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1"/>
  </p:notesMasterIdLst>
  <p:sldIdLst>
    <p:sldId id="256" r:id="rId2"/>
    <p:sldId id="386" r:id="rId3"/>
    <p:sldId id="257" r:id="rId4"/>
    <p:sldId id="258" r:id="rId5"/>
    <p:sldId id="275" r:id="rId6"/>
    <p:sldId id="299" r:id="rId7"/>
    <p:sldId id="300" r:id="rId8"/>
    <p:sldId id="301" r:id="rId9"/>
    <p:sldId id="317" r:id="rId10"/>
    <p:sldId id="264" r:id="rId11"/>
    <p:sldId id="286" r:id="rId12"/>
    <p:sldId id="287" r:id="rId13"/>
    <p:sldId id="318" r:id="rId14"/>
    <p:sldId id="261" r:id="rId15"/>
    <p:sldId id="259" r:id="rId16"/>
    <p:sldId id="304" r:id="rId17"/>
    <p:sldId id="262" r:id="rId18"/>
    <p:sldId id="288" r:id="rId19"/>
    <p:sldId id="305" r:id="rId20"/>
    <p:sldId id="272" r:id="rId21"/>
    <p:sldId id="383" r:id="rId22"/>
    <p:sldId id="337" r:id="rId23"/>
    <p:sldId id="309" r:id="rId24"/>
    <p:sldId id="349" r:id="rId25"/>
    <p:sldId id="308" r:id="rId26"/>
    <p:sldId id="356" r:id="rId27"/>
    <p:sldId id="332" r:id="rId28"/>
    <p:sldId id="350" r:id="rId29"/>
    <p:sldId id="333" r:id="rId30"/>
    <p:sldId id="335" r:id="rId31"/>
    <p:sldId id="336" r:id="rId32"/>
    <p:sldId id="310" r:id="rId33"/>
    <p:sldId id="384" r:id="rId34"/>
    <p:sldId id="385" r:id="rId35"/>
    <p:sldId id="338" r:id="rId36"/>
    <p:sldId id="339" r:id="rId37"/>
    <p:sldId id="311" r:id="rId38"/>
    <p:sldId id="314" r:id="rId39"/>
    <p:sldId id="340" r:id="rId40"/>
    <p:sldId id="341" r:id="rId41"/>
    <p:sldId id="352" r:id="rId42"/>
    <p:sldId id="351" r:id="rId43"/>
    <p:sldId id="364" r:id="rId44"/>
    <p:sldId id="365" r:id="rId45"/>
    <p:sldId id="366" r:id="rId46"/>
    <p:sldId id="363" r:id="rId47"/>
    <p:sldId id="353" r:id="rId48"/>
    <p:sldId id="367" r:id="rId49"/>
    <p:sldId id="342" r:id="rId50"/>
    <p:sldId id="354" r:id="rId51"/>
    <p:sldId id="368" r:id="rId52"/>
    <p:sldId id="355" r:id="rId53"/>
    <p:sldId id="369" r:id="rId54"/>
    <p:sldId id="370" r:id="rId55"/>
    <p:sldId id="371" r:id="rId56"/>
    <p:sldId id="372" r:id="rId57"/>
    <p:sldId id="373" r:id="rId58"/>
    <p:sldId id="375" r:id="rId59"/>
    <p:sldId id="374" r:id="rId60"/>
    <p:sldId id="344" r:id="rId61"/>
    <p:sldId id="315" r:id="rId62"/>
    <p:sldId id="312" r:id="rId63"/>
    <p:sldId id="313" r:id="rId64"/>
    <p:sldId id="380" r:id="rId65"/>
    <p:sldId id="357" r:id="rId66"/>
    <p:sldId id="358" r:id="rId67"/>
    <p:sldId id="359" r:id="rId68"/>
    <p:sldId id="360" r:id="rId69"/>
    <p:sldId id="379" r:id="rId70"/>
    <p:sldId id="381" r:id="rId71"/>
    <p:sldId id="382" r:id="rId72"/>
    <p:sldId id="321" r:id="rId73"/>
    <p:sldId id="362" r:id="rId74"/>
    <p:sldId id="376" r:id="rId75"/>
    <p:sldId id="377" r:id="rId76"/>
    <p:sldId id="322" r:id="rId77"/>
    <p:sldId id="345" r:id="rId78"/>
    <p:sldId id="348" r:id="rId79"/>
    <p:sldId id="347" r:id="rId8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ABAE"/>
    <a:srgbClr val="276F71"/>
    <a:srgbClr val="E8F1F5"/>
    <a:srgbClr val="65280A"/>
    <a:srgbClr val="FFFFFF"/>
    <a:srgbClr val="F5D9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84" y="72"/>
      </p:cViewPr>
      <p:guideLst>
        <p:guide orient="horz" pos="213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Relationship Id="rId86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5A4A93-0057-4752-B555-273AD2FCB2CE}" type="doc">
      <dgm:prSet loTypeId="urn:microsoft.com/office/officeart/2005/8/layout/orgChart1" loCatId="hierarchy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1BB4AAEC-F7B1-4AD9-A0A0-9D2D1A416FDA}">
      <dgm:prSet phldrT="[文字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閱讀</a:t>
          </a:r>
          <a:endParaRPr lang="zh-TW" altLang="en-US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40802A9C-E226-46D7-9004-FBE53019ADDE}" type="parTrans" cxnId="{B3710959-1773-4487-8FC7-B15F620A04D6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5EDD8BF-EC39-4FC8-A5F6-FD398B1E034E}" type="sibTrans" cxnId="{B3710959-1773-4487-8FC7-B15F620A04D6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E028F8F-07E8-43DD-892B-860B85D9490E}">
      <dgm:prSet phldrT="[文字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識字詞彙</a:t>
          </a:r>
          <a:endParaRPr lang="zh-TW" altLang="en-US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F0BE38CD-F8A5-4277-B4E4-2DAEA95F98AD}" type="parTrans" cxnId="{7F367E69-A3EF-4D6E-A0D0-DCBBB04D4D69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32024941-F90C-4B96-B1C6-59C270168A56}" type="sibTrans" cxnId="{7F367E69-A3EF-4D6E-A0D0-DCBBB04D4D69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66B05BF1-2FA7-490B-9E9C-06728B201D77}">
      <dgm:prSet phldrT="[文字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閱讀理解</a:t>
          </a:r>
          <a:endParaRPr lang="zh-TW" altLang="en-US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D621CBE6-8F1F-45DD-A977-12BEA5EA61DB}" type="parTrans" cxnId="{B280CB1B-423F-472B-AD5E-B0012D373442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3BECB9EC-7C01-45B8-B3CD-64CCD6B4BCE1}" type="sibTrans" cxnId="{B280CB1B-423F-472B-AD5E-B0012D373442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FD002753-E3A9-4A9F-AD90-973381F1CA9E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3200"/>
            </a:lnSpc>
            <a:spcAft>
              <a:spcPts val="0"/>
            </a:spcAft>
          </a:pPr>
          <a:r>
            <a:rPr lang="zh-TW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字形</a:t>
          </a:r>
          <a:endParaRPr lang="zh-TW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02FE47D6-5D4E-484F-961C-170EF75C3C2B}" type="parTrans" cxnId="{62685DE0-9F1D-4CD2-9FA6-375336C1CFF7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75BF116-F351-4076-94CE-10B22F136CD4}" type="sibTrans" cxnId="{62685DE0-9F1D-4CD2-9FA6-375336C1CFF7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2C6AF1E-CF30-48C1-A41F-30D281C2BEA8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3200"/>
            </a:lnSpc>
            <a:spcAft>
              <a:spcPts val="0"/>
            </a:spcAft>
          </a:pPr>
          <a:r>
            <a:rPr lang="zh-TW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字音</a:t>
          </a:r>
          <a:endParaRPr lang="zh-TW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2C117D8E-2C42-4DDD-A883-9B6ACF2E6BEE}" type="parTrans" cxnId="{E32C38EE-F84F-428B-B764-120FA256A0E7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2F1DFFC0-9E49-47D9-BD0A-94CA95DD64C2}" type="sibTrans" cxnId="{E32C38EE-F84F-428B-B764-120FA256A0E7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EF524D1-2BA0-4B4B-85C9-15B4A71CB707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3200"/>
            </a:lnSpc>
            <a:spcAft>
              <a:spcPts val="0"/>
            </a:spcAft>
          </a:pPr>
          <a:r>
            <a:rPr lang="zh-TW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字義</a:t>
          </a:r>
          <a:endParaRPr lang="zh-TW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E8309BAB-7142-435F-8D6D-16971AB0CCDB}" type="parTrans" cxnId="{2ABD3EE2-1D46-43B8-A07B-4B3F65285D1A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48B710D5-B1AB-43C2-8642-43013C8D96D3}" type="sibTrans" cxnId="{2ABD3EE2-1D46-43B8-A07B-4B3F65285D1A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7DB2222E-B6E3-4C82-8D69-FB0ABF2586F4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3200"/>
            </a:lnSpc>
            <a:spcAft>
              <a:spcPts val="0"/>
            </a:spcAft>
          </a:pPr>
          <a:r>
            <a:rPr lang="zh-TW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句子段落</a:t>
          </a:r>
          <a:endParaRPr lang="zh-TW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15282FC9-2ADB-4E2E-9230-7903FFDEBA05}" type="parTrans" cxnId="{48521D87-82C5-4D83-80C0-FFE45F2B145C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BC25130A-8FF7-4FFB-9656-9BBE6DFE46B2}" type="sibTrans" cxnId="{48521D87-82C5-4D83-80C0-FFE45F2B145C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55C58C1A-83D0-48ED-809E-13B19CE14DB8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3200"/>
            </a:lnSpc>
            <a:spcAft>
              <a:spcPts val="0"/>
            </a:spcAft>
          </a:pPr>
          <a:r>
            <a:rPr lang="zh-TW" alt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全文</a:t>
          </a:r>
          <a:endParaRPr lang="zh-TW" alt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7CDC4DB4-0690-43F8-B496-B47FB98C592C}" type="parTrans" cxnId="{90456F3B-DCA9-4C8B-BE6C-05DA1D874690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8A20E54B-3EE2-4D4C-81F9-6452C6C98ED0}" type="sibTrans" cxnId="{90456F3B-DCA9-4C8B-BE6C-05DA1D874690}">
      <dgm:prSet/>
      <dgm:spPr/>
      <dgm:t>
        <a:bodyPr/>
        <a:lstStyle/>
        <a:p>
          <a:endParaRPr lang="zh-TW" altLang="en-US" sz="3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gm:t>
    </dgm:pt>
    <dgm:pt modelId="{29D17275-0FE9-45E2-82AC-3E220BB4EF42}" type="pres">
      <dgm:prSet presAssocID="{6B5A4A93-0057-4752-B555-273AD2FCB2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8E10C307-FC09-44D1-8CF4-ECFBD08B231E}" type="pres">
      <dgm:prSet presAssocID="{1BB4AAEC-F7B1-4AD9-A0A0-9D2D1A416FDA}" presName="hierRoot1" presStyleCnt="0">
        <dgm:presLayoutVars>
          <dgm:hierBranch val="init"/>
        </dgm:presLayoutVars>
      </dgm:prSet>
      <dgm:spPr/>
    </dgm:pt>
    <dgm:pt modelId="{A6E0539A-5CFD-4A1B-A6CC-B9D1262487B3}" type="pres">
      <dgm:prSet presAssocID="{1BB4AAEC-F7B1-4AD9-A0A0-9D2D1A416FDA}" presName="rootComposite1" presStyleCnt="0"/>
      <dgm:spPr/>
    </dgm:pt>
    <dgm:pt modelId="{42DE850E-1554-4F26-850A-28A37ECC6F98}" type="pres">
      <dgm:prSet presAssocID="{1BB4AAEC-F7B1-4AD9-A0A0-9D2D1A416FDA}" presName="rootText1" presStyleLbl="node0" presStyleIdx="0" presStyleCnt="1" custScaleX="278100" custLinFactNeighborX="-1328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D0C5F21-75EB-4093-AB4C-7C50D2A74295}" type="pres">
      <dgm:prSet presAssocID="{1BB4AAEC-F7B1-4AD9-A0A0-9D2D1A416FDA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E0FCAB19-6732-4566-B477-CE715FCC6DB5}" type="pres">
      <dgm:prSet presAssocID="{1BB4AAEC-F7B1-4AD9-A0A0-9D2D1A416FDA}" presName="hierChild2" presStyleCnt="0"/>
      <dgm:spPr/>
    </dgm:pt>
    <dgm:pt modelId="{C0CD3681-DA35-4C09-8EFC-2236FB124BDB}" type="pres">
      <dgm:prSet presAssocID="{F0BE38CD-F8A5-4277-B4E4-2DAEA95F98AD}" presName="Name37" presStyleLbl="parChTrans1D2" presStyleIdx="0" presStyleCnt="2"/>
      <dgm:spPr/>
      <dgm:t>
        <a:bodyPr/>
        <a:lstStyle/>
        <a:p>
          <a:endParaRPr lang="zh-TW" altLang="en-US"/>
        </a:p>
      </dgm:t>
    </dgm:pt>
    <dgm:pt modelId="{1C906429-3835-44A5-9034-55CDDF22F524}" type="pres">
      <dgm:prSet presAssocID="{8E028F8F-07E8-43DD-892B-860B85D9490E}" presName="hierRoot2" presStyleCnt="0">
        <dgm:presLayoutVars>
          <dgm:hierBranch/>
        </dgm:presLayoutVars>
      </dgm:prSet>
      <dgm:spPr/>
    </dgm:pt>
    <dgm:pt modelId="{5B7F2F23-17C1-4E99-997D-B73B604F69C2}" type="pres">
      <dgm:prSet presAssocID="{8E028F8F-07E8-43DD-892B-860B85D9490E}" presName="rootComposite" presStyleCnt="0"/>
      <dgm:spPr/>
    </dgm:pt>
    <dgm:pt modelId="{59B24F50-CD05-409C-998A-34FEB99B4B9A}" type="pres">
      <dgm:prSet presAssocID="{8E028F8F-07E8-43DD-892B-860B85D9490E}" presName="rootText" presStyleLbl="node2" presStyleIdx="0" presStyleCnt="2" custScaleX="182512" custLinFactNeighborX="-7181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6E9108C-9C26-4BD0-8BE4-4A539C690DDA}" type="pres">
      <dgm:prSet presAssocID="{8E028F8F-07E8-43DD-892B-860B85D9490E}" presName="rootConnector" presStyleLbl="node2" presStyleIdx="0" presStyleCnt="2"/>
      <dgm:spPr/>
      <dgm:t>
        <a:bodyPr/>
        <a:lstStyle/>
        <a:p>
          <a:endParaRPr lang="zh-TW" altLang="en-US"/>
        </a:p>
      </dgm:t>
    </dgm:pt>
    <dgm:pt modelId="{764CF607-9C30-4ACD-91B6-8B38226B4482}" type="pres">
      <dgm:prSet presAssocID="{8E028F8F-07E8-43DD-892B-860B85D9490E}" presName="hierChild4" presStyleCnt="0"/>
      <dgm:spPr/>
    </dgm:pt>
    <dgm:pt modelId="{D1AC049F-9006-4C46-98B3-3BFA36802981}" type="pres">
      <dgm:prSet presAssocID="{02FE47D6-5D4E-484F-961C-170EF75C3C2B}" presName="Name35" presStyleLbl="parChTrans1D3" presStyleIdx="0" presStyleCnt="5"/>
      <dgm:spPr/>
      <dgm:t>
        <a:bodyPr/>
        <a:lstStyle/>
        <a:p>
          <a:endParaRPr lang="zh-TW" altLang="en-US"/>
        </a:p>
      </dgm:t>
    </dgm:pt>
    <dgm:pt modelId="{B0264F00-08B7-4DE7-8ADE-8042924AAACC}" type="pres">
      <dgm:prSet presAssocID="{FD002753-E3A9-4A9F-AD90-973381F1CA9E}" presName="hierRoot2" presStyleCnt="0">
        <dgm:presLayoutVars>
          <dgm:hierBranch/>
        </dgm:presLayoutVars>
      </dgm:prSet>
      <dgm:spPr/>
    </dgm:pt>
    <dgm:pt modelId="{B19874C0-D880-4674-8888-D4086200FE3B}" type="pres">
      <dgm:prSet presAssocID="{FD002753-E3A9-4A9F-AD90-973381F1CA9E}" presName="rootComposite" presStyleCnt="0"/>
      <dgm:spPr/>
    </dgm:pt>
    <dgm:pt modelId="{BCE30256-6B12-4445-895F-9ECE83F250BB}" type="pres">
      <dgm:prSet presAssocID="{FD002753-E3A9-4A9F-AD90-973381F1CA9E}" presName="rootText" presStyleLbl="node3" presStyleIdx="0" presStyleCnt="5" custScaleX="54468" custScaleY="122371" custLinFactNeighborX="-6458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D7A9E2D-18F3-41AE-817C-D0DFBFF626A7}" type="pres">
      <dgm:prSet presAssocID="{FD002753-E3A9-4A9F-AD90-973381F1CA9E}" presName="rootConnector" presStyleLbl="node3" presStyleIdx="0" presStyleCnt="5"/>
      <dgm:spPr/>
      <dgm:t>
        <a:bodyPr/>
        <a:lstStyle/>
        <a:p>
          <a:endParaRPr lang="zh-TW" altLang="en-US"/>
        </a:p>
      </dgm:t>
    </dgm:pt>
    <dgm:pt modelId="{35574255-319C-4F63-A328-4B90CA2CE646}" type="pres">
      <dgm:prSet presAssocID="{FD002753-E3A9-4A9F-AD90-973381F1CA9E}" presName="hierChild4" presStyleCnt="0"/>
      <dgm:spPr/>
    </dgm:pt>
    <dgm:pt modelId="{4C6A9BBF-23B0-4017-83FD-4A8B71D4FD40}" type="pres">
      <dgm:prSet presAssocID="{FD002753-E3A9-4A9F-AD90-973381F1CA9E}" presName="hierChild5" presStyleCnt="0"/>
      <dgm:spPr/>
    </dgm:pt>
    <dgm:pt modelId="{34C1D3BD-43B7-401D-BDB5-C07612D653A3}" type="pres">
      <dgm:prSet presAssocID="{2C117D8E-2C42-4DDD-A883-9B6ACF2E6BEE}" presName="Name35" presStyleLbl="parChTrans1D3" presStyleIdx="1" presStyleCnt="5"/>
      <dgm:spPr/>
      <dgm:t>
        <a:bodyPr/>
        <a:lstStyle/>
        <a:p>
          <a:endParaRPr lang="zh-TW" altLang="en-US"/>
        </a:p>
      </dgm:t>
    </dgm:pt>
    <dgm:pt modelId="{E77A30EA-FF35-4EB1-8253-66ED33D10859}" type="pres">
      <dgm:prSet presAssocID="{82C6AF1E-CF30-48C1-A41F-30D281C2BEA8}" presName="hierRoot2" presStyleCnt="0">
        <dgm:presLayoutVars>
          <dgm:hierBranch val="init"/>
        </dgm:presLayoutVars>
      </dgm:prSet>
      <dgm:spPr/>
    </dgm:pt>
    <dgm:pt modelId="{410B022A-52CF-4D05-A0C3-6CF3CFEEF224}" type="pres">
      <dgm:prSet presAssocID="{82C6AF1E-CF30-48C1-A41F-30D281C2BEA8}" presName="rootComposite" presStyleCnt="0"/>
      <dgm:spPr/>
    </dgm:pt>
    <dgm:pt modelId="{47120E67-0245-4F15-A3EA-63BD3570DF43}" type="pres">
      <dgm:prSet presAssocID="{82C6AF1E-CF30-48C1-A41F-30D281C2BEA8}" presName="rootText" presStyleLbl="node3" presStyleIdx="1" presStyleCnt="5" custScaleX="54468" custScaleY="122371" custLinFactNeighborX="-71708" custLinFactNeighborY="3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EDDDB4E-E1D8-450A-A0A5-D5CE5BF140CF}" type="pres">
      <dgm:prSet presAssocID="{82C6AF1E-CF30-48C1-A41F-30D281C2BEA8}" presName="rootConnector" presStyleLbl="node3" presStyleIdx="1" presStyleCnt="5"/>
      <dgm:spPr/>
      <dgm:t>
        <a:bodyPr/>
        <a:lstStyle/>
        <a:p>
          <a:endParaRPr lang="zh-TW" altLang="en-US"/>
        </a:p>
      </dgm:t>
    </dgm:pt>
    <dgm:pt modelId="{97F15253-E4F3-46C3-8FE8-992460CCD0A0}" type="pres">
      <dgm:prSet presAssocID="{82C6AF1E-CF30-48C1-A41F-30D281C2BEA8}" presName="hierChild4" presStyleCnt="0"/>
      <dgm:spPr/>
    </dgm:pt>
    <dgm:pt modelId="{EC901CD5-9C3A-4307-A32D-60D8912B0366}" type="pres">
      <dgm:prSet presAssocID="{82C6AF1E-CF30-48C1-A41F-30D281C2BEA8}" presName="hierChild5" presStyleCnt="0"/>
      <dgm:spPr/>
    </dgm:pt>
    <dgm:pt modelId="{3F995A03-49DF-4A74-9B27-CB42584B54D8}" type="pres">
      <dgm:prSet presAssocID="{E8309BAB-7142-435F-8D6D-16971AB0CCDB}" presName="Name35" presStyleLbl="parChTrans1D3" presStyleIdx="2" presStyleCnt="5"/>
      <dgm:spPr/>
      <dgm:t>
        <a:bodyPr/>
        <a:lstStyle/>
        <a:p>
          <a:endParaRPr lang="zh-TW" altLang="en-US"/>
        </a:p>
      </dgm:t>
    </dgm:pt>
    <dgm:pt modelId="{855B82FA-97B1-4A60-9567-F06C2DFF1ED1}" type="pres">
      <dgm:prSet presAssocID="{8EF524D1-2BA0-4B4B-85C9-15B4A71CB707}" presName="hierRoot2" presStyleCnt="0">
        <dgm:presLayoutVars>
          <dgm:hierBranch val="init"/>
        </dgm:presLayoutVars>
      </dgm:prSet>
      <dgm:spPr/>
    </dgm:pt>
    <dgm:pt modelId="{5C8D04E3-3131-496F-8905-B96726541DE2}" type="pres">
      <dgm:prSet presAssocID="{8EF524D1-2BA0-4B4B-85C9-15B4A71CB707}" presName="rootComposite" presStyleCnt="0"/>
      <dgm:spPr/>
    </dgm:pt>
    <dgm:pt modelId="{E268B35B-5357-4342-BE0D-FB0E158E2673}" type="pres">
      <dgm:prSet presAssocID="{8EF524D1-2BA0-4B4B-85C9-15B4A71CB707}" presName="rootText" presStyleLbl="node3" presStyleIdx="2" presStyleCnt="5" custScaleX="54468" custScaleY="122371" custLinFactNeighborX="-80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CD93C14-2876-4090-ACB5-9CA8176C9895}" type="pres">
      <dgm:prSet presAssocID="{8EF524D1-2BA0-4B4B-85C9-15B4A71CB707}" presName="rootConnector" presStyleLbl="node3" presStyleIdx="2" presStyleCnt="5"/>
      <dgm:spPr/>
      <dgm:t>
        <a:bodyPr/>
        <a:lstStyle/>
        <a:p>
          <a:endParaRPr lang="zh-TW" altLang="en-US"/>
        </a:p>
      </dgm:t>
    </dgm:pt>
    <dgm:pt modelId="{DC2CFF3F-DA45-4A35-A24A-EF2A776E101A}" type="pres">
      <dgm:prSet presAssocID="{8EF524D1-2BA0-4B4B-85C9-15B4A71CB707}" presName="hierChild4" presStyleCnt="0"/>
      <dgm:spPr/>
    </dgm:pt>
    <dgm:pt modelId="{7A438447-451A-4800-B5CB-0BA2689E3954}" type="pres">
      <dgm:prSet presAssocID="{8EF524D1-2BA0-4B4B-85C9-15B4A71CB707}" presName="hierChild5" presStyleCnt="0"/>
      <dgm:spPr/>
    </dgm:pt>
    <dgm:pt modelId="{6521DC66-7230-471C-BC00-4FE8FE125143}" type="pres">
      <dgm:prSet presAssocID="{8E028F8F-07E8-43DD-892B-860B85D9490E}" presName="hierChild5" presStyleCnt="0"/>
      <dgm:spPr/>
    </dgm:pt>
    <dgm:pt modelId="{341DB552-5E16-4330-A56B-E59E8CCFE17D}" type="pres">
      <dgm:prSet presAssocID="{D621CBE6-8F1F-45DD-A977-12BEA5EA61DB}" presName="Name37" presStyleLbl="parChTrans1D2" presStyleIdx="1" presStyleCnt="2"/>
      <dgm:spPr/>
      <dgm:t>
        <a:bodyPr/>
        <a:lstStyle/>
        <a:p>
          <a:endParaRPr lang="zh-TW" altLang="en-US"/>
        </a:p>
      </dgm:t>
    </dgm:pt>
    <dgm:pt modelId="{40AB7A1E-0704-4975-BD24-91D9E14999DF}" type="pres">
      <dgm:prSet presAssocID="{66B05BF1-2FA7-490B-9E9C-06728B201D77}" presName="hierRoot2" presStyleCnt="0">
        <dgm:presLayoutVars>
          <dgm:hierBranch/>
        </dgm:presLayoutVars>
      </dgm:prSet>
      <dgm:spPr/>
    </dgm:pt>
    <dgm:pt modelId="{F0128FDB-EC4F-41FE-AF65-3B3A9F3DF22A}" type="pres">
      <dgm:prSet presAssocID="{66B05BF1-2FA7-490B-9E9C-06728B201D77}" presName="rootComposite" presStyleCnt="0"/>
      <dgm:spPr/>
    </dgm:pt>
    <dgm:pt modelId="{F6475D7D-8D65-42EA-8115-3B64ADAEF513}" type="pres">
      <dgm:prSet presAssocID="{66B05BF1-2FA7-490B-9E9C-06728B201D77}" presName="rootText" presStyleLbl="node2" presStyleIdx="1" presStyleCnt="2" custScaleX="182512" custLinFactNeighborX="4500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6762854-3E63-448F-8F5D-5FD964C53F11}" type="pres">
      <dgm:prSet presAssocID="{66B05BF1-2FA7-490B-9E9C-06728B201D77}" presName="rootConnector" presStyleLbl="node2" presStyleIdx="1" presStyleCnt="2"/>
      <dgm:spPr/>
      <dgm:t>
        <a:bodyPr/>
        <a:lstStyle/>
        <a:p>
          <a:endParaRPr lang="zh-TW" altLang="en-US"/>
        </a:p>
      </dgm:t>
    </dgm:pt>
    <dgm:pt modelId="{594FA671-7E65-4C16-99BB-34C6131F0F1D}" type="pres">
      <dgm:prSet presAssocID="{66B05BF1-2FA7-490B-9E9C-06728B201D77}" presName="hierChild4" presStyleCnt="0"/>
      <dgm:spPr/>
    </dgm:pt>
    <dgm:pt modelId="{5E7FEBA8-027C-4534-80BB-6418B6C73F03}" type="pres">
      <dgm:prSet presAssocID="{15282FC9-2ADB-4E2E-9230-7903FFDEBA05}" presName="Name35" presStyleLbl="parChTrans1D3" presStyleIdx="3" presStyleCnt="5"/>
      <dgm:spPr/>
      <dgm:t>
        <a:bodyPr/>
        <a:lstStyle/>
        <a:p>
          <a:endParaRPr lang="zh-TW" altLang="en-US"/>
        </a:p>
      </dgm:t>
    </dgm:pt>
    <dgm:pt modelId="{09FF5990-7AD1-4861-8226-11BA55334002}" type="pres">
      <dgm:prSet presAssocID="{7DB2222E-B6E3-4C82-8D69-FB0ABF2586F4}" presName="hierRoot2" presStyleCnt="0">
        <dgm:presLayoutVars>
          <dgm:hierBranch val="init"/>
        </dgm:presLayoutVars>
      </dgm:prSet>
      <dgm:spPr/>
    </dgm:pt>
    <dgm:pt modelId="{645C35FC-8B4B-4CD5-9DAB-ABC5F69E89C6}" type="pres">
      <dgm:prSet presAssocID="{7DB2222E-B6E3-4C82-8D69-FB0ABF2586F4}" presName="rootComposite" presStyleCnt="0"/>
      <dgm:spPr/>
    </dgm:pt>
    <dgm:pt modelId="{37B5A3BA-7ABE-44F3-9C4B-7195A55ACA28}" type="pres">
      <dgm:prSet presAssocID="{7DB2222E-B6E3-4C82-8D69-FB0ABF2586F4}" presName="rootText" presStyleLbl="node3" presStyleIdx="3" presStyleCnt="5" custScaleX="65801" custScaleY="122371" custLinFactNeighborX="3072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11597C3-76C6-44C6-AB8B-D497A70078FB}" type="pres">
      <dgm:prSet presAssocID="{7DB2222E-B6E3-4C82-8D69-FB0ABF2586F4}" presName="rootConnector" presStyleLbl="node3" presStyleIdx="3" presStyleCnt="5"/>
      <dgm:spPr/>
      <dgm:t>
        <a:bodyPr/>
        <a:lstStyle/>
        <a:p>
          <a:endParaRPr lang="zh-TW" altLang="en-US"/>
        </a:p>
      </dgm:t>
    </dgm:pt>
    <dgm:pt modelId="{354DE10A-47C3-47BC-918D-67E509EE9D97}" type="pres">
      <dgm:prSet presAssocID="{7DB2222E-B6E3-4C82-8D69-FB0ABF2586F4}" presName="hierChild4" presStyleCnt="0"/>
      <dgm:spPr/>
    </dgm:pt>
    <dgm:pt modelId="{D84FF8C0-A368-410D-9E2E-8EA2FF0BE567}" type="pres">
      <dgm:prSet presAssocID="{7DB2222E-B6E3-4C82-8D69-FB0ABF2586F4}" presName="hierChild5" presStyleCnt="0"/>
      <dgm:spPr/>
    </dgm:pt>
    <dgm:pt modelId="{7EF22600-ADB1-483F-9923-56534D3EAFB1}" type="pres">
      <dgm:prSet presAssocID="{7CDC4DB4-0690-43F8-B496-B47FB98C592C}" presName="Name35" presStyleLbl="parChTrans1D3" presStyleIdx="4" presStyleCnt="5"/>
      <dgm:spPr/>
      <dgm:t>
        <a:bodyPr/>
        <a:lstStyle/>
        <a:p>
          <a:endParaRPr lang="zh-TW" altLang="en-US"/>
        </a:p>
      </dgm:t>
    </dgm:pt>
    <dgm:pt modelId="{6EBEADA4-B374-4576-970A-112E89FB8098}" type="pres">
      <dgm:prSet presAssocID="{55C58C1A-83D0-48ED-809E-13B19CE14DB8}" presName="hierRoot2" presStyleCnt="0">
        <dgm:presLayoutVars>
          <dgm:hierBranch val="init"/>
        </dgm:presLayoutVars>
      </dgm:prSet>
      <dgm:spPr/>
    </dgm:pt>
    <dgm:pt modelId="{6A4BDD78-6043-4CF7-B491-E3510E7F07DB}" type="pres">
      <dgm:prSet presAssocID="{55C58C1A-83D0-48ED-809E-13B19CE14DB8}" presName="rootComposite" presStyleCnt="0"/>
      <dgm:spPr/>
    </dgm:pt>
    <dgm:pt modelId="{A78AA143-019A-4456-8E7C-6D8B0D5EC9D5}" type="pres">
      <dgm:prSet presAssocID="{55C58C1A-83D0-48ED-809E-13B19CE14DB8}" presName="rootText" presStyleLbl="node3" presStyleIdx="4" presStyleCnt="5" custScaleX="65801" custScaleY="122371" custLinFactNeighborX="6281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B5A7B47-33B4-4E93-BE65-08E4C15CB0C1}" type="pres">
      <dgm:prSet presAssocID="{55C58C1A-83D0-48ED-809E-13B19CE14DB8}" presName="rootConnector" presStyleLbl="node3" presStyleIdx="4" presStyleCnt="5"/>
      <dgm:spPr/>
      <dgm:t>
        <a:bodyPr/>
        <a:lstStyle/>
        <a:p>
          <a:endParaRPr lang="zh-TW" altLang="en-US"/>
        </a:p>
      </dgm:t>
    </dgm:pt>
    <dgm:pt modelId="{85190542-FAB0-4653-931B-EE7E46881210}" type="pres">
      <dgm:prSet presAssocID="{55C58C1A-83D0-48ED-809E-13B19CE14DB8}" presName="hierChild4" presStyleCnt="0"/>
      <dgm:spPr/>
    </dgm:pt>
    <dgm:pt modelId="{3866D9FE-7DDD-461E-8D15-3AB2E697C00F}" type="pres">
      <dgm:prSet presAssocID="{55C58C1A-83D0-48ED-809E-13B19CE14DB8}" presName="hierChild5" presStyleCnt="0"/>
      <dgm:spPr/>
    </dgm:pt>
    <dgm:pt modelId="{2DC4CEBA-6C1F-4178-9408-276C0910AEE9}" type="pres">
      <dgm:prSet presAssocID="{66B05BF1-2FA7-490B-9E9C-06728B201D77}" presName="hierChild5" presStyleCnt="0"/>
      <dgm:spPr/>
    </dgm:pt>
    <dgm:pt modelId="{7ADC6526-6798-4A6E-B51C-2C20E858E58E}" type="pres">
      <dgm:prSet presAssocID="{1BB4AAEC-F7B1-4AD9-A0A0-9D2D1A416FDA}" presName="hierChild3" presStyleCnt="0"/>
      <dgm:spPr/>
    </dgm:pt>
  </dgm:ptLst>
  <dgm:cxnLst>
    <dgm:cxn modelId="{196EFC94-839B-45C7-A490-AC22530CD49E}" type="presOf" srcId="{82C6AF1E-CF30-48C1-A41F-30D281C2BEA8}" destId="{7EDDDB4E-E1D8-450A-A0A5-D5CE5BF140CF}" srcOrd="1" destOrd="0" presId="urn:microsoft.com/office/officeart/2005/8/layout/orgChart1"/>
    <dgm:cxn modelId="{927C2FFB-0838-45DF-A346-57D1F98A1E98}" type="presOf" srcId="{8E028F8F-07E8-43DD-892B-860B85D9490E}" destId="{F6E9108C-9C26-4BD0-8BE4-4A539C690DDA}" srcOrd="1" destOrd="0" presId="urn:microsoft.com/office/officeart/2005/8/layout/orgChart1"/>
    <dgm:cxn modelId="{48521D87-82C5-4D83-80C0-FFE45F2B145C}" srcId="{66B05BF1-2FA7-490B-9E9C-06728B201D77}" destId="{7DB2222E-B6E3-4C82-8D69-FB0ABF2586F4}" srcOrd="0" destOrd="0" parTransId="{15282FC9-2ADB-4E2E-9230-7903FFDEBA05}" sibTransId="{BC25130A-8FF7-4FFB-9656-9BBE6DFE46B2}"/>
    <dgm:cxn modelId="{0E927BE8-BC17-4E48-AB96-7AE1282CDB6E}" type="presOf" srcId="{66B05BF1-2FA7-490B-9E9C-06728B201D77}" destId="{F6475D7D-8D65-42EA-8115-3B64ADAEF513}" srcOrd="0" destOrd="0" presId="urn:microsoft.com/office/officeart/2005/8/layout/orgChart1"/>
    <dgm:cxn modelId="{C850C338-D65C-46E5-BFCE-E750A7B0B9BA}" type="presOf" srcId="{E8309BAB-7142-435F-8D6D-16971AB0CCDB}" destId="{3F995A03-49DF-4A74-9B27-CB42584B54D8}" srcOrd="0" destOrd="0" presId="urn:microsoft.com/office/officeart/2005/8/layout/orgChart1"/>
    <dgm:cxn modelId="{B20841B5-9D8C-42A5-9C3D-95455F8EA961}" type="presOf" srcId="{D621CBE6-8F1F-45DD-A977-12BEA5EA61DB}" destId="{341DB552-5E16-4330-A56B-E59E8CCFE17D}" srcOrd="0" destOrd="0" presId="urn:microsoft.com/office/officeart/2005/8/layout/orgChart1"/>
    <dgm:cxn modelId="{C848AEBD-3325-4881-822C-ABF817FA769C}" type="presOf" srcId="{FD002753-E3A9-4A9F-AD90-973381F1CA9E}" destId="{9D7A9E2D-18F3-41AE-817C-D0DFBFF626A7}" srcOrd="1" destOrd="0" presId="urn:microsoft.com/office/officeart/2005/8/layout/orgChart1"/>
    <dgm:cxn modelId="{21EC6B04-B507-4023-8625-435EF11538BB}" type="presOf" srcId="{7DB2222E-B6E3-4C82-8D69-FB0ABF2586F4}" destId="{311597C3-76C6-44C6-AB8B-D497A70078FB}" srcOrd="1" destOrd="0" presId="urn:microsoft.com/office/officeart/2005/8/layout/orgChart1"/>
    <dgm:cxn modelId="{B280CB1B-423F-472B-AD5E-B0012D373442}" srcId="{1BB4AAEC-F7B1-4AD9-A0A0-9D2D1A416FDA}" destId="{66B05BF1-2FA7-490B-9E9C-06728B201D77}" srcOrd="1" destOrd="0" parTransId="{D621CBE6-8F1F-45DD-A977-12BEA5EA61DB}" sibTransId="{3BECB9EC-7C01-45B8-B3CD-64CCD6B4BCE1}"/>
    <dgm:cxn modelId="{FB039A82-A391-4F1C-AC64-0CA034ACECA7}" type="presOf" srcId="{7CDC4DB4-0690-43F8-B496-B47FB98C592C}" destId="{7EF22600-ADB1-483F-9923-56534D3EAFB1}" srcOrd="0" destOrd="0" presId="urn:microsoft.com/office/officeart/2005/8/layout/orgChart1"/>
    <dgm:cxn modelId="{02F6EBB9-143E-46FB-ADF2-B6CC74B3899C}" type="presOf" srcId="{1BB4AAEC-F7B1-4AD9-A0A0-9D2D1A416FDA}" destId="{42DE850E-1554-4F26-850A-28A37ECC6F98}" srcOrd="0" destOrd="0" presId="urn:microsoft.com/office/officeart/2005/8/layout/orgChart1"/>
    <dgm:cxn modelId="{7C9BB8C8-B18C-44C2-9898-B48AED5D145E}" type="presOf" srcId="{2C117D8E-2C42-4DDD-A883-9B6ACF2E6BEE}" destId="{34C1D3BD-43B7-401D-BDB5-C07612D653A3}" srcOrd="0" destOrd="0" presId="urn:microsoft.com/office/officeart/2005/8/layout/orgChart1"/>
    <dgm:cxn modelId="{FE69DA93-62EA-4CEE-9FE9-C5B1882BE3A2}" type="presOf" srcId="{1BB4AAEC-F7B1-4AD9-A0A0-9D2D1A416FDA}" destId="{ED0C5F21-75EB-4093-AB4C-7C50D2A74295}" srcOrd="1" destOrd="0" presId="urn:microsoft.com/office/officeart/2005/8/layout/orgChart1"/>
    <dgm:cxn modelId="{4BC58F4C-DCFF-4404-8DCD-18015380491C}" type="presOf" srcId="{6B5A4A93-0057-4752-B555-273AD2FCB2CE}" destId="{29D17275-0FE9-45E2-82AC-3E220BB4EF42}" srcOrd="0" destOrd="0" presId="urn:microsoft.com/office/officeart/2005/8/layout/orgChart1"/>
    <dgm:cxn modelId="{62685DE0-9F1D-4CD2-9FA6-375336C1CFF7}" srcId="{8E028F8F-07E8-43DD-892B-860B85D9490E}" destId="{FD002753-E3A9-4A9F-AD90-973381F1CA9E}" srcOrd="0" destOrd="0" parTransId="{02FE47D6-5D4E-484F-961C-170EF75C3C2B}" sibTransId="{875BF116-F351-4076-94CE-10B22F136CD4}"/>
    <dgm:cxn modelId="{46EF6C0D-B308-4D86-AEEC-836DE64287E4}" type="presOf" srcId="{55C58C1A-83D0-48ED-809E-13B19CE14DB8}" destId="{A78AA143-019A-4456-8E7C-6D8B0D5EC9D5}" srcOrd="0" destOrd="0" presId="urn:microsoft.com/office/officeart/2005/8/layout/orgChart1"/>
    <dgm:cxn modelId="{2DE9CB04-F765-4854-A9FA-A29F287C6BC7}" type="presOf" srcId="{F0BE38CD-F8A5-4277-B4E4-2DAEA95F98AD}" destId="{C0CD3681-DA35-4C09-8EFC-2236FB124BDB}" srcOrd="0" destOrd="0" presId="urn:microsoft.com/office/officeart/2005/8/layout/orgChart1"/>
    <dgm:cxn modelId="{893FE9DE-4CC3-406E-9EBB-2E17BF2A60B8}" type="presOf" srcId="{8EF524D1-2BA0-4B4B-85C9-15B4A71CB707}" destId="{5CD93C14-2876-4090-ACB5-9CA8176C9895}" srcOrd="1" destOrd="0" presId="urn:microsoft.com/office/officeart/2005/8/layout/orgChart1"/>
    <dgm:cxn modelId="{1A1D2C30-E5D8-4EB9-81FE-545E6EA85BCC}" type="presOf" srcId="{55C58C1A-83D0-48ED-809E-13B19CE14DB8}" destId="{EB5A7B47-33B4-4E93-BE65-08E4C15CB0C1}" srcOrd="1" destOrd="0" presId="urn:microsoft.com/office/officeart/2005/8/layout/orgChart1"/>
    <dgm:cxn modelId="{88F6A735-56FC-4A38-BB14-72E1ACA86D8C}" type="presOf" srcId="{82C6AF1E-CF30-48C1-A41F-30D281C2BEA8}" destId="{47120E67-0245-4F15-A3EA-63BD3570DF43}" srcOrd="0" destOrd="0" presId="urn:microsoft.com/office/officeart/2005/8/layout/orgChart1"/>
    <dgm:cxn modelId="{C0BB46EF-8C44-49C0-A73C-85AA159B47A1}" type="presOf" srcId="{FD002753-E3A9-4A9F-AD90-973381F1CA9E}" destId="{BCE30256-6B12-4445-895F-9ECE83F250BB}" srcOrd="0" destOrd="0" presId="urn:microsoft.com/office/officeart/2005/8/layout/orgChart1"/>
    <dgm:cxn modelId="{2ABD3EE2-1D46-43B8-A07B-4B3F65285D1A}" srcId="{8E028F8F-07E8-43DD-892B-860B85D9490E}" destId="{8EF524D1-2BA0-4B4B-85C9-15B4A71CB707}" srcOrd="2" destOrd="0" parTransId="{E8309BAB-7142-435F-8D6D-16971AB0CCDB}" sibTransId="{48B710D5-B1AB-43C2-8642-43013C8D96D3}"/>
    <dgm:cxn modelId="{FFABFDFB-1622-4E28-B28E-2A49D0A69B19}" type="presOf" srcId="{02FE47D6-5D4E-484F-961C-170EF75C3C2B}" destId="{D1AC049F-9006-4C46-98B3-3BFA36802981}" srcOrd="0" destOrd="0" presId="urn:microsoft.com/office/officeart/2005/8/layout/orgChart1"/>
    <dgm:cxn modelId="{40299992-D3E0-4E89-8163-99A112237422}" type="presOf" srcId="{15282FC9-2ADB-4E2E-9230-7903FFDEBA05}" destId="{5E7FEBA8-027C-4534-80BB-6418B6C73F03}" srcOrd="0" destOrd="0" presId="urn:microsoft.com/office/officeart/2005/8/layout/orgChart1"/>
    <dgm:cxn modelId="{140DA591-9E0C-4172-A6F5-4807A506DFF0}" type="presOf" srcId="{8E028F8F-07E8-43DD-892B-860B85D9490E}" destId="{59B24F50-CD05-409C-998A-34FEB99B4B9A}" srcOrd="0" destOrd="0" presId="urn:microsoft.com/office/officeart/2005/8/layout/orgChart1"/>
    <dgm:cxn modelId="{931D29E4-A469-4BAA-AF5E-E15C9F26E032}" type="presOf" srcId="{7DB2222E-B6E3-4C82-8D69-FB0ABF2586F4}" destId="{37B5A3BA-7ABE-44F3-9C4B-7195A55ACA28}" srcOrd="0" destOrd="0" presId="urn:microsoft.com/office/officeart/2005/8/layout/orgChart1"/>
    <dgm:cxn modelId="{8CB93033-E458-480E-BCC3-969DB3827450}" type="presOf" srcId="{66B05BF1-2FA7-490B-9E9C-06728B201D77}" destId="{56762854-3E63-448F-8F5D-5FD964C53F11}" srcOrd="1" destOrd="0" presId="urn:microsoft.com/office/officeart/2005/8/layout/orgChart1"/>
    <dgm:cxn modelId="{93510A76-7D74-4C48-B9A8-1C57DF9C4417}" type="presOf" srcId="{8EF524D1-2BA0-4B4B-85C9-15B4A71CB707}" destId="{E268B35B-5357-4342-BE0D-FB0E158E2673}" srcOrd="0" destOrd="0" presId="urn:microsoft.com/office/officeart/2005/8/layout/orgChart1"/>
    <dgm:cxn modelId="{90456F3B-DCA9-4C8B-BE6C-05DA1D874690}" srcId="{66B05BF1-2FA7-490B-9E9C-06728B201D77}" destId="{55C58C1A-83D0-48ED-809E-13B19CE14DB8}" srcOrd="1" destOrd="0" parTransId="{7CDC4DB4-0690-43F8-B496-B47FB98C592C}" sibTransId="{8A20E54B-3EE2-4D4C-81F9-6452C6C98ED0}"/>
    <dgm:cxn modelId="{B3710959-1773-4487-8FC7-B15F620A04D6}" srcId="{6B5A4A93-0057-4752-B555-273AD2FCB2CE}" destId="{1BB4AAEC-F7B1-4AD9-A0A0-9D2D1A416FDA}" srcOrd="0" destOrd="0" parTransId="{40802A9C-E226-46D7-9004-FBE53019ADDE}" sibTransId="{85EDD8BF-EC39-4FC8-A5F6-FD398B1E034E}"/>
    <dgm:cxn modelId="{7F367E69-A3EF-4D6E-A0D0-DCBBB04D4D69}" srcId="{1BB4AAEC-F7B1-4AD9-A0A0-9D2D1A416FDA}" destId="{8E028F8F-07E8-43DD-892B-860B85D9490E}" srcOrd="0" destOrd="0" parTransId="{F0BE38CD-F8A5-4277-B4E4-2DAEA95F98AD}" sibTransId="{32024941-F90C-4B96-B1C6-59C270168A56}"/>
    <dgm:cxn modelId="{E32C38EE-F84F-428B-B764-120FA256A0E7}" srcId="{8E028F8F-07E8-43DD-892B-860B85D9490E}" destId="{82C6AF1E-CF30-48C1-A41F-30D281C2BEA8}" srcOrd="1" destOrd="0" parTransId="{2C117D8E-2C42-4DDD-A883-9B6ACF2E6BEE}" sibTransId="{2F1DFFC0-9E49-47D9-BD0A-94CA95DD64C2}"/>
    <dgm:cxn modelId="{831E408D-9806-4C31-A6FE-CECABC223873}" type="presParOf" srcId="{29D17275-0FE9-45E2-82AC-3E220BB4EF42}" destId="{8E10C307-FC09-44D1-8CF4-ECFBD08B231E}" srcOrd="0" destOrd="0" presId="urn:microsoft.com/office/officeart/2005/8/layout/orgChart1"/>
    <dgm:cxn modelId="{6EB6DBB1-C0E1-49B4-9E5D-68ED26A6004A}" type="presParOf" srcId="{8E10C307-FC09-44D1-8CF4-ECFBD08B231E}" destId="{A6E0539A-5CFD-4A1B-A6CC-B9D1262487B3}" srcOrd="0" destOrd="0" presId="urn:microsoft.com/office/officeart/2005/8/layout/orgChart1"/>
    <dgm:cxn modelId="{C6C53C7F-0E04-4BAB-81EE-52C93370EC8B}" type="presParOf" srcId="{A6E0539A-5CFD-4A1B-A6CC-B9D1262487B3}" destId="{42DE850E-1554-4F26-850A-28A37ECC6F98}" srcOrd="0" destOrd="0" presId="urn:microsoft.com/office/officeart/2005/8/layout/orgChart1"/>
    <dgm:cxn modelId="{054E35BE-9328-4065-A102-9C9AC3069355}" type="presParOf" srcId="{A6E0539A-5CFD-4A1B-A6CC-B9D1262487B3}" destId="{ED0C5F21-75EB-4093-AB4C-7C50D2A74295}" srcOrd="1" destOrd="0" presId="urn:microsoft.com/office/officeart/2005/8/layout/orgChart1"/>
    <dgm:cxn modelId="{08803CDF-2E6E-4876-B5AF-45110250349D}" type="presParOf" srcId="{8E10C307-FC09-44D1-8CF4-ECFBD08B231E}" destId="{E0FCAB19-6732-4566-B477-CE715FCC6DB5}" srcOrd="1" destOrd="0" presId="urn:microsoft.com/office/officeart/2005/8/layout/orgChart1"/>
    <dgm:cxn modelId="{A9E6F0E0-0BC9-402D-AA5D-586BA91DBFC1}" type="presParOf" srcId="{E0FCAB19-6732-4566-B477-CE715FCC6DB5}" destId="{C0CD3681-DA35-4C09-8EFC-2236FB124BDB}" srcOrd="0" destOrd="0" presId="urn:microsoft.com/office/officeart/2005/8/layout/orgChart1"/>
    <dgm:cxn modelId="{6EADD5F1-6815-449E-B4B1-C521539D8E78}" type="presParOf" srcId="{E0FCAB19-6732-4566-B477-CE715FCC6DB5}" destId="{1C906429-3835-44A5-9034-55CDDF22F524}" srcOrd="1" destOrd="0" presId="urn:microsoft.com/office/officeart/2005/8/layout/orgChart1"/>
    <dgm:cxn modelId="{728CB9DC-DDC2-4746-A7A2-92EC7E0C76F8}" type="presParOf" srcId="{1C906429-3835-44A5-9034-55CDDF22F524}" destId="{5B7F2F23-17C1-4E99-997D-B73B604F69C2}" srcOrd="0" destOrd="0" presId="urn:microsoft.com/office/officeart/2005/8/layout/orgChart1"/>
    <dgm:cxn modelId="{72362022-E232-4F4A-88AE-B03F71CAABA0}" type="presParOf" srcId="{5B7F2F23-17C1-4E99-997D-B73B604F69C2}" destId="{59B24F50-CD05-409C-998A-34FEB99B4B9A}" srcOrd="0" destOrd="0" presId="urn:microsoft.com/office/officeart/2005/8/layout/orgChart1"/>
    <dgm:cxn modelId="{7447D6A7-CF92-4ACC-A4FF-9BC4DD2FD6E6}" type="presParOf" srcId="{5B7F2F23-17C1-4E99-997D-B73B604F69C2}" destId="{F6E9108C-9C26-4BD0-8BE4-4A539C690DDA}" srcOrd="1" destOrd="0" presId="urn:microsoft.com/office/officeart/2005/8/layout/orgChart1"/>
    <dgm:cxn modelId="{1EB09622-7B3E-4DA5-BBFA-3930298EED48}" type="presParOf" srcId="{1C906429-3835-44A5-9034-55CDDF22F524}" destId="{764CF607-9C30-4ACD-91B6-8B38226B4482}" srcOrd="1" destOrd="0" presId="urn:microsoft.com/office/officeart/2005/8/layout/orgChart1"/>
    <dgm:cxn modelId="{AF4A84AC-656D-48C1-A3F6-94ED756D4641}" type="presParOf" srcId="{764CF607-9C30-4ACD-91B6-8B38226B4482}" destId="{D1AC049F-9006-4C46-98B3-3BFA36802981}" srcOrd="0" destOrd="0" presId="urn:microsoft.com/office/officeart/2005/8/layout/orgChart1"/>
    <dgm:cxn modelId="{68299BAB-D79D-4B61-8E69-A0726493D2CE}" type="presParOf" srcId="{764CF607-9C30-4ACD-91B6-8B38226B4482}" destId="{B0264F00-08B7-4DE7-8ADE-8042924AAACC}" srcOrd="1" destOrd="0" presId="urn:microsoft.com/office/officeart/2005/8/layout/orgChart1"/>
    <dgm:cxn modelId="{CF4E8E70-7BC4-482D-A9F6-5B8EDF41BFD7}" type="presParOf" srcId="{B0264F00-08B7-4DE7-8ADE-8042924AAACC}" destId="{B19874C0-D880-4674-8888-D4086200FE3B}" srcOrd="0" destOrd="0" presId="urn:microsoft.com/office/officeart/2005/8/layout/orgChart1"/>
    <dgm:cxn modelId="{E72B6128-E0A0-42C0-8595-C5D335F49DB1}" type="presParOf" srcId="{B19874C0-D880-4674-8888-D4086200FE3B}" destId="{BCE30256-6B12-4445-895F-9ECE83F250BB}" srcOrd="0" destOrd="0" presId="urn:microsoft.com/office/officeart/2005/8/layout/orgChart1"/>
    <dgm:cxn modelId="{E0A03C9B-145D-4AFA-804C-589229AC64FB}" type="presParOf" srcId="{B19874C0-D880-4674-8888-D4086200FE3B}" destId="{9D7A9E2D-18F3-41AE-817C-D0DFBFF626A7}" srcOrd="1" destOrd="0" presId="urn:microsoft.com/office/officeart/2005/8/layout/orgChart1"/>
    <dgm:cxn modelId="{A3CA1620-543C-4210-B192-C51F4C0F8ED1}" type="presParOf" srcId="{B0264F00-08B7-4DE7-8ADE-8042924AAACC}" destId="{35574255-319C-4F63-A328-4B90CA2CE646}" srcOrd="1" destOrd="0" presId="urn:microsoft.com/office/officeart/2005/8/layout/orgChart1"/>
    <dgm:cxn modelId="{B69BB939-D9E6-473D-BC98-B2AE045D2B57}" type="presParOf" srcId="{B0264F00-08B7-4DE7-8ADE-8042924AAACC}" destId="{4C6A9BBF-23B0-4017-83FD-4A8B71D4FD40}" srcOrd="2" destOrd="0" presId="urn:microsoft.com/office/officeart/2005/8/layout/orgChart1"/>
    <dgm:cxn modelId="{67173CCC-80D8-4409-AC08-DF2916F5FE34}" type="presParOf" srcId="{764CF607-9C30-4ACD-91B6-8B38226B4482}" destId="{34C1D3BD-43B7-401D-BDB5-C07612D653A3}" srcOrd="2" destOrd="0" presId="urn:microsoft.com/office/officeart/2005/8/layout/orgChart1"/>
    <dgm:cxn modelId="{78A4614B-D30C-452A-AFE4-908B460F0ACE}" type="presParOf" srcId="{764CF607-9C30-4ACD-91B6-8B38226B4482}" destId="{E77A30EA-FF35-4EB1-8253-66ED33D10859}" srcOrd="3" destOrd="0" presId="urn:microsoft.com/office/officeart/2005/8/layout/orgChart1"/>
    <dgm:cxn modelId="{925F7D89-CDCA-4437-A3DA-CEAECF756CA3}" type="presParOf" srcId="{E77A30EA-FF35-4EB1-8253-66ED33D10859}" destId="{410B022A-52CF-4D05-A0C3-6CF3CFEEF224}" srcOrd="0" destOrd="0" presId="urn:microsoft.com/office/officeart/2005/8/layout/orgChart1"/>
    <dgm:cxn modelId="{C40BDBB0-4C3B-4FA1-B7B0-AD5D1A881EA7}" type="presParOf" srcId="{410B022A-52CF-4D05-A0C3-6CF3CFEEF224}" destId="{47120E67-0245-4F15-A3EA-63BD3570DF43}" srcOrd="0" destOrd="0" presId="urn:microsoft.com/office/officeart/2005/8/layout/orgChart1"/>
    <dgm:cxn modelId="{44B8712B-8CAC-40AA-BB61-CED142198F8B}" type="presParOf" srcId="{410B022A-52CF-4D05-A0C3-6CF3CFEEF224}" destId="{7EDDDB4E-E1D8-450A-A0A5-D5CE5BF140CF}" srcOrd="1" destOrd="0" presId="urn:microsoft.com/office/officeart/2005/8/layout/orgChart1"/>
    <dgm:cxn modelId="{F0CCC04C-D179-4149-9BFB-445D576D2813}" type="presParOf" srcId="{E77A30EA-FF35-4EB1-8253-66ED33D10859}" destId="{97F15253-E4F3-46C3-8FE8-992460CCD0A0}" srcOrd="1" destOrd="0" presId="urn:microsoft.com/office/officeart/2005/8/layout/orgChart1"/>
    <dgm:cxn modelId="{78951E8C-D214-48CC-926A-57C66750F5B7}" type="presParOf" srcId="{E77A30EA-FF35-4EB1-8253-66ED33D10859}" destId="{EC901CD5-9C3A-4307-A32D-60D8912B0366}" srcOrd="2" destOrd="0" presId="urn:microsoft.com/office/officeart/2005/8/layout/orgChart1"/>
    <dgm:cxn modelId="{A9F78E1B-4533-472E-9223-4EF73EED0CD0}" type="presParOf" srcId="{764CF607-9C30-4ACD-91B6-8B38226B4482}" destId="{3F995A03-49DF-4A74-9B27-CB42584B54D8}" srcOrd="4" destOrd="0" presId="urn:microsoft.com/office/officeart/2005/8/layout/orgChart1"/>
    <dgm:cxn modelId="{CCB45F0D-0FF3-4482-AFDE-19953AB5B884}" type="presParOf" srcId="{764CF607-9C30-4ACD-91B6-8B38226B4482}" destId="{855B82FA-97B1-4A60-9567-F06C2DFF1ED1}" srcOrd="5" destOrd="0" presId="urn:microsoft.com/office/officeart/2005/8/layout/orgChart1"/>
    <dgm:cxn modelId="{F7EDDE4B-1620-4798-9485-D0044B7FD5B1}" type="presParOf" srcId="{855B82FA-97B1-4A60-9567-F06C2DFF1ED1}" destId="{5C8D04E3-3131-496F-8905-B96726541DE2}" srcOrd="0" destOrd="0" presId="urn:microsoft.com/office/officeart/2005/8/layout/orgChart1"/>
    <dgm:cxn modelId="{CF1CF6D6-B25E-419B-9044-71D0DFE28FDF}" type="presParOf" srcId="{5C8D04E3-3131-496F-8905-B96726541DE2}" destId="{E268B35B-5357-4342-BE0D-FB0E158E2673}" srcOrd="0" destOrd="0" presId="urn:microsoft.com/office/officeart/2005/8/layout/orgChart1"/>
    <dgm:cxn modelId="{CC28ABD2-09E6-48DE-A33B-913DC81B0B21}" type="presParOf" srcId="{5C8D04E3-3131-496F-8905-B96726541DE2}" destId="{5CD93C14-2876-4090-ACB5-9CA8176C9895}" srcOrd="1" destOrd="0" presId="urn:microsoft.com/office/officeart/2005/8/layout/orgChart1"/>
    <dgm:cxn modelId="{274DFEA2-8FCC-4363-9109-5949BC674AF0}" type="presParOf" srcId="{855B82FA-97B1-4A60-9567-F06C2DFF1ED1}" destId="{DC2CFF3F-DA45-4A35-A24A-EF2A776E101A}" srcOrd="1" destOrd="0" presId="urn:microsoft.com/office/officeart/2005/8/layout/orgChart1"/>
    <dgm:cxn modelId="{EE342F34-075A-491C-B19F-5671878D5F61}" type="presParOf" srcId="{855B82FA-97B1-4A60-9567-F06C2DFF1ED1}" destId="{7A438447-451A-4800-B5CB-0BA2689E3954}" srcOrd="2" destOrd="0" presId="urn:microsoft.com/office/officeart/2005/8/layout/orgChart1"/>
    <dgm:cxn modelId="{6E5A8E20-AE2D-4DAD-B144-F6626ADB552E}" type="presParOf" srcId="{1C906429-3835-44A5-9034-55CDDF22F524}" destId="{6521DC66-7230-471C-BC00-4FE8FE125143}" srcOrd="2" destOrd="0" presId="urn:microsoft.com/office/officeart/2005/8/layout/orgChart1"/>
    <dgm:cxn modelId="{9A03F178-7086-4A56-BA12-7019E543FDE3}" type="presParOf" srcId="{E0FCAB19-6732-4566-B477-CE715FCC6DB5}" destId="{341DB552-5E16-4330-A56B-E59E8CCFE17D}" srcOrd="2" destOrd="0" presId="urn:microsoft.com/office/officeart/2005/8/layout/orgChart1"/>
    <dgm:cxn modelId="{6216AD5D-50F4-4A81-85DD-8B7250CA9739}" type="presParOf" srcId="{E0FCAB19-6732-4566-B477-CE715FCC6DB5}" destId="{40AB7A1E-0704-4975-BD24-91D9E14999DF}" srcOrd="3" destOrd="0" presId="urn:microsoft.com/office/officeart/2005/8/layout/orgChart1"/>
    <dgm:cxn modelId="{C352EBD0-AD0C-4A2F-8C7E-018E3BD2EF0E}" type="presParOf" srcId="{40AB7A1E-0704-4975-BD24-91D9E14999DF}" destId="{F0128FDB-EC4F-41FE-AF65-3B3A9F3DF22A}" srcOrd="0" destOrd="0" presId="urn:microsoft.com/office/officeart/2005/8/layout/orgChart1"/>
    <dgm:cxn modelId="{B4E56A09-A796-4A77-AA8F-A5CC7918073E}" type="presParOf" srcId="{F0128FDB-EC4F-41FE-AF65-3B3A9F3DF22A}" destId="{F6475D7D-8D65-42EA-8115-3B64ADAEF513}" srcOrd="0" destOrd="0" presId="urn:microsoft.com/office/officeart/2005/8/layout/orgChart1"/>
    <dgm:cxn modelId="{84403034-AFB8-42C1-8CD6-743D9DF31FAA}" type="presParOf" srcId="{F0128FDB-EC4F-41FE-AF65-3B3A9F3DF22A}" destId="{56762854-3E63-448F-8F5D-5FD964C53F11}" srcOrd="1" destOrd="0" presId="urn:microsoft.com/office/officeart/2005/8/layout/orgChart1"/>
    <dgm:cxn modelId="{24313AB6-EFFF-4667-BFB7-D31A037648CF}" type="presParOf" srcId="{40AB7A1E-0704-4975-BD24-91D9E14999DF}" destId="{594FA671-7E65-4C16-99BB-34C6131F0F1D}" srcOrd="1" destOrd="0" presId="urn:microsoft.com/office/officeart/2005/8/layout/orgChart1"/>
    <dgm:cxn modelId="{438A3DAB-2ED0-4330-AAA3-7A6719D0A682}" type="presParOf" srcId="{594FA671-7E65-4C16-99BB-34C6131F0F1D}" destId="{5E7FEBA8-027C-4534-80BB-6418B6C73F03}" srcOrd="0" destOrd="0" presId="urn:microsoft.com/office/officeart/2005/8/layout/orgChart1"/>
    <dgm:cxn modelId="{AC63EAE0-C8BE-44DA-9B0B-6B0C2F97E5A2}" type="presParOf" srcId="{594FA671-7E65-4C16-99BB-34C6131F0F1D}" destId="{09FF5990-7AD1-4861-8226-11BA55334002}" srcOrd="1" destOrd="0" presId="urn:microsoft.com/office/officeart/2005/8/layout/orgChart1"/>
    <dgm:cxn modelId="{4290915B-70E2-429B-9D3D-3B7E6E2EC687}" type="presParOf" srcId="{09FF5990-7AD1-4861-8226-11BA55334002}" destId="{645C35FC-8B4B-4CD5-9DAB-ABC5F69E89C6}" srcOrd="0" destOrd="0" presId="urn:microsoft.com/office/officeart/2005/8/layout/orgChart1"/>
    <dgm:cxn modelId="{F6B7A01F-C72E-4D4D-9B09-5B415619A515}" type="presParOf" srcId="{645C35FC-8B4B-4CD5-9DAB-ABC5F69E89C6}" destId="{37B5A3BA-7ABE-44F3-9C4B-7195A55ACA28}" srcOrd="0" destOrd="0" presId="urn:microsoft.com/office/officeart/2005/8/layout/orgChart1"/>
    <dgm:cxn modelId="{0F18F9B4-8A89-4D94-B141-B7524882FD41}" type="presParOf" srcId="{645C35FC-8B4B-4CD5-9DAB-ABC5F69E89C6}" destId="{311597C3-76C6-44C6-AB8B-D497A70078FB}" srcOrd="1" destOrd="0" presId="urn:microsoft.com/office/officeart/2005/8/layout/orgChart1"/>
    <dgm:cxn modelId="{E26DF1FE-9B2B-4F86-B286-8C5E394F82F8}" type="presParOf" srcId="{09FF5990-7AD1-4861-8226-11BA55334002}" destId="{354DE10A-47C3-47BC-918D-67E509EE9D97}" srcOrd="1" destOrd="0" presId="urn:microsoft.com/office/officeart/2005/8/layout/orgChart1"/>
    <dgm:cxn modelId="{A4C84892-2717-4F41-A60D-62D65D062A70}" type="presParOf" srcId="{09FF5990-7AD1-4861-8226-11BA55334002}" destId="{D84FF8C0-A368-410D-9E2E-8EA2FF0BE567}" srcOrd="2" destOrd="0" presId="urn:microsoft.com/office/officeart/2005/8/layout/orgChart1"/>
    <dgm:cxn modelId="{54004911-A4FA-437A-A6B7-7A712C3AAE56}" type="presParOf" srcId="{594FA671-7E65-4C16-99BB-34C6131F0F1D}" destId="{7EF22600-ADB1-483F-9923-56534D3EAFB1}" srcOrd="2" destOrd="0" presId="urn:microsoft.com/office/officeart/2005/8/layout/orgChart1"/>
    <dgm:cxn modelId="{608AD903-3587-4B4A-BDAD-AD5A60478E8A}" type="presParOf" srcId="{594FA671-7E65-4C16-99BB-34C6131F0F1D}" destId="{6EBEADA4-B374-4576-970A-112E89FB8098}" srcOrd="3" destOrd="0" presId="urn:microsoft.com/office/officeart/2005/8/layout/orgChart1"/>
    <dgm:cxn modelId="{013B9A63-8D66-4DCC-8617-3ABE43FBCA96}" type="presParOf" srcId="{6EBEADA4-B374-4576-970A-112E89FB8098}" destId="{6A4BDD78-6043-4CF7-B491-E3510E7F07DB}" srcOrd="0" destOrd="0" presId="urn:microsoft.com/office/officeart/2005/8/layout/orgChart1"/>
    <dgm:cxn modelId="{DEDEB0E8-190E-4D14-B4A6-0B3DB85C87B7}" type="presParOf" srcId="{6A4BDD78-6043-4CF7-B491-E3510E7F07DB}" destId="{A78AA143-019A-4456-8E7C-6D8B0D5EC9D5}" srcOrd="0" destOrd="0" presId="urn:microsoft.com/office/officeart/2005/8/layout/orgChart1"/>
    <dgm:cxn modelId="{CA33BBC5-B416-4E23-80E0-97FFAB5D425F}" type="presParOf" srcId="{6A4BDD78-6043-4CF7-B491-E3510E7F07DB}" destId="{EB5A7B47-33B4-4E93-BE65-08E4C15CB0C1}" srcOrd="1" destOrd="0" presId="urn:microsoft.com/office/officeart/2005/8/layout/orgChart1"/>
    <dgm:cxn modelId="{5CE5581F-6CF8-41FE-9D0D-04F1E610669F}" type="presParOf" srcId="{6EBEADA4-B374-4576-970A-112E89FB8098}" destId="{85190542-FAB0-4653-931B-EE7E46881210}" srcOrd="1" destOrd="0" presId="urn:microsoft.com/office/officeart/2005/8/layout/orgChart1"/>
    <dgm:cxn modelId="{0E26EE47-BB8D-4ABC-8C58-013B0884EA9F}" type="presParOf" srcId="{6EBEADA4-B374-4576-970A-112E89FB8098}" destId="{3866D9FE-7DDD-461E-8D15-3AB2E697C00F}" srcOrd="2" destOrd="0" presId="urn:microsoft.com/office/officeart/2005/8/layout/orgChart1"/>
    <dgm:cxn modelId="{E94CF77B-B168-4891-A99E-82628212E1BA}" type="presParOf" srcId="{40AB7A1E-0704-4975-BD24-91D9E14999DF}" destId="{2DC4CEBA-6C1F-4178-9408-276C0910AEE9}" srcOrd="2" destOrd="0" presId="urn:microsoft.com/office/officeart/2005/8/layout/orgChart1"/>
    <dgm:cxn modelId="{30D4DEBC-8AC2-4790-A424-436EFA971C82}" type="presParOf" srcId="{8E10C307-FC09-44D1-8CF4-ECFBD08B231E}" destId="{7ADC6526-6798-4A6E-B51C-2C20E858E58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250384-EC12-466E-8873-20C3F9F5D510}" type="doc">
      <dgm:prSet loTypeId="urn:microsoft.com/office/officeart/2005/8/layout/balance1" loCatId="relationship" qsTypeId="urn:microsoft.com/office/officeart/2005/8/quickstyle/simple4" qsCatId="simple" csTypeId="urn:microsoft.com/office/officeart/2005/8/colors/colorful1#1" csCatId="colorful" phldr="1"/>
      <dgm:spPr/>
      <dgm:t>
        <a:bodyPr/>
        <a:lstStyle/>
        <a:p>
          <a:endParaRPr lang="zh-TW" altLang="en-US"/>
        </a:p>
      </dgm:t>
    </dgm:pt>
    <dgm:pt modelId="{81F4B65D-6380-470F-86FD-F93594AB8080}">
      <dgm:prSet phldrT="[文字]" custT="1"/>
      <dgm:spPr>
        <a:solidFill>
          <a:schemeClr val="bg1">
            <a:alpha val="90000"/>
          </a:schemeClr>
        </a:solidFill>
        <a:ln>
          <a:solidFill>
            <a:srgbClr val="00B050">
              <a:alpha val="90000"/>
            </a:srgbClr>
          </a:solidFill>
        </a:ln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ACAE4BB9-7643-4ED7-85F7-9D3497FFC3F3}" type="par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BCD1C2D-669D-4E25-8CF3-6C2D4463ACE9}" type="sib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FCFC7C-B2E3-4963-85EA-AD75F2BB9DE9}">
      <dgm:prSet phldrT="[文字]" custT="1"/>
      <dgm:spPr>
        <a:solidFill>
          <a:srgbClr val="A73E3B"/>
        </a:solidFill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7AB24376-64F7-4755-B4C3-792F682CAAB4}" type="par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0B60EE7-0E2F-4F18-AA27-A7F954868263}" type="sib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AADE184E-E1BE-4ADF-AA2E-8267448D8BDF}">
      <dgm:prSet phldrT="[文字]" custT="1"/>
      <dgm:spPr>
        <a:solidFill>
          <a:schemeClr val="bg1">
            <a:alpha val="90000"/>
          </a:schemeClr>
        </a:solidFill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5591EF25-1F67-4B3F-9B81-C7D230D3F6E0}" type="par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609D7FF-26C8-40D6-958C-11D94AB224D3}" type="sib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E8BBA2D-C517-4CFE-9861-AFD788E88246}">
      <dgm:prSet phldrT="[文字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FBE2B129-4127-4940-8225-2B4600C45961}" type="par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EAC72E-4D6D-456D-A576-145A1776D9C2}" type="sib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84A543C2-FFCC-4A9A-8116-AA5F0F9E78E4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3019E1C8-E8D6-4681-A373-851C055EF0E0}" type="parTrans" cxnId="{FF7D5D0C-3463-4A9F-AC81-753B6C0A6B02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24C131BF-59EC-4939-9EDA-DE7965B60E9F}" type="sibTrans" cxnId="{FF7D5D0C-3463-4A9F-AC81-753B6C0A6B02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91D9CEA4-AD47-47AC-98BD-4A050B1BDF26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8FCDD95E-713F-4A4C-B6B5-B9998119EFE5}" type="parTrans" cxnId="{5E465E9C-B757-4EC8-A1AB-98E222C4C146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C4BD1E41-9AF9-4AB3-A911-CE426F0EF0A1}" type="sibTrans" cxnId="{5E465E9C-B757-4EC8-A1AB-98E222C4C146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642AAA24-8F25-43E8-9390-4D8F3A05C94B}">
      <dgm:prSet/>
      <dgm:spPr/>
      <dgm:t>
        <a:bodyPr/>
        <a:lstStyle/>
        <a:p>
          <a:endParaRPr lang="zh-TW" altLang="en-US" dirty="0"/>
        </a:p>
      </dgm:t>
    </dgm:pt>
    <dgm:pt modelId="{720C1271-14E9-473D-BC1E-696B2BAC8610}" type="parTrans" cxnId="{4D33D3CF-FDF1-493D-A3A7-DD8167CA5B76}">
      <dgm:prSet/>
      <dgm:spPr/>
      <dgm:t>
        <a:bodyPr/>
        <a:lstStyle/>
        <a:p>
          <a:endParaRPr lang="zh-TW" altLang="en-US"/>
        </a:p>
      </dgm:t>
    </dgm:pt>
    <dgm:pt modelId="{99CF304E-155B-432B-AC4B-1DA6536C3CFA}" type="sibTrans" cxnId="{4D33D3CF-FDF1-493D-A3A7-DD8167CA5B76}">
      <dgm:prSet/>
      <dgm:spPr/>
      <dgm:t>
        <a:bodyPr/>
        <a:lstStyle/>
        <a:p>
          <a:endParaRPr lang="zh-TW" altLang="en-US"/>
        </a:p>
      </dgm:t>
    </dgm:pt>
    <dgm:pt modelId="{9A0CC388-6F53-440E-A8BC-31E70A65BDE8}" type="pres">
      <dgm:prSet presAssocID="{EA250384-EC12-466E-8873-20C3F9F5D510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C721766-F4E4-4702-8B80-20CBE498B81F}" type="pres">
      <dgm:prSet presAssocID="{EA250384-EC12-466E-8873-20C3F9F5D510}" presName="dummyMaxCanvas" presStyleCnt="0"/>
      <dgm:spPr/>
    </dgm:pt>
    <dgm:pt modelId="{1E311902-B062-4468-97CC-BA6CBDE0AF98}" type="pres">
      <dgm:prSet presAssocID="{EA250384-EC12-466E-8873-20C3F9F5D510}" presName="parentComposite" presStyleCnt="0"/>
      <dgm:spPr/>
    </dgm:pt>
    <dgm:pt modelId="{0A803234-AF5B-471B-91D1-2A551C7E3B40}" type="pres">
      <dgm:prSet presAssocID="{EA250384-EC12-466E-8873-20C3F9F5D510}" presName="parent1" presStyleLbl="alignAccFollowNode1" presStyleIdx="0" presStyleCnt="4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A74FDD0A-E7F9-4850-BD6D-53FD11B5713C}" type="pres">
      <dgm:prSet presAssocID="{EA250384-EC12-466E-8873-20C3F9F5D510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F4BBF7A6-685A-41D9-A22B-18F92526200D}" type="pres">
      <dgm:prSet presAssocID="{EA250384-EC12-466E-8873-20C3F9F5D510}" presName="childrenComposite" presStyleCnt="0"/>
      <dgm:spPr/>
    </dgm:pt>
    <dgm:pt modelId="{70BA7312-D954-462C-AC95-9AE220D88ADE}" type="pres">
      <dgm:prSet presAssocID="{EA250384-EC12-466E-8873-20C3F9F5D510}" presName="dummyMaxCanvas_ChildArea" presStyleCnt="0"/>
      <dgm:spPr/>
    </dgm:pt>
    <dgm:pt modelId="{770C82E5-8ABA-44E5-ABED-2F4C7442585A}" type="pres">
      <dgm:prSet presAssocID="{EA250384-EC12-466E-8873-20C3F9F5D510}" presName="fulcrum" presStyleLbl="alignAccFollowNode1" presStyleIdx="2" presStyleCnt="4" custLinFactNeighborX="-25805" custLinFactNeighborY="-6799"/>
      <dgm:spPr/>
    </dgm:pt>
    <dgm:pt modelId="{81B1E9C1-3FED-4E8F-9C33-CE4BAD271C38}" type="pres">
      <dgm:prSet presAssocID="{EA250384-EC12-466E-8873-20C3F9F5D510}" presName="balance_14" presStyleLbl="alignAccFollowNode1" presStyleIdx="3" presStyleCnt="4" custAng="831389" custLinFactNeighborX="-3274" custLinFactNeighborY="-8121">
        <dgm:presLayoutVars>
          <dgm:bulletEnabled val="1"/>
        </dgm:presLayoutVars>
      </dgm:prSet>
      <dgm:spPr/>
    </dgm:pt>
    <dgm:pt modelId="{1E695F80-3835-4BB1-AD72-1DE35F678565}" type="pres">
      <dgm:prSet presAssocID="{EA250384-EC12-466E-8873-20C3F9F5D510}" presName="right_14_1" presStyleLbl="node1" presStyleIdx="0" presStyleCnt="5" custAng="855688" custLinFactNeighborX="-15848" custLinFactNeighborY="28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B9EF548-3048-4B1B-B7DC-D7815835A803}" type="pres">
      <dgm:prSet presAssocID="{EA250384-EC12-466E-8873-20C3F9F5D510}" presName="right_14_2" presStyleLbl="node1" presStyleIdx="1" presStyleCnt="5" custAng="855688" custLinFactNeighborX="-7120" custLinFactNeighborY="3016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F0F448-3271-4C72-A332-CDAD18617151}" type="pres">
      <dgm:prSet presAssocID="{EA250384-EC12-466E-8873-20C3F9F5D510}" presName="right_14_3" presStyleLbl="node1" presStyleIdx="2" presStyleCnt="5" custAng="855688" custLinFactNeighborX="1142" custLinFactNeighborY="315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AAC036-FBE1-4A36-86AE-559D07D2EBE9}" type="pres">
      <dgm:prSet presAssocID="{EA250384-EC12-466E-8873-20C3F9F5D510}" presName="right_14_4" presStyleLbl="node1" presStyleIdx="3" presStyleCnt="5" custAng="855688" custLinFactNeighborX="11081" custLinFactNeighborY="3355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FABB89-13F8-49F5-ABA8-9CCB480CF890}" type="pres">
      <dgm:prSet presAssocID="{EA250384-EC12-466E-8873-20C3F9F5D510}" presName="left_14_1" presStyleLbl="node1" presStyleIdx="4" presStyleCnt="5" custAng="856765" custLinFactNeighborX="-1941" custLinFactNeighborY="-496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F1C89EE-97D9-470B-A5D7-B0F711CB952C}" srcId="{EA250384-EC12-466E-8873-20C3F9F5D510}" destId="{81F4B65D-6380-470F-86FD-F93594AB8080}" srcOrd="0" destOrd="0" parTransId="{ACAE4BB9-7643-4ED7-85F7-9D3497FFC3F3}" sibTransId="{0BCD1C2D-669D-4E25-8CF3-6C2D4463ACE9}"/>
    <dgm:cxn modelId="{2977F6D7-8AE1-424D-8AD5-6758CAB34134}" type="presOf" srcId="{91D9CEA4-AD47-47AC-98BD-4A050B1BDF26}" destId="{51F0F448-3271-4C72-A332-CDAD18617151}" srcOrd="0" destOrd="0" presId="urn:microsoft.com/office/officeart/2005/8/layout/balance1"/>
    <dgm:cxn modelId="{345FECFD-24D9-49C0-82DE-044AB537AEFE}" type="presOf" srcId="{AADE184E-E1BE-4ADF-AA2E-8267448D8BDF}" destId="{A74FDD0A-E7F9-4850-BD6D-53FD11B5713C}" srcOrd="0" destOrd="0" presId="urn:microsoft.com/office/officeart/2005/8/layout/balance1"/>
    <dgm:cxn modelId="{FF7D5D0C-3463-4A9F-AC81-753B6C0A6B02}" srcId="{AADE184E-E1BE-4ADF-AA2E-8267448D8BDF}" destId="{84A543C2-FFCC-4A9A-8116-AA5F0F9E78E4}" srcOrd="1" destOrd="0" parTransId="{3019E1C8-E8D6-4681-A373-851C055EF0E0}" sibTransId="{24C131BF-59EC-4939-9EDA-DE7965B60E9F}"/>
    <dgm:cxn modelId="{78C4DFC6-7825-41A5-A3F1-BD419A80348C}" srcId="{81F4B65D-6380-470F-86FD-F93594AB8080}" destId="{79FCFC7C-B2E3-4963-85EA-AD75F2BB9DE9}" srcOrd="0" destOrd="0" parTransId="{7AB24376-64F7-4755-B4C3-792F682CAAB4}" sibTransId="{00B60EE7-0E2F-4F18-AA27-A7F954868263}"/>
    <dgm:cxn modelId="{DFEE8A2A-54A5-4FE7-89E3-F56A157D1595}" type="presOf" srcId="{79FCFC7C-B2E3-4963-85EA-AD75F2BB9DE9}" destId="{BBFABB89-13F8-49F5-ABA8-9CCB480CF890}" srcOrd="0" destOrd="0" presId="urn:microsoft.com/office/officeart/2005/8/layout/balance1"/>
    <dgm:cxn modelId="{5E465E9C-B757-4EC8-A1AB-98E222C4C146}" srcId="{AADE184E-E1BE-4ADF-AA2E-8267448D8BDF}" destId="{91D9CEA4-AD47-47AC-98BD-4A050B1BDF26}" srcOrd="2" destOrd="0" parTransId="{8FCDD95E-713F-4A4C-B6B5-B9998119EFE5}" sibTransId="{C4BD1E41-9AF9-4AB3-A911-CE426F0EF0A1}"/>
    <dgm:cxn modelId="{4D33D3CF-FDF1-493D-A3A7-DD8167CA5B76}" srcId="{AADE184E-E1BE-4ADF-AA2E-8267448D8BDF}" destId="{642AAA24-8F25-43E8-9390-4D8F3A05C94B}" srcOrd="3" destOrd="0" parTransId="{720C1271-14E9-473D-BC1E-696B2BAC8610}" sibTransId="{99CF304E-155B-432B-AC4B-1DA6536C3CFA}"/>
    <dgm:cxn modelId="{8ED6E36D-EC89-48DC-812A-25DF00CE3A21}" type="presOf" srcId="{EA250384-EC12-466E-8873-20C3F9F5D510}" destId="{9A0CC388-6F53-440E-A8BC-31E70A65BDE8}" srcOrd="0" destOrd="0" presId="urn:microsoft.com/office/officeart/2005/8/layout/balance1"/>
    <dgm:cxn modelId="{BA51DA73-59E5-44BB-944F-B4ED9EC1ED99}" srcId="{EA250384-EC12-466E-8873-20C3F9F5D510}" destId="{AADE184E-E1BE-4ADF-AA2E-8267448D8BDF}" srcOrd="1" destOrd="0" parTransId="{5591EF25-1F67-4B3F-9B81-C7D230D3F6E0}" sibTransId="{B609D7FF-26C8-40D6-958C-11D94AB224D3}"/>
    <dgm:cxn modelId="{501DB45D-35A9-42C1-9D79-1830700D6399}" srcId="{AADE184E-E1BE-4ADF-AA2E-8267448D8BDF}" destId="{BE8BBA2D-C517-4CFE-9861-AFD788E88246}" srcOrd="0" destOrd="0" parTransId="{FBE2B129-4127-4940-8225-2B4600C45961}" sibTransId="{79EAC72E-4D6D-456D-A576-145A1776D9C2}"/>
    <dgm:cxn modelId="{C87FF18B-20CC-4C90-B1F0-D3F31C21EA21}" type="presOf" srcId="{BE8BBA2D-C517-4CFE-9861-AFD788E88246}" destId="{1E695F80-3835-4BB1-AD72-1DE35F678565}" srcOrd="0" destOrd="0" presId="urn:microsoft.com/office/officeart/2005/8/layout/balance1"/>
    <dgm:cxn modelId="{D7B11998-7577-4D7F-842D-F4CA5F8402CC}" type="presOf" srcId="{81F4B65D-6380-470F-86FD-F93594AB8080}" destId="{0A803234-AF5B-471B-91D1-2A551C7E3B40}" srcOrd="0" destOrd="0" presId="urn:microsoft.com/office/officeart/2005/8/layout/balance1"/>
    <dgm:cxn modelId="{57C090FE-80FC-4EC4-9189-B55DAE9267B6}" type="presOf" srcId="{84A543C2-FFCC-4A9A-8116-AA5F0F9E78E4}" destId="{FB9EF548-3048-4B1B-B7DC-D7815835A803}" srcOrd="0" destOrd="0" presId="urn:microsoft.com/office/officeart/2005/8/layout/balance1"/>
    <dgm:cxn modelId="{5424C5BD-940D-49CE-BA82-55DF3FED1CC1}" type="presOf" srcId="{642AAA24-8F25-43E8-9390-4D8F3A05C94B}" destId="{3FAAC036-FBE1-4A36-86AE-559D07D2EBE9}" srcOrd="0" destOrd="0" presId="urn:microsoft.com/office/officeart/2005/8/layout/balance1"/>
    <dgm:cxn modelId="{2055B67B-AE1D-49FB-B5CD-18A0D07338DE}" type="presParOf" srcId="{9A0CC388-6F53-440E-A8BC-31E70A65BDE8}" destId="{AC721766-F4E4-4702-8B80-20CBE498B81F}" srcOrd="0" destOrd="0" presId="urn:microsoft.com/office/officeart/2005/8/layout/balance1"/>
    <dgm:cxn modelId="{49C95A0E-34A7-4BFB-B0B0-CB8D31798347}" type="presParOf" srcId="{9A0CC388-6F53-440E-A8BC-31E70A65BDE8}" destId="{1E311902-B062-4468-97CC-BA6CBDE0AF98}" srcOrd="1" destOrd="0" presId="urn:microsoft.com/office/officeart/2005/8/layout/balance1"/>
    <dgm:cxn modelId="{69F2BFB3-5965-4A07-A8BD-AB93A904F821}" type="presParOf" srcId="{1E311902-B062-4468-97CC-BA6CBDE0AF98}" destId="{0A803234-AF5B-471B-91D1-2A551C7E3B40}" srcOrd="0" destOrd="0" presId="urn:microsoft.com/office/officeart/2005/8/layout/balance1"/>
    <dgm:cxn modelId="{0814A9B8-5BAB-45E6-A6C6-8A7242D9038C}" type="presParOf" srcId="{1E311902-B062-4468-97CC-BA6CBDE0AF98}" destId="{A74FDD0A-E7F9-4850-BD6D-53FD11B5713C}" srcOrd="1" destOrd="0" presId="urn:microsoft.com/office/officeart/2005/8/layout/balance1"/>
    <dgm:cxn modelId="{30814D12-0920-4421-B4B9-5A486DB95E70}" type="presParOf" srcId="{9A0CC388-6F53-440E-A8BC-31E70A65BDE8}" destId="{F4BBF7A6-685A-41D9-A22B-18F92526200D}" srcOrd="2" destOrd="0" presId="urn:microsoft.com/office/officeart/2005/8/layout/balance1"/>
    <dgm:cxn modelId="{32FB626E-6C8F-4507-B4E6-7D1B6B25455D}" type="presParOf" srcId="{F4BBF7A6-685A-41D9-A22B-18F92526200D}" destId="{70BA7312-D954-462C-AC95-9AE220D88ADE}" srcOrd="0" destOrd="0" presId="urn:microsoft.com/office/officeart/2005/8/layout/balance1"/>
    <dgm:cxn modelId="{DF945861-C0B0-40BC-8F48-3F89BD8ED0D4}" type="presParOf" srcId="{F4BBF7A6-685A-41D9-A22B-18F92526200D}" destId="{770C82E5-8ABA-44E5-ABED-2F4C7442585A}" srcOrd="1" destOrd="0" presId="urn:microsoft.com/office/officeart/2005/8/layout/balance1"/>
    <dgm:cxn modelId="{FB589729-7B96-4CCC-8B0D-6A60C390DAC4}" type="presParOf" srcId="{F4BBF7A6-685A-41D9-A22B-18F92526200D}" destId="{81B1E9C1-3FED-4E8F-9C33-CE4BAD271C38}" srcOrd="2" destOrd="0" presId="urn:microsoft.com/office/officeart/2005/8/layout/balance1"/>
    <dgm:cxn modelId="{17A2C8A5-D17F-4955-825E-BB7CB5035751}" type="presParOf" srcId="{F4BBF7A6-685A-41D9-A22B-18F92526200D}" destId="{1E695F80-3835-4BB1-AD72-1DE35F678565}" srcOrd="3" destOrd="0" presId="urn:microsoft.com/office/officeart/2005/8/layout/balance1"/>
    <dgm:cxn modelId="{1B979734-AEA2-4944-95AF-0B777E0DDFD7}" type="presParOf" srcId="{F4BBF7A6-685A-41D9-A22B-18F92526200D}" destId="{FB9EF548-3048-4B1B-B7DC-D7815835A803}" srcOrd="4" destOrd="0" presId="urn:microsoft.com/office/officeart/2005/8/layout/balance1"/>
    <dgm:cxn modelId="{BEA4A693-D3BB-401C-8B6A-ECD2384F32F7}" type="presParOf" srcId="{F4BBF7A6-685A-41D9-A22B-18F92526200D}" destId="{51F0F448-3271-4C72-A332-CDAD18617151}" srcOrd="5" destOrd="0" presId="urn:microsoft.com/office/officeart/2005/8/layout/balance1"/>
    <dgm:cxn modelId="{45E77452-F4F9-42F2-94E7-234831B7FE72}" type="presParOf" srcId="{F4BBF7A6-685A-41D9-A22B-18F92526200D}" destId="{3FAAC036-FBE1-4A36-86AE-559D07D2EBE9}" srcOrd="6" destOrd="0" presId="urn:microsoft.com/office/officeart/2005/8/layout/balance1"/>
    <dgm:cxn modelId="{13A3D335-29DD-4156-9B53-892A609C8F0B}" type="presParOf" srcId="{F4BBF7A6-685A-41D9-A22B-18F92526200D}" destId="{BBFABB89-13F8-49F5-ABA8-9CCB480CF890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A250384-EC12-466E-8873-20C3F9F5D510}" type="doc">
      <dgm:prSet loTypeId="urn:microsoft.com/office/officeart/2005/8/layout/balance1" loCatId="relationship" qsTypeId="urn:microsoft.com/office/officeart/2005/8/quickstyle/simple4" qsCatId="simple" csTypeId="urn:microsoft.com/office/officeart/2005/8/colors/colorful1#2" csCatId="colorful" phldr="1"/>
      <dgm:spPr/>
      <dgm:t>
        <a:bodyPr/>
        <a:lstStyle/>
        <a:p>
          <a:endParaRPr lang="zh-TW" altLang="en-US"/>
        </a:p>
      </dgm:t>
    </dgm:pt>
    <dgm:pt modelId="{81F4B65D-6380-470F-86FD-F93594AB8080}">
      <dgm:prSet phldrT="[文字]" custT="1"/>
      <dgm:spPr>
        <a:solidFill>
          <a:schemeClr val="bg1">
            <a:alpha val="90000"/>
          </a:schemeClr>
        </a:solidFill>
        <a:ln>
          <a:solidFill>
            <a:srgbClr val="00B050">
              <a:alpha val="90000"/>
            </a:srgbClr>
          </a:solidFill>
        </a:ln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ACAE4BB9-7643-4ED7-85F7-9D3497FFC3F3}" type="par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BCD1C2D-669D-4E25-8CF3-6C2D4463ACE9}" type="sib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FCFC7C-B2E3-4963-85EA-AD75F2BB9DE9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7AB24376-64F7-4755-B4C3-792F682CAAB4}" type="par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0B60EE7-0E2F-4F18-AA27-A7F954868263}" type="sib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AADE184E-E1BE-4ADF-AA2E-8267448D8BDF}">
      <dgm:prSet phldrT="[文字]" custT="1"/>
      <dgm:spPr>
        <a:solidFill>
          <a:schemeClr val="bg1">
            <a:alpha val="90000"/>
          </a:schemeClr>
        </a:solidFill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5591EF25-1F67-4B3F-9B81-C7D230D3F6E0}" type="par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609D7FF-26C8-40D6-958C-11D94AB224D3}" type="sib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E8BBA2D-C517-4CFE-9861-AFD788E88246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FBE2B129-4127-4940-8225-2B4600C45961}" type="par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EAC72E-4D6D-456D-A576-145A1776D9C2}" type="sib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84A543C2-FFCC-4A9A-8116-AA5F0F9E78E4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3019E1C8-E8D6-4681-A373-851C055EF0E0}" type="parTrans" cxnId="{FF7D5D0C-3463-4A9F-AC81-753B6C0A6B02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24C131BF-59EC-4939-9EDA-DE7965B60E9F}" type="sibTrans" cxnId="{FF7D5D0C-3463-4A9F-AC81-753B6C0A6B02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8D91AD05-5186-40A2-9075-EAD810B12811}">
      <dgm:prSet phldrT="[文字]" phldr="1"/>
      <dgm:spPr/>
      <dgm:t>
        <a:bodyPr/>
        <a:lstStyle/>
        <a:p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BA811C9A-4DFE-4C35-95DE-03FBB518620F}" type="parTrans" cxnId="{63213F74-CDBF-4771-8544-8E7668011D33}">
      <dgm:prSet/>
      <dgm:spPr/>
      <dgm:t>
        <a:bodyPr/>
        <a:lstStyle/>
        <a:p>
          <a:endParaRPr lang="zh-TW" altLang="en-US"/>
        </a:p>
      </dgm:t>
    </dgm:pt>
    <dgm:pt modelId="{543E1412-76A5-49FB-BC87-04AA273B178B}" type="sibTrans" cxnId="{63213F74-CDBF-4771-8544-8E7668011D33}">
      <dgm:prSet/>
      <dgm:spPr/>
      <dgm:t>
        <a:bodyPr/>
        <a:lstStyle/>
        <a:p>
          <a:endParaRPr lang="zh-TW" altLang="en-US"/>
        </a:p>
      </dgm:t>
    </dgm:pt>
    <dgm:pt modelId="{02BD70C6-33CF-4FB8-9A92-4BD178BEBCFC}">
      <dgm:prSet/>
      <dgm:spPr/>
      <dgm:t>
        <a:bodyPr/>
        <a:lstStyle/>
        <a:p>
          <a:endParaRPr lang="zh-TW" altLang="en-US" dirty="0"/>
        </a:p>
      </dgm:t>
    </dgm:pt>
    <dgm:pt modelId="{C5268C93-2A69-4054-8DE3-45032F1AE581}" type="parTrans" cxnId="{D6801571-30D8-4615-8F2F-36ACE8D49F98}">
      <dgm:prSet/>
      <dgm:spPr/>
      <dgm:t>
        <a:bodyPr/>
        <a:lstStyle/>
        <a:p>
          <a:endParaRPr lang="zh-TW" altLang="en-US"/>
        </a:p>
      </dgm:t>
    </dgm:pt>
    <dgm:pt modelId="{901FDF38-4B6A-4672-B12A-C139D5FC088F}" type="sibTrans" cxnId="{D6801571-30D8-4615-8F2F-36ACE8D49F98}">
      <dgm:prSet/>
      <dgm:spPr/>
      <dgm:t>
        <a:bodyPr/>
        <a:lstStyle/>
        <a:p>
          <a:endParaRPr lang="zh-TW" altLang="en-US"/>
        </a:p>
      </dgm:t>
    </dgm:pt>
    <dgm:pt modelId="{1A3E3F59-45D0-45CB-9857-2E93D1E3A66E}">
      <dgm:prSet/>
      <dgm:spPr/>
      <dgm:t>
        <a:bodyPr/>
        <a:lstStyle/>
        <a:p>
          <a:endParaRPr lang="zh-TW" altLang="en-US" dirty="0"/>
        </a:p>
      </dgm:t>
    </dgm:pt>
    <dgm:pt modelId="{C8009E17-071E-40DB-B144-5A7176EECA04}" type="parTrans" cxnId="{E44C3201-0AC5-482C-AAAA-2E2EBED2B3D8}">
      <dgm:prSet/>
      <dgm:spPr/>
      <dgm:t>
        <a:bodyPr/>
        <a:lstStyle/>
        <a:p>
          <a:endParaRPr lang="zh-TW" altLang="en-US"/>
        </a:p>
      </dgm:t>
    </dgm:pt>
    <dgm:pt modelId="{AAF4F642-2D82-4AC0-913B-14B75D5CEFCC}" type="sibTrans" cxnId="{E44C3201-0AC5-482C-AAAA-2E2EBED2B3D8}">
      <dgm:prSet/>
      <dgm:spPr/>
      <dgm:t>
        <a:bodyPr/>
        <a:lstStyle/>
        <a:p>
          <a:endParaRPr lang="zh-TW" altLang="en-US"/>
        </a:p>
      </dgm:t>
    </dgm:pt>
    <dgm:pt modelId="{9A0CC388-6F53-440E-A8BC-31E70A65BDE8}" type="pres">
      <dgm:prSet presAssocID="{EA250384-EC12-466E-8873-20C3F9F5D510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C721766-F4E4-4702-8B80-20CBE498B81F}" type="pres">
      <dgm:prSet presAssocID="{EA250384-EC12-466E-8873-20C3F9F5D510}" presName="dummyMaxCanvas" presStyleCnt="0"/>
      <dgm:spPr/>
    </dgm:pt>
    <dgm:pt modelId="{1E311902-B062-4468-97CC-BA6CBDE0AF98}" type="pres">
      <dgm:prSet presAssocID="{EA250384-EC12-466E-8873-20C3F9F5D510}" presName="parentComposite" presStyleCnt="0"/>
      <dgm:spPr/>
    </dgm:pt>
    <dgm:pt modelId="{0A803234-AF5B-471B-91D1-2A551C7E3B40}" type="pres">
      <dgm:prSet presAssocID="{EA250384-EC12-466E-8873-20C3F9F5D510}" presName="parent1" presStyleLbl="alignAccFollowNode1" presStyleIdx="0" presStyleCnt="4" custLinFactNeighborX="-327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A74FDD0A-E7F9-4850-BD6D-53FD11B5713C}" type="pres">
      <dgm:prSet presAssocID="{EA250384-EC12-466E-8873-20C3F9F5D510}" presName="parent2" presStyleLbl="alignAccFollowNode1" presStyleIdx="1" presStyleCnt="4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F4BBF7A6-685A-41D9-A22B-18F92526200D}" type="pres">
      <dgm:prSet presAssocID="{EA250384-EC12-466E-8873-20C3F9F5D510}" presName="childrenComposite" presStyleCnt="0"/>
      <dgm:spPr/>
    </dgm:pt>
    <dgm:pt modelId="{70BA7312-D954-462C-AC95-9AE220D88ADE}" type="pres">
      <dgm:prSet presAssocID="{EA250384-EC12-466E-8873-20C3F9F5D510}" presName="dummyMaxCanvas_ChildArea" presStyleCnt="0"/>
      <dgm:spPr/>
    </dgm:pt>
    <dgm:pt modelId="{770C82E5-8ABA-44E5-ABED-2F4C7442585A}" type="pres">
      <dgm:prSet presAssocID="{EA250384-EC12-466E-8873-20C3F9F5D510}" presName="fulcrum" presStyleLbl="alignAccFollowNode1" presStyleIdx="2" presStyleCnt="4" custAng="0" custLinFactNeighborX="1019"/>
      <dgm:spPr/>
    </dgm:pt>
    <dgm:pt modelId="{8E89AA9A-3B04-4158-A846-D7512C9F0B4C}" type="pres">
      <dgm:prSet presAssocID="{EA250384-EC12-466E-8873-20C3F9F5D510}" presName="balance_32" presStyleLbl="alignAccFollowNode1" presStyleIdx="3" presStyleCnt="4" custAng="1025672">
        <dgm:presLayoutVars>
          <dgm:bulletEnabled val="1"/>
        </dgm:presLayoutVars>
      </dgm:prSet>
      <dgm:spPr/>
    </dgm:pt>
    <dgm:pt modelId="{7A0EB7E8-708D-4520-8B59-56508E202802}" type="pres">
      <dgm:prSet presAssocID="{EA250384-EC12-466E-8873-20C3F9F5D510}" presName="left_32_1" presStyleLbl="node1" presStyleIdx="0" presStyleCnt="5" custAng="1030006" custScaleY="76980" custLinFactNeighborX="14079" custLinFactNeighborY="-2518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D36930-3C5A-473B-B598-DC60E8B14EDF}" type="pres">
      <dgm:prSet presAssocID="{EA250384-EC12-466E-8873-20C3F9F5D510}" presName="left_32_2" presStyleLbl="node1" presStyleIdx="1" presStyleCnt="5" custAng="1090745" custScaleY="74140" custLinFactNeighborX="26616" custLinFactNeighborY="38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5E11FF-B84F-440B-B461-8289FFD30FB8}" type="pres">
      <dgm:prSet presAssocID="{EA250384-EC12-466E-8873-20C3F9F5D510}" presName="left_32_3" presStyleLbl="node1" presStyleIdx="2" presStyleCnt="5" custAng="1055998" custScaleY="76069" custLinFactX="67896" custLinFactY="157" custLinFactNeighborX="100000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0F71A33-95F5-4045-A231-66292A59EAE6}" type="pres">
      <dgm:prSet presAssocID="{EA250384-EC12-466E-8873-20C3F9F5D510}" presName="right_32_1" presStyleLbl="node1" presStyleIdx="3" presStyleCnt="5" custAng="1055998" custScaleY="70376" custLinFactNeighborX="12210" custLinFactNeighborY="-338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FD8E4F-9143-47CE-BE2C-C4B3EDCA9D83}" type="pres">
      <dgm:prSet presAssocID="{EA250384-EC12-466E-8873-20C3F9F5D510}" presName="right_32_2" presStyleLbl="node1" presStyleIdx="4" presStyleCnt="5" custAng="1055998" custScaleY="65084" custLinFactY="46889" custLinFactNeighborX="8626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F7D5D0C-3463-4A9F-AC81-753B6C0A6B02}" srcId="{AADE184E-E1BE-4ADF-AA2E-8267448D8BDF}" destId="{84A543C2-FFCC-4A9A-8116-AA5F0F9E78E4}" srcOrd="1" destOrd="0" parTransId="{3019E1C8-E8D6-4681-A373-851C055EF0E0}" sibTransId="{24C131BF-59EC-4939-9EDA-DE7965B60E9F}"/>
    <dgm:cxn modelId="{A517F14A-C485-4F7F-A373-AF55A52E1F0B}" type="presOf" srcId="{02BD70C6-33CF-4FB8-9A92-4BD178BEBCFC}" destId="{32D36930-3C5A-473B-B598-DC60E8B14EDF}" srcOrd="0" destOrd="0" presId="urn:microsoft.com/office/officeart/2005/8/layout/balance1"/>
    <dgm:cxn modelId="{501DB45D-35A9-42C1-9D79-1830700D6399}" srcId="{AADE184E-E1BE-4ADF-AA2E-8267448D8BDF}" destId="{BE8BBA2D-C517-4CFE-9861-AFD788E88246}" srcOrd="0" destOrd="0" parTransId="{FBE2B129-4127-4940-8225-2B4600C45961}" sibTransId="{79EAC72E-4D6D-456D-A576-145A1776D9C2}"/>
    <dgm:cxn modelId="{63213F74-CDBF-4771-8544-8E7668011D33}" srcId="{EA250384-EC12-466E-8873-20C3F9F5D510}" destId="{8D91AD05-5186-40A2-9075-EAD810B12811}" srcOrd="2" destOrd="0" parTransId="{BA811C9A-4DFE-4C35-95DE-03FBB518620F}" sibTransId="{543E1412-76A5-49FB-BC87-04AA273B178B}"/>
    <dgm:cxn modelId="{F2C0B32F-56D0-429E-BCEF-2358888686DC}" type="presOf" srcId="{BE8BBA2D-C517-4CFE-9861-AFD788E88246}" destId="{B0F71A33-95F5-4045-A231-66292A59EAE6}" srcOrd="0" destOrd="0" presId="urn:microsoft.com/office/officeart/2005/8/layout/balance1"/>
    <dgm:cxn modelId="{BA51DA73-59E5-44BB-944F-B4ED9EC1ED99}" srcId="{EA250384-EC12-466E-8873-20C3F9F5D510}" destId="{AADE184E-E1BE-4ADF-AA2E-8267448D8BDF}" srcOrd="1" destOrd="0" parTransId="{5591EF25-1F67-4B3F-9B81-C7D230D3F6E0}" sibTransId="{B609D7FF-26C8-40D6-958C-11D94AB224D3}"/>
    <dgm:cxn modelId="{47299210-29BD-408C-A00B-1D45EE6897E5}" type="presOf" srcId="{84A543C2-FFCC-4A9A-8116-AA5F0F9E78E4}" destId="{74FD8E4F-9143-47CE-BE2C-C4B3EDCA9D83}" srcOrd="0" destOrd="0" presId="urn:microsoft.com/office/officeart/2005/8/layout/balance1"/>
    <dgm:cxn modelId="{E44C3201-0AC5-482C-AAAA-2E2EBED2B3D8}" srcId="{81F4B65D-6380-470F-86FD-F93594AB8080}" destId="{1A3E3F59-45D0-45CB-9857-2E93D1E3A66E}" srcOrd="2" destOrd="0" parTransId="{C8009E17-071E-40DB-B144-5A7176EECA04}" sibTransId="{AAF4F642-2D82-4AC0-913B-14B75D5CEFCC}"/>
    <dgm:cxn modelId="{1F1C89EE-97D9-470B-A5D7-B0F711CB952C}" srcId="{EA250384-EC12-466E-8873-20C3F9F5D510}" destId="{81F4B65D-6380-470F-86FD-F93594AB8080}" srcOrd="0" destOrd="0" parTransId="{ACAE4BB9-7643-4ED7-85F7-9D3497FFC3F3}" sibTransId="{0BCD1C2D-669D-4E25-8CF3-6C2D4463ACE9}"/>
    <dgm:cxn modelId="{D6801571-30D8-4615-8F2F-36ACE8D49F98}" srcId="{81F4B65D-6380-470F-86FD-F93594AB8080}" destId="{02BD70C6-33CF-4FB8-9A92-4BD178BEBCFC}" srcOrd="1" destOrd="0" parTransId="{C5268C93-2A69-4054-8DE3-45032F1AE581}" sibTransId="{901FDF38-4B6A-4672-B12A-C139D5FC088F}"/>
    <dgm:cxn modelId="{78C4DFC6-7825-41A5-A3F1-BD419A80348C}" srcId="{81F4B65D-6380-470F-86FD-F93594AB8080}" destId="{79FCFC7C-B2E3-4963-85EA-AD75F2BB9DE9}" srcOrd="0" destOrd="0" parTransId="{7AB24376-64F7-4755-B4C3-792F682CAAB4}" sibTransId="{00B60EE7-0E2F-4F18-AA27-A7F954868263}"/>
    <dgm:cxn modelId="{AB6EEC2F-A57C-4892-9698-751E4B8DB8D4}" type="presOf" srcId="{1A3E3F59-45D0-45CB-9857-2E93D1E3A66E}" destId="{315E11FF-B84F-440B-B461-8289FFD30FB8}" srcOrd="0" destOrd="0" presId="urn:microsoft.com/office/officeart/2005/8/layout/balance1"/>
    <dgm:cxn modelId="{0019D45A-C529-4B57-A36E-02C5CE2AD6B7}" type="presOf" srcId="{79FCFC7C-B2E3-4963-85EA-AD75F2BB9DE9}" destId="{7A0EB7E8-708D-4520-8B59-56508E202802}" srcOrd="0" destOrd="0" presId="urn:microsoft.com/office/officeart/2005/8/layout/balance1"/>
    <dgm:cxn modelId="{7BC6703E-4393-4173-9BDF-7F1137599572}" type="presOf" srcId="{EA250384-EC12-466E-8873-20C3F9F5D510}" destId="{9A0CC388-6F53-440E-A8BC-31E70A65BDE8}" srcOrd="0" destOrd="0" presId="urn:microsoft.com/office/officeart/2005/8/layout/balance1"/>
    <dgm:cxn modelId="{19124073-FE0A-4A0D-88F8-103AACDC644C}" type="presOf" srcId="{81F4B65D-6380-470F-86FD-F93594AB8080}" destId="{0A803234-AF5B-471B-91D1-2A551C7E3B40}" srcOrd="0" destOrd="0" presId="urn:microsoft.com/office/officeart/2005/8/layout/balance1"/>
    <dgm:cxn modelId="{73A578D2-672D-4287-860D-B3D1F0D13DBF}" type="presOf" srcId="{AADE184E-E1BE-4ADF-AA2E-8267448D8BDF}" destId="{A74FDD0A-E7F9-4850-BD6D-53FD11B5713C}" srcOrd="0" destOrd="0" presId="urn:microsoft.com/office/officeart/2005/8/layout/balance1"/>
    <dgm:cxn modelId="{11142242-B1B3-4EF0-A3B3-831E794349B4}" type="presParOf" srcId="{9A0CC388-6F53-440E-A8BC-31E70A65BDE8}" destId="{AC721766-F4E4-4702-8B80-20CBE498B81F}" srcOrd="0" destOrd="0" presId="urn:microsoft.com/office/officeart/2005/8/layout/balance1"/>
    <dgm:cxn modelId="{7A1FA3B6-2F12-44AE-89DC-EC7D79DDCB12}" type="presParOf" srcId="{9A0CC388-6F53-440E-A8BC-31E70A65BDE8}" destId="{1E311902-B062-4468-97CC-BA6CBDE0AF98}" srcOrd="1" destOrd="0" presId="urn:microsoft.com/office/officeart/2005/8/layout/balance1"/>
    <dgm:cxn modelId="{04D95E27-8093-4CBA-B44C-5B1A7E25EA98}" type="presParOf" srcId="{1E311902-B062-4468-97CC-BA6CBDE0AF98}" destId="{0A803234-AF5B-471B-91D1-2A551C7E3B40}" srcOrd="0" destOrd="0" presId="urn:microsoft.com/office/officeart/2005/8/layout/balance1"/>
    <dgm:cxn modelId="{03E2E83A-D23C-41B3-B6B0-BB11C8AA59E2}" type="presParOf" srcId="{1E311902-B062-4468-97CC-BA6CBDE0AF98}" destId="{A74FDD0A-E7F9-4850-BD6D-53FD11B5713C}" srcOrd="1" destOrd="0" presId="urn:microsoft.com/office/officeart/2005/8/layout/balance1"/>
    <dgm:cxn modelId="{D00F81AA-3070-456B-92ED-8AA41726F68A}" type="presParOf" srcId="{9A0CC388-6F53-440E-A8BC-31E70A65BDE8}" destId="{F4BBF7A6-685A-41D9-A22B-18F92526200D}" srcOrd="2" destOrd="0" presId="urn:microsoft.com/office/officeart/2005/8/layout/balance1"/>
    <dgm:cxn modelId="{8F5213B5-AC3C-4D54-93E6-CB0CAC730E43}" type="presParOf" srcId="{F4BBF7A6-685A-41D9-A22B-18F92526200D}" destId="{70BA7312-D954-462C-AC95-9AE220D88ADE}" srcOrd="0" destOrd="0" presId="urn:microsoft.com/office/officeart/2005/8/layout/balance1"/>
    <dgm:cxn modelId="{C8F6EDE8-AA1C-44B8-ACA2-6638E00CABE0}" type="presParOf" srcId="{F4BBF7A6-685A-41D9-A22B-18F92526200D}" destId="{770C82E5-8ABA-44E5-ABED-2F4C7442585A}" srcOrd="1" destOrd="0" presId="urn:microsoft.com/office/officeart/2005/8/layout/balance1"/>
    <dgm:cxn modelId="{BDA7D51C-F1B8-4F93-AE06-D4FB14BA8AA1}" type="presParOf" srcId="{F4BBF7A6-685A-41D9-A22B-18F92526200D}" destId="{8E89AA9A-3B04-4158-A846-D7512C9F0B4C}" srcOrd="2" destOrd="0" presId="urn:microsoft.com/office/officeart/2005/8/layout/balance1"/>
    <dgm:cxn modelId="{8B1616CA-8999-4E71-9CA4-BDC09D70FFDF}" type="presParOf" srcId="{F4BBF7A6-685A-41D9-A22B-18F92526200D}" destId="{7A0EB7E8-708D-4520-8B59-56508E202802}" srcOrd="3" destOrd="0" presId="urn:microsoft.com/office/officeart/2005/8/layout/balance1"/>
    <dgm:cxn modelId="{283B034E-55F9-4865-84CE-5BE1A01F608E}" type="presParOf" srcId="{F4BBF7A6-685A-41D9-A22B-18F92526200D}" destId="{32D36930-3C5A-473B-B598-DC60E8B14EDF}" srcOrd="4" destOrd="0" presId="urn:microsoft.com/office/officeart/2005/8/layout/balance1"/>
    <dgm:cxn modelId="{CE579222-19B0-4FC0-913B-84D0DFBC555D}" type="presParOf" srcId="{F4BBF7A6-685A-41D9-A22B-18F92526200D}" destId="{315E11FF-B84F-440B-B461-8289FFD30FB8}" srcOrd="5" destOrd="0" presId="urn:microsoft.com/office/officeart/2005/8/layout/balance1"/>
    <dgm:cxn modelId="{055810CC-5037-41A4-B814-35CA2BDB887E}" type="presParOf" srcId="{F4BBF7A6-685A-41D9-A22B-18F92526200D}" destId="{B0F71A33-95F5-4045-A231-66292A59EAE6}" srcOrd="6" destOrd="0" presId="urn:microsoft.com/office/officeart/2005/8/layout/balance1"/>
    <dgm:cxn modelId="{8F711F3B-6E29-4395-8BCC-EBA2372C9198}" type="presParOf" srcId="{F4BBF7A6-685A-41D9-A22B-18F92526200D}" destId="{74FD8E4F-9143-47CE-BE2C-C4B3EDCA9D83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A250384-EC12-466E-8873-20C3F9F5D510}" type="doc">
      <dgm:prSet loTypeId="urn:microsoft.com/office/officeart/2005/8/layout/balance1" loCatId="relationship" qsTypeId="urn:microsoft.com/office/officeart/2005/8/quickstyle/simple4" qsCatId="simple" csTypeId="urn:microsoft.com/office/officeart/2005/8/colors/colorful1#3" csCatId="colorful" phldr="1"/>
      <dgm:spPr/>
      <dgm:t>
        <a:bodyPr/>
        <a:lstStyle/>
        <a:p>
          <a:endParaRPr lang="zh-TW" altLang="en-US"/>
        </a:p>
      </dgm:t>
    </dgm:pt>
    <dgm:pt modelId="{81F4B65D-6380-470F-86FD-F93594AB8080}">
      <dgm:prSet phldrT="[文字]" custT="1"/>
      <dgm:spPr>
        <a:solidFill>
          <a:schemeClr val="bg1">
            <a:alpha val="90000"/>
          </a:schemeClr>
        </a:solidFill>
        <a:ln>
          <a:solidFill>
            <a:srgbClr val="00B050">
              <a:alpha val="90000"/>
            </a:srgbClr>
          </a:solidFill>
        </a:ln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ACAE4BB9-7643-4ED7-85F7-9D3497FFC3F3}" type="par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BCD1C2D-669D-4E25-8CF3-6C2D4463ACE9}" type="sibTrans" cxnId="{1F1C89EE-97D9-470B-A5D7-B0F711CB952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FCFC7C-B2E3-4963-85EA-AD75F2BB9DE9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7AB24376-64F7-4755-B4C3-792F682CAAB4}" type="par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00B60EE7-0E2F-4F18-AA27-A7F954868263}" type="sibTrans" cxnId="{78C4DFC6-7825-41A5-A3F1-BD419A80348C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AADE184E-E1BE-4ADF-AA2E-8267448D8BDF}">
      <dgm:prSet phldrT="[文字]" custT="1"/>
      <dgm:spPr>
        <a:solidFill>
          <a:schemeClr val="bg1">
            <a:alpha val="90000"/>
          </a:schemeClr>
        </a:solidFill>
      </dgm:spPr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zh-TW" altLang="en-US" sz="1800" b="1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gm:t>
    </dgm:pt>
    <dgm:pt modelId="{5591EF25-1F67-4B3F-9B81-C7D230D3F6E0}" type="par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609D7FF-26C8-40D6-958C-11D94AB224D3}" type="sibTrans" cxnId="{BA51DA73-59E5-44BB-944F-B4ED9EC1ED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BE8BBA2D-C517-4CFE-9861-AFD788E88246}">
      <dgm:prSet phldrT="[文字]" custT="1"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r>
            <a:rPr lang="en-US" altLang="zh-TW" sz="20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FBE2B129-4127-4940-8225-2B4600C45961}" type="par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79EAC72E-4D6D-456D-A576-145A1776D9C2}" type="sibTrans" cxnId="{501DB45D-35A9-42C1-9D79-1830700D6399}">
      <dgm:prSet/>
      <dgm:spPr/>
      <dgm:t>
        <a:bodyPr/>
        <a:lstStyle/>
        <a:p>
          <a:pPr>
            <a:lnSpc>
              <a:spcPts val="2400"/>
            </a:lnSpc>
            <a:spcBef>
              <a:spcPts val="0"/>
            </a:spcBef>
            <a:spcAft>
              <a:spcPts val="0"/>
            </a:spcAft>
          </a:pPr>
          <a:endParaRPr lang="zh-TW" altLang="en-US" sz="3200">
            <a:latin typeface="微軟正黑體" pitchFamily="34" charset="-120"/>
            <a:ea typeface="微軟正黑體" pitchFamily="34" charset="-120"/>
          </a:endParaRPr>
        </a:p>
      </dgm:t>
    </dgm:pt>
    <dgm:pt modelId="{8D91AD05-5186-40A2-9075-EAD810B12811}">
      <dgm:prSet phldrT="[文字]" phldr="1"/>
      <dgm:spPr/>
      <dgm:t>
        <a:bodyPr/>
        <a:lstStyle/>
        <a:p>
          <a:endParaRPr lang="zh-TW" altLang="en-US" dirty="0">
            <a:latin typeface="微軟正黑體" pitchFamily="34" charset="-120"/>
            <a:ea typeface="微軟正黑體" pitchFamily="34" charset="-120"/>
          </a:endParaRPr>
        </a:p>
      </dgm:t>
    </dgm:pt>
    <dgm:pt modelId="{BA811C9A-4DFE-4C35-95DE-03FBB518620F}" type="parTrans" cxnId="{63213F74-CDBF-4771-8544-8E7668011D33}">
      <dgm:prSet/>
      <dgm:spPr/>
      <dgm:t>
        <a:bodyPr/>
        <a:lstStyle/>
        <a:p>
          <a:endParaRPr lang="zh-TW" altLang="en-US"/>
        </a:p>
      </dgm:t>
    </dgm:pt>
    <dgm:pt modelId="{543E1412-76A5-49FB-BC87-04AA273B178B}" type="sibTrans" cxnId="{63213F74-CDBF-4771-8544-8E7668011D33}">
      <dgm:prSet/>
      <dgm:spPr/>
      <dgm:t>
        <a:bodyPr/>
        <a:lstStyle/>
        <a:p>
          <a:endParaRPr lang="zh-TW" altLang="en-US"/>
        </a:p>
      </dgm:t>
    </dgm:pt>
    <dgm:pt modelId="{02BD70C6-33CF-4FB8-9A92-4BD178BEBCFC}">
      <dgm:prSet/>
      <dgm:spPr/>
      <dgm:t>
        <a:bodyPr/>
        <a:lstStyle/>
        <a:p>
          <a:endParaRPr lang="zh-TW" altLang="en-US" dirty="0"/>
        </a:p>
      </dgm:t>
    </dgm:pt>
    <dgm:pt modelId="{C5268C93-2A69-4054-8DE3-45032F1AE581}" type="parTrans" cxnId="{D6801571-30D8-4615-8F2F-36ACE8D49F98}">
      <dgm:prSet/>
      <dgm:spPr/>
      <dgm:t>
        <a:bodyPr/>
        <a:lstStyle/>
        <a:p>
          <a:endParaRPr lang="zh-TW" altLang="en-US"/>
        </a:p>
      </dgm:t>
    </dgm:pt>
    <dgm:pt modelId="{901FDF38-4B6A-4672-B12A-C139D5FC088F}" type="sibTrans" cxnId="{D6801571-30D8-4615-8F2F-36ACE8D49F98}">
      <dgm:prSet/>
      <dgm:spPr/>
      <dgm:t>
        <a:bodyPr/>
        <a:lstStyle/>
        <a:p>
          <a:endParaRPr lang="zh-TW" altLang="en-US"/>
        </a:p>
      </dgm:t>
    </dgm:pt>
    <dgm:pt modelId="{1A3E3F59-45D0-45CB-9857-2E93D1E3A66E}">
      <dgm:prSet/>
      <dgm:spPr/>
      <dgm:t>
        <a:bodyPr/>
        <a:lstStyle/>
        <a:p>
          <a:endParaRPr lang="zh-TW" altLang="en-US" dirty="0"/>
        </a:p>
      </dgm:t>
    </dgm:pt>
    <dgm:pt modelId="{C8009E17-071E-40DB-B144-5A7176EECA04}" type="parTrans" cxnId="{E44C3201-0AC5-482C-AAAA-2E2EBED2B3D8}">
      <dgm:prSet/>
      <dgm:spPr/>
      <dgm:t>
        <a:bodyPr/>
        <a:lstStyle/>
        <a:p>
          <a:endParaRPr lang="zh-TW" altLang="en-US"/>
        </a:p>
      </dgm:t>
    </dgm:pt>
    <dgm:pt modelId="{AAF4F642-2D82-4AC0-913B-14B75D5CEFCC}" type="sibTrans" cxnId="{E44C3201-0AC5-482C-AAAA-2E2EBED2B3D8}">
      <dgm:prSet/>
      <dgm:spPr/>
      <dgm:t>
        <a:bodyPr/>
        <a:lstStyle/>
        <a:p>
          <a:endParaRPr lang="zh-TW" altLang="en-US"/>
        </a:p>
      </dgm:t>
    </dgm:pt>
    <dgm:pt modelId="{EEF3FF95-B15E-4FF2-B972-4173CC41DA55}">
      <dgm:prSet/>
      <dgm:spPr/>
      <dgm:t>
        <a:bodyPr/>
        <a:lstStyle/>
        <a:p>
          <a:endParaRPr lang="zh-TW" altLang="en-US" dirty="0"/>
        </a:p>
      </dgm:t>
    </dgm:pt>
    <dgm:pt modelId="{FDACE11F-6081-4022-A3DC-B5280FF9E680}" type="parTrans" cxnId="{5CAB3D16-2A45-4CC1-A726-81341100ADFD}">
      <dgm:prSet/>
      <dgm:spPr/>
      <dgm:t>
        <a:bodyPr/>
        <a:lstStyle/>
        <a:p>
          <a:endParaRPr lang="zh-TW" altLang="en-US"/>
        </a:p>
      </dgm:t>
    </dgm:pt>
    <dgm:pt modelId="{DFD0DC03-8266-4AF2-A2DA-AFA56120FC36}" type="sibTrans" cxnId="{5CAB3D16-2A45-4CC1-A726-81341100ADFD}">
      <dgm:prSet/>
      <dgm:spPr/>
      <dgm:t>
        <a:bodyPr/>
        <a:lstStyle/>
        <a:p>
          <a:endParaRPr lang="zh-TW" altLang="en-US"/>
        </a:p>
      </dgm:t>
    </dgm:pt>
    <dgm:pt modelId="{9A0CC388-6F53-440E-A8BC-31E70A65BDE8}" type="pres">
      <dgm:prSet presAssocID="{EA250384-EC12-466E-8873-20C3F9F5D510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C721766-F4E4-4702-8B80-20CBE498B81F}" type="pres">
      <dgm:prSet presAssocID="{EA250384-EC12-466E-8873-20C3F9F5D510}" presName="dummyMaxCanvas" presStyleCnt="0"/>
      <dgm:spPr/>
    </dgm:pt>
    <dgm:pt modelId="{1E311902-B062-4468-97CC-BA6CBDE0AF98}" type="pres">
      <dgm:prSet presAssocID="{EA250384-EC12-466E-8873-20C3F9F5D510}" presName="parentComposite" presStyleCnt="0"/>
      <dgm:spPr/>
    </dgm:pt>
    <dgm:pt modelId="{0A803234-AF5B-471B-91D1-2A551C7E3B40}" type="pres">
      <dgm:prSet presAssocID="{EA250384-EC12-466E-8873-20C3F9F5D510}" presName="parent1" presStyleLbl="alignAccFollowNode1" presStyleIdx="0" presStyleCnt="4" custLinFactNeighborX="-12597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A74FDD0A-E7F9-4850-BD6D-53FD11B5713C}" type="pres">
      <dgm:prSet presAssocID="{EA250384-EC12-466E-8873-20C3F9F5D510}" presName="parent2" presStyleLbl="alignAccFollowNode1" presStyleIdx="1" presStyleCnt="4" custLinFactNeighborX="-18152">
        <dgm:presLayoutVars>
          <dgm:chMax val="4"/>
        </dgm:presLayoutVars>
      </dgm:prSet>
      <dgm:spPr/>
      <dgm:t>
        <a:bodyPr/>
        <a:lstStyle/>
        <a:p>
          <a:endParaRPr lang="zh-TW" altLang="en-US"/>
        </a:p>
      </dgm:t>
    </dgm:pt>
    <dgm:pt modelId="{F4BBF7A6-685A-41D9-A22B-18F92526200D}" type="pres">
      <dgm:prSet presAssocID="{EA250384-EC12-466E-8873-20C3F9F5D510}" presName="childrenComposite" presStyleCnt="0"/>
      <dgm:spPr/>
    </dgm:pt>
    <dgm:pt modelId="{70BA7312-D954-462C-AC95-9AE220D88ADE}" type="pres">
      <dgm:prSet presAssocID="{EA250384-EC12-466E-8873-20C3F9F5D510}" presName="dummyMaxCanvas_ChildArea" presStyleCnt="0"/>
      <dgm:spPr/>
    </dgm:pt>
    <dgm:pt modelId="{770C82E5-8ABA-44E5-ABED-2F4C7442585A}" type="pres">
      <dgm:prSet presAssocID="{EA250384-EC12-466E-8873-20C3F9F5D510}" presName="fulcrum" presStyleLbl="alignAccFollowNode1" presStyleIdx="2" presStyleCnt="4" custLinFactNeighborX="30353" custLinFactNeighborY="-8263"/>
      <dgm:spPr/>
    </dgm:pt>
    <dgm:pt modelId="{2C7D03CA-1F4D-464F-AD60-8619BF8A6A31}" type="pres">
      <dgm:prSet presAssocID="{EA250384-EC12-466E-8873-20C3F9F5D510}" presName="balance_41" presStyleLbl="alignAccFollowNode1" presStyleIdx="3" presStyleCnt="4" custAng="20765782" custLinFactNeighborX="2615" custLinFactNeighborY="-1427">
        <dgm:presLayoutVars>
          <dgm:bulletEnabled val="1"/>
        </dgm:presLayoutVars>
      </dgm:prSet>
      <dgm:spPr/>
    </dgm:pt>
    <dgm:pt modelId="{F2772BAC-3CAC-4623-B290-DAE99877DB09}" type="pres">
      <dgm:prSet presAssocID="{EA250384-EC12-466E-8873-20C3F9F5D510}" presName="left_41_1" presStyleLbl="node1" presStyleIdx="0" presStyleCnt="5" custAng="20726035" custLinFactNeighborX="10762" custLinFactNeighborY="297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8736242-1EA3-4E8B-91FA-40BD2C20A3B8}" type="pres">
      <dgm:prSet presAssocID="{EA250384-EC12-466E-8873-20C3F9F5D510}" presName="left_41_2" presStyleLbl="node1" presStyleIdx="1" presStyleCnt="5" custAng="20765782" custLinFactNeighborX="2237" custLinFactNeighborY="3215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B067D2-3830-4777-B770-203E7F7E2ADC}" type="pres">
      <dgm:prSet presAssocID="{EA250384-EC12-466E-8873-20C3F9F5D510}" presName="left_41_3" presStyleLbl="node1" presStyleIdx="2" presStyleCnt="5" custAng="20765782" custLinFactNeighborX="-5833" custLinFactNeighborY="3460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067CD1-8498-45FE-A80D-D839D6EE9A84}" type="pres">
      <dgm:prSet presAssocID="{EA250384-EC12-466E-8873-20C3F9F5D510}" presName="left_41_4" presStyleLbl="node1" presStyleIdx="3" presStyleCnt="5" custAng="20765782" custLinFactNeighborX="-15165" custLinFactNeighborY="356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2D3708-E116-4A64-B819-FFE635DBF64B}" type="pres">
      <dgm:prSet presAssocID="{EA250384-EC12-466E-8873-20C3F9F5D510}" presName="right_41_1" presStyleLbl="node1" presStyleIdx="4" presStyleCnt="5" custAng="20765782" custLinFactNeighborX="-611" custLinFactNeighborY="-513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01DB45D-35A9-42C1-9D79-1830700D6399}" srcId="{AADE184E-E1BE-4ADF-AA2E-8267448D8BDF}" destId="{BE8BBA2D-C517-4CFE-9861-AFD788E88246}" srcOrd="0" destOrd="0" parTransId="{FBE2B129-4127-4940-8225-2B4600C45961}" sibTransId="{79EAC72E-4D6D-456D-A576-145A1776D9C2}"/>
    <dgm:cxn modelId="{63213F74-CDBF-4771-8544-8E7668011D33}" srcId="{EA250384-EC12-466E-8873-20C3F9F5D510}" destId="{8D91AD05-5186-40A2-9075-EAD810B12811}" srcOrd="2" destOrd="0" parTransId="{BA811C9A-4DFE-4C35-95DE-03FBB518620F}" sibTransId="{543E1412-76A5-49FB-BC87-04AA273B178B}"/>
    <dgm:cxn modelId="{B24D4D05-992B-4554-AC87-FBE5512DB4FE}" type="presOf" srcId="{79FCFC7C-B2E3-4963-85EA-AD75F2BB9DE9}" destId="{F2772BAC-3CAC-4623-B290-DAE99877DB09}" srcOrd="0" destOrd="0" presId="urn:microsoft.com/office/officeart/2005/8/layout/balance1"/>
    <dgm:cxn modelId="{8FA5B6A5-F737-4AB7-94F3-B6A48CD96857}" type="presOf" srcId="{BE8BBA2D-C517-4CFE-9861-AFD788E88246}" destId="{FE2D3708-E116-4A64-B819-FFE635DBF64B}" srcOrd="0" destOrd="0" presId="urn:microsoft.com/office/officeart/2005/8/layout/balance1"/>
    <dgm:cxn modelId="{01FCF8AA-BC54-4CF0-A6A0-723EC62E9E5F}" type="presOf" srcId="{AADE184E-E1BE-4ADF-AA2E-8267448D8BDF}" destId="{A74FDD0A-E7F9-4850-BD6D-53FD11B5713C}" srcOrd="0" destOrd="0" presId="urn:microsoft.com/office/officeart/2005/8/layout/balance1"/>
    <dgm:cxn modelId="{27E704F5-25A8-4527-9E2E-D4C720160934}" type="presOf" srcId="{EA250384-EC12-466E-8873-20C3F9F5D510}" destId="{9A0CC388-6F53-440E-A8BC-31E70A65BDE8}" srcOrd="0" destOrd="0" presId="urn:microsoft.com/office/officeart/2005/8/layout/balance1"/>
    <dgm:cxn modelId="{BA51DA73-59E5-44BB-944F-B4ED9EC1ED99}" srcId="{EA250384-EC12-466E-8873-20C3F9F5D510}" destId="{AADE184E-E1BE-4ADF-AA2E-8267448D8BDF}" srcOrd="1" destOrd="0" parTransId="{5591EF25-1F67-4B3F-9B81-C7D230D3F6E0}" sibTransId="{B609D7FF-26C8-40D6-958C-11D94AB224D3}"/>
    <dgm:cxn modelId="{C1CF3214-674D-4045-A4C7-3174EFD36A4E}" type="presOf" srcId="{81F4B65D-6380-470F-86FD-F93594AB8080}" destId="{0A803234-AF5B-471B-91D1-2A551C7E3B40}" srcOrd="0" destOrd="0" presId="urn:microsoft.com/office/officeart/2005/8/layout/balance1"/>
    <dgm:cxn modelId="{E44C3201-0AC5-482C-AAAA-2E2EBED2B3D8}" srcId="{81F4B65D-6380-470F-86FD-F93594AB8080}" destId="{1A3E3F59-45D0-45CB-9857-2E93D1E3A66E}" srcOrd="2" destOrd="0" parTransId="{C8009E17-071E-40DB-B144-5A7176EECA04}" sibTransId="{AAF4F642-2D82-4AC0-913B-14B75D5CEFCC}"/>
    <dgm:cxn modelId="{1F1C89EE-97D9-470B-A5D7-B0F711CB952C}" srcId="{EA250384-EC12-466E-8873-20C3F9F5D510}" destId="{81F4B65D-6380-470F-86FD-F93594AB8080}" srcOrd="0" destOrd="0" parTransId="{ACAE4BB9-7643-4ED7-85F7-9D3497FFC3F3}" sibTransId="{0BCD1C2D-669D-4E25-8CF3-6C2D4463ACE9}"/>
    <dgm:cxn modelId="{B948F0D2-4E84-45FF-974C-8A5BD9873C24}" type="presOf" srcId="{EEF3FF95-B15E-4FF2-B972-4173CC41DA55}" destId="{64067CD1-8498-45FE-A80D-D839D6EE9A84}" srcOrd="0" destOrd="0" presId="urn:microsoft.com/office/officeart/2005/8/layout/balance1"/>
    <dgm:cxn modelId="{D6801571-30D8-4615-8F2F-36ACE8D49F98}" srcId="{81F4B65D-6380-470F-86FD-F93594AB8080}" destId="{02BD70C6-33CF-4FB8-9A92-4BD178BEBCFC}" srcOrd="1" destOrd="0" parTransId="{C5268C93-2A69-4054-8DE3-45032F1AE581}" sibTransId="{901FDF38-4B6A-4672-B12A-C139D5FC088F}"/>
    <dgm:cxn modelId="{78C4DFC6-7825-41A5-A3F1-BD419A80348C}" srcId="{81F4B65D-6380-470F-86FD-F93594AB8080}" destId="{79FCFC7C-B2E3-4963-85EA-AD75F2BB9DE9}" srcOrd="0" destOrd="0" parTransId="{7AB24376-64F7-4755-B4C3-792F682CAAB4}" sibTransId="{00B60EE7-0E2F-4F18-AA27-A7F954868263}"/>
    <dgm:cxn modelId="{AFB81A40-ECB1-4E20-883A-8D4377CEE938}" type="presOf" srcId="{02BD70C6-33CF-4FB8-9A92-4BD178BEBCFC}" destId="{78736242-1EA3-4E8B-91FA-40BD2C20A3B8}" srcOrd="0" destOrd="0" presId="urn:microsoft.com/office/officeart/2005/8/layout/balance1"/>
    <dgm:cxn modelId="{53DE421A-10A7-4018-9B99-B817C94B348C}" type="presOf" srcId="{1A3E3F59-45D0-45CB-9857-2E93D1E3A66E}" destId="{52B067D2-3830-4777-B770-203E7F7E2ADC}" srcOrd="0" destOrd="0" presId="urn:microsoft.com/office/officeart/2005/8/layout/balance1"/>
    <dgm:cxn modelId="{5CAB3D16-2A45-4CC1-A726-81341100ADFD}" srcId="{81F4B65D-6380-470F-86FD-F93594AB8080}" destId="{EEF3FF95-B15E-4FF2-B972-4173CC41DA55}" srcOrd="3" destOrd="0" parTransId="{FDACE11F-6081-4022-A3DC-B5280FF9E680}" sibTransId="{DFD0DC03-8266-4AF2-A2DA-AFA56120FC36}"/>
    <dgm:cxn modelId="{A147761A-6B1D-453A-9386-84C071F5667B}" type="presParOf" srcId="{9A0CC388-6F53-440E-A8BC-31E70A65BDE8}" destId="{AC721766-F4E4-4702-8B80-20CBE498B81F}" srcOrd="0" destOrd="0" presId="urn:microsoft.com/office/officeart/2005/8/layout/balance1"/>
    <dgm:cxn modelId="{0EC2B8AB-1405-4D10-A70E-2D7579636D85}" type="presParOf" srcId="{9A0CC388-6F53-440E-A8BC-31E70A65BDE8}" destId="{1E311902-B062-4468-97CC-BA6CBDE0AF98}" srcOrd="1" destOrd="0" presId="urn:microsoft.com/office/officeart/2005/8/layout/balance1"/>
    <dgm:cxn modelId="{5B3E853E-0907-4BF1-A190-536D4081A5B0}" type="presParOf" srcId="{1E311902-B062-4468-97CC-BA6CBDE0AF98}" destId="{0A803234-AF5B-471B-91D1-2A551C7E3B40}" srcOrd="0" destOrd="0" presId="urn:microsoft.com/office/officeart/2005/8/layout/balance1"/>
    <dgm:cxn modelId="{3E31928D-1FC0-4033-81FD-85AA36F7405A}" type="presParOf" srcId="{1E311902-B062-4468-97CC-BA6CBDE0AF98}" destId="{A74FDD0A-E7F9-4850-BD6D-53FD11B5713C}" srcOrd="1" destOrd="0" presId="urn:microsoft.com/office/officeart/2005/8/layout/balance1"/>
    <dgm:cxn modelId="{1BBEED2D-3B8F-405D-847D-088BE79C5A5D}" type="presParOf" srcId="{9A0CC388-6F53-440E-A8BC-31E70A65BDE8}" destId="{F4BBF7A6-685A-41D9-A22B-18F92526200D}" srcOrd="2" destOrd="0" presId="urn:microsoft.com/office/officeart/2005/8/layout/balance1"/>
    <dgm:cxn modelId="{2084BECD-CBF6-44B8-888E-54A4833AE7E4}" type="presParOf" srcId="{F4BBF7A6-685A-41D9-A22B-18F92526200D}" destId="{70BA7312-D954-462C-AC95-9AE220D88ADE}" srcOrd="0" destOrd="0" presId="urn:microsoft.com/office/officeart/2005/8/layout/balance1"/>
    <dgm:cxn modelId="{50C962A0-1CC0-499D-97FF-B2AFE44DB011}" type="presParOf" srcId="{F4BBF7A6-685A-41D9-A22B-18F92526200D}" destId="{770C82E5-8ABA-44E5-ABED-2F4C7442585A}" srcOrd="1" destOrd="0" presId="urn:microsoft.com/office/officeart/2005/8/layout/balance1"/>
    <dgm:cxn modelId="{408E387F-EF20-4985-AA7B-E4740154B25C}" type="presParOf" srcId="{F4BBF7A6-685A-41D9-A22B-18F92526200D}" destId="{2C7D03CA-1F4D-464F-AD60-8619BF8A6A31}" srcOrd="2" destOrd="0" presId="urn:microsoft.com/office/officeart/2005/8/layout/balance1"/>
    <dgm:cxn modelId="{AAF1B455-965C-42FC-8066-DC47D9C86A30}" type="presParOf" srcId="{F4BBF7A6-685A-41D9-A22B-18F92526200D}" destId="{F2772BAC-3CAC-4623-B290-DAE99877DB09}" srcOrd="3" destOrd="0" presId="urn:microsoft.com/office/officeart/2005/8/layout/balance1"/>
    <dgm:cxn modelId="{5C7184DF-2968-45F3-8B4C-B39513F91412}" type="presParOf" srcId="{F4BBF7A6-685A-41D9-A22B-18F92526200D}" destId="{78736242-1EA3-4E8B-91FA-40BD2C20A3B8}" srcOrd="4" destOrd="0" presId="urn:microsoft.com/office/officeart/2005/8/layout/balance1"/>
    <dgm:cxn modelId="{91FC4B6C-4096-45FB-923C-BF136B35C6C8}" type="presParOf" srcId="{F4BBF7A6-685A-41D9-A22B-18F92526200D}" destId="{52B067D2-3830-4777-B770-203E7F7E2ADC}" srcOrd="5" destOrd="0" presId="urn:microsoft.com/office/officeart/2005/8/layout/balance1"/>
    <dgm:cxn modelId="{A8570F02-F3BC-4627-B754-86BB55CC69A8}" type="presParOf" srcId="{F4BBF7A6-685A-41D9-A22B-18F92526200D}" destId="{64067CD1-8498-45FE-A80D-D839D6EE9A84}" srcOrd="6" destOrd="0" presId="urn:microsoft.com/office/officeart/2005/8/layout/balance1"/>
    <dgm:cxn modelId="{10327C8B-35F2-4898-9C98-3CE3665B48F0}" type="presParOf" srcId="{F4BBF7A6-685A-41D9-A22B-18F92526200D}" destId="{FE2D3708-E116-4A64-B819-FFE635DBF64B}" srcOrd="7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4B565FA-4503-4163-9B4C-4EEFF0341822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</dgm:pt>
    <dgm:pt modelId="{27B813B2-289F-46FC-8A0A-758A89B04343}">
      <dgm:prSet phldrT="[文字]" custT="1"/>
      <dgm:spPr/>
      <dgm:t>
        <a:bodyPr/>
        <a:lstStyle/>
        <a:p>
          <a:r>
            <a:rPr lang="zh-TW" altLang="en-US" sz="5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找出重點</a:t>
          </a:r>
          <a:endParaRPr lang="zh-TW" altLang="en-US" sz="5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1C799C-FA04-4E48-A0F1-BDB6AC485EFF}" type="parTrans" cxnId="{D59A27EE-CA34-4436-A88B-1A336E4BA792}">
      <dgm:prSet/>
      <dgm:spPr/>
      <dgm:t>
        <a:bodyPr/>
        <a:lstStyle/>
        <a:p>
          <a:endParaRPr lang="zh-TW" altLang="en-US"/>
        </a:p>
      </dgm:t>
    </dgm:pt>
    <dgm:pt modelId="{63BAB283-042E-43B7-98FC-1947F28D22AE}" type="sibTrans" cxnId="{D59A27EE-CA34-4436-A88B-1A336E4BA792}">
      <dgm:prSet/>
      <dgm:spPr/>
      <dgm:t>
        <a:bodyPr/>
        <a:lstStyle/>
        <a:p>
          <a:endParaRPr lang="zh-TW" altLang="en-US"/>
        </a:p>
      </dgm:t>
    </dgm:pt>
    <dgm:pt modelId="{DA39A2AC-3636-42C6-90FC-F27D8DB2242A}">
      <dgm:prSet phldrT="[文字]" custT="1"/>
      <dgm:spPr/>
      <dgm:t>
        <a:bodyPr/>
        <a:lstStyle/>
        <a:p>
          <a:r>
            <a:rPr lang="zh-TW" altLang="en-US" sz="5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串連重點</a:t>
          </a:r>
          <a:endParaRPr lang="zh-TW" altLang="en-US" sz="5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A90CC7-4DD5-4208-9FC6-C563368FE8DB}" type="parTrans" cxnId="{A27D6F96-8366-45AD-BCF6-14E97B2B2E70}">
      <dgm:prSet/>
      <dgm:spPr/>
      <dgm:t>
        <a:bodyPr/>
        <a:lstStyle/>
        <a:p>
          <a:endParaRPr lang="zh-TW" altLang="en-US"/>
        </a:p>
      </dgm:t>
    </dgm:pt>
    <dgm:pt modelId="{99E6511B-2F66-4E86-A1B7-129C1678FE5B}" type="sibTrans" cxnId="{A27D6F96-8366-45AD-BCF6-14E97B2B2E70}">
      <dgm:prSet/>
      <dgm:spPr/>
      <dgm:t>
        <a:bodyPr/>
        <a:lstStyle/>
        <a:p>
          <a:endParaRPr lang="zh-TW" altLang="en-US"/>
        </a:p>
      </dgm:t>
    </dgm:pt>
    <dgm:pt modelId="{10A77C73-0E40-4601-A58D-667BBBDF4F41}">
      <dgm:prSet phldrT="[文字]" custT="1"/>
      <dgm:spPr/>
      <dgm:t>
        <a:bodyPr/>
        <a:lstStyle/>
        <a:p>
          <a:r>
            <a:rPr lang="zh-TW" altLang="en-US" sz="5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重述故事</a:t>
          </a:r>
          <a:endParaRPr lang="zh-TW" altLang="en-US" sz="5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BC4DF65-0C86-4E53-96CD-2EBB67557F44}" type="parTrans" cxnId="{86C1E7BB-2E9B-4AD4-AB7C-81C66441F708}">
      <dgm:prSet/>
      <dgm:spPr/>
      <dgm:t>
        <a:bodyPr/>
        <a:lstStyle/>
        <a:p>
          <a:endParaRPr lang="zh-TW" altLang="en-US"/>
        </a:p>
      </dgm:t>
    </dgm:pt>
    <dgm:pt modelId="{64E8A205-4A04-4E7A-A2EC-CFC06BC88A16}" type="sibTrans" cxnId="{86C1E7BB-2E9B-4AD4-AB7C-81C66441F708}">
      <dgm:prSet/>
      <dgm:spPr/>
      <dgm:t>
        <a:bodyPr/>
        <a:lstStyle/>
        <a:p>
          <a:endParaRPr lang="zh-TW" altLang="en-US"/>
        </a:p>
      </dgm:t>
    </dgm:pt>
    <dgm:pt modelId="{31F2FA54-5189-4196-B86C-381E46E836ED}" type="pres">
      <dgm:prSet presAssocID="{04B565FA-4503-4163-9B4C-4EEFF0341822}" presName="outerComposite" presStyleCnt="0">
        <dgm:presLayoutVars>
          <dgm:chMax val="5"/>
          <dgm:dir/>
          <dgm:resizeHandles val="exact"/>
        </dgm:presLayoutVars>
      </dgm:prSet>
      <dgm:spPr/>
    </dgm:pt>
    <dgm:pt modelId="{CC8AEF30-7EFE-454F-B6AA-BB12BA3D3A85}" type="pres">
      <dgm:prSet presAssocID="{04B565FA-4503-4163-9B4C-4EEFF0341822}" presName="dummyMaxCanvas" presStyleCnt="0">
        <dgm:presLayoutVars/>
      </dgm:prSet>
      <dgm:spPr/>
    </dgm:pt>
    <dgm:pt modelId="{FAAEE187-5E98-4FBB-8A68-D8C856BE5A83}" type="pres">
      <dgm:prSet presAssocID="{04B565FA-4503-4163-9B4C-4EEFF0341822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5CC718-51C9-4E9E-82A6-F88AC7302AF9}" type="pres">
      <dgm:prSet presAssocID="{04B565FA-4503-4163-9B4C-4EEFF0341822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2CB9FD-5747-496E-B051-23A2EB430FD2}" type="pres">
      <dgm:prSet presAssocID="{04B565FA-4503-4163-9B4C-4EEFF0341822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AB40B36-6434-42ED-A629-222E3E9FDCD7}" type="pres">
      <dgm:prSet presAssocID="{04B565FA-4503-4163-9B4C-4EEFF0341822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996526-D6AF-45F9-A7B8-C6DE460F3E82}" type="pres">
      <dgm:prSet presAssocID="{04B565FA-4503-4163-9B4C-4EEFF0341822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7C589D9-9B11-43E5-B428-62E13B6AC7BE}" type="pres">
      <dgm:prSet presAssocID="{04B565FA-4503-4163-9B4C-4EEFF0341822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905572C-DCBE-4BD0-88E7-B0B8B889BA24}" type="pres">
      <dgm:prSet presAssocID="{04B565FA-4503-4163-9B4C-4EEFF0341822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3D68094-CFAA-4202-B3DF-04CEE8D2915A}" type="pres">
      <dgm:prSet presAssocID="{04B565FA-4503-4163-9B4C-4EEFF0341822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3C998A5-4405-406C-B92D-90C612749E86}" type="presOf" srcId="{63BAB283-042E-43B7-98FC-1947F28D22AE}" destId="{9AB40B36-6434-42ED-A629-222E3E9FDCD7}" srcOrd="0" destOrd="0" presId="urn:microsoft.com/office/officeart/2005/8/layout/vProcess5"/>
    <dgm:cxn modelId="{90E68DDF-45E2-4BD5-BEB0-69C6FBF174D5}" type="presOf" srcId="{10A77C73-0E40-4601-A58D-667BBBDF4F41}" destId="{A3D68094-CFAA-4202-B3DF-04CEE8D2915A}" srcOrd="1" destOrd="0" presId="urn:microsoft.com/office/officeart/2005/8/layout/vProcess5"/>
    <dgm:cxn modelId="{23ACF157-7BC1-40DD-B9A9-0010C21C458F}" type="presOf" srcId="{99E6511B-2F66-4E86-A1B7-129C1678FE5B}" destId="{99996526-D6AF-45F9-A7B8-C6DE460F3E82}" srcOrd="0" destOrd="0" presId="urn:microsoft.com/office/officeart/2005/8/layout/vProcess5"/>
    <dgm:cxn modelId="{F4F579C4-A6A8-4E7B-89EE-18D3357184C6}" type="presOf" srcId="{DA39A2AC-3636-42C6-90FC-F27D8DB2242A}" destId="{C25CC718-51C9-4E9E-82A6-F88AC7302AF9}" srcOrd="0" destOrd="0" presId="urn:microsoft.com/office/officeart/2005/8/layout/vProcess5"/>
    <dgm:cxn modelId="{B9C4A387-AF6B-4386-B7F0-EF237AD1B853}" type="presOf" srcId="{27B813B2-289F-46FC-8A0A-758A89B04343}" destId="{37C589D9-9B11-43E5-B428-62E13B6AC7BE}" srcOrd="1" destOrd="0" presId="urn:microsoft.com/office/officeart/2005/8/layout/vProcess5"/>
    <dgm:cxn modelId="{D59A27EE-CA34-4436-A88B-1A336E4BA792}" srcId="{04B565FA-4503-4163-9B4C-4EEFF0341822}" destId="{27B813B2-289F-46FC-8A0A-758A89B04343}" srcOrd="0" destOrd="0" parTransId="{8A1C799C-FA04-4E48-A0F1-BDB6AC485EFF}" sibTransId="{63BAB283-042E-43B7-98FC-1947F28D22AE}"/>
    <dgm:cxn modelId="{86C1E7BB-2E9B-4AD4-AB7C-81C66441F708}" srcId="{04B565FA-4503-4163-9B4C-4EEFF0341822}" destId="{10A77C73-0E40-4601-A58D-667BBBDF4F41}" srcOrd="2" destOrd="0" parTransId="{EBC4DF65-0C86-4E53-96CD-2EBB67557F44}" sibTransId="{64E8A205-4A04-4E7A-A2EC-CFC06BC88A16}"/>
    <dgm:cxn modelId="{BDF8A63E-B1C5-4933-8E82-AC48A327505B}" type="presOf" srcId="{04B565FA-4503-4163-9B4C-4EEFF0341822}" destId="{31F2FA54-5189-4196-B86C-381E46E836ED}" srcOrd="0" destOrd="0" presId="urn:microsoft.com/office/officeart/2005/8/layout/vProcess5"/>
    <dgm:cxn modelId="{85613479-8C9E-403F-8C42-ED9C76D8FEE6}" type="presOf" srcId="{10A77C73-0E40-4601-A58D-667BBBDF4F41}" destId="{1A2CB9FD-5747-496E-B051-23A2EB430FD2}" srcOrd="0" destOrd="0" presId="urn:microsoft.com/office/officeart/2005/8/layout/vProcess5"/>
    <dgm:cxn modelId="{6334EB0B-542A-4026-9587-B90E130AE6FD}" type="presOf" srcId="{DA39A2AC-3636-42C6-90FC-F27D8DB2242A}" destId="{7905572C-DCBE-4BD0-88E7-B0B8B889BA24}" srcOrd="1" destOrd="0" presId="urn:microsoft.com/office/officeart/2005/8/layout/vProcess5"/>
    <dgm:cxn modelId="{4BB22E63-D8A2-4866-A075-690F205368B9}" type="presOf" srcId="{27B813B2-289F-46FC-8A0A-758A89B04343}" destId="{FAAEE187-5E98-4FBB-8A68-D8C856BE5A83}" srcOrd="0" destOrd="0" presId="urn:microsoft.com/office/officeart/2005/8/layout/vProcess5"/>
    <dgm:cxn modelId="{A27D6F96-8366-45AD-BCF6-14E97B2B2E70}" srcId="{04B565FA-4503-4163-9B4C-4EEFF0341822}" destId="{DA39A2AC-3636-42C6-90FC-F27D8DB2242A}" srcOrd="1" destOrd="0" parTransId="{82A90CC7-4DD5-4208-9FC6-C563368FE8DB}" sibTransId="{99E6511B-2F66-4E86-A1B7-129C1678FE5B}"/>
    <dgm:cxn modelId="{265706B0-264B-413F-A788-F5EABCCC61FD}" type="presParOf" srcId="{31F2FA54-5189-4196-B86C-381E46E836ED}" destId="{CC8AEF30-7EFE-454F-B6AA-BB12BA3D3A85}" srcOrd="0" destOrd="0" presId="urn:microsoft.com/office/officeart/2005/8/layout/vProcess5"/>
    <dgm:cxn modelId="{3CDEBDFE-9D60-42C1-AD96-66FC0DE5EB5F}" type="presParOf" srcId="{31F2FA54-5189-4196-B86C-381E46E836ED}" destId="{FAAEE187-5E98-4FBB-8A68-D8C856BE5A83}" srcOrd="1" destOrd="0" presId="urn:microsoft.com/office/officeart/2005/8/layout/vProcess5"/>
    <dgm:cxn modelId="{BBE2606E-EEDA-4969-9CDD-E43DE3C6B927}" type="presParOf" srcId="{31F2FA54-5189-4196-B86C-381E46E836ED}" destId="{C25CC718-51C9-4E9E-82A6-F88AC7302AF9}" srcOrd="2" destOrd="0" presId="urn:microsoft.com/office/officeart/2005/8/layout/vProcess5"/>
    <dgm:cxn modelId="{91035F16-5942-4DCC-AEA0-71A1D17BF835}" type="presParOf" srcId="{31F2FA54-5189-4196-B86C-381E46E836ED}" destId="{1A2CB9FD-5747-496E-B051-23A2EB430FD2}" srcOrd="3" destOrd="0" presId="urn:microsoft.com/office/officeart/2005/8/layout/vProcess5"/>
    <dgm:cxn modelId="{D368ECDE-84BB-4DFC-89CB-CA1FDF5FE833}" type="presParOf" srcId="{31F2FA54-5189-4196-B86C-381E46E836ED}" destId="{9AB40B36-6434-42ED-A629-222E3E9FDCD7}" srcOrd="4" destOrd="0" presId="urn:microsoft.com/office/officeart/2005/8/layout/vProcess5"/>
    <dgm:cxn modelId="{96DE3B08-03C5-4CED-99EB-F37D06079A9D}" type="presParOf" srcId="{31F2FA54-5189-4196-B86C-381E46E836ED}" destId="{99996526-D6AF-45F9-A7B8-C6DE460F3E82}" srcOrd="5" destOrd="0" presId="urn:microsoft.com/office/officeart/2005/8/layout/vProcess5"/>
    <dgm:cxn modelId="{34A0482E-28E3-4FD2-9921-7E204E7B14CA}" type="presParOf" srcId="{31F2FA54-5189-4196-B86C-381E46E836ED}" destId="{37C589D9-9B11-43E5-B428-62E13B6AC7BE}" srcOrd="6" destOrd="0" presId="urn:microsoft.com/office/officeart/2005/8/layout/vProcess5"/>
    <dgm:cxn modelId="{8EEE2A29-6AA1-4418-9265-1AB9305F5B3A}" type="presParOf" srcId="{31F2FA54-5189-4196-B86C-381E46E836ED}" destId="{7905572C-DCBE-4BD0-88E7-B0B8B889BA24}" srcOrd="7" destOrd="0" presId="urn:microsoft.com/office/officeart/2005/8/layout/vProcess5"/>
    <dgm:cxn modelId="{70DF0B23-914B-43AF-A4B6-407A444D77C5}" type="presParOf" srcId="{31F2FA54-5189-4196-B86C-381E46E836ED}" destId="{A3D68094-CFAA-4202-B3DF-04CEE8D2915A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F22600-ADB1-483F-9923-56534D3EAFB1}">
      <dsp:nvSpPr>
        <dsp:cNvPr id="0" name=""/>
        <dsp:cNvSpPr/>
      </dsp:nvSpPr>
      <dsp:spPr>
        <a:xfrm>
          <a:off x="6571629" y="1867491"/>
          <a:ext cx="944156" cy="323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973"/>
              </a:lnTo>
              <a:lnTo>
                <a:pt x="944156" y="161973"/>
              </a:lnTo>
              <a:lnTo>
                <a:pt x="944156" y="3239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7FEBA8-027C-4534-80BB-6418B6C73F03}">
      <dsp:nvSpPr>
        <dsp:cNvPr id="0" name=""/>
        <dsp:cNvSpPr/>
      </dsp:nvSpPr>
      <dsp:spPr>
        <a:xfrm>
          <a:off x="5681740" y="1867491"/>
          <a:ext cx="889888" cy="323946"/>
        </a:xfrm>
        <a:custGeom>
          <a:avLst/>
          <a:gdLst/>
          <a:ahLst/>
          <a:cxnLst/>
          <a:rect l="0" t="0" r="0" b="0"/>
          <a:pathLst>
            <a:path>
              <a:moveTo>
                <a:pt x="889888" y="0"/>
              </a:moveTo>
              <a:lnTo>
                <a:pt x="889888" y="161973"/>
              </a:lnTo>
              <a:lnTo>
                <a:pt x="0" y="161973"/>
              </a:lnTo>
              <a:lnTo>
                <a:pt x="0" y="3239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DB552-5E16-4330-A56B-E59E8CCFE17D}">
      <dsp:nvSpPr>
        <dsp:cNvPr id="0" name=""/>
        <dsp:cNvSpPr/>
      </dsp:nvSpPr>
      <dsp:spPr>
        <a:xfrm>
          <a:off x="4102710" y="772244"/>
          <a:ext cx="2468918" cy="323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973"/>
              </a:lnTo>
              <a:lnTo>
                <a:pt x="2468918" y="161973"/>
              </a:lnTo>
              <a:lnTo>
                <a:pt x="2468918" y="32394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995A03-49DF-4A74-9B27-CB42584B54D8}">
      <dsp:nvSpPr>
        <dsp:cNvPr id="0" name=""/>
        <dsp:cNvSpPr/>
      </dsp:nvSpPr>
      <dsp:spPr>
        <a:xfrm>
          <a:off x="1630167" y="1867491"/>
          <a:ext cx="1035594" cy="323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973"/>
              </a:lnTo>
              <a:lnTo>
                <a:pt x="1035594" y="161973"/>
              </a:lnTo>
              <a:lnTo>
                <a:pt x="1035594" y="3239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C1D3BD-43B7-401D-BDB5-C07612D653A3}">
      <dsp:nvSpPr>
        <dsp:cNvPr id="0" name=""/>
        <dsp:cNvSpPr/>
      </dsp:nvSpPr>
      <dsp:spPr>
        <a:xfrm>
          <a:off x="1584447" y="1867491"/>
          <a:ext cx="91440" cy="32422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62250"/>
              </a:lnTo>
              <a:lnTo>
                <a:pt x="47339" y="162250"/>
              </a:lnTo>
              <a:lnTo>
                <a:pt x="47339" y="32422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AC049F-9006-4C46-98B3-3BFA36802981}">
      <dsp:nvSpPr>
        <dsp:cNvPr id="0" name=""/>
        <dsp:cNvSpPr/>
      </dsp:nvSpPr>
      <dsp:spPr>
        <a:xfrm>
          <a:off x="577558" y="1867491"/>
          <a:ext cx="1052609" cy="323946"/>
        </a:xfrm>
        <a:custGeom>
          <a:avLst/>
          <a:gdLst/>
          <a:ahLst/>
          <a:cxnLst/>
          <a:rect l="0" t="0" r="0" b="0"/>
          <a:pathLst>
            <a:path>
              <a:moveTo>
                <a:pt x="1052609" y="0"/>
              </a:moveTo>
              <a:lnTo>
                <a:pt x="1052609" y="161973"/>
              </a:lnTo>
              <a:lnTo>
                <a:pt x="0" y="161973"/>
              </a:lnTo>
              <a:lnTo>
                <a:pt x="0" y="32394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CD3681-DA35-4C09-8EFC-2236FB124BDB}">
      <dsp:nvSpPr>
        <dsp:cNvPr id="0" name=""/>
        <dsp:cNvSpPr/>
      </dsp:nvSpPr>
      <dsp:spPr>
        <a:xfrm>
          <a:off x="1630167" y="772244"/>
          <a:ext cx="2472543" cy="323946"/>
        </a:xfrm>
        <a:custGeom>
          <a:avLst/>
          <a:gdLst/>
          <a:ahLst/>
          <a:cxnLst/>
          <a:rect l="0" t="0" r="0" b="0"/>
          <a:pathLst>
            <a:path>
              <a:moveTo>
                <a:pt x="2472543" y="0"/>
              </a:moveTo>
              <a:lnTo>
                <a:pt x="2472543" y="161973"/>
              </a:lnTo>
              <a:lnTo>
                <a:pt x="0" y="161973"/>
              </a:lnTo>
              <a:lnTo>
                <a:pt x="0" y="32394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DE850E-1554-4F26-850A-28A37ECC6F98}">
      <dsp:nvSpPr>
        <dsp:cNvPr id="0" name=""/>
        <dsp:cNvSpPr/>
      </dsp:nvSpPr>
      <dsp:spPr>
        <a:xfrm>
          <a:off x="1957723" y="943"/>
          <a:ext cx="4289974" cy="77130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3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閱讀</a:t>
          </a:r>
          <a:endParaRPr lang="zh-TW" altLang="en-US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1957723" y="943"/>
        <a:ext cx="4289974" cy="771300"/>
      </dsp:txXfrm>
    </dsp:sp>
    <dsp:sp modelId="{59B24F50-CD05-409C-998A-34FEB99B4B9A}">
      <dsp:nvSpPr>
        <dsp:cNvPr id="0" name=""/>
        <dsp:cNvSpPr/>
      </dsp:nvSpPr>
      <dsp:spPr>
        <a:xfrm>
          <a:off x="222451" y="1096190"/>
          <a:ext cx="2815432" cy="77130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識字詞彙</a:t>
          </a:r>
          <a:endParaRPr lang="zh-TW" altLang="en-US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222451" y="1096190"/>
        <a:ext cx="2815432" cy="771300"/>
      </dsp:txXfrm>
    </dsp:sp>
    <dsp:sp modelId="{BCE30256-6B12-4445-895F-9ECE83F250BB}">
      <dsp:nvSpPr>
        <dsp:cNvPr id="0" name=""/>
        <dsp:cNvSpPr/>
      </dsp:nvSpPr>
      <dsp:spPr>
        <a:xfrm>
          <a:off x="157446" y="2191437"/>
          <a:ext cx="840224" cy="94384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字形</a:t>
          </a:r>
          <a:endParaRPr lang="zh-TW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157446" y="2191437"/>
        <a:ext cx="840224" cy="943848"/>
      </dsp:txXfrm>
    </dsp:sp>
    <dsp:sp modelId="{47120E67-0245-4F15-A3EA-63BD3570DF43}">
      <dsp:nvSpPr>
        <dsp:cNvPr id="0" name=""/>
        <dsp:cNvSpPr/>
      </dsp:nvSpPr>
      <dsp:spPr>
        <a:xfrm>
          <a:off x="1211675" y="2191715"/>
          <a:ext cx="840224" cy="94384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字音</a:t>
          </a:r>
          <a:endParaRPr lang="zh-TW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1211675" y="2191715"/>
        <a:ext cx="840224" cy="943848"/>
      </dsp:txXfrm>
    </dsp:sp>
    <dsp:sp modelId="{E268B35B-5357-4342-BE0D-FB0E158E2673}">
      <dsp:nvSpPr>
        <dsp:cNvPr id="0" name=""/>
        <dsp:cNvSpPr/>
      </dsp:nvSpPr>
      <dsp:spPr>
        <a:xfrm>
          <a:off x="2245650" y="2191437"/>
          <a:ext cx="840224" cy="94384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字義</a:t>
          </a:r>
          <a:endParaRPr lang="zh-TW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2245650" y="2191437"/>
        <a:ext cx="840224" cy="943848"/>
      </dsp:txXfrm>
    </dsp:sp>
    <dsp:sp modelId="{F6475D7D-8D65-42EA-8115-3B64ADAEF513}">
      <dsp:nvSpPr>
        <dsp:cNvPr id="0" name=""/>
        <dsp:cNvSpPr/>
      </dsp:nvSpPr>
      <dsp:spPr>
        <a:xfrm>
          <a:off x="5163912" y="1096190"/>
          <a:ext cx="2815432" cy="771300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5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閱讀理解</a:t>
          </a:r>
          <a:endParaRPr lang="zh-TW" altLang="en-US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5163912" y="1096190"/>
        <a:ext cx="2815432" cy="771300"/>
      </dsp:txXfrm>
    </dsp:sp>
    <dsp:sp modelId="{37B5A3BA-7ABE-44F3-9C4B-7195A55ACA28}">
      <dsp:nvSpPr>
        <dsp:cNvPr id="0" name=""/>
        <dsp:cNvSpPr/>
      </dsp:nvSpPr>
      <dsp:spPr>
        <a:xfrm>
          <a:off x="5174217" y="2191437"/>
          <a:ext cx="1015047" cy="94384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句子段落</a:t>
          </a:r>
          <a:endParaRPr lang="zh-TW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5174217" y="2191437"/>
        <a:ext cx="1015047" cy="943848"/>
      </dsp:txXfrm>
    </dsp:sp>
    <dsp:sp modelId="{A78AA143-019A-4456-8E7C-6D8B0D5EC9D5}">
      <dsp:nvSpPr>
        <dsp:cNvPr id="0" name=""/>
        <dsp:cNvSpPr/>
      </dsp:nvSpPr>
      <dsp:spPr>
        <a:xfrm>
          <a:off x="7008262" y="2191437"/>
          <a:ext cx="1015047" cy="943848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6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rPr>
            <a:t>全文</a:t>
          </a:r>
          <a:endParaRPr lang="zh-TW" alt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軟正黑體" pitchFamily="34" charset="-120"/>
            <a:ea typeface="微軟正黑體" pitchFamily="34" charset="-120"/>
          </a:endParaRPr>
        </a:p>
      </dsp:txBody>
      <dsp:txXfrm>
        <a:off x="7008262" y="2191437"/>
        <a:ext cx="1015047" cy="9438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803234-AF5B-471B-91D1-2A551C7E3B40}">
      <dsp:nvSpPr>
        <dsp:cNvPr id="0" name=""/>
        <dsp:cNvSpPr/>
      </dsp:nvSpPr>
      <dsp:spPr>
        <a:xfrm>
          <a:off x="290912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rgbClr val="00B050">
              <a:alpha val="9000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305253" y="14341"/>
        <a:ext cx="852695" cy="460972"/>
      </dsp:txXfrm>
    </dsp:sp>
    <dsp:sp modelId="{A74FDD0A-E7F9-4850-BD6D-53FD11B5713C}">
      <dsp:nvSpPr>
        <dsp:cNvPr id="0" name=""/>
        <dsp:cNvSpPr/>
      </dsp:nvSpPr>
      <dsp:spPr>
        <a:xfrm>
          <a:off x="1564013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1578354" y="14341"/>
        <a:ext cx="852695" cy="460972"/>
      </dsp:txXfrm>
    </dsp:sp>
    <dsp:sp modelId="{770C82E5-8ABA-44E5-ABED-2F4C7442585A}">
      <dsp:nvSpPr>
        <dsp:cNvPr id="0" name=""/>
        <dsp:cNvSpPr/>
      </dsp:nvSpPr>
      <dsp:spPr>
        <a:xfrm>
          <a:off x="1089765" y="2056062"/>
          <a:ext cx="367240" cy="367240"/>
        </a:xfrm>
        <a:prstGeom prst="triangle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B1E9C1-3FED-4E8F-9C33-CE4BAD271C38}">
      <dsp:nvSpPr>
        <dsp:cNvPr id="0" name=""/>
        <dsp:cNvSpPr/>
      </dsp:nvSpPr>
      <dsp:spPr>
        <a:xfrm rot="1071389">
          <a:off x="185936" y="1898692"/>
          <a:ext cx="2204117" cy="154126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695F80-3835-4BB1-AD72-1DE35F678565}">
      <dsp:nvSpPr>
        <dsp:cNvPr id="0" name=""/>
        <dsp:cNvSpPr/>
      </dsp:nvSpPr>
      <dsp:spPr>
        <a:xfrm rot="1095688">
          <a:off x="1450225" y="1750625"/>
          <a:ext cx="874678" cy="302065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464971" y="1765371"/>
        <a:ext cx="845186" cy="272573"/>
      </dsp:txXfrm>
    </dsp:sp>
    <dsp:sp modelId="{FB9EF548-3048-4B1B-B7DC-D7815835A803}">
      <dsp:nvSpPr>
        <dsp:cNvPr id="0" name=""/>
        <dsp:cNvSpPr/>
      </dsp:nvSpPr>
      <dsp:spPr>
        <a:xfrm rot="1095688">
          <a:off x="1552703" y="1432113"/>
          <a:ext cx="874678" cy="30206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567449" y="1446859"/>
        <a:ext cx="845186" cy="272573"/>
      </dsp:txXfrm>
    </dsp:sp>
    <dsp:sp modelId="{51F0F448-3271-4C72-A332-CDAD18617151}">
      <dsp:nvSpPr>
        <dsp:cNvPr id="0" name=""/>
        <dsp:cNvSpPr/>
      </dsp:nvSpPr>
      <dsp:spPr>
        <a:xfrm rot="1095688">
          <a:off x="1651016" y="1114010"/>
          <a:ext cx="874678" cy="30206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665762" y="1128756"/>
        <a:ext cx="845186" cy="272573"/>
      </dsp:txXfrm>
    </dsp:sp>
    <dsp:sp modelId="{3FAAC036-FBE1-4A36-86AE-559D07D2EBE9}">
      <dsp:nvSpPr>
        <dsp:cNvPr id="0" name=""/>
        <dsp:cNvSpPr/>
      </dsp:nvSpPr>
      <dsp:spPr>
        <a:xfrm rot="1095688">
          <a:off x="1764316" y="798078"/>
          <a:ext cx="874678" cy="30206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1779062" y="812824"/>
        <a:ext cx="845186" cy="272573"/>
      </dsp:txXfrm>
    </dsp:sp>
    <dsp:sp modelId="{BBFABB89-13F8-49F5-ABA8-9CCB480CF890}">
      <dsp:nvSpPr>
        <dsp:cNvPr id="0" name=""/>
        <dsp:cNvSpPr/>
      </dsp:nvSpPr>
      <dsp:spPr>
        <a:xfrm rot="1096765">
          <a:off x="301399" y="1378073"/>
          <a:ext cx="874678" cy="302065"/>
        </a:xfrm>
        <a:prstGeom prst="roundRect">
          <a:avLst/>
        </a:prstGeom>
        <a:solidFill>
          <a:srgbClr val="A73E3B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16145" y="1392819"/>
        <a:ext cx="845186" cy="2725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803234-AF5B-471B-91D1-2A551C7E3B40}">
      <dsp:nvSpPr>
        <dsp:cNvPr id="0" name=""/>
        <dsp:cNvSpPr/>
      </dsp:nvSpPr>
      <dsp:spPr>
        <a:xfrm>
          <a:off x="179878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rgbClr val="00B050">
              <a:alpha val="9000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194219" y="14341"/>
        <a:ext cx="852695" cy="460972"/>
      </dsp:txXfrm>
    </dsp:sp>
    <dsp:sp modelId="{A74FDD0A-E7F9-4850-BD6D-53FD11B5713C}">
      <dsp:nvSpPr>
        <dsp:cNvPr id="0" name=""/>
        <dsp:cNvSpPr/>
      </dsp:nvSpPr>
      <dsp:spPr>
        <a:xfrm>
          <a:off x="1455861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1470202" y="14341"/>
        <a:ext cx="852695" cy="460972"/>
      </dsp:txXfrm>
    </dsp:sp>
    <dsp:sp modelId="{770C82E5-8ABA-44E5-ABED-2F4C7442585A}">
      <dsp:nvSpPr>
        <dsp:cNvPr id="0" name=""/>
        <dsp:cNvSpPr/>
      </dsp:nvSpPr>
      <dsp:spPr>
        <a:xfrm>
          <a:off x="1080121" y="2081031"/>
          <a:ext cx="367240" cy="367240"/>
        </a:xfrm>
        <a:prstGeom prst="triangle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89AA9A-3B04-4158-A846-D7512C9F0B4C}">
      <dsp:nvSpPr>
        <dsp:cNvPr id="0" name=""/>
        <dsp:cNvSpPr/>
      </dsp:nvSpPr>
      <dsp:spPr>
        <a:xfrm rot="785672">
          <a:off x="157941" y="1923664"/>
          <a:ext cx="2204117" cy="154126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0EB7E8-708D-4520-8B59-56508E202802}">
      <dsp:nvSpPr>
        <dsp:cNvPr id="0" name=""/>
        <dsp:cNvSpPr/>
      </dsp:nvSpPr>
      <dsp:spPr>
        <a:xfrm rot="790006">
          <a:off x="282980" y="1474421"/>
          <a:ext cx="887044" cy="30071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97660" y="1489101"/>
        <a:ext cx="857684" cy="271353"/>
      </dsp:txXfrm>
    </dsp:sp>
    <dsp:sp modelId="{32D36930-3C5A-473B-B598-DC60E8B14EDF}">
      <dsp:nvSpPr>
        <dsp:cNvPr id="0" name=""/>
        <dsp:cNvSpPr/>
      </dsp:nvSpPr>
      <dsp:spPr>
        <a:xfrm rot="850745">
          <a:off x="364250" y="1177095"/>
          <a:ext cx="887985" cy="28726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378273" y="1191118"/>
        <a:ext cx="859939" cy="259219"/>
      </dsp:txXfrm>
    </dsp:sp>
    <dsp:sp modelId="{315E11FF-B84F-440B-B461-8289FFD30FB8}">
      <dsp:nvSpPr>
        <dsp:cNvPr id="0" name=""/>
        <dsp:cNvSpPr/>
      </dsp:nvSpPr>
      <dsp:spPr>
        <a:xfrm rot="815998">
          <a:off x="1612542" y="1194191"/>
          <a:ext cx="887346" cy="2964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1627011" y="1208660"/>
        <a:ext cx="858408" cy="267462"/>
      </dsp:txXfrm>
    </dsp:sp>
    <dsp:sp modelId="{B0F71A33-95F5-4045-A231-66292A59EAE6}">
      <dsp:nvSpPr>
        <dsp:cNvPr id="0" name=""/>
        <dsp:cNvSpPr/>
      </dsp:nvSpPr>
      <dsp:spPr>
        <a:xfrm rot="815998">
          <a:off x="1525816" y="1504389"/>
          <a:ext cx="889231" cy="26944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538969" y="1517542"/>
        <a:ext cx="862925" cy="243135"/>
      </dsp:txXfrm>
    </dsp:sp>
    <dsp:sp modelId="{74FD8E4F-9143-47CE-BE2C-C4B3EDCA9D83}">
      <dsp:nvSpPr>
        <dsp:cNvPr id="0" name=""/>
        <dsp:cNvSpPr/>
      </dsp:nvSpPr>
      <dsp:spPr>
        <a:xfrm rot="815998">
          <a:off x="1460646" y="1782630"/>
          <a:ext cx="890983" cy="244382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472576" y="1794560"/>
        <a:ext cx="867123" cy="2205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803234-AF5B-471B-91D1-2A551C7E3B40}">
      <dsp:nvSpPr>
        <dsp:cNvPr id="0" name=""/>
        <dsp:cNvSpPr/>
      </dsp:nvSpPr>
      <dsp:spPr>
        <a:xfrm>
          <a:off x="143745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rgbClr val="00B050">
              <a:alpha val="90000"/>
            </a:srgb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生字詞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158086" y="14341"/>
        <a:ext cx="852695" cy="460972"/>
      </dsp:txXfrm>
    </dsp:sp>
    <dsp:sp modelId="{A74FDD0A-E7F9-4850-BD6D-53FD11B5713C}">
      <dsp:nvSpPr>
        <dsp:cNvPr id="0" name=""/>
        <dsp:cNvSpPr/>
      </dsp:nvSpPr>
      <dsp:spPr>
        <a:xfrm>
          <a:off x="1367886" y="0"/>
          <a:ext cx="881377" cy="489654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zh-TW" altLang="en-US" sz="1800" b="1" kern="120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</a:rPr>
            <a:t>理解</a:t>
          </a:r>
          <a:endParaRPr lang="zh-TW" altLang="en-US" sz="1800" b="1" kern="1200" dirty="0">
            <a:solidFill>
              <a:schemeClr val="tx1"/>
            </a:solidFill>
            <a:effectLst/>
            <a:latin typeface="微軟正黑體" pitchFamily="34" charset="-120"/>
            <a:ea typeface="微軟正黑體" pitchFamily="34" charset="-120"/>
          </a:endParaRPr>
        </a:p>
      </dsp:txBody>
      <dsp:txXfrm>
        <a:off x="1382227" y="14341"/>
        <a:ext cx="852695" cy="460972"/>
      </dsp:txXfrm>
    </dsp:sp>
    <dsp:sp modelId="{770C82E5-8ABA-44E5-ABED-2F4C7442585A}">
      <dsp:nvSpPr>
        <dsp:cNvPr id="0" name=""/>
        <dsp:cNvSpPr/>
      </dsp:nvSpPr>
      <dsp:spPr>
        <a:xfrm>
          <a:off x="1259860" y="2050686"/>
          <a:ext cx="367240" cy="367240"/>
        </a:xfrm>
        <a:prstGeom prst="triangle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7D03CA-1F4D-464F-AD60-8619BF8A6A31}">
      <dsp:nvSpPr>
        <dsp:cNvPr id="0" name=""/>
        <dsp:cNvSpPr/>
      </dsp:nvSpPr>
      <dsp:spPr>
        <a:xfrm rot="20525782">
          <a:off x="293975" y="1919276"/>
          <a:ext cx="2204117" cy="154126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772BAC-3CAC-4623-B290-DAE99877DB09}">
      <dsp:nvSpPr>
        <dsp:cNvPr id="0" name=""/>
        <dsp:cNvSpPr/>
      </dsp:nvSpPr>
      <dsp:spPr>
        <a:xfrm rot="20486035">
          <a:off x="329810" y="1753912"/>
          <a:ext cx="874678" cy="30206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344556" y="1768658"/>
        <a:ext cx="845186" cy="272573"/>
      </dsp:txXfrm>
    </dsp:sp>
    <dsp:sp modelId="{78736242-1EA3-4E8B-91FA-40BD2C20A3B8}">
      <dsp:nvSpPr>
        <dsp:cNvPr id="0" name=""/>
        <dsp:cNvSpPr/>
      </dsp:nvSpPr>
      <dsp:spPr>
        <a:xfrm rot="20525782">
          <a:off x="229146" y="1439353"/>
          <a:ext cx="874678" cy="30206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243892" y="1454099"/>
        <a:ext cx="845186" cy="272573"/>
      </dsp:txXfrm>
    </dsp:sp>
    <dsp:sp modelId="{52B067D2-3830-4777-B770-203E7F7E2ADC}">
      <dsp:nvSpPr>
        <dsp:cNvPr id="0" name=""/>
        <dsp:cNvSpPr/>
      </dsp:nvSpPr>
      <dsp:spPr>
        <a:xfrm rot="20525782">
          <a:off x="132548" y="1125033"/>
          <a:ext cx="874678" cy="30206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147294" y="1139779"/>
        <a:ext cx="845186" cy="272573"/>
      </dsp:txXfrm>
    </dsp:sp>
    <dsp:sp modelId="{64067CD1-8498-45FE-A80D-D839D6EE9A84}">
      <dsp:nvSpPr>
        <dsp:cNvPr id="0" name=""/>
        <dsp:cNvSpPr/>
      </dsp:nvSpPr>
      <dsp:spPr>
        <a:xfrm rot="20525782">
          <a:off x="39912" y="805619"/>
          <a:ext cx="874678" cy="30206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200" kern="1200" dirty="0"/>
        </a:p>
      </dsp:txBody>
      <dsp:txXfrm>
        <a:off x="54658" y="820365"/>
        <a:ext cx="845186" cy="272573"/>
      </dsp:txXfrm>
    </dsp:sp>
    <dsp:sp modelId="{FE2D3708-E116-4A64-B819-FFE635DBF64B}">
      <dsp:nvSpPr>
        <dsp:cNvPr id="0" name=""/>
        <dsp:cNvSpPr/>
      </dsp:nvSpPr>
      <dsp:spPr>
        <a:xfrm rot="20525782">
          <a:off x="1501280" y="1371837"/>
          <a:ext cx="874678" cy="302065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ts val="24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kern="1200" dirty="0" smtClean="0">
              <a:latin typeface="微軟正黑體" pitchFamily="34" charset="-120"/>
              <a:ea typeface="微軟正黑體" pitchFamily="34" charset="-120"/>
            </a:rPr>
            <a:t> </a:t>
          </a: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516026" y="1386583"/>
        <a:ext cx="845186" cy="27257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AEE187-5E98-4FBB-8A68-D8C856BE5A83}">
      <dsp:nvSpPr>
        <dsp:cNvPr id="0" name=""/>
        <dsp:cNvSpPr/>
      </dsp:nvSpPr>
      <dsp:spPr>
        <a:xfrm>
          <a:off x="0" y="0"/>
          <a:ext cx="6069267" cy="127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lvl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找出重點</a:t>
          </a:r>
          <a:endParaRPr lang="zh-TW" altLang="en-US" sz="5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7275" y="37275"/>
        <a:ext cx="4695963" cy="1198114"/>
      </dsp:txXfrm>
    </dsp:sp>
    <dsp:sp modelId="{C25CC718-51C9-4E9E-82A6-F88AC7302AF9}">
      <dsp:nvSpPr>
        <dsp:cNvPr id="0" name=""/>
        <dsp:cNvSpPr/>
      </dsp:nvSpPr>
      <dsp:spPr>
        <a:xfrm>
          <a:off x="535523" y="1484775"/>
          <a:ext cx="6069267" cy="127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lvl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串連重點</a:t>
          </a:r>
          <a:endParaRPr lang="zh-TW" altLang="en-US" sz="5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72798" y="1522050"/>
        <a:ext cx="4631962" cy="1198114"/>
      </dsp:txXfrm>
    </dsp:sp>
    <dsp:sp modelId="{1A2CB9FD-5747-496E-B051-23A2EB430FD2}">
      <dsp:nvSpPr>
        <dsp:cNvPr id="0" name=""/>
        <dsp:cNvSpPr/>
      </dsp:nvSpPr>
      <dsp:spPr>
        <a:xfrm>
          <a:off x="1071047" y="2969551"/>
          <a:ext cx="6069267" cy="127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198120" rIns="198120" bIns="198120" numCol="1" spcCol="1270" anchor="ctr" anchorCtr="0">
          <a:noAutofit/>
        </a:bodyPr>
        <a:lstStyle/>
        <a:p>
          <a:pPr lvl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重述故事</a:t>
          </a:r>
          <a:endParaRPr lang="zh-TW" altLang="en-US" sz="5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108322" y="3006826"/>
        <a:ext cx="4631962" cy="1198114"/>
      </dsp:txXfrm>
    </dsp:sp>
    <dsp:sp modelId="{9AB40B36-6434-42ED-A629-222E3E9FDCD7}">
      <dsp:nvSpPr>
        <dsp:cNvPr id="0" name=""/>
        <dsp:cNvSpPr/>
      </dsp:nvSpPr>
      <dsp:spPr>
        <a:xfrm>
          <a:off x="5242035" y="965104"/>
          <a:ext cx="827232" cy="82723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>
        <a:off x="5428162" y="965104"/>
        <a:ext cx="454978" cy="622492"/>
      </dsp:txXfrm>
    </dsp:sp>
    <dsp:sp modelId="{99996526-D6AF-45F9-A7B8-C6DE460F3E82}">
      <dsp:nvSpPr>
        <dsp:cNvPr id="0" name=""/>
        <dsp:cNvSpPr/>
      </dsp:nvSpPr>
      <dsp:spPr>
        <a:xfrm>
          <a:off x="5777559" y="2441395"/>
          <a:ext cx="827232" cy="82723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600" kern="1200"/>
        </a:p>
      </dsp:txBody>
      <dsp:txXfrm>
        <a:off x="5963686" y="2441395"/>
        <a:ext cx="454978" cy="6224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3F9359-3DD1-49BA-B4DB-3ED18AAF55A7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EC52C-9576-4C88-A506-31738476FE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214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EC52C-9576-4C88-A506-31738476FE8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235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073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733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651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954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74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210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02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83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412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92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357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C2884-9890-4BC0-A462-92F737BF0888}" type="datetimeFigureOut">
              <a:rPr lang="zh-CN" altLang="en-US" smtClean="0"/>
              <a:t>2019/5/7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84B5BB-C786-4CC3-A84E-8434B538331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074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image" Target="../media/image14.png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image" Target="../media/image13.png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www.youtube.com/watch?v=ZztKHD96vRU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7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8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9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0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1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1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27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8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30.w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67.xml"/><Relationship Id="rId7" Type="http://schemas.openxmlformats.org/officeDocument/2006/relationships/slide" Target="slide68.xml"/><Relationship Id="rId2" Type="http://schemas.openxmlformats.org/officeDocument/2006/relationships/slide" Target="slide6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4.xml"/><Relationship Id="rId5" Type="http://schemas.openxmlformats.org/officeDocument/2006/relationships/slide" Target="slide66.xml"/><Relationship Id="rId4" Type="http://schemas.openxmlformats.org/officeDocument/2006/relationships/slide" Target="slide6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31.w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32.w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33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34.wmf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35.wm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36.wm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37.wmf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39.wmf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69118F7-718F-4DB6-A349-4360C285BEEF}"/>
              </a:ext>
            </a:extLst>
          </p:cNvPr>
          <p:cNvGrpSpPr/>
          <p:nvPr/>
        </p:nvGrpSpPr>
        <p:grpSpPr>
          <a:xfrm>
            <a:off x="-2" y="1957590"/>
            <a:ext cx="8319753" cy="3272698"/>
            <a:chOff x="-2" y="2224216"/>
            <a:chExt cx="10439805" cy="3606500"/>
          </a:xfrm>
        </p:grpSpPr>
        <p:sp>
          <p:nvSpPr>
            <p:cNvPr id="5" name="矩形 4"/>
            <p:cNvSpPr/>
            <p:nvPr/>
          </p:nvSpPr>
          <p:spPr>
            <a:xfrm>
              <a:off x="-1" y="2224216"/>
              <a:ext cx="10439804" cy="2891481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pic>
          <p:nvPicPr>
            <p:cNvPr id="11" name="Picture 15">
              <a:extLst>
                <a:ext uri="{FF2B5EF4-FFF2-40B4-BE49-F238E27FC236}">
                  <a16:creationId xmlns="" xmlns:a16="http://schemas.microsoft.com/office/drawing/2014/main" id="{D3FD0C63-0EF5-4335-BDBA-8928716B8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4856904" y="247818"/>
              <a:ext cx="725992" cy="10439804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4951008" y="2416525"/>
            <a:ext cx="33364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閱讀理解</a:t>
            </a:r>
            <a:endParaRPr lang="en-US" altLang="zh-TW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策略教學</a:t>
            </a:r>
            <a:endParaRPr lang="zh-CN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87737" y="987830"/>
            <a:ext cx="5028077" cy="3725963"/>
            <a:chOff x="323190" y="910437"/>
            <a:chExt cx="6704102" cy="3925744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731"/>
            <a:stretch/>
          </p:blipFill>
          <p:spPr>
            <a:xfrm rot="3091361">
              <a:off x="2363500" y="-47584"/>
              <a:ext cx="3705771" cy="5621813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313" t="18676" r="2681" b="13634"/>
            <a:stretch/>
          </p:blipFill>
          <p:spPr>
            <a:xfrm rot="21321828" flipH="1">
              <a:off x="323190" y="1164186"/>
              <a:ext cx="2254892" cy="3671995"/>
            </a:xfrm>
            <a:prstGeom prst="rect">
              <a:avLst/>
            </a:prstGeom>
          </p:spPr>
        </p:pic>
      </p:grp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92" r="80210"/>
          <a:stretch/>
        </p:blipFill>
        <p:spPr>
          <a:xfrm rot="1835522">
            <a:off x="4001681" y="3602282"/>
            <a:ext cx="359315" cy="420103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2" t="15063" r="43251" b="40855"/>
          <a:stretch/>
        </p:blipFill>
        <p:spPr>
          <a:xfrm rot="1835522">
            <a:off x="1659031" y="4301815"/>
            <a:ext cx="737309" cy="625973"/>
          </a:xfrm>
          <a:prstGeom prst="rect">
            <a:avLst/>
          </a:prstGeom>
        </p:spPr>
      </p:pic>
      <p:sp>
        <p:nvSpPr>
          <p:cNvPr id="12" name="文本框 7"/>
          <p:cNvSpPr txBox="1"/>
          <p:nvPr/>
        </p:nvSpPr>
        <p:spPr>
          <a:xfrm>
            <a:off x="807944" y="5099264"/>
            <a:ext cx="7269892" cy="1320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桃園市國教輔導團國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語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文國小組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2019.05.08</a:t>
            </a:r>
            <a:endParaRPr lang="zh-CN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7216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1820" y="447870"/>
            <a:ext cx="8222528" cy="6008914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13" t="18676" r="2681" b="13634"/>
          <a:stretch/>
        </p:blipFill>
        <p:spPr>
          <a:xfrm rot="1442408" flipH="1">
            <a:off x="410017" y="262706"/>
            <a:ext cx="3362284" cy="5475336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92" r="80210"/>
          <a:stretch/>
        </p:blipFill>
        <p:spPr>
          <a:xfrm rot="1835522">
            <a:off x="1633902" y="4010153"/>
            <a:ext cx="459314" cy="53702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4" t="276" r="-4189" b="40855"/>
          <a:stretch/>
        </p:blipFill>
        <p:spPr>
          <a:xfrm rot="1835522">
            <a:off x="1194067" y="3724417"/>
            <a:ext cx="2007668" cy="835961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3041296" y="3000375"/>
            <a:ext cx="575189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新勢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國小    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葉春櫻校長</a:t>
            </a:r>
          </a:p>
          <a:p>
            <a:pPr>
              <a:lnSpc>
                <a:spcPct val="1500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輔導團顧問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魏慶雲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主任</a:t>
            </a:r>
          </a:p>
          <a:p>
            <a:pPr>
              <a:lnSpc>
                <a:spcPct val="150000"/>
              </a:lnSpc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輔導團專輔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楊玟玲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老師</a:t>
            </a:r>
            <a:b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龍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岡國小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鍾孝昇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老師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zh-TW" altLang="en-US" dirty="0"/>
              <a:t> </a:t>
            </a:r>
          </a:p>
          <a:p>
            <a:endParaRPr lang="zh-TW" altLang="en-US" dirty="0"/>
          </a:p>
        </p:txBody>
      </p:sp>
      <p:pic>
        <p:nvPicPr>
          <p:cNvPr id="21" name="图片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13" t="18676" r="2681" b="13634"/>
          <a:stretch/>
        </p:blipFill>
        <p:spPr>
          <a:xfrm rot="20157592">
            <a:off x="-78956" y="3534734"/>
            <a:ext cx="1976617" cy="3218837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57142" y="2122543"/>
            <a:ext cx="5211683" cy="662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桃園市國教輔導團國語文國小組</a:t>
            </a:r>
            <a:endParaRPr lang="en-US" altLang="zh-TW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9426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1820" y="1523701"/>
            <a:ext cx="8222528" cy="4264908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DFAACAA0-42D5-4EC5-9109-5A6D97B8F6B5}"/>
              </a:ext>
            </a:extLst>
          </p:cNvPr>
          <p:cNvSpPr txBox="1"/>
          <p:nvPr/>
        </p:nvSpPr>
        <p:spPr>
          <a:xfrm>
            <a:off x="7299520" y="2631364"/>
            <a:ext cx="992579" cy="180994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TW" altLang="en-US" sz="525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rPr>
              <a:t>架構</a:t>
            </a:r>
            <a:endParaRPr lang="zh-CN" altLang="en-US" sz="5250" dirty="0">
              <a:latin typeface="標楷體" panose="03000509000000000000" pitchFamily="65" charset="-120"/>
              <a:ea typeface="標楷體" panose="03000509000000000000" pitchFamily="65" charset="-120"/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13" t="18676" r="2681" b="13634"/>
          <a:stretch/>
        </p:blipFill>
        <p:spPr>
          <a:xfrm rot="1442408" flipH="1">
            <a:off x="164669" y="1692695"/>
            <a:ext cx="2252541" cy="3668167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92" r="80210"/>
          <a:stretch/>
        </p:blipFill>
        <p:spPr>
          <a:xfrm rot="1835522">
            <a:off x="1633902" y="4010153"/>
            <a:ext cx="459314" cy="53702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4" t="276" r="-4189" b="40855"/>
          <a:stretch/>
        </p:blipFill>
        <p:spPr>
          <a:xfrm rot="1835522">
            <a:off x="664149" y="4350663"/>
            <a:ext cx="2007668" cy="835961"/>
          </a:xfrm>
          <a:prstGeom prst="rect">
            <a:avLst/>
          </a:prstGeom>
        </p:spPr>
      </p:pic>
      <p:grpSp>
        <p:nvGrpSpPr>
          <p:cNvPr id="5" name="群組 4"/>
          <p:cNvGrpSpPr/>
          <p:nvPr/>
        </p:nvGrpSpPr>
        <p:grpSpPr>
          <a:xfrm>
            <a:off x="3155044" y="1907216"/>
            <a:ext cx="4144479" cy="3456466"/>
            <a:chOff x="3529716" y="1471110"/>
            <a:chExt cx="3452066" cy="3323987"/>
          </a:xfrm>
        </p:grpSpPr>
        <p:sp>
          <p:nvSpPr>
            <p:cNvPr id="4" name="文本框 3">
              <a:extLst>
                <a:ext uri="{FF2B5EF4-FFF2-40B4-BE49-F238E27FC236}">
                  <a16:creationId xmlns="" xmlns:a16="http://schemas.microsoft.com/office/drawing/2014/main" id="{F6358B4B-5DD0-4FB3-BF7B-CDAA89EB2A4F}"/>
                </a:ext>
              </a:extLst>
            </p:cNvPr>
            <p:cNvSpPr txBox="1"/>
            <p:nvPr/>
          </p:nvSpPr>
          <p:spPr>
            <a:xfrm>
              <a:off x="6306475" y="1471110"/>
              <a:ext cx="675307" cy="33239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lvl="0" algn="ctr">
                <a:defRPr/>
              </a:pPr>
              <a:r>
                <a:rPr lang="zh-TW" altLang="en-US" sz="3000" dirty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█</a:t>
              </a:r>
              <a:r>
                <a:rPr lang="zh-TW" altLang="en-US" sz="1950" dirty="0">
                  <a:solidFill>
                    <a:srgbClr val="276F71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 </a:t>
              </a:r>
              <a:r>
                <a:rPr lang="en-US" altLang="zh-TW" sz="3000" dirty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12</a:t>
              </a:r>
              <a:r>
                <a:rPr lang="zh-TW" altLang="en-US" sz="3000" dirty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年課綱裡</a:t>
              </a:r>
              <a:r>
                <a:rPr lang="zh-TW" altLang="en-US" sz="3000" dirty="0" smtClean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的</a:t>
              </a:r>
              <a:endParaRPr lang="zh-CN" altLang="en-US" sz="30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="" xmlns:a16="http://schemas.microsoft.com/office/drawing/2014/main" id="{FC81249E-DC74-4E1E-9868-9D841161CB06}"/>
                </a:ext>
              </a:extLst>
            </p:cNvPr>
            <p:cNvSpPr txBox="1"/>
            <p:nvPr/>
          </p:nvSpPr>
          <p:spPr>
            <a:xfrm>
              <a:off x="5270162" y="1471110"/>
              <a:ext cx="507831" cy="33239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 defTabSz="685800">
                <a:defRPr/>
              </a:pPr>
              <a:r>
                <a:rPr lang="zh-TW" altLang="en-US" sz="3000" dirty="0" smtClean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█</a:t>
              </a:r>
              <a:r>
                <a:rPr lang="zh-TW" altLang="en-US" sz="3000" dirty="0" smtClean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</a:t>
              </a:r>
              <a:r>
                <a:rPr lang="zh-TW" altLang="en-US" sz="30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理解策略</a:t>
              </a:r>
              <a:endParaRPr lang="zh-CN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  <p:sp>
          <p:nvSpPr>
            <p:cNvPr id="24" name="文本框 16">
              <a:extLst>
                <a:ext uri="{FF2B5EF4-FFF2-40B4-BE49-F238E27FC236}">
                  <a16:creationId xmlns="" xmlns:a16="http://schemas.microsoft.com/office/drawing/2014/main" id="{FC81249E-DC74-4E1E-9868-9D841161CB06}"/>
                </a:ext>
              </a:extLst>
            </p:cNvPr>
            <p:cNvSpPr txBox="1"/>
            <p:nvPr/>
          </p:nvSpPr>
          <p:spPr>
            <a:xfrm>
              <a:off x="3529716" y="1507419"/>
              <a:ext cx="507831" cy="240065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 defTabSz="685800">
                <a:defRPr/>
              </a:pPr>
              <a:r>
                <a:rPr lang="zh-TW" altLang="en-US" sz="3000" dirty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█</a:t>
              </a:r>
              <a:r>
                <a:rPr lang="zh-TW" altLang="en-US" sz="30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意見交流</a:t>
              </a:r>
              <a:endParaRPr lang="zh-CN" altLang="en-US" sz="30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5936979" y="1982296"/>
              <a:ext cx="569387" cy="19389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defRPr/>
              </a:pPr>
              <a:r>
                <a:rPr lang="zh-TW" altLang="en-US" sz="3000" dirty="0" smtClean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閱</a:t>
              </a:r>
              <a:endParaRPr lang="en-US" altLang="zh-TW" sz="3000" dirty="0" smtClean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endParaRPr>
            </a:p>
            <a:p>
              <a:pPr lvl="0" algn="ctr">
                <a:defRPr/>
              </a:pPr>
              <a:r>
                <a:rPr lang="zh-TW" altLang="en-US" sz="3000" dirty="0" smtClean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讀</a:t>
              </a:r>
              <a:endParaRPr lang="en-US" altLang="zh-TW" sz="3000" dirty="0" smtClean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endParaRPr>
            </a:p>
            <a:p>
              <a:pPr lvl="0" algn="ctr">
                <a:defRPr/>
              </a:pPr>
              <a:r>
                <a:rPr lang="zh-TW" altLang="en-US" sz="3000" dirty="0" smtClean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內</a:t>
              </a:r>
              <a:endParaRPr lang="en-US" altLang="zh-TW" sz="3000" dirty="0" smtClean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endParaRPr>
            </a:p>
            <a:p>
              <a:pPr lvl="0" algn="ctr">
                <a:defRPr/>
              </a:pPr>
              <a:r>
                <a:rPr lang="zh-TW" altLang="en-US" sz="3000" dirty="0" smtClean="0"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rPr>
                <a:t>涵</a:t>
              </a:r>
              <a:endParaRPr lang="zh-CN" altLang="en-US" sz="30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3426274" y="2553627"/>
            <a:ext cx="1849738" cy="2810055"/>
            <a:chOff x="3574105" y="2317327"/>
            <a:chExt cx="1849738" cy="1938992"/>
          </a:xfrm>
        </p:grpSpPr>
        <p:sp>
          <p:nvSpPr>
            <p:cNvPr id="16" name="文本框 16">
              <a:extLst>
                <a:ext uri="{FF2B5EF4-FFF2-40B4-BE49-F238E27FC236}">
                  <a16:creationId xmlns="" xmlns:a16="http://schemas.microsoft.com/office/drawing/2014/main" id="{FC81249E-DC74-4E1E-9868-9D841161CB06}"/>
                </a:ext>
              </a:extLst>
            </p:cNvPr>
            <p:cNvSpPr txBox="1"/>
            <p:nvPr/>
          </p:nvSpPr>
          <p:spPr>
            <a:xfrm>
              <a:off x="4814152" y="2317327"/>
              <a:ext cx="609691" cy="193899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/>
              <a:r>
                <a:rPr lang="en-US" altLang="zh-TW" sz="2400" dirty="0" smtClean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1</a:t>
              </a: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課文</a:t>
              </a:r>
              <a:b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</a:b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大意</a:t>
              </a:r>
              <a:endPara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8" name="文本框 16">
              <a:extLst>
                <a:ext uri="{FF2B5EF4-FFF2-40B4-BE49-F238E27FC236}">
                  <a16:creationId xmlns="" xmlns:a16="http://schemas.microsoft.com/office/drawing/2014/main" id="{FC81249E-DC74-4E1E-9868-9D841161CB06}"/>
                </a:ext>
              </a:extLst>
            </p:cNvPr>
            <p:cNvSpPr txBox="1"/>
            <p:nvPr/>
          </p:nvSpPr>
          <p:spPr>
            <a:xfrm>
              <a:off x="4404110" y="2317327"/>
              <a:ext cx="609691" cy="120032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/>
              <a:r>
                <a:rPr lang="en-US" altLang="zh-TW" sz="2400" dirty="0" smtClean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2</a:t>
              </a: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  <a:sym typeface="+mn-lt"/>
                </a:rPr>
                <a:t>推論</a:t>
              </a:r>
              <a:endPara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9" name="文本框 16">
              <a:extLst>
                <a:ext uri="{FF2B5EF4-FFF2-40B4-BE49-F238E27FC236}">
                  <a16:creationId xmlns="" xmlns:a16="http://schemas.microsoft.com/office/drawing/2014/main" id="{FC81249E-DC74-4E1E-9868-9D841161CB06}"/>
                </a:ext>
              </a:extLst>
            </p:cNvPr>
            <p:cNvSpPr txBox="1"/>
            <p:nvPr/>
          </p:nvSpPr>
          <p:spPr>
            <a:xfrm>
              <a:off x="3996381" y="2317327"/>
              <a:ext cx="609691" cy="193899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/>
              <a:r>
                <a:rPr lang="en-US" altLang="zh-TW" sz="2400" dirty="0" smtClean="0">
                  <a:solidFill>
                    <a:srgbClr val="3CABAE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3</a:t>
              </a: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  <a:sym typeface="+mn-lt"/>
                </a:rPr>
                <a:t>自我提問</a:t>
              </a:r>
              <a:endPara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0" name="文本框 16">
              <a:extLst>
                <a:ext uri="{FF2B5EF4-FFF2-40B4-BE49-F238E27FC236}">
                  <a16:creationId xmlns="" xmlns:a16="http://schemas.microsoft.com/office/drawing/2014/main" id="{FC81249E-DC74-4E1E-9868-9D841161CB06}"/>
                </a:ext>
              </a:extLst>
            </p:cNvPr>
            <p:cNvSpPr txBox="1"/>
            <p:nvPr/>
          </p:nvSpPr>
          <p:spPr>
            <a:xfrm>
              <a:off x="3574105" y="2317327"/>
              <a:ext cx="609691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dist">
                <a:defRPr sz="3200">
                  <a:latin typeface="方正清刻本悦宋简体" panose="02000000000000000000" pitchFamily="2" charset="-122"/>
                  <a:ea typeface="方正清刻本悦宋简体" panose="02000000000000000000" pitchFamily="2" charset="-122"/>
                </a:defRPr>
              </a:lvl1pPr>
            </a:lstStyle>
            <a:p>
              <a:pPr algn="ctr"/>
              <a:endPara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395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3265718" y="1641023"/>
            <a:ext cx="4075240" cy="3762701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6B5EF38C-E652-4B7E-A324-132BE5D28F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253" y="1641022"/>
            <a:ext cx="3081426" cy="3762701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64142E6D-F969-482B-9B85-13CABDD41819}"/>
              </a:ext>
            </a:extLst>
          </p:cNvPr>
          <p:cNvSpPr txBox="1"/>
          <p:nvPr/>
        </p:nvSpPr>
        <p:spPr>
          <a:xfrm>
            <a:off x="6596420" y="1413652"/>
            <a:ext cx="807913" cy="32470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lvl="0" algn="ctr">
              <a:defRPr/>
            </a:pPr>
            <a:r>
              <a:rPr lang="zh-TW" altLang="en-US" sz="405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  </a:t>
            </a:r>
            <a:r>
              <a:rPr lang="zh-TW" altLang="en-US" sz="3200" dirty="0" smtClean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年國</a:t>
            </a:r>
            <a:r>
              <a:rPr lang="zh-TW" altLang="en-US" sz="3200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教</a:t>
            </a:r>
            <a:r>
              <a:rPr lang="zh-TW" altLang="en-US" sz="3200" dirty="0" smtClean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課綱</a:t>
            </a:r>
            <a:endParaRPr lang="en-US" altLang="zh-TW" sz="3200" dirty="0" smtClean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</p:txBody>
      </p:sp>
      <p:pic>
        <p:nvPicPr>
          <p:cNvPr id="13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67925" y="4501516"/>
            <a:ext cx="894599" cy="2699013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6715682" y="1744479"/>
            <a:ext cx="56938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endParaRPr lang="zh-TW" altLang="en-US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791805" y="2487419"/>
            <a:ext cx="2923877" cy="240065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8000" spc="1000" dirty="0" smtClean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閱讀</a:t>
            </a:r>
            <a:endParaRPr lang="en-US" altLang="zh-TW" sz="8000" spc="1000" dirty="0" smtClean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r>
              <a:rPr lang="zh-TW" altLang="en-US" sz="8000" spc="1000" dirty="0" smtClean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內涵</a:t>
            </a:r>
            <a:endParaRPr lang="zh-CN" altLang="en-US" sz="8000" spc="1000" dirty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2068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9993A42-E5D2-4929-8B02-58DD3558399E}"/>
              </a:ext>
            </a:extLst>
          </p:cNvPr>
          <p:cNvSpPr/>
          <p:nvPr/>
        </p:nvSpPr>
        <p:spPr>
          <a:xfrm>
            <a:off x="8591863" y="152891"/>
            <a:ext cx="463886" cy="1153396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3" name="群組 2"/>
          <p:cNvGrpSpPr/>
          <p:nvPr/>
        </p:nvGrpSpPr>
        <p:grpSpPr>
          <a:xfrm>
            <a:off x="8466155" y="152890"/>
            <a:ext cx="617717" cy="1562286"/>
            <a:chOff x="4662777" y="1036155"/>
            <a:chExt cx="1907182" cy="5588913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764"/>
            <a:stretch/>
          </p:blipFill>
          <p:spPr>
            <a:xfrm>
              <a:off x="5152768" y="2081718"/>
              <a:ext cx="1155478" cy="4119269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82" t="37701" r="48804"/>
            <a:stretch/>
          </p:blipFill>
          <p:spPr>
            <a:xfrm>
              <a:off x="4728246" y="3716228"/>
              <a:ext cx="1000898" cy="25662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2777" y="4683210"/>
              <a:ext cx="1907182" cy="1941858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50898" y="1036155"/>
              <a:ext cx="954026" cy="1155194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/>
        </p:nvSpPr>
        <p:spPr>
          <a:xfrm>
            <a:off x="69472" y="1020895"/>
            <a:ext cx="8568214" cy="5850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本</a:t>
            </a:r>
            <a:r>
              <a:rPr lang="zh-TW" altLang="en-US" sz="2000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課程呼應國語文學習之基本理念，以培育語文能力、涵養文學及文化素質，並加強自主行動、溝通互動及社會參與的核心素養為目標。其目標如下：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一、學習國語文知識，運用恰當文字語彙，抒發情感，表達意見。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二、結合國語文與科技資訊，進行跨領域探索，發展自學能力，奠定終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 身學習的基礎。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三、運用國語文分享經驗、溝通意見，建立良好人際關係，有效處理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人</a:t>
            </a:r>
            <a:endParaRPr lang="en-US" altLang="zh-TW" sz="2000" kern="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生</a:t>
            </a: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課題。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b="1" kern="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四、閱讀各類文本，提升理解和思辨的能力，激發潛能。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b="1" kern="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五、欣賞與評析文本，加強審美與感知的素養。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b="1" kern="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六、經由閱讀，印證現實生活，學習觀察社會，理解並尊重多元文化</a:t>
            </a:r>
            <a:r>
              <a:rPr lang="zh-TW" altLang="en-US" sz="2000" b="1" kern="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，</a:t>
            </a:r>
            <a:endParaRPr lang="en-US" altLang="zh-TW" sz="2000" b="1" kern="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b="1" kern="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b="1" kern="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增進族群互動。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七</a:t>
            </a: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、透過國語文學習，認識個人與社群的關係，體會文化傳承與生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命意</a:t>
            </a:r>
            <a:endParaRPr lang="en-US" altLang="zh-TW" sz="2000" kern="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義</a:t>
            </a: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的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開展</a:t>
            </a: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。</a:t>
            </a: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八、藉由國語文學習，關切本土與全球議題，拓展國際視野，培養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參與</a:t>
            </a:r>
            <a:endParaRPr lang="en-US" altLang="zh-TW" sz="2000" kern="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2000" kern="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</a:t>
            </a:r>
            <a:r>
              <a:rPr lang="zh-TW" altLang="en-US" sz="2000" kern="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   公共事務的熱情與能力。</a:t>
            </a:r>
            <a:endParaRPr lang="zh-TW" altLang="zh-TW" sz="2000" dirty="0">
              <a:solidFill>
                <a:schemeClr val="bg1">
                  <a:lumMod val="75000"/>
                </a:schemeClr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2661" y="500552"/>
            <a:ext cx="8412559" cy="4580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4400" b="1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課程目標中，與閱讀有關的項目</a:t>
            </a:r>
            <a:endParaRPr lang="zh-TW" altLang="en-US" sz="4400" b="1" kern="0" dirty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59134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362080"/>
              </p:ext>
            </p:extLst>
          </p:nvPr>
        </p:nvGraphicFramePr>
        <p:xfrm>
          <a:off x="403859" y="1009650"/>
          <a:ext cx="8387716" cy="5631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7090"/>
                <a:gridCol w="2689791"/>
                <a:gridCol w="4190835"/>
              </a:tblGrid>
              <a:tr h="63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核心素養項目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語文領域-國語文核心素養具體內涵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</a:tr>
              <a:tr h="1426137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自主行動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A1身心素質與自我精進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國-E-A1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認識國語文的重要性，培養國語文的興趣，能運用國語文認識自我、表現自我，奠定終身學習的基礎。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A2系統思考與問題解決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國-E-A2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b="1" dirty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透過國語文學習，掌握文本要旨、發展學習及解決問題策略、初探邏輯思維，並透過體驗與實踐，處理日常生活問題。</a:t>
                      </a:r>
                      <a:endParaRPr lang="zh-TW" sz="2000" b="1" dirty="0"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A3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規劃執行與創新應變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國-E-A3</a:t>
                      </a: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運用國語文充實生活經驗，學習有步驟的規劃活動和解決問題，並探索多元知能，培養創新精神，以增進生活適應力。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503792" y="454684"/>
            <a:ext cx="78995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4800" b="1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核心素養中，閱讀的重要性</a:t>
            </a:r>
            <a:endParaRPr lang="zh-TW" altLang="en-US" sz="4800" b="1" kern="0" dirty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</p:spTree>
    <p:extLst>
      <p:ext uri="{BB962C8B-B14F-4D97-AF65-F5344CB8AC3E}">
        <p14:creationId xmlns:p14="http://schemas.microsoft.com/office/powerpoint/2010/main" val="6409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609294"/>
              </p:ext>
            </p:extLst>
          </p:nvPr>
        </p:nvGraphicFramePr>
        <p:xfrm>
          <a:off x="403859" y="1009650"/>
          <a:ext cx="8387716" cy="56313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7090"/>
                <a:gridCol w="2689791"/>
                <a:gridCol w="4190835"/>
              </a:tblGrid>
              <a:tr h="63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核心素養項目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語文領域-國語文核心素養具體內涵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</a:tr>
              <a:tr h="1426137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zh-TW" sz="2000" b="1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B</a:t>
                      </a:r>
                    </a:p>
                    <a:p>
                      <a:pPr algn="ctr"/>
                      <a:r>
                        <a:rPr lang="zh-TW" altLang="zh-TW" sz="2000" b="1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溝通互動</a:t>
                      </a:r>
                      <a:endParaRPr lang="zh-TW" sz="24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B1</a:t>
                      </a: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符號運用與溝通表達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</a:t>
                      </a:r>
                      <a:r>
                        <a:rPr lang="en-US" altLang="zh-TW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-E-</a:t>
                      </a:r>
                      <a:r>
                        <a:rPr lang="en-US" altLang="zh-TW" sz="2000" dirty="0" err="1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B1</a:t>
                      </a:r>
                      <a:endParaRPr lang="en-US" altLang="zh-TW" sz="20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b="1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理解與運用國語文</a:t>
                      </a:r>
                      <a:r>
                        <a:rPr lang="zh-TW" altLang="en-US" sz="20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在日常生活中學習體察他人的感受，並給予適當的回應，以達成溝通及互動的目標。</a:t>
                      </a:r>
                      <a:endParaRPr lang="zh-TW" altLang="en-US" sz="20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B2</a:t>
                      </a: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科技資訊與媒體素養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</a:t>
                      </a:r>
                      <a:r>
                        <a:rPr lang="en-US" altLang="zh-TW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-E-</a:t>
                      </a:r>
                      <a:r>
                        <a:rPr lang="en-US" altLang="zh-TW" sz="2000" dirty="0" err="1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B2</a:t>
                      </a:r>
                      <a:endParaRPr lang="en-US" altLang="zh-TW" sz="20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理解網際網路和資訊科技對學習的重要性，藉以擴展語文學習的範疇，並培養審慎使用各類資訊的能力。</a:t>
                      </a:r>
                      <a:endParaRPr lang="zh-TW" sz="2000" dirty="0"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000" dirty="0" err="1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B3</a:t>
                      </a:r>
                      <a:endParaRPr lang="en-US" altLang="zh-TW" sz="20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藝術涵養與美感素養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</a:t>
                      </a:r>
                      <a:r>
                        <a:rPr lang="en-US" altLang="zh-TW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-E-</a:t>
                      </a:r>
                      <a:r>
                        <a:rPr lang="en-US" altLang="zh-TW" sz="2000" dirty="0" err="1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B3</a:t>
                      </a:r>
                      <a:endParaRPr lang="en-US" altLang="zh-TW" sz="20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運用多重感官感受文藝之美，體驗生活中的美感事物，並發展藝文創作與欣賞的基本素養。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551417" y="464209"/>
            <a:ext cx="7899598" cy="470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4800" b="1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核心素養中，閱讀的重要性</a:t>
            </a:r>
          </a:p>
        </p:txBody>
      </p:sp>
    </p:spTree>
    <p:extLst>
      <p:ext uri="{BB962C8B-B14F-4D97-AF65-F5344CB8AC3E}">
        <p14:creationId xmlns:p14="http://schemas.microsoft.com/office/powerpoint/2010/main" val="422127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160564"/>
              </p:ext>
            </p:extLst>
          </p:nvPr>
        </p:nvGraphicFramePr>
        <p:xfrm>
          <a:off x="394528" y="888352"/>
          <a:ext cx="8387716" cy="58587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7090"/>
                <a:gridCol w="2689791"/>
                <a:gridCol w="4190835"/>
              </a:tblGrid>
              <a:tr h="6399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核心素養項目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語文領域-國語文核心素養具體內涵</a:t>
                      </a:r>
                      <a:endParaRPr lang="zh-TW" sz="16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</a:tr>
              <a:tr h="1653481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zh-TW" sz="2000" b="1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C</a:t>
                      </a:r>
                    </a:p>
                    <a:p>
                      <a:pPr algn="ctr"/>
                      <a:r>
                        <a:rPr lang="zh-TW" altLang="zh-TW" sz="2000" b="1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社會參與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C1</a:t>
                      </a: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道德實踐與公民意識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</a:t>
                      </a:r>
                      <a:r>
                        <a:rPr lang="en-US" altLang="zh-TW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-E-</a:t>
                      </a:r>
                      <a:r>
                        <a:rPr lang="en-US" altLang="zh-TW" sz="2000" dirty="0" err="1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C1</a:t>
                      </a:r>
                      <a:endParaRPr lang="en-US" altLang="zh-TW" sz="20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閱讀各類文本，從中培養是非判斷的能力，</a:t>
                      </a: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以了解自己與所處社會的關係， 培養同理心與責任感，關懷自然生態與增進公民意識。</a:t>
                      </a: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C2</a:t>
                      </a: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人際關係與團隊合作</a:t>
                      </a:r>
                      <a:endParaRPr lang="zh-TW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國</a:t>
                      </a:r>
                      <a:r>
                        <a:rPr lang="zh-TW" altLang="zh-TW" sz="2000" b="1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-E-C2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與他人互動時，能適切運用語文能力表達個人想法，理解與包容不同意見， 樂於參與學校及社區活動，體會團隊合作的重要性。</a:t>
                      </a:r>
                      <a:endParaRPr lang="zh-TW" sz="2000" dirty="0"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68580" marR="68580" marT="0" marB="0"/>
                </a:tc>
              </a:tr>
              <a:tr h="178267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C3</a:t>
                      </a:r>
                    </a:p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多元文化與國際理解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國</a:t>
                      </a:r>
                      <a:r>
                        <a:rPr lang="zh-TW" altLang="zh-TW" sz="2000" b="1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-E-C3</a:t>
                      </a:r>
                      <a:endParaRPr lang="zh-TW" altLang="zh-TW" sz="20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zh-TW" altLang="zh-TW" sz="20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閱讀各類文本，培養理解與關心本土及國際事務的基本素養</a:t>
                      </a:r>
                      <a:r>
                        <a:rPr lang="zh-TW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，以認同自我文化，並能包容、尊重與欣賞多元文化。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638587" y="418030"/>
            <a:ext cx="7899598" cy="470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sz="4800" b="1" kern="0" dirty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核心素養中，閱讀的重要性</a:t>
            </a:r>
          </a:p>
        </p:txBody>
      </p:sp>
    </p:spTree>
    <p:extLst>
      <p:ext uri="{BB962C8B-B14F-4D97-AF65-F5344CB8AC3E}">
        <p14:creationId xmlns:p14="http://schemas.microsoft.com/office/powerpoint/2010/main" val="300256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108in.knsh.com.tw/Upload/Artical/15/13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024" y="0"/>
            <a:ext cx="7219586" cy="657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5150599" y="6386287"/>
            <a:ext cx="3993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引自國立</a:t>
            </a:r>
            <a:r>
              <a:rPr lang="zh-TW" altLang="en-US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臺中教育大學 楊裕貿副教授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150599" y="3972393"/>
            <a:ext cx="1789847" cy="764499"/>
          </a:xfrm>
          <a:prstGeom prst="rect">
            <a:avLst/>
          </a:prstGeom>
          <a:noFill/>
          <a:ln w="762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511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65505"/>
              </p:ext>
            </p:extLst>
          </p:nvPr>
        </p:nvGraphicFramePr>
        <p:xfrm>
          <a:off x="169642" y="1672464"/>
          <a:ext cx="8860665" cy="510156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{3B4B98B0-60AC-42C2-AFA5-B58CD77FA1E5}</a:tableStyleId>
              </a:tblPr>
              <a:tblGrid>
                <a:gridCol w="8860665"/>
              </a:tblGrid>
              <a:tr h="396013">
                <a:tc>
                  <a:txBody>
                    <a:bodyPr/>
                    <a:lstStyle/>
                    <a:p>
                      <a:pPr marL="2157730" marR="2148840" algn="ctr">
                        <a:lnSpc>
                          <a:spcPts val="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800" b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學習表現</a:t>
                      </a:r>
                      <a:endParaRPr lang="zh-TW" sz="2800" b="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  <a:tr h="4705548">
                <a:tc>
                  <a:txBody>
                    <a:bodyPr/>
                    <a:lstStyle/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5-Ⅰ-1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以適切的速率正確地朗讀文本。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5-Ⅰ-2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認識常用標點符號。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5-Ⅰ-3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讀懂與學習階段相符的文本。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5-Ⅰ-4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了解文本中的重要訊息與觀點。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5-Ⅰ-5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認識簡易的記敘、抒情及應用文本的特徵。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5-Ⅰ-6</a:t>
                      </a:r>
                      <a:r>
                        <a:rPr lang="zh-TW" altLang="en-US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利用圖像、故事結構等策略，協助文本的理解與內   </a:t>
                      </a:r>
                      <a:endParaRPr lang="en-US" altLang="zh-TW" sz="2400" b="1" dirty="0" smtClean="0"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</a:t>
                      </a:r>
                      <a:r>
                        <a:rPr lang="zh-TW" altLang="en-US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容重述。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5-Ⅰ-7</a:t>
                      </a:r>
                      <a:r>
                        <a:rPr lang="zh-TW" altLang="en-US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運用簡單的預測、推論等策略，找出句子和段落明</a:t>
                      </a:r>
                      <a:endParaRPr lang="en-US" altLang="zh-TW" sz="2400" b="1" dirty="0" smtClean="0"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  </a:t>
                      </a:r>
                      <a:r>
                        <a:rPr lang="zh-TW" altLang="en-US" sz="2400" b="1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示的因果關係，理解文本內容。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5-Ⅰ-8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認識圖書館</a:t>
                      </a: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室</a:t>
                      </a: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的功能。</a:t>
                      </a:r>
                    </a:p>
                    <a:p>
                      <a:pPr marL="139700" algn="l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7865" algn="l"/>
                        </a:tabLst>
                      </a:pPr>
                      <a:r>
                        <a:rPr lang="en-US" altLang="zh-TW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5-Ⅰ-9</a:t>
                      </a:r>
                      <a:r>
                        <a:rPr lang="zh-TW" altLang="en-US" sz="2400" b="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喜愛閱讀，並樂於與他人分享閱讀心得。</a:t>
                      </a:r>
                      <a:endParaRPr lang="zh-TW" altLang="en-US" sz="2400" b="0" dirty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2601106" y="952020"/>
            <a:ext cx="4280018" cy="12028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8740" marR="69850" algn="ctr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zh-TW" sz="4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第一</a:t>
            </a:r>
            <a:r>
              <a:rPr lang="zh-TW" altLang="zh-TW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學習階段</a:t>
            </a:r>
            <a:endParaRPr lang="zh-TW" altLang="zh-TW" sz="4800" b="1" dirty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endParaRPr lang="zh-TW" altLang="en-US" sz="4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任意多边形 3">
            <a:extLst>
              <a:ext uri="{FF2B5EF4-FFF2-40B4-BE49-F238E27FC236}">
                <a16:creationId xmlns="" xmlns:a16="http://schemas.microsoft.com/office/drawing/2014/main" id="{FE7E4330-729E-49B4-9B6D-AF83DFE16702}"/>
              </a:ext>
            </a:extLst>
          </p:cNvPr>
          <p:cNvSpPr/>
          <p:nvPr/>
        </p:nvSpPr>
        <p:spPr>
          <a:xfrm>
            <a:off x="533536" y="667339"/>
            <a:ext cx="1922690" cy="1005125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4" name="矩形 3"/>
          <p:cNvSpPr/>
          <p:nvPr/>
        </p:nvSpPr>
        <p:spPr>
          <a:xfrm>
            <a:off x="5630218" y="29234"/>
            <a:ext cx="3513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b="1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閱讀理解策略在各階段的呈現</a:t>
            </a:r>
            <a:endParaRPr lang="zh-TW" altLang="en-US" b="1" kern="0" dirty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</p:spTree>
    <p:extLst>
      <p:ext uri="{BB962C8B-B14F-4D97-AF65-F5344CB8AC3E}">
        <p14:creationId xmlns:p14="http://schemas.microsoft.com/office/powerpoint/2010/main" val="71499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947713"/>
              </p:ext>
            </p:extLst>
          </p:nvPr>
        </p:nvGraphicFramePr>
        <p:xfrm>
          <a:off x="169642" y="1339403"/>
          <a:ext cx="8860665" cy="533482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{3B4B98B0-60AC-42C2-AFA5-B58CD77FA1E5}</a:tableStyleId>
              </a:tblPr>
              <a:tblGrid>
                <a:gridCol w="8860665"/>
              </a:tblGrid>
              <a:tr h="425003">
                <a:tc>
                  <a:txBody>
                    <a:bodyPr/>
                    <a:lstStyle/>
                    <a:p>
                      <a:pPr marL="2157730" marR="2148840" algn="ctr">
                        <a:lnSpc>
                          <a:spcPts val="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800" b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學習表現</a:t>
                      </a:r>
                      <a:endParaRPr lang="zh-TW" sz="2800" b="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  <a:tr h="4909823">
                <a:tc>
                  <a:txBody>
                    <a:bodyPr/>
                    <a:lstStyle/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5-Ⅱ-1</a:t>
                      </a:r>
                      <a:r>
                        <a:rPr lang="zh-TW" altLang="en-US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以適切的速率朗讀文本，表現抑揚頓挫與情感。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5-Ⅱ-2</a:t>
                      </a:r>
                      <a:r>
                        <a:rPr lang="zh-TW" altLang="en-US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理解各種標點符號的用法。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5-Ⅱ-3</a:t>
                      </a:r>
                      <a:r>
                        <a:rPr lang="zh-TW" altLang="en-US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讀懂與學習階段相符的文本。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5-Ⅱ-4</a:t>
                      </a:r>
                      <a:r>
                        <a:rPr lang="zh-TW" altLang="en-US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掌握句子和段落的意義與主要概念。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5-Ⅱ-5</a:t>
                      </a:r>
                      <a:r>
                        <a:rPr lang="zh-TW" altLang="en-US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認識記敘、抒情、說明及應用文本的特徵。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5-Ⅱ-6</a:t>
                      </a:r>
                      <a:r>
                        <a:rPr lang="zh-TW" altLang="en-US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運用適合學習階段的摘要策略，擷取大意。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5-Ⅱ-7</a:t>
                      </a:r>
                      <a:r>
                        <a:rPr lang="zh-TW" altLang="en-US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就文本的觀點，找出支持的理由。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5-Ⅱ-8</a:t>
                      </a:r>
                      <a:r>
                        <a:rPr lang="zh-TW" altLang="en-US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運用預測、推論、提問等策略，增進對文本的理解。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5-Ⅱ-9</a:t>
                      </a:r>
                      <a:r>
                        <a:rPr lang="zh-TW" altLang="en-US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4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覺察自己的閱讀理解情況，適時調整策略。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5-Ⅱ-10 透過大量閱讀，體會閱讀的樂趣。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5-Ⅱ-11 閱讀多元文本，以認識議題。</a:t>
                      </a:r>
                    </a:p>
                    <a:p>
                      <a:pPr>
                        <a:lnSpc>
                          <a:spcPts val="3000"/>
                        </a:lnSpc>
                      </a:pPr>
                      <a:r>
                        <a:rPr lang="zh-TW" altLang="zh-TW" sz="24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5-Ⅱ-12 主動參與班級、學校或社區的閱讀社群活動。</a:t>
                      </a:r>
                      <a:endParaRPr lang="zh-TW" altLang="en-US" sz="3200" b="0" dirty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2820408" y="737956"/>
            <a:ext cx="4028026" cy="12028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8740" marR="69850" algn="ctr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zh-TW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zh-TW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學習階段</a:t>
            </a:r>
            <a:endParaRPr lang="zh-TW" altLang="zh-TW" sz="4800" b="1" dirty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endParaRPr lang="zh-TW" altLang="en-US" sz="4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任意多边形 3">
            <a:extLst>
              <a:ext uri="{FF2B5EF4-FFF2-40B4-BE49-F238E27FC236}">
                <a16:creationId xmlns="" xmlns:a16="http://schemas.microsoft.com/office/drawing/2014/main" id="{FE7E4330-729E-49B4-9B6D-AF83DFE16702}"/>
              </a:ext>
            </a:extLst>
          </p:cNvPr>
          <p:cNvSpPr/>
          <p:nvPr/>
        </p:nvSpPr>
        <p:spPr>
          <a:xfrm>
            <a:off x="571003" y="599327"/>
            <a:ext cx="1922690" cy="1005125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矩形 4"/>
          <p:cNvSpPr/>
          <p:nvPr/>
        </p:nvSpPr>
        <p:spPr>
          <a:xfrm>
            <a:off x="5630218" y="29234"/>
            <a:ext cx="3513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b="1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閱讀理解策略在各階段的呈現</a:t>
            </a:r>
            <a:endParaRPr lang="zh-TW" altLang="en-US" b="1" kern="0" dirty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47382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015647"/>
              </p:ext>
            </p:extLst>
          </p:nvPr>
        </p:nvGraphicFramePr>
        <p:xfrm>
          <a:off x="169642" y="1339403"/>
          <a:ext cx="8860665" cy="533482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{3B4B98B0-60AC-42C2-AFA5-B58CD77FA1E5}</a:tableStyleId>
              </a:tblPr>
              <a:tblGrid>
                <a:gridCol w="8860665"/>
              </a:tblGrid>
              <a:tr h="425003">
                <a:tc>
                  <a:txBody>
                    <a:bodyPr/>
                    <a:lstStyle/>
                    <a:p>
                      <a:pPr marL="2157730" marR="2148840" algn="ctr">
                        <a:lnSpc>
                          <a:spcPts val="2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800" b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學習表現</a:t>
                      </a:r>
                      <a:endParaRPr lang="zh-TW" sz="2800" b="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  <a:tr h="4909823">
                <a:tc>
                  <a:txBody>
                    <a:bodyPr/>
                    <a:lstStyle/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5-Ⅲ-1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流暢朗讀各類文本，並表現抑揚頓挫的變化。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5-Ⅲ-2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理解各種標點符號的用法與表達效果。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5-Ⅲ-3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讀懂與學習階段相符的文本。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5-Ⅲ-4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區分文本中的客觀事實與主觀判斷之間的差別。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5-Ⅲ-5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認識議論文本的特徵。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5-Ⅲ-6</a:t>
                      </a:r>
                      <a:r>
                        <a:rPr lang="zh-TW" altLang="en-US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熟習適合學習階段的摘要策略，擷取大意。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5-Ⅲ-7</a:t>
                      </a:r>
                      <a:r>
                        <a:rPr lang="zh-TW" altLang="en-US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連結相關的知識和經驗，提出自己的觀點，評述文本的內容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5-Ⅲ-8</a:t>
                      </a:r>
                      <a:r>
                        <a:rPr lang="zh-TW" altLang="en-US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運用自我提問、推論等策略，推論文本隱含的因果訊息或觀點。</a:t>
                      </a:r>
                    </a:p>
                    <a:p>
                      <a:pPr>
                        <a:lnSpc>
                          <a:spcPts val="3400"/>
                        </a:lnSpc>
                      </a:pP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5-Ⅲ-9</a:t>
                      </a:r>
                      <a:r>
                        <a:rPr lang="zh-TW" altLang="en-US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1" kern="1200" dirty="0" smtClean="0">
                          <a:solidFill>
                            <a:srgbClr val="C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因應不同的目的，運用不同的閱讀策略。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5-Ⅲ-10 結合自己的特長和興趣，主動尋找閱讀材料。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5-Ⅲ-11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大量閱讀多元文本，辨識文本中議題的訊息或觀點。</a:t>
                      </a:r>
                    </a:p>
                    <a:p>
                      <a:pPr>
                        <a:lnSpc>
                          <a:spcPts val="2600"/>
                        </a:lnSpc>
                      </a:pP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5-Ⅲ-12</a:t>
                      </a:r>
                      <a:r>
                        <a:rPr lang="zh-TW" altLang="en-US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2200" b="0" kern="1200" dirty="0" smtClean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運用圖書館(室)、科技與網路，進行資料蒐集、解讀與判斷， 提升多元文本的閱讀和應用能力。</a:t>
                      </a:r>
                      <a:endParaRPr lang="zh-TW" altLang="en-US" sz="2200" b="0" dirty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Noto Sans Mono CJK JP Regular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2717771" y="737956"/>
            <a:ext cx="4028026" cy="12028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8740" marR="69850" algn="ctr">
              <a:lnSpc>
                <a:spcPts val="288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zh-TW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zh-TW" altLang="en-US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zh-TW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學習階段</a:t>
            </a:r>
            <a:endParaRPr lang="zh-TW" altLang="zh-TW" sz="4800" b="1" dirty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  <a:p>
            <a:endParaRPr lang="zh-TW" altLang="en-US" sz="4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任意多边形 3">
            <a:extLst>
              <a:ext uri="{FF2B5EF4-FFF2-40B4-BE49-F238E27FC236}">
                <a16:creationId xmlns="" xmlns:a16="http://schemas.microsoft.com/office/drawing/2014/main" id="{FE7E4330-729E-49B4-9B6D-AF83DFE16702}"/>
              </a:ext>
            </a:extLst>
          </p:cNvPr>
          <p:cNvSpPr/>
          <p:nvPr/>
        </p:nvSpPr>
        <p:spPr>
          <a:xfrm>
            <a:off x="571003" y="599327"/>
            <a:ext cx="1922690" cy="1005125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矩形 4"/>
          <p:cNvSpPr/>
          <p:nvPr/>
        </p:nvSpPr>
        <p:spPr>
          <a:xfrm>
            <a:off x="5630218" y="29234"/>
            <a:ext cx="3513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5120">
              <a:lnSpc>
                <a:spcPts val="2400"/>
              </a:lnSpc>
              <a:spcBef>
                <a:spcPts val="515"/>
              </a:spcBef>
              <a:spcAft>
                <a:spcPts val="0"/>
              </a:spcAft>
            </a:pPr>
            <a:r>
              <a:rPr lang="zh-TW" altLang="en-US" b="1" kern="0" dirty="0" smtClean="0">
                <a:latin typeface="標楷體" panose="03000509000000000000" pitchFamily="65" charset="-120"/>
                <a:ea typeface="標楷體" panose="03000509000000000000" pitchFamily="65" charset="-120"/>
                <a:cs typeface="Noto Sans Mono CJK JP Regular"/>
              </a:rPr>
              <a:t>閱讀理解策略在各階段的呈現</a:t>
            </a:r>
            <a:endParaRPr lang="zh-TW" altLang="en-US" b="1" kern="0" dirty="0">
              <a:latin typeface="標楷體" panose="03000509000000000000" pitchFamily="65" charset="-120"/>
              <a:ea typeface="標楷體" panose="03000509000000000000" pitchFamily="65" charset="-120"/>
              <a:cs typeface="Noto Sans Mono CJK JP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91041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e108in.knsh.com.tw/Upload/Artical/15/13-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766487"/>
            <a:ext cx="8820150" cy="337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934434" y="600823"/>
            <a:ext cx="326243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學習內容</a:t>
            </a:r>
            <a:endParaRPr lang="zh-TW" altLang="en-US" sz="6000" b="1" i="0" dirty="0">
              <a:solidFill>
                <a:srgbClr val="C0000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任意多边形 3">
            <a:extLst>
              <a:ext uri="{FF2B5EF4-FFF2-40B4-BE49-F238E27FC236}">
                <a16:creationId xmlns="" xmlns:a16="http://schemas.microsoft.com/office/drawing/2014/main" id="{FE7E4330-729E-49B4-9B6D-AF83DFE16702}"/>
              </a:ext>
            </a:extLst>
          </p:cNvPr>
          <p:cNvSpPr/>
          <p:nvPr/>
        </p:nvSpPr>
        <p:spPr>
          <a:xfrm>
            <a:off x="881109" y="810653"/>
            <a:ext cx="1922690" cy="1005125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矩形 4"/>
          <p:cNvSpPr/>
          <p:nvPr/>
        </p:nvSpPr>
        <p:spPr>
          <a:xfrm>
            <a:off x="1010829" y="5154881"/>
            <a:ext cx="710963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閱讀理解策略</a:t>
            </a:r>
            <a:endParaRPr lang="en-US" altLang="zh-TW" sz="6000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i="0" dirty="0" smtClean="0">
                <a:solidFill>
                  <a:srgbClr val="7030A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的使用，可增進對學習內容的理解</a:t>
            </a:r>
            <a:endParaRPr lang="zh-TW" altLang="en-US" sz="3600" b="1" i="0" dirty="0">
              <a:solidFill>
                <a:srgbClr val="7030A0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8975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D9030804-A249-415A-95B1-63C7B1BD3ACB}"/>
              </a:ext>
            </a:extLst>
          </p:cNvPr>
          <p:cNvGrpSpPr/>
          <p:nvPr/>
        </p:nvGrpSpPr>
        <p:grpSpPr>
          <a:xfrm>
            <a:off x="2621902" y="1641024"/>
            <a:ext cx="3342829" cy="4657298"/>
            <a:chOff x="4354290" y="1045031"/>
            <a:chExt cx="3598684" cy="6209731"/>
          </a:xfrm>
        </p:grpSpPr>
        <p:sp>
          <p:nvSpPr>
            <p:cNvPr id="2" name="矩形 1">
              <a:extLst>
                <a:ext uri="{FF2B5EF4-FFF2-40B4-BE49-F238E27FC236}">
                  <a16:creationId xmlns="" xmlns:a16="http://schemas.microsoft.com/office/drawing/2014/main" id="{2E1CB35C-B6D2-4EB0-8D2B-DACA4A79456D}"/>
                </a:ext>
              </a:extLst>
            </p:cNvPr>
            <p:cNvSpPr/>
            <p:nvPr/>
          </p:nvSpPr>
          <p:spPr>
            <a:xfrm>
              <a:off x="4354290" y="1045031"/>
              <a:ext cx="3537857" cy="5016934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  <p:pic>
          <p:nvPicPr>
            <p:cNvPr id="13" name="Picture 15">
              <a:extLst>
                <a:ext uri="{FF2B5EF4-FFF2-40B4-BE49-F238E27FC236}">
                  <a16:creationId xmlns="" xmlns:a16="http://schemas.microsoft.com/office/drawing/2014/main" id="{3D0102DB-E32C-4C3C-9759-66B85D886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557233" y="4859021"/>
              <a:ext cx="1192798" cy="3598684"/>
            </a:xfrm>
            <a:prstGeom prst="rect">
              <a:avLst/>
            </a:prstGeom>
          </p:spPr>
        </p:pic>
      </p:grpSp>
      <p:pic>
        <p:nvPicPr>
          <p:cNvPr id="7" name="图片 6" descr="图片包含 花瓶, 天空, 鲜花, 蓝色&#10;&#10;已生成极高可信度的说明">
            <a:extLst>
              <a:ext uri="{FF2B5EF4-FFF2-40B4-BE49-F238E27FC236}">
                <a16:creationId xmlns="" xmlns:a16="http://schemas.microsoft.com/office/drawing/2014/main" id="{FC252571-7B0F-4ED4-BCBA-5DC3D1CF01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051" y="2183981"/>
            <a:ext cx="3219741" cy="3219741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64142E6D-F969-482B-9B85-13CABDD41819}"/>
              </a:ext>
            </a:extLst>
          </p:cNvPr>
          <p:cNvSpPr txBox="1"/>
          <p:nvPr/>
        </p:nvSpPr>
        <p:spPr>
          <a:xfrm>
            <a:off x="3556436" y="1235839"/>
            <a:ext cx="861774" cy="36459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 defTabSz="685800">
              <a:defRPr/>
            </a:pPr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rPr>
              <a:t>閱讀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rPr>
              <a:t>理解</a:t>
            </a:r>
            <a:endParaRPr lang="zh-CN" altLang="en-US" sz="4400" dirty="0">
              <a:latin typeface="標楷體" panose="03000509000000000000" pitchFamily="65" charset="-120"/>
              <a:ea typeface="標楷體" panose="03000509000000000000" pitchFamily="65" charset="-120"/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88488" y="3389835"/>
            <a:ext cx="95410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85800">
              <a:defRPr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rPr>
              <a:t>策</a:t>
            </a:r>
            <a:endParaRPr lang="en-US" altLang="zh-TW" sz="6000" dirty="0" smtClean="0">
              <a:latin typeface="標楷體" panose="03000509000000000000" pitchFamily="65" charset="-120"/>
              <a:ea typeface="標楷體" panose="03000509000000000000" pitchFamily="65" charset="-120"/>
              <a:cs typeface="+mn-ea"/>
              <a:sym typeface="+mn-lt"/>
            </a:endParaRPr>
          </a:p>
          <a:p>
            <a:pPr algn="ctr" defTabSz="685800">
              <a:defRPr/>
            </a:pP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rPr>
              <a:t>略</a:t>
            </a:r>
            <a:endParaRPr lang="zh-CN" altLang="en-US" sz="6000" dirty="0">
              <a:latin typeface="標楷體" panose="03000509000000000000" pitchFamily="65" charset="-120"/>
              <a:ea typeface="標楷體" panose="03000509000000000000" pitchFamily="65" charset="-12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628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3">
            <a:extLst>
              <a:ext uri="{FF2B5EF4-FFF2-40B4-BE49-F238E27FC236}">
                <a16:creationId xmlns="" xmlns:a16="http://schemas.microsoft.com/office/drawing/2014/main" id="{FE7E4330-729E-49B4-9B6D-AF83DFE16702}"/>
              </a:ext>
            </a:extLst>
          </p:cNvPr>
          <p:cNvSpPr/>
          <p:nvPr/>
        </p:nvSpPr>
        <p:spPr>
          <a:xfrm>
            <a:off x="224313" y="691316"/>
            <a:ext cx="1922690" cy="1005125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任意多边形 4">
            <a:extLst>
              <a:ext uri="{FF2B5EF4-FFF2-40B4-BE49-F238E27FC236}">
                <a16:creationId xmlns="" xmlns:a16="http://schemas.microsoft.com/office/drawing/2014/main" id="{91D6DF18-0EDE-49AD-98E8-6FE5650F2EAF}"/>
              </a:ext>
            </a:extLst>
          </p:cNvPr>
          <p:cNvSpPr/>
          <p:nvPr/>
        </p:nvSpPr>
        <p:spPr>
          <a:xfrm flipH="1">
            <a:off x="7485421" y="5966255"/>
            <a:ext cx="1243011" cy="712457"/>
          </a:xfrm>
          <a:custGeom>
            <a:avLst/>
            <a:gdLst>
              <a:gd name="connsiteX0" fmla="*/ 263311 w 3278889"/>
              <a:gd name="connsiteY0" fmla="*/ 933095 h 1879959"/>
              <a:gd name="connsiteX1" fmla="*/ 1051102 w 3278889"/>
              <a:gd name="connsiteY1" fmla="*/ 4627 h 1879959"/>
              <a:gd name="connsiteX2" fmla="*/ 1656013 w 3278889"/>
              <a:gd name="connsiteY2" fmla="*/ 567335 h 1879959"/>
              <a:gd name="connsiteX3" fmla="*/ 2232788 w 3278889"/>
              <a:gd name="connsiteY3" fmla="*/ 384455 h 1879959"/>
              <a:gd name="connsiteX4" fmla="*/ 3104985 w 3278889"/>
              <a:gd name="connsiteY4" fmla="*/ 806485 h 1879959"/>
              <a:gd name="connsiteX5" fmla="*/ 2992444 w 3278889"/>
              <a:gd name="connsiteY5" fmla="*/ 1805291 h 1879959"/>
              <a:gd name="connsiteX6" fmla="*/ 221108 w 3278889"/>
              <a:gd name="connsiteY6" fmla="*/ 1706818 h 1879959"/>
              <a:gd name="connsiteX7" fmla="*/ 263311 w 3278889"/>
              <a:gd name="connsiteY7" fmla="*/ 933095 h 187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78889" h="1879959">
                <a:moveTo>
                  <a:pt x="263311" y="933095"/>
                </a:moveTo>
                <a:cubicBezTo>
                  <a:pt x="401643" y="649397"/>
                  <a:pt x="818985" y="65587"/>
                  <a:pt x="1051102" y="4627"/>
                </a:cubicBezTo>
                <a:cubicBezTo>
                  <a:pt x="1283219" y="-56333"/>
                  <a:pt x="1459065" y="504030"/>
                  <a:pt x="1656013" y="567335"/>
                </a:cubicBezTo>
                <a:cubicBezTo>
                  <a:pt x="1852961" y="630640"/>
                  <a:pt x="1991293" y="344597"/>
                  <a:pt x="2232788" y="384455"/>
                </a:cubicBezTo>
                <a:cubicBezTo>
                  <a:pt x="2474283" y="424313"/>
                  <a:pt x="2978376" y="569679"/>
                  <a:pt x="3104985" y="806485"/>
                </a:cubicBezTo>
                <a:cubicBezTo>
                  <a:pt x="3231594" y="1043291"/>
                  <a:pt x="3473090" y="1655236"/>
                  <a:pt x="2992444" y="1805291"/>
                </a:cubicBezTo>
                <a:cubicBezTo>
                  <a:pt x="2511798" y="1955347"/>
                  <a:pt x="671274" y="1856873"/>
                  <a:pt x="221108" y="1706818"/>
                </a:cubicBezTo>
                <a:cubicBezTo>
                  <a:pt x="-229058" y="1556763"/>
                  <a:pt x="124979" y="1216793"/>
                  <a:pt x="263311" y="933095"/>
                </a:cubicBezTo>
                <a:close/>
              </a:path>
            </a:pathLst>
          </a:custGeom>
          <a:gradFill>
            <a:gsLst>
              <a:gs pos="0">
                <a:srgbClr val="72202A">
                  <a:alpha val="53000"/>
                </a:srgbClr>
              </a:gs>
              <a:gs pos="64000">
                <a:srgbClr val="FFFFFF">
                  <a:alpha val="0"/>
                </a:srgbClr>
              </a:gs>
              <a:gs pos="100000">
                <a:schemeClr val="bg1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" name="矩形 1"/>
          <p:cNvSpPr/>
          <p:nvPr/>
        </p:nvSpPr>
        <p:spPr>
          <a:xfrm>
            <a:off x="958743" y="3018046"/>
            <a:ext cx="73398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閱讀</a:t>
            </a:r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能力是要學習才得到的</a:t>
            </a:r>
            <a:r>
              <a:rPr lang="zh-TW" altLang="en-US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0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kumimoji="1" lang="zh-TW" altLang="en-US" sz="40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除</a:t>
            </a:r>
            <a:r>
              <a:rPr kumimoji="1" lang="zh-TW" altLang="en-US" sz="4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了</a:t>
            </a:r>
            <a:r>
              <a:rPr kumimoji="1" lang="zh-TW" altLang="en-US" sz="40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提升學生閱讀的「</a:t>
            </a:r>
            <a:r>
              <a:rPr kumimoji="1" lang="zh-TW" altLang="en-US" sz="4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量</a:t>
            </a:r>
            <a:r>
              <a:rPr kumimoji="1" lang="zh-TW" altLang="en-US" sz="40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」以外，在</a:t>
            </a:r>
            <a:r>
              <a:rPr kumimoji="1" lang="zh-TW" altLang="en-US" sz="4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閱讀的「質」，還可以怎麼「教</a:t>
            </a:r>
            <a:r>
              <a:rPr kumimoji="1" lang="zh-TW" altLang="en-US" sz="4000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」。</a:t>
            </a:r>
            <a:endParaRPr lang="zh-TW" altLang="en-US" sz="40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58743" y="1146708"/>
            <a:ext cx="710963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為什麼要</a:t>
            </a:r>
            <a:r>
              <a:rPr lang="zh-TW" altLang="en-US" sz="5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zh-TW" altLang="en-US" sz="54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閱讀策略</a:t>
            </a: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8298583" y="164853"/>
            <a:ext cx="994683" cy="1467768"/>
            <a:chOff x="8298583" y="164853"/>
            <a:chExt cx="994683" cy="1467768"/>
          </a:xfrm>
        </p:grpSpPr>
        <p:grpSp>
          <p:nvGrpSpPr>
            <p:cNvPr id="6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7" name="矩形 6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8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9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10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775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41"/>
          <p:cNvGrpSpPr>
            <a:grpSpLocks/>
          </p:cNvGrpSpPr>
          <p:nvPr/>
        </p:nvGrpSpPr>
        <p:grpSpPr bwMode="auto">
          <a:xfrm>
            <a:off x="323850" y="620713"/>
            <a:ext cx="8532813" cy="5976937"/>
            <a:chOff x="432048" y="620688"/>
            <a:chExt cx="8532440" cy="5976664"/>
          </a:xfrm>
        </p:grpSpPr>
        <p:sp>
          <p:nvSpPr>
            <p:cNvPr id="3" name="向上箭號圖說文字 2"/>
            <p:cNvSpPr/>
            <p:nvPr/>
          </p:nvSpPr>
          <p:spPr>
            <a:xfrm>
              <a:off x="432048" y="2397019"/>
              <a:ext cx="8461005" cy="4200333"/>
            </a:xfrm>
            <a:prstGeom prst="upArrowCallou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513007" y="3963810"/>
              <a:ext cx="3168511" cy="976267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識字教學</a:t>
              </a:r>
              <a:endParaRPr kumimoji="0" lang="en-US" altLang="zh-TW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部件識字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525707" y="5459167"/>
              <a:ext cx="3132000" cy="1041352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詞彙擴充</a:t>
              </a:r>
              <a:endParaRPr kumimoji="0" lang="en-US" altLang="zh-TW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多義、反義、詞素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5605485" y="3963810"/>
              <a:ext cx="3132000" cy="2536709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理解監控</a:t>
              </a:r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6005517" y="4614656"/>
              <a:ext cx="2331935" cy="1722358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推論</a:t>
              </a:r>
              <a:endParaRPr kumimoji="0" lang="en-US" altLang="zh-TW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自我提問</a:t>
              </a:r>
              <a:endParaRPr kumimoji="0" lang="en-US" altLang="zh-TW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大意</a:t>
              </a:r>
              <a:endParaRPr kumimoji="0" lang="en-US" altLang="zh-TW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預測</a:t>
              </a:r>
              <a:endParaRPr kumimoji="0" lang="en-US" altLang="zh-TW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8" name="波浪 7"/>
            <p:cNvSpPr/>
            <p:nvPr/>
          </p:nvSpPr>
          <p:spPr>
            <a:xfrm rot="16200000">
              <a:off x="2886219" y="4159063"/>
              <a:ext cx="3546313" cy="933409"/>
            </a:xfrm>
            <a:prstGeom prst="wave">
              <a:avLst>
                <a:gd name="adj1" fmla="val 12500"/>
                <a:gd name="adj2" fmla="val 0"/>
              </a:avLst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vert"/>
            <a:lstStyle/>
            <a:p>
              <a:pPr algn="ctr" fontAlgn="auto">
                <a:lnSpc>
                  <a:spcPct val="2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流暢性</a:t>
              </a:r>
            </a:p>
          </p:txBody>
        </p:sp>
        <p:cxnSp>
          <p:nvCxnSpPr>
            <p:cNvPr id="9" name="直線接點 8"/>
            <p:cNvCxnSpPr/>
            <p:nvPr/>
          </p:nvCxnSpPr>
          <p:spPr>
            <a:xfrm>
              <a:off x="2110544" y="3"/>
              <a:ext cx="4896392" cy="0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接點 9"/>
            <p:cNvCxnSpPr/>
            <p:nvPr/>
          </p:nvCxnSpPr>
          <p:spPr>
            <a:xfrm flipV="1">
              <a:off x="6976986" y="1458831"/>
              <a:ext cx="145167" cy="325054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接點 10"/>
            <p:cNvCxnSpPr/>
            <p:nvPr/>
          </p:nvCxnSpPr>
          <p:spPr>
            <a:xfrm flipV="1">
              <a:off x="2159765" y="1458831"/>
              <a:ext cx="69590" cy="325054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接點 11"/>
            <p:cNvCxnSpPr/>
            <p:nvPr/>
          </p:nvCxnSpPr>
          <p:spPr>
            <a:xfrm>
              <a:off x="111260" y="1263799"/>
              <a:ext cx="0" cy="195033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接點 12"/>
            <p:cNvCxnSpPr/>
            <p:nvPr/>
          </p:nvCxnSpPr>
          <p:spPr>
            <a:xfrm flipH="1">
              <a:off x="111260" y="2368918"/>
              <a:ext cx="0" cy="325119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接點 13"/>
            <p:cNvCxnSpPr/>
            <p:nvPr/>
          </p:nvCxnSpPr>
          <p:spPr>
            <a:xfrm>
              <a:off x="925882" y="3"/>
              <a:ext cx="2398499" cy="0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接點 14"/>
            <p:cNvCxnSpPr/>
            <p:nvPr/>
          </p:nvCxnSpPr>
          <p:spPr>
            <a:xfrm flipH="1" flipV="1">
              <a:off x="111260" y="2679804"/>
              <a:ext cx="0" cy="325018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接點 15"/>
            <p:cNvCxnSpPr/>
            <p:nvPr/>
          </p:nvCxnSpPr>
          <p:spPr>
            <a:xfrm flipH="1" flipV="1">
              <a:off x="111260" y="2694038"/>
              <a:ext cx="0" cy="325018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16"/>
            <p:cNvCxnSpPr/>
            <p:nvPr/>
          </p:nvCxnSpPr>
          <p:spPr>
            <a:xfrm flipH="1" flipV="1">
              <a:off x="111260" y="2679804"/>
              <a:ext cx="0" cy="325018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接點 17"/>
            <p:cNvCxnSpPr/>
            <p:nvPr/>
          </p:nvCxnSpPr>
          <p:spPr>
            <a:xfrm flipH="1">
              <a:off x="111260" y="2368983"/>
              <a:ext cx="0" cy="325119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線接點 18"/>
            <p:cNvCxnSpPr/>
            <p:nvPr/>
          </p:nvCxnSpPr>
          <p:spPr>
            <a:xfrm>
              <a:off x="5789506" y="3"/>
              <a:ext cx="2398499" cy="0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接點 19"/>
            <p:cNvCxnSpPr/>
            <p:nvPr/>
          </p:nvCxnSpPr>
          <p:spPr>
            <a:xfrm flipH="1" flipV="1">
              <a:off x="111260" y="2679869"/>
              <a:ext cx="0" cy="325018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>
            <a:xfrm flipH="1" flipV="1">
              <a:off x="111260" y="2679869"/>
              <a:ext cx="0" cy="325018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單箭頭接點 21"/>
            <p:cNvCxnSpPr>
              <a:stCxn id="4" idx="2"/>
              <a:endCxn id="5" idx="0"/>
            </p:cNvCxnSpPr>
            <p:nvPr/>
          </p:nvCxnSpPr>
          <p:spPr>
            <a:xfrm flipH="1">
              <a:off x="2091606" y="4939751"/>
              <a:ext cx="5581" cy="520087"/>
            </a:xfrm>
            <a:prstGeom prst="straightConnector1">
              <a:avLst/>
            </a:prstGeom>
            <a:ln w="57150">
              <a:noFill/>
              <a:tailEnd type="triangl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/>
            <p:nvPr/>
          </p:nvCxnSpPr>
          <p:spPr>
            <a:xfrm>
              <a:off x="3924006" y="3"/>
              <a:ext cx="1332500" cy="0"/>
            </a:xfrm>
            <a:prstGeom prst="straightConnector1">
              <a:avLst/>
            </a:prstGeom>
            <a:ln w="76200">
              <a:noFill/>
              <a:tailEnd type="triangl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線單箭頭接點 23"/>
            <p:cNvCxnSpPr/>
            <p:nvPr/>
          </p:nvCxnSpPr>
          <p:spPr>
            <a:xfrm>
              <a:off x="3857381" y="3"/>
              <a:ext cx="1332500" cy="0"/>
            </a:xfrm>
            <a:prstGeom prst="straightConnector1">
              <a:avLst/>
            </a:prstGeom>
            <a:ln w="76200">
              <a:noFill/>
              <a:headEnd type="triangle"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線單箭頭接點 24"/>
            <p:cNvCxnSpPr/>
            <p:nvPr/>
          </p:nvCxnSpPr>
          <p:spPr>
            <a:xfrm>
              <a:off x="6607823" y="3"/>
              <a:ext cx="832720" cy="0"/>
            </a:xfrm>
            <a:prstGeom prst="straightConnector1">
              <a:avLst/>
            </a:prstGeom>
            <a:ln w="76200">
              <a:noFill/>
              <a:tailEnd type="triangl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線單箭頭接點 25"/>
            <p:cNvCxnSpPr/>
            <p:nvPr/>
          </p:nvCxnSpPr>
          <p:spPr>
            <a:xfrm>
              <a:off x="6541198" y="3"/>
              <a:ext cx="832720" cy="0"/>
            </a:xfrm>
            <a:prstGeom prst="straightConnector1">
              <a:avLst/>
            </a:prstGeom>
            <a:ln w="76200">
              <a:noFill/>
              <a:headEnd type="triangle"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接點 26"/>
            <p:cNvCxnSpPr/>
            <p:nvPr/>
          </p:nvCxnSpPr>
          <p:spPr>
            <a:xfrm>
              <a:off x="959139" y="3604125"/>
              <a:ext cx="1204885" cy="260108"/>
            </a:xfrm>
            <a:prstGeom prst="line">
              <a:avLst/>
            </a:prstGeom>
            <a:ln w="57150">
              <a:noFill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線接點 27"/>
            <p:cNvCxnSpPr/>
            <p:nvPr/>
          </p:nvCxnSpPr>
          <p:spPr>
            <a:xfrm>
              <a:off x="2129214" y="3604125"/>
              <a:ext cx="34810" cy="260108"/>
            </a:xfrm>
            <a:prstGeom prst="line">
              <a:avLst/>
            </a:prstGeom>
            <a:ln w="57150">
              <a:noFill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線接點 28"/>
            <p:cNvCxnSpPr/>
            <p:nvPr/>
          </p:nvCxnSpPr>
          <p:spPr>
            <a:xfrm flipH="1">
              <a:off x="2164024" y="3604125"/>
              <a:ext cx="1193615" cy="260108"/>
            </a:xfrm>
            <a:prstGeom prst="line">
              <a:avLst/>
            </a:prstGeom>
            <a:ln w="57150">
              <a:noFill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線單箭頭接點 29"/>
            <p:cNvCxnSpPr/>
            <p:nvPr/>
          </p:nvCxnSpPr>
          <p:spPr>
            <a:xfrm>
              <a:off x="2057577" y="4940078"/>
              <a:ext cx="0" cy="519089"/>
            </a:xfrm>
            <a:prstGeom prst="straightConnector1">
              <a:avLst/>
            </a:prstGeom>
            <a:ln w="57150">
              <a:solidFill>
                <a:schemeClr val="accent5">
                  <a:lumMod val="50000"/>
                </a:schemeClr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線單箭頭接點 30"/>
            <p:cNvCxnSpPr/>
            <p:nvPr/>
          </p:nvCxnSpPr>
          <p:spPr>
            <a:xfrm>
              <a:off x="4324428" y="1979526"/>
              <a:ext cx="998494" cy="0"/>
            </a:xfrm>
            <a:prstGeom prst="straightConnector1">
              <a:avLst/>
            </a:prstGeom>
            <a:ln w="127000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線單箭頭接點 31"/>
            <p:cNvCxnSpPr/>
            <p:nvPr/>
          </p:nvCxnSpPr>
          <p:spPr>
            <a:xfrm>
              <a:off x="3957732" y="2238276"/>
              <a:ext cx="998493" cy="0"/>
            </a:xfrm>
            <a:prstGeom prst="straightConnector1">
              <a:avLst/>
            </a:prstGeom>
            <a:ln w="127000">
              <a:solidFill>
                <a:schemeClr val="accent1">
                  <a:lumMod val="60000"/>
                  <a:lumOff val="40000"/>
                </a:schemeClr>
              </a:solidFill>
              <a:headEnd type="triangle"/>
              <a:tailEnd type="non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線單箭頭接點 32"/>
            <p:cNvCxnSpPr/>
            <p:nvPr/>
          </p:nvCxnSpPr>
          <p:spPr>
            <a:xfrm>
              <a:off x="6973850" y="3149459"/>
              <a:ext cx="500040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線單箭頭接點 33"/>
            <p:cNvCxnSpPr/>
            <p:nvPr/>
          </p:nvCxnSpPr>
          <p:spPr>
            <a:xfrm>
              <a:off x="6773834" y="3344714"/>
              <a:ext cx="500040" cy="0"/>
            </a:xfrm>
            <a:prstGeom prst="straightConnector1">
              <a:avLst/>
            </a:prstGeom>
            <a:ln w="76200">
              <a:solidFill>
                <a:schemeClr val="accent1">
                  <a:lumMod val="60000"/>
                  <a:lumOff val="40000"/>
                </a:schemeClr>
              </a:solidFill>
              <a:headEnd type="triangle"/>
              <a:tailEnd type="non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5" name="資料庫圖表 34"/>
            <p:cNvGraphicFramePr/>
            <p:nvPr/>
          </p:nvGraphicFramePr>
          <p:xfrm>
            <a:off x="526132" y="620688"/>
            <a:ext cx="8438356" cy="313608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</p:grpSp>
      <p:sp>
        <p:nvSpPr>
          <p:cNvPr id="36" name="投影片編號版面配置區 37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DE8A0A02-01D6-4056-A6A5-457FFA657565}" type="slidenum">
              <a:rPr kumimoji="0" lang="zh-TW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16</a:t>
            </a:fld>
            <a:endParaRPr kumimoji="0" lang="zh-TW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37" name="群組 36"/>
          <p:cNvGrpSpPr/>
          <p:nvPr/>
        </p:nvGrpSpPr>
        <p:grpSpPr>
          <a:xfrm>
            <a:off x="8298583" y="164853"/>
            <a:ext cx="994683" cy="1467768"/>
            <a:chOff x="8298583" y="164853"/>
            <a:chExt cx="994683" cy="1467768"/>
          </a:xfrm>
        </p:grpSpPr>
        <p:grpSp>
          <p:nvGrpSpPr>
            <p:cNvPr id="38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41" name="矩形 40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42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39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40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762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369434"/>
              </p:ext>
            </p:extLst>
          </p:nvPr>
        </p:nvGraphicFramePr>
        <p:xfrm>
          <a:off x="347723" y="1700012"/>
          <a:ext cx="8512941" cy="4139406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326531"/>
                <a:gridCol w="1519707"/>
                <a:gridCol w="965915"/>
                <a:gridCol w="862885"/>
                <a:gridCol w="1081825"/>
                <a:gridCol w="901521"/>
                <a:gridCol w="901521"/>
                <a:gridCol w="953036"/>
              </a:tblGrid>
              <a:tr h="66970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項目</a:t>
                      </a:r>
                      <a:r>
                        <a:rPr lang="en-US" altLang="zh-TW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策略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教學要點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五年級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六年級</a:t>
                      </a:r>
                    </a:p>
                  </a:txBody>
                  <a:tcPr marL="47625" marR="47625" marT="47625" marB="476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47017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識字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形音連結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</a:tr>
              <a:tr h="4470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部件辨識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</a:tr>
              <a:tr h="4470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組字規則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</a:tr>
              <a:tr h="44701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流暢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流暢性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</a:tr>
              <a:tr h="447017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詞彙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單一詞彙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</a:tr>
              <a:tr h="44701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擴展詞彙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</a:tr>
              <a:tr h="78760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由文推詞義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  <a:p>
                      <a:pPr algn="ctr"/>
                      <a:r>
                        <a:rPr lang="en-US" alt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新詞</a:t>
                      </a:r>
                      <a:r>
                        <a:rPr lang="en-US" alt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  <a:p>
                      <a:pPr algn="ctr"/>
                      <a:r>
                        <a:rPr lang="en-US" alt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多義詞</a:t>
                      </a:r>
                      <a:r>
                        <a:rPr lang="en-US" altLang="zh-TW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20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2459865" y="463638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識</a:t>
            </a:r>
            <a:r>
              <a:rPr lang="zh-TW" altLang="en-US" sz="4800" b="1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字</a:t>
            </a:r>
            <a:r>
              <a:rPr lang="zh-TW" altLang="en-US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與詞彙成份</a:t>
            </a:r>
            <a:endParaRPr lang="zh-TW" altLang="en-US" sz="4800" b="1" dirty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8298583" y="164853"/>
            <a:ext cx="994683" cy="1467768"/>
            <a:chOff x="8298583" y="164853"/>
            <a:chExt cx="994683" cy="1467768"/>
          </a:xfrm>
        </p:grpSpPr>
        <p:grpSp>
          <p:nvGrpSpPr>
            <p:cNvPr id="6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9" name="矩形 8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10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7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8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838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8373228" y="141666"/>
            <a:ext cx="994683" cy="1467768"/>
            <a:chOff x="8298583" y="164853"/>
            <a:chExt cx="994683" cy="1467768"/>
          </a:xfrm>
        </p:grpSpPr>
        <p:grpSp>
          <p:nvGrpSpPr>
            <p:cNvPr id="6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9" name="矩形 8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10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7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8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  <p:sp>
        <p:nvSpPr>
          <p:cNvPr id="4" name="文字方塊 3"/>
          <p:cNvSpPr txBox="1"/>
          <p:nvPr/>
        </p:nvSpPr>
        <p:spPr>
          <a:xfrm>
            <a:off x="2472744" y="141666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b="1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閱讀理解策略成份</a:t>
            </a:r>
            <a:endParaRPr lang="zh-TW" altLang="en-US" sz="4800" b="1" dirty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544424"/>
              </p:ext>
            </p:extLst>
          </p:nvPr>
        </p:nvGraphicFramePr>
        <p:xfrm>
          <a:off x="206061" y="972663"/>
          <a:ext cx="8757634" cy="5768704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957046"/>
                <a:gridCol w="2831812"/>
                <a:gridCol w="865275"/>
                <a:gridCol w="865275"/>
                <a:gridCol w="734172"/>
                <a:gridCol w="983268"/>
                <a:gridCol w="799724"/>
                <a:gridCol w="721062"/>
              </a:tblGrid>
              <a:tr h="46788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項目</a:t>
                      </a:r>
                      <a:r>
                        <a:rPr lang="en-US" altLang="zh-TW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</a:p>
                    <a:p>
                      <a:pPr algn="ctr"/>
                      <a:r>
                        <a:rPr lang="zh-TW" altLang="en-US" sz="1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策略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教學要點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一年級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二年級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三年級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五年級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六年級</a:t>
                      </a:r>
                    </a:p>
                  </a:txBody>
                  <a:tcPr marL="46789" marR="46789" marT="23394" marB="23394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87154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課文</a:t>
                      </a:r>
                      <a:b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大意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重述故事重點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</a:tr>
              <a:tr h="18715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刪除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歸納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主題句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</a:tr>
              <a:tr h="102934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以文章結構寫大意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◐</a:t>
                      </a:r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認識</a:t>
                      </a:r>
                      <a:b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文章結構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</a:tr>
              <a:tr h="608252">
                <a:tc rowSpan="4"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推論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連結線索（指示代名詞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轉折詞）／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句型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  <a:b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（指）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  <a:b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（指）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  <a:b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（轉）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</a:tr>
              <a:tr h="3275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連結文本的因果關係／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句型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</a:tr>
              <a:tr h="3275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由文本找支持的理由／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句型</a:t>
                      </a:r>
                      <a:r>
                        <a:rPr lang="en-US" altLang="zh-TW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</a:tr>
              <a:tr h="3275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找不同觀點（找反證）／</a:t>
                      </a:r>
                      <a:r>
                        <a:rPr lang="en-US" altLang="zh-TW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句型</a:t>
                      </a:r>
                      <a:r>
                        <a:rPr lang="en-US" altLang="zh-TW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　</a:t>
                      </a:r>
                    </a:p>
                  </a:txBody>
                  <a:tcPr marL="46789" marR="46789" marT="23394" marB="23394" anchor="ctr"/>
                </a:tc>
              </a:tr>
              <a:tr h="187154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自我</a:t>
                      </a:r>
                      <a:b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六何法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</a:tr>
              <a:tr h="18715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有層次的提問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◐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</a:tr>
              <a:tr h="18715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詰問作者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</a:tr>
              <a:tr h="32752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理解</a:t>
                      </a:r>
                      <a:b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lang="zh-TW" altLang="en-US" sz="18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監控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理解監控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　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●</a:t>
                      </a:r>
                    </a:p>
                  </a:txBody>
                  <a:tcPr marL="46789" marR="46789" marT="23394" marB="23394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093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標題 3"/>
          <p:cNvSpPr txBox="1">
            <a:spLocks/>
          </p:cNvSpPr>
          <p:nvPr/>
        </p:nvSpPr>
        <p:spPr>
          <a:xfrm>
            <a:off x="457200" y="1412875"/>
            <a:ext cx="8229600" cy="18002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隨著</a:t>
            </a: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年級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的成長</a:t>
            </a: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↗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，</a:t>
            </a:r>
            <a:r>
              <a:rPr lang="en-US" altLang="zh-TW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生字詞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教學的比重降低</a:t>
            </a: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↘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</a:t>
            </a: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理解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教學的比重增加</a:t>
            </a:r>
            <a:r>
              <a:rPr lang="zh-TW" altLang="en-US" sz="280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↗</a:t>
            </a:r>
            <a:r>
              <a:rPr lang="zh-TW" altLang="en-US" sz="28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graphicFrame>
        <p:nvGraphicFramePr>
          <p:cNvPr id="38" name="表格 37"/>
          <p:cNvGraphicFramePr>
            <a:graphicFrameLocks noGrp="1"/>
          </p:cNvGraphicFramePr>
          <p:nvPr/>
        </p:nvGraphicFramePr>
        <p:xfrm>
          <a:off x="684213" y="3548063"/>
          <a:ext cx="2687637" cy="4572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87637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smtClean="0">
                          <a:latin typeface="微軟正黑體" pitchFamily="34" charset="-120"/>
                          <a:ea typeface="微軟正黑體" pitchFamily="34" charset="-120"/>
                        </a:rPr>
                        <a:t>低年級</a:t>
                      </a:r>
                      <a:endParaRPr lang="zh-TW" altLang="en-US" sz="24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17" marR="91417"/>
                </a:tc>
              </a:tr>
            </a:tbl>
          </a:graphicData>
        </a:graphic>
      </p:graphicFrame>
      <p:graphicFrame>
        <p:nvGraphicFramePr>
          <p:cNvPr id="39" name="資料庫圖表 38"/>
          <p:cNvGraphicFramePr/>
          <p:nvPr/>
        </p:nvGraphicFramePr>
        <p:xfrm>
          <a:off x="6156176" y="4221088"/>
          <a:ext cx="2736304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0" name="資料庫圖表 39"/>
          <p:cNvGraphicFramePr/>
          <p:nvPr/>
        </p:nvGraphicFramePr>
        <p:xfrm>
          <a:off x="3491880" y="4221088"/>
          <a:ext cx="2520000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41" name="資料庫圖表 40"/>
          <p:cNvGraphicFramePr/>
          <p:nvPr/>
        </p:nvGraphicFramePr>
        <p:xfrm>
          <a:off x="683568" y="4221088"/>
          <a:ext cx="2664024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42" name="表格 41"/>
          <p:cNvGraphicFramePr>
            <a:graphicFrameLocks noGrp="1"/>
          </p:cNvGraphicFramePr>
          <p:nvPr/>
        </p:nvGraphicFramePr>
        <p:xfrm>
          <a:off x="3378200" y="3548063"/>
          <a:ext cx="2687638" cy="4572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87638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smtClean="0">
                          <a:latin typeface="微軟正黑體" pitchFamily="34" charset="-120"/>
                          <a:ea typeface="微軟正黑體" pitchFamily="34" charset="-120"/>
                        </a:rPr>
                        <a:t>中年級</a:t>
                      </a:r>
                      <a:endParaRPr lang="zh-TW" altLang="en-US" sz="240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18" marR="91418"/>
                </a:tc>
              </a:tr>
            </a:tbl>
          </a:graphicData>
        </a:graphic>
      </p:graphicFrame>
      <p:graphicFrame>
        <p:nvGraphicFramePr>
          <p:cNvPr id="43" name="表格 42"/>
          <p:cNvGraphicFramePr>
            <a:graphicFrameLocks noGrp="1"/>
          </p:cNvGraphicFramePr>
          <p:nvPr/>
        </p:nvGraphicFramePr>
        <p:xfrm>
          <a:off x="6069013" y="3548063"/>
          <a:ext cx="2687637" cy="4572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687637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高年級</a:t>
                      </a:r>
                      <a:endParaRPr lang="zh-TW" altLang="en-US" sz="2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17" marR="91417"/>
                </a:tc>
              </a:tr>
            </a:tbl>
          </a:graphicData>
        </a:graphic>
      </p:graphicFrame>
      <p:sp>
        <p:nvSpPr>
          <p:cNvPr id="44" name="標題 1"/>
          <p:cNvSpPr txBox="1">
            <a:spLocks/>
          </p:cNvSpPr>
          <p:nvPr/>
        </p:nvSpPr>
        <p:spPr>
          <a:xfrm>
            <a:off x="457200" y="274638"/>
            <a:ext cx="8229600" cy="142557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閱讀成分的教學比重</a:t>
            </a:r>
          </a:p>
        </p:txBody>
      </p:sp>
      <p:sp>
        <p:nvSpPr>
          <p:cNvPr id="45" name="投影片編號版面配置區 12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2DE881D1-EEA1-46F2-8BC5-797A2DC33D9A}" type="slidenum">
              <a:rPr kumimoji="0" lang="zh-TW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19</a:t>
            </a:fld>
            <a:endParaRPr kumimoji="0" lang="zh-TW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46" name="群組 45"/>
          <p:cNvGrpSpPr/>
          <p:nvPr/>
        </p:nvGrpSpPr>
        <p:grpSpPr>
          <a:xfrm>
            <a:off x="8298583" y="164853"/>
            <a:ext cx="994683" cy="1467768"/>
            <a:chOff x="8298583" y="164853"/>
            <a:chExt cx="994683" cy="1467768"/>
          </a:xfrm>
        </p:grpSpPr>
        <p:grpSp>
          <p:nvGrpSpPr>
            <p:cNvPr id="47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50" name="矩形 49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51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48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49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723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Graphic spid="39" grpId="0">
        <p:bldAsOne/>
      </p:bldGraphic>
      <p:bldGraphic spid="40" grpId="0">
        <p:bldAsOne/>
      </p:bldGraphic>
      <p:bldGraphic spid="41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D9030804-A249-415A-95B1-63C7B1BD3ACB}"/>
              </a:ext>
            </a:extLst>
          </p:cNvPr>
          <p:cNvGrpSpPr/>
          <p:nvPr/>
        </p:nvGrpSpPr>
        <p:grpSpPr>
          <a:xfrm>
            <a:off x="2360646" y="1641024"/>
            <a:ext cx="3604086" cy="4657298"/>
            <a:chOff x="4354290" y="1045031"/>
            <a:chExt cx="3598684" cy="6209731"/>
          </a:xfrm>
        </p:grpSpPr>
        <p:sp>
          <p:nvSpPr>
            <p:cNvPr id="2" name="矩形 1">
              <a:extLst>
                <a:ext uri="{FF2B5EF4-FFF2-40B4-BE49-F238E27FC236}">
                  <a16:creationId xmlns="" xmlns:a16="http://schemas.microsoft.com/office/drawing/2014/main" id="{2E1CB35C-B6D2-4EB0-8D2B-DACA4A79456D}"/>
                </a:ext>
              </a:extLst>
            </p:cNvPr>
            <p:cNvSpPr/>
            <p:nvPr/>
          </p:nvSpPr>
          <p:spPr>
            <a:xfrm>
              <a:off x="4354290" y="1045031"/>
              <a:ext cx="3537857" cy="5016934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  <p:pic>
          <p:nvPicPr>
            <p:cNvPr id="13" name="Picture 15">
              <a:extLst>
                <a:ext uri="{FF2B5EF4-FFF2-40B4-BE49-F238E27FC236}">
                  <a16:creationId xmlns="" xmlns:a16="http://schemas.microsoft.com/office/drawing/2014/main" id="{3D0102DB-E32C-4C3C-9759-66B85D886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5557233" y="4859021"/>
              <a:ext cx="1192798" cy="3598684"/>
            </a:xfrm>
            <a:prstGeom prst="rect">
              <a:avLst/>
            </a:prstGeom>
          </p:spPr>
        </p:pic>
      </p:grp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64142E6D-F969-482B-9B85-13CABDD41819}"/>
              </a:ext>
            </a:extLst>
          </p:cNvPr>
          <p:cNvSpPr txBox="1"/>
          <p:nvPr/>
        </p:nvSpPr>
        <p:spPr>
          <a:xfrm>
            <a:off x="2524877" y="2664821"/>
            <a:ext cx="677108" cy="318746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閱讀理解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策略</a:t>
            </a:r>
            <a:endParaRPr lang="zh-CN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图片 6" descr="图片包含 花瓶, 鲜花, 小, 掌握&#10;&#10;已生成极高可信度的说明">
            <a:extLst>
              <a:ext uri="{FF2B5EF4-FFF2-40B4-BE49-F238E27FC236}">
                <a16:creationId xmlns="" xmlns:a16="http://schemas.microsoft.com/office/drawing/2014/main" id="{86DC3FF7-E1B6-4557-8ADA-C50062BC54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680" y="1499313"/>
            <a:ext cx="2701829" cy="3300711"/>
          </a:xfrm>
          <a:prstGeom prst="rect">
            <a:avLst/>
          </a:prstGeom>
        </p:spPr>
      </p:pic>
      <p:sp>
        <p:nvSpPr>
          <p:cNvPr id="8" name="文本框 10">
            <a:extLst>
              <a:ext uri="{FF2B5EF4-FFF2-40B4-BE49-F238E27FC236}">
                <a16:creationId xmlns="" xmlns:a16="http://schemas.microsoft.com/office/drawing/2014/main" id="{64142E6D-F969-482B-9B85-13CABDD41819}"/>
              </a:ext>
            </a:extLst>
          </p:cNvPr>
          <p:cNvSpPr txBox="1"/>
          <p:nvPr/>
        </p:nvSpPr>
        <p:spPr>
          <a:xfrm>
            <a:off x="3277087" y="1836840"/>
            <a:ext cx="1415772" cy="318746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分述</a:t>
            </a:r>
            <a:endParaRPr lang="zh-CN" altLang="en-US" sz="8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46230" y="5629525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課文大意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4932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hlinkClick r:id="rId2"/>
          </p:cNvPr>
          <p:cNvSpPr txBox="1"/>
          <p:nvPr/>
        </p:nvSpPr>
        <p:spPr>
          <a:xfrm>
            <a:off x="1023860" y="875089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說大意可</a:t>
            </a:r>
            <a:r>
              <a:rPr lang="zh-TW" altLang="en-US" sz="6600" dirty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zh-TW" altLang="en-US" sz="6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賺錢？</a:t>
            </a:r>
            <a:endParaRPr lang="zh-TW" altLang="en-US" sz="6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2530" name="Picture 2" descr="ãè°·é¿è«ãçåçæå°çµæ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35" y="2438108"/>
            <a:ext cx="7620000" cy="401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6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1030228" y="975234"/>
            <a:ext cx="7166224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為何要教摘大意</a:t>
            </a:r>
            <a:endParaRPr lang="zh-TW" altLang="en-US" sz="2400" dirty="0" smtClean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內容版面配置區 2"/>
          <p:cNvSpPr txBox="1">
            <a:spLocks/>
          </p:cNvSpPr>
          <p:nvPr/>
        </p:nvSpPr>
        <p:spPr>
          <a:xfrm>
            <a:off x="695501" y="1927619"/>
            <a:ext cx="7730042" cy="4221415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20000"/>
              </a:lnSpc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摘取大意是文章理解的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基礎，讀者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能夠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掌握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文章的大意，才能夠進一步的利用文章的內容推論和學習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20000"/>
              </a:lnSpc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學生若具備摘取大意的能力，便能夠充分運用文章提供的訊息，推論出更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多文章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以外的理念。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3620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70"/>
          <p:cNvGrpSpPr>
            <a:grpSpLocks/>
          </p:cNvGrpSpPr>
          <p:nvPr/>
        </p:nvGrpSpPr>
        <p:grpSpPr bwMode="auto">
          <a:xfrm>
            <a:off x="250825" y="452438"/>
            <a:ext cx="8569325" cy="6000750"/>
            <a:chOff x="251520" y="453016"/>
            <a:chExt cx="8568952" cy="6000320"/>
          </a:xfrm>
        </p:grpSpPr>
        <p:cxnSp>
          <p:nvCxnSpPr>
            <p:cNvPr id="3" name="直線單箭頭接點 2"/>
            <p:cNvCxnSpPr/>
            <p:nvPr/>
          </p:nvCxnSpPr>
          <p:spPr>
            <a:xfrm>
              <a:off x="5220179" y="2492807"/>
              <a:ext cx="1223910" cy="2304885"/>
            </a:xfrm>
            <a:prstGeom prst="straightConnector1">
              <a:avLst/>
            </a:prstGeom>
            <a:ln w="76200">
              <a:prstDash val="sysDash"/>
              <a:headEnd type="none" w="med" len="med"/>
              <a:tailEnd type="triangl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4" name="文字方塊 3"/>
            <p:cNvSpPr txBox="1"/>
            <p:nvPr/>
          </p:nvSpPr>
          <p:spPr>
            <a:xfrm>
              <a:off x="324220" y="453016"/>
              <a:ext cx="7962901" cy="90249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40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閱讀理解：</a:t>
              </a:r>
              <a:r>
                <a:rPr kumimoji="0" lang="zh-TW" altLang="en-US" sz="28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課文大意各年級的教學要點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251520" y="1700702"/>
              <a:ext cx="1260420" cy="7921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一年級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583375" y="1700702"/>
              <a:ext cx="1260420" cy="7921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二年級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2988251" y="1700702"/>
              <a:ext cx="1258833" cy="792105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三年級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4499485" y="1700702"/>
              <a:ext cx="1260420" cy="792105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四年級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6083741" y="1700702"/>
              <a:ext cx="1260420" cy="792105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五年級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7452107" y="1700702"/>
              <a:ext cx="1260420" cy="792105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六年級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430900" y="4797692"/>
              <a:ext cx="2233515" cy="1655644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重述故事</a:t>
              </a:r>
              <a:r>
                <a:rPr kumimoji="0" lang="en-US" altLang="zh-TW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kumimoji="0" lang="en-US" altLang="zh-TW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kumimoji="0" lang="zh-TW" altLang="en-US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重點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3131120" y="4797692"/>
              <a:ext cx="2952621" cy="1655644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刪除</a:t>
              </a:r>
              <a:r>
                <a:rPr kumimoji="0" lang="en-US" altLang="zh-TW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kumimoji="0" lang="zh-TW" altLang="en-US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歸納</a:t>
              </a:r>
              <a:r>
                <a:rPr kumimoji="0" lang="en-US" altLang="zh-TW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kumimoji="0" lang="zh-TW" altLang="en-US" sz="28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主題句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6372654" y="4797692"/>
              <a:ext cx="2447818" cy="1655644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8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以文章結構</a:t>
              </a:r>
              <a:r>
                <a:rPr kumimoji="0" lang="en-US" altLang="zh-TW" sz="28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kumimoji="0" lang="en-US" altLang="zh-TW" sz="28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kumimoji="0" lang="zh-TW" altLang="en-US" sz="28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寫大意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3275576" y="3284913"/>
              <a:ext cx="720694" cy="108101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00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刪除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4067704" y="3284913"/>
              <a:ext cx="2592275" cy="108101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刪除</a:t>
              </a:r>
              <a:r>
                <a:rPr kumimoji="0" lang="en-US" altLang="zh-TW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kumimoji="0" lang="zh-TW" altLang="en-US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歸納</a:t>
              </a:r>
              <a:r>
                <a:rPr kumimoji="0" lang="en-US" altLang="zh-TW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kumimoji="0" lang="zh-TW" altLang="en-US" sz="24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主題句</a:t>
              </a:r>
            </a:p>
          </p:txBody>
        </p:sp>
        <p:cxnSp>
          <p:nvCxnSpPr>
            <p:cNvPr id="16" name="直線單箭頭接點 15"/>
            <p:cNvCxnSpPr>
              <a:stCxn id="5" idx="2"/>
            </p:cNvCxnSpPr>
            <p:nvPr/>
          </p:nvCxnSpPr>
          <p:spPr>
            <a:xfrm>
              <a:off x="881731" y="2492807"/>
              <a:ext cx="0" cy="2304885"/>
            </a:xfrm>
            <a:prstGeom prst="straightConnector1">
              <a:avLst/>
            </a:prstGeom>
            <a:ln>
              <a:headEnd type="none" w="med" len="med"/>
              <a:tailEnd type="triangle" w="lg" len="lg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單箭頭接點 16"/>
            <p:cNvCxnSpPr>
              <a:stCxn id="6" idx="2"/>
            </p:cNvCxnSpPr>
            <p:nvPr/>
          </p:nvCxnSpPr>
          <p:spPr>
            <a:xfrm flipH="1">
              <a:off x="2196123" y="2492807"/>
              <a:ext cx="17461" cy="2304885"/>
            </a:xfrm>
            <a:prstGeom prst="straightConnector1">
              <a:avLst/>
            </a:prstGeom>
            <a:ln>
              <a:headEnd type="none" w="med" len="med"/>
              <a:tailEnd type="triangle" w="lg" len="lg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單箭頭接點 17"/>
            <p:cNvCxnSpPr>
              <a:stCxn id="7" idx="2"/>
              <a:endCxn id="14" idx="0"/>
            </p:cNvCxnSpPr>
            <p:nvPr/>
          </p:nvCxnSpPr>
          <p:spPr>
            <a:xfrm>
              <a:off x="3618461" y="2492807"/>
              <a:ext cx="17461" cy="792106"/>
            </a:xfrm>
            <a:prstGeom prst="straightConnector1">
              <a:avLst/>
            </a:prstGeom>
            <a:ln>
              <a:headEnd type="none" w="med" len="med"/>
              <a:tailEnd type="triangle" w="lg" len="lg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9" name="直線單箭頭接點 18"/>
            <p:cNvCxnSpPr/>
            <p:nvPr/>
          </p:nvCxnSpPr>
          <p:spPr>
            <a:xfrm>
              <a:off x="4931266" y="2492807"/>
              <a:ext cx="0" cy="792106"/>
            </a:xfrm>
            <a:prstGeom prst="straightConnector1">
              <a:avLst/>
            </a:prstGeom>
            <a:ln>
              <a:headEnd type="none" w="med" len="med"/>
              <a:tailEnd type="triangle" w="lg" len="lg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0" name="直線接點 19"/>
            <p:cNvCxnSpPr>
              <a:stCxn id="14" idx="2"/>
            </p:cNvCxnSpPr>
            <p:nvPr/>
          </p:nvCxnSpPr>
          <p:spPr>
            <a:xfrm flipH="1">
              <a:off x="3635923" y="4365923"/>
              <a:ext cx="0" cy="431769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>
            <a:xfrm>
              <a:off x="4931266" y="4365923"/>
              <a:ext cx="0" cy="431769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2" name="直線單箭頭接點 21"/>
            <p:cNvCxnSpPr/>
            <p:nvPr/>
          </p:nvCxnSpPr>
          <p:spPr>
            <a:xfrm flipH="1">
              <a:off x="5940872" y="2492807"/>
              <a:ext cx="1008019" cy="792106"/>
            </a:xfrm>
            <a:prstGeom prst="straightConnector1">
              <a:avLst/>
            </a:prstGeom>
            <a:ln w="76200">
              <a:headEnd type="none" w="med" len="med"/>
              <a:tailEnd type="triangle" w="sm" len="med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3" name="直線單箭頭接點 22"/>
            <p:cNvCxnSpPr/>
            <p:nvPr/>
          </p:nvCxnSpPr>
          <p:spPr>
            <a:xfrm flipH="1">
              <a:off x="6659979" y="2492807"/>
              <a:ext cx="1008018" cy="792106"/>
            </a:xfrm>
            <a:prstGeom prst="straightConnector1">
              <a:avLst/>
            </a:prstGeom>
            <a:ln w="76200">
              <a:headEnd type="none" w="med" len="med"/>
              <a:tailEnd type="triangle" w="sm" len="med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4" name="直線單箭頭接點 23"/>
            <p:cNvCxnSpPr/>
            <p:nvPr/>
          </p:nvCxnSpPr>
          <p:spPr>
            <a:xfrm>
              <a:off x="7002864" y="2492807"/>
              <a:ext cx="17461" cy="2304885"/>
            </a:xfrm>
            <a:prstGeom prst="straightConnector1">
              <a:avLst/>
            </a:prstGeom>
            <a:ln w="57150">
              <a:headEnd type="none" w="med" len="med"/>
              <a:tailEnd type="triangle" w="lg" len="lg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5" name="直線單箭頭接點 24"/>
            <p:cNvCxnSpPr>
              <a:stCxn id="10" idx="2"/>
            </p:cNvCxnSpPr>
            <p:nvPr/>
          </p:nvCxnSpPr>
          <p:spPr>
            <a:xfrm>
              <a:off x="8082317" y="2492807"/>
              <a:ext cx="17461" cy="2304885"/>
            </a:xfrm>
            <a:prstGeom prst="straightConnector1">
              <a:avLst/>
            </a:prstGeom>
            <a:ln w="57150">
              <a:headEnd type="none" w="med" len="med"/>
              <a:tailEnd type="triangle" w="lg" len="lg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6" name="直線單箭頭接點 25"/>
            <p:cNvCxnSpPr/>
            <p:nvPr/>
          </p:nvCxnSpPr>
          <p:spPr>
            <a:xfrm>
              <a:off x="3923248" y="2492807"/>
              <a:ext cx="576237" cy="792106"/>
            </a:xfrm>
            <a:prstGeom prst="straightConnector1">
              <a:avLst/>
            </a:prstGeom>
            <a:ln w="76200">
              <a:headEnd type="none" w="med" len="med"/>
              <a:tailEnd type="triangle" w="sm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502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8461324"/>
              </p:ext>
            </p:extLst>
          </p:nvPr>
        </p:nvGraphicFramePr>
        <p:xfrm>
          <a:off x="0" y="695325"/>
          <a:ext cx="9067800" cy="616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5" name="PhotoImpact" r:id="rId3" imgW="9067680" imgH="6162480" progId="PI3.Image">
                  <p:embed/>
                </p:oleObj>
              </mc:Choice>
              <mc:Fallback>
                <p:oleObj name="PhotoImpact" r:id="rId3" imgW="9067680" imgH="616248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695325"/>
                        <a:ext cx="9067800" cy="6162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3676261" y="3489649"/>
            <a:ext cx="3517641" cy="2911151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141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摘大</a:t>
              </a: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1282397" y="2973303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重述故事重點</a:t>
            </a:r>
            <a:r>
              <a:rPr lang="zh-TW" altLang="en-US" sz="5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1-2</a:t>
            </a:r>
            <a:r>
              <a:rPr lang="zh-TW" altLang="en-US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</p:spTree>
    <p:extLst>
      <p:ext uri="{BB962C8B-B14F-4D97-AF65-F5344CB8AC3E}">
        <p14:creationId xmlns:p14="http://schemas.microsoft.com/office/powerpoint/2010/main" val="176427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1030227" y="975234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重述故事重點 </a:t>
            </a:r>
            <a:r>
              <a:rPr lang="en-US" altLang="zh-TW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1-2</a:t>
            </a:r>
            <a:r>
              <a:rPr lang="zh-TW" altLang="en-US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  <p:sp>
        <p:nvSpPr>
          <p:cNvPr id="15" name="內容版面配置區 2"/>
          <p:cNvSpPr txBox="1">
            <a:spLocks/>
          </p:cNvSpPr>
          <p:nvPr/>
        </p:nvSpPr>
        <p:spPr>
          <a:xfrm>
            <a:off x="640036" y="2441555"/>
            <a:ext cx="7730042" cy="4221415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20000"/>
              </a:lnSpc>
              <a:defRPr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指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學生能用自己的話，說出故事重點，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1" indent="0">
              <a:lnSpc>
                <a:spcPct val="120000"/>
              </a:lnSpc>
              <a:buNone/>
              <a:defRPr/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摘取文章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大意的初階能力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20000"/>
              </a:lnSpc>
              <a:defRPr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故事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重點的四個主要成分：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背景、問題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endParaRPr lang="en-US" altLang="zh-TW" sz="2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1" indent="0">
              <a:lnSpc>
                <a:spcPct val="120000"/>
              </a:lnSpc>
              <a:buNone/>
              <a:defRPr/>
            </a:pPr>
            <a:r>
              <a:rPr lang="en-US" altLang="zh-TW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經過（事件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）、結果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。 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9801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725480" y="612566"/>
            <a:ext cx="8013786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重述故事重點的方法 </a:t>
            </a:r>
            <a:endParaRPr lang="en-US" altLang="zh-TW" sz="6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900471876"/>
              </p:ext>
            </p:extLst>
          </p:nvPr>
        </p:nvGraphicFramePr>
        <p:xfrm>
          <a:off x="849442" y="2113614"/>
          <a:ext cx="7140315" cy="4242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666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695500" y="62755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重述故事重點的方法 </a:t>
            </a:r>
            <a:endParaRPr lang="en-US" altLang="zh-TW" sz="5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1-2</a:t>
            </a:r>
            <a:r>
              <a:rPr lang="zh-TW" altLang="en-US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1558492"/>
              </p:ext>
            </p:extLst>
          </p:nvPr>
        </p:nvGraphicFramePr>
        <p:xfrm>
          <a:off x="0" y="0"/>
          <a:ext cx="9143999" cy="674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7" r:id="rId3" imgW="8943840" imgH="6638760" progId="">
                  <p:embed/>
                </p:oleObj>
              </mc:Choice>
              <mc:Fallback>
                <p:oleObj r:id="rId3" imgW="8943840" imgH="663876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3999" cy="6748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0602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2497375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3" name="PhotoImpact" r:id="rId3" imgW="6676920" imgH="5047920" progId="PI3.Image">
                  <p:embed/>
                </p:oleObj>
              </mc:Choice>
              <mc:Fallback>
                <p:oleObj name="PhotoImpact" r:id="rId3" imgW="6676920" imgH="504792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489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/>
          </p:nvPr>
        </p:nvGraphicFramePr>
        <p:xfrm>
          <a:off x="0" y="114301"/>
          <a:ext cx="9113471" cy="65627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7" r:id="rId3" imgW="9801000" imgH="7057800" progId="">
                  <p:embed/>
                </p:oleObj>
              </mc:Choice>
              <mc:Fallback>
                <p:oleObj r:id="rId3" imgW="9801000" imgH="705780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114301"/>
                        <a:ext cx="9113471" cy="65627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3628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/>
          </p:nvPr>
        </p:nvGraphicFramePr>
        <p:xfrm>
          <a:off x="-46653" y="-74255"/>
          <a:ext cx="9190653" cy="6932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1" r:id="rId3" imgW="9886680" imgH="7457760" progId="">
                  <p:embed/>
                </p:oleObj>
              </mc:Choice>
              <mc:Fallback>
                <p:oleObj r:id="rId3" imgW="9886680" imgH="745776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46653" y="-74255"/>
                        <a:ext cx="9190653" cy="69322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757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5" name="內容版面配置區 2"/>
          <p:cNvSpPr txBox="1">
            <a:spLocks/>
          </p:cNvSpPr>
          <p:nvPr/>
        </p:nvSpPr>
        <p:spPr>
          <a:xfrm>
            <a:off x="2117642" y="1645514"/>
            <a:ext cx="7730042" cy="4221415"/>
          </a:xfrm>
          <a:prstGeom prst="rect">
            <a:avLst/>
          </a:prstGeom>
        </p:spPr>
        <p:txBody>
          <a:bodyPr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主角是誰？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他怎麼了？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然後呢？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接下來呢？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故事的結果是什麼？</a:t>
            </a:r>
            <a:endParaRPr lang="en-US" altLang="zh-TW" sz="480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2" name="Picture 2" descr="https://player.slidesplayer.com/65/11679789/slides/slide_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72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layer.slidesplayer.com/65/11679789/slides/slide_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78060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layer.slidesplayer.com/65/11679789/slides/slide_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07077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821587" y="2973303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en-US" altLang="zh-TW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找主題</a:t>
            </a:r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句</a:t>
            </a:r>
          </a:p>
          <a:p>
            <a:pPr algn="ctr"/>
            <a:r>
              <a:rPr lang="en-US" altLang="zh-TW" sz="32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3-4</a:t>
            </a:r>
            <a:r>
              <a:rPr lang="zh-TW" altLang="en-US" sz="32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</p:spTree>
    <p:extLst>
      <p:ext uri="{BB962C8B-B14F-4D97-AF65-F5344CB8AC3E}">
        <p14:creationId xmlns:p14="http://schemas.microsoft.com/office/powerpoint/2010/main" val="242319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246789" y="671185"/>
            <a:ext cx="8673276" cy="6018864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3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  <a:endPara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標題 1"/>
          <p:cNvSpPr txBox="1">
            <a:spLocks/>
          </p:cNvSpPr>
          <p:nvPr/>
        </p:nvSpPr>
        <p:spPr>
          <a:xfrm>
            <a:off x="731508" y="126574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找出主題句的</a:t>
            </a:r>
            <a:r>
              <a:rPr lang="zh-TW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功能</a:t>
            </a:r>
            <a:endParaRPr lang="zh-TW" altLang="en-US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1" name="內容版面配置區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45"/>
          <a:stretch>
            <a:fillRect/>
          </a:stretch>
        </p:blipFill>
        <p:spPr>
          <a:xfrm>
            <a:off x="610866" y="1239221"/>
            <a:ext cx="8072438" cy="1473200"/>
          </a:xfrm>
          <a:prstGeom prst="rect">
            <a:avLst/>
          </a:prstGeom>
        </p:spPr>
      </p:pic>
      <p:pic>
        <p:nvPicPr>
          <p:cNvPr id="12" name="內容版面配置區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87" r="1730" b="43018"/>
          <a:stretch>
            <a:fillRect/>
          </a:stretch>
        </p:blipFill>
        <p:spPr bwMode="auto">
          <a:xfrm>
            <a:off x="617058" y="2808642"/>
            <a:ext cx="7932738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內容版面配置區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82"/>
          <a:stretch>
            <a:fillRect/>
          </a:stretch>
        </p:blipFill>
        <p:spPr bwMode="auto">
          <a:xfrm>
            <a:off x="617876" y="4321530"/>
            <a:ext cx="807243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844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400"/>
              <a:t>• </a:t>
            </a:r>
            <a:r>
              <a:rPr lang="zh-TW" altLang="en-US" sz="1400"/>
              <a:t>刪除不重要－不影響句子主要意思的詞句 讓段落中的重要概念得以浮現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733373" y="842514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主題句</a:t>
            </a:r>
          </a:p>
          <a:p>
            <a:pPr algn="ctr"/>
            <a:r>
              <a:rPr lang="en-US" altLang="zh-TW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3-4</a:t>
            </a:r>
            <a:r>
              <a:rPr lang="zh-TW" altLang="en-US" sz="24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889001" y="2135953"/>
            <a:ext cx="7515225" cy="42338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是指藉由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/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找出主題句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的摘要步驟找出文章大意。</a:t>
            </a:r>
          </a:p>
        </p:txBody>
      </p:sp>
      <p:pic>
        <p:nvPicPr>
          <p:cNvPr id="13" name="資料庫圖表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38" r="62999"/>
          <a:stretch>
            <a:fillRect/>
          </a:stretch>
        </p:blipFill>
        <p:spPr bwMode="auto">
          <a:xfrm>
            <a:off x="827088" y="3284538"/>
            <a:ext cx="2808287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資料庫圖表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10" t="8994" r="31793"/>
          <a:stretch>
            <a:fillRect/>
          </a:stretch>
        </p:blipFill>
        <p:spPr bwMode="auto">
          <a:xfrm>
            <a:off x="3348038" y="2997200"/>
            <a:ext cx="2663825" cy="29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資料庫圖表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23" t="4521" r="-461"/>
          <a:stretch>
            <a:fillRect/>
          </a:stretch>
        </p:blipFill>
        <p:spPr bwMode="auto">
          <a:xfrm>
            <a:off x="5724525" y="2852738"/>
            <a:ext cx="2735263" cy="308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3613996" y="4467225"/>
            <a:ext cx="17620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 smtClean="0"/>
              <a:t>歸納單詞</a:t>
            </a:r>
            <a:endParaRPr lang="en-US" altLang="zh-TW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 smtClean="0"/>
              <a:t>歸納子句</a:t>
            </a:r>
            <a:endParaRPr lang="en-US" altLang="zh-TW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400" dirty="0" smtClean="0"/>
              <a:t>歸</a:t>
            </a:r>
            <a:r>
              <a:rPr lang="zh-TW" altLang="en-US" sz="2400" dirty="0"/>
              <a:t>納</a:t>
            </a:r>
            <a:r>
              <a:rPr lang="zh-TW" altLang="en-US" sz="2400" dirty="0" smtClean="0"/>
              <a:t>句子</a:t>
            </a:r>
            <a:endParaRPr lang="en-US" altLang="zh-TW" sz="2400" dirty="0"/>
          </a:p>
        </p:txBody>
      </p:sp>
    </p:spTree>
    <p:extLst>
      <p:ext uri="{BB962C8B-B14F-4D97-AF65-F5344CB8AC3E}">
        <p14:creationId xmlns:p14="http://schemas.microsoft.com/office/powerpoint/2010/main" val="186539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物件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561277"/>
              </p:ext>
            </p:extLst>
          </p:nvPr>
        </p:nvGraphicFramePr>
        <p:xfrm>
          <a:off x="0" y="0"/>
          <a:ext cx="9144000" cy="68579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4" name="PhotoImpact" r:id="rId3" imgW="7172280" imgH="5000400" progId="PI3.Image">
                  <p:embed/>
                </p:oleObj>
              </mc:Choice>
              <mc:Fallback>
                <p:oleObj name="PhotoImpact" r:id="rId3" imgW="7172280" imgH="500040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79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394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35669" y="2973303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endParaRPr lang="zh-TW" altLang="en-US" sz="32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3026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1177466" y="32873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endParaRPr lang="zh-TW" altLang="en-US" sz="32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499796" y="2272412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刪除重複的、不重要的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刪除的教學從單句到段落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刪除的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教學由句子→段落→全文，逐步練習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04419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284317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1030227" y="975234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刪除的</a:t>
            </a: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準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則 </a:t>
            </a:r>
            <a:r>
              <a:rPr lang="en-US" altLang="zh-TW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endParaRPr lang="zh-TW" altLang="en-US" sz="32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795429" y="2617853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原句意思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相符 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意思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完整明白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簡潔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對照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文章前後意思，符映標題和主旨 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375779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717732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350523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en-US" altLang="zh-TW" sz="60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單句開始學習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795428" y="2697296"/>
            <a:ext cx="7747635" cy="25710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5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媽媽</a:t>
            </a:r>
            <a:r>
              <a:rPr lang="zh-TW" altLang="en-US" sz="50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騎腳踏車到菜市場買兩顆又大又紅的蘋果。</a:t>
            </a:r>
            <a:endParaRPr lang="en-US" altLang="zh-TW" sz="50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409536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717732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350523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en-US" altLang="zh-TW" sz="60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單句開始學習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795428" y="2697296"/>
            <a:ext cx="7747635" cy="25710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50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媽媽</a:t>
            </a:r>
            <a:r>
              <a:rPr lang="zh-TW" altLang="en-US" sz="50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騎腳踏車到菜市場買兩顆又大又紅的蘋果。</a:t>
            </a:r>
            <a:endParaRPr lang="en-US" altLang="zh-TW" sz="50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  <p:grpSp>
        <p:nvGrpSpPr>
          <p:cNvPr id="17" name="群組 16"/>
          <p:cNvGrpSpPr/>
          <p:nvPr/>
        </p:nvGrpSpPr>
        <p:grpSpPr>
          <a:xfrm>
            <a:off x="1373927" y="4562669"/>
            <a:ext cx="1434587" cy="1193961"/>
            <a:chOff x="1373927" y="4562669"/>
            <a:chExt cx="1434587" cy="1193961"/>
          </a:xfrm>
        </p:grpSpPr>
        <p:cxnSp>
          <p:nvCxnSpPr>
            <p:cNvPr id="13" name="直線接點 12"/>
            <p:cNvCxnSpPr/>
            <p:nvPr/>
          </p:nvCxnSpPr>
          <p:spPr>
            <a:xfrm>
              <a:off x="1373927" y="4562669"/>
              <a:ext cx="1434587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字方塊 15"/>
            <p:cNvSpPr txBox="1"/>
            <p:nvPr/>
          </p:nvSpPr>
          <p:spPr>
            <a:xfrm>
              <a:off x="1373927" y="4925633"/>
              <a:ext cx="141577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4800" b="1" dirty="0" smtClean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量詞</a:t>
              </a:r>
              <a:endParaRPr lang="zh-TW" altLang="en-US" sz="4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19" name="群組 18"/>
          <p:cNvGrpSpPr/>
          <p:nvPr/>
        </p:nvGrpSpPr>
        <p:grpSpPr>
          <a:xfrm>
            <a:off x="2960131" y="4562669"/>
            <a:ext cx="2918155" cy="1156891"/>
            <a:chOff x="2960131" y="4562669"/>
            <a:chExt cx="2918155" cy="1156891"/>
          </a:xfrm>
        </p:grpSpPr>
        <p:cxnSp>
          <p:nvCxnSpPr>
            <p:cNvPr id="15" name="直線接點 14"/>
            <p:cNvCxnSpPr/>
            <p:nvPr/>
          </p:nvCxnSpPr>
          <p:spPr>
            <a:xfrm>
              <a:off x="2960131" y="4562669"/>
              <a:ext cx="2918155" cy="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字方塊 17"/>
            <p:cNvSpPr txBox="1"/>
            <p:nvPr/>
          </p:nvSpPr>
          <p:spPr>
            <a:xfrm>
              <a:off x="3368198" y="4888563"/>
              <a:ext cx="203132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4800" b="1" dirty="0" smtClean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形容詞</a:t>
              </a:r>
              <a:endParaRPr lang="zh-TW" altLang="en-US" sz="4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509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780276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sp>
        <p:nvSpPr>
          <p:cNvPr id="21" name="剪去同側角落矩形 20"/>
          <p:cNvSpPr/>
          <p:nvPr/>
        </p:nvSpPr>
        <p:spPr>
          <a:xfrm>
            <a:off x="1034291" y="3687988"/>
            <a:ext cx="7394997" cy="2061708"/>
          </a:xfrm>
          <a:prstGeom prst="snip2Same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350523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en-US" altLang="zh-TW" sz="60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單句開始學習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1075909" y="2223499"/>
            <a:ext cx="7747635" cy="25710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42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媽媽</a:t>
            </a:r>
            <a:r>
              <a:rPr lang="zh-TW" altLang="en-US" sz="4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騎腳踏車</a:t>
            </a:r>
            <a:r>
              <a:rPr lang="zh-TW" altLang="en-US" sz="4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到菜市場</a:t>
            </a:r>
            <a:r>
              <a:rPr lang="zh-TW" altLang="en-US" sz="4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買蘋果</a:t>
            </a:r>
            <a:r>
              <a:rPr lang="zh-TW" altLang="en-US" sz="42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1125649" y="3972975"/>
            <a:ext cx="74174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辨識本句主要傳達的意思 「騎腳踏車」和「買蘋果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en-US" altLang="zh-TW" sz="2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哪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個動作重要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，是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主要的意思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2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「菜市場」是否要刪除？刪除會影響主要意思嗎？ </a:t>
            </a:r>
          </a:p>
        </p:txBody>
      </p:sp>
      <p:cxnSp>
        <p:nvCxnSpPr>
          <p:cNvPr id="23" name="直線單箭頭接點 22"/>
          <p:cNvCxnSpPr/>
          <p:nvPr/>
        </p:nvCxnSpPr>
        <p:spPr>
          <a:xfrm>
            <a:off x="3648269" y="3153058"/>
            <a:ext cx="410547" cy="73403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單箭頭接點 23"/>
          <p:cNvCxnSpPr/>
          <p:nvPr/>
        </p:nvCxnSpPr>
        <p:spPr>
          <a:xfrm flipH="1">
            <a:off x="6631176" y="3209223"/>
            <a:ext cx="292139" cy="71583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986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780276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1022336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en-US" altLang="zh-TW" sz="60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單句開始學習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1327835" y="2938483"/>
            <a:ext cx="7747635" cy="257109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7200" dirty="0" smtClean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媽媽買蘋果</a:t>
            </a:r>
            <a:r>
              <a:rPr lang="zh-TW" altLang="en-US" sz="7200" dirty="0">
                <a:solidFill>
                  <a:schemeClr val="accent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7200" dirty="0" smtClean="0">
              <a:solidFill>
                <a:schemeClr val="accent1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3602682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717732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350523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zh-TW" altLang="en-US" sz="60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795429" y="1844849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有一隻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鹿又熱又渴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，他跑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到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一處水量充足的池子喝水。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看見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自己倒映在水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中的樣子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，於是對自己的角如此的巨大和參差有致而非常自豪，但是對自己有這麼細長柔弱的腳卻非常不滿。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50074" y="575663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3298561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717732" y="84461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27502" y="350523"/>
            <a:ext cx="7615562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練習題</a:t>
            </a:r>
            <a:endParaRPr lang="zh-TW" altLang="en-US" sz="6000" b="1" dirty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795429" y="1844848"/>
            <a:ext cx="7747635" cy="37827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有一隻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鹿又熱又渴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，他跑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到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一處水量充足的池子喝水。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看見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自己倒映在水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中的樣子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，於是對自己的角如此的巨大和參差有致而非常自豪，但是對自己有這麼細長柔弱的腳卻非常不滿。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16" name="直線接點 15"/>
          <p:cNvCxnSpPr/>
          <p:nvPr/>
        </p:nvCxnSpPr>
        <p:spPr>
          <a:xfrm>
            <a:off x="795429" y="2164702"/>
            <a:ext cx="1434587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>
            <a:off x="2823281" y="2164702"/>
            <a:ext cx="167407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>
            <a:off x="6378245" y="2164702"/>
            <a:ext cx="175106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>
            <a:off x="795429" y="2653004"/>
            <a:ext cx="136927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>
            <a:off x="4943279" y="1806069"/>
            <a:ext cx="559837" cy="606490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5" name="直線接點 24"/>
          <p:cNvCxnSpPr/>
          <p:nvPr/>
        </p:nvCxnSpPr>
        <p:spPr>
          <a:xfrm>
            <a:off x="2472612" y="1493523"/>
            <a:ext cx="2765801" cy="0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>
            <a:off x="5199146" y="1493523"/>
            <a:ext cx="0" cy="337809"/>
          </a:xfrm>
          <a:prstGeom prst="line">
            <a:avLst/>
          </a:pr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接點 31"/>
          <p:cNvCxnSpPr/>
          <p:nvPr/>
        </p:nvCxnSpPr>
        <p:spPr>
          <a:xfrm>
            <a:off x="2502694" y="1455488"/>
            <a:ext cx="3016" cy="488156"/>
          </a:xfrm>
          <a:prstGeom prst="line">
            <a:avLst/>
          </a:prstGeom>
          <a:ln w="76200">
            <a:solidFill>
              <a:srgbClr val="7030A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接點 33"/>
          <p:cNvCxnSpPr/>
          <p:nvPr/>
        </p:nvCxnSpPr>
        <p:spPr>
          <a:xfrm>
            <a:off x="3660318" y="3668584"/>
            <a:ext cx="2717927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>
            <a:off x="6718111" y="3635496"/>
            <a:ext cx="87919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接點 38"/>
          <p:cNvCxnSpPr/>
          <p:nvPr/>
        </p:nvCxnSpPr>
        <p:spPr>
          <a:xfrm flipV="1">
            <a:off x="2703573" y="4134255"/>
            <a:ext cx="5496844" cy="774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接點 40"/>
          <p:cNvCxnSpPr/>
          <p:nvPr/>
        </p:nvCxnSpPr>
        <p:spPr>
          <a:xfrm flipV="1">
            <a:off x="911896" y="4636091"/>
            <a:ext cx="401338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接點 42"/>
          <p:cNvCxnSpPr/>
          <p:nvPr/>
        </p:nvCxnSpPr>
        <p:spPr>
          <a:xfrm flipV="1">
            <a:off x="2703573" y="4636091"/>
            <a:ext cx="876206" cy="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接點 44"/>
          <p:cNvCxnSpPr/>
          <p:nvPr/>
        </p:nvCxnSpPr>
        <p:spPr>
          <a:xfrm flipV="1">
            <a:off x="4096017" y="4607666"/>
            <a:ext cx="4104400" cy="2842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46"/>
          <p:cNvCxnSpPr/>
          <p:nvPr/>
        </p:nvCxnSpPr>
        <p:spPr>
          <a:xfrm flipV="1">
            <a:off x="838879" y="5136603"/>
            <a:ext cx="474355" cy="2842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接點 48"/>
          <p:cNvCxnSpPr/>
          <p:nvPr/>
        </p:nvCxnSpPr>
        <p:spPr>
          <a:xfrm flipV="1">
            <a:off x="1803312" y="5101763"/>
            <a:ext cx="1338364" cy="705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6456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6885852"/>
              </p:ext>
            </p:extLst>
          </p:nvPr>
        </p:nvGraphicFramePr>
        <p:xfrm>
          <a:off x="100013" y="109538"/>
          <a:ext cx="8943975" cy="663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3" r:id="rId3" imgW="8943840" imgH="6638760" progId="">
                  <p:embed/>
                </p:oleObj>
              </mc:Choice>
              <mc:Fallback>
                <p:oleObj r:id="rId3" imgW="8943840" imgH="663876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0013" y="109538"/>
                        <a:ext cx="8943975" cy="6638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196535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935670" y="2973303"/>
            <a:ext cx="738647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8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  <a:endParaRPr lang="zh-TW" altLang="en-US" sz="32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7603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811987" y="809517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endParaRPr lang="zh-TW" altLang="en-US" sz="70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499796" y="2272412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以一個類別概念取代一系列的項目。</a:t>
            </a:r>
            <a:endParaRPr lang="en-US" altLang="zh-TW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歸</a:t>
            </a: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納的教學從單句到段落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的教學從教師示範、小組到個人。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39147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5074679"/>
              </p:ext>
            </p:extLst>
          </p:nvPr>
        </p:nvGraphicFramePr>
        <p:xfrm>
          <a:off x="114494" y="0"/>
          <a:ext cx="8896350" cy="678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7" r:id="rId5" imgW="8896320" imgH="6781680" progId="">
                  <p:embed/>
                </p:oleObj>
              </mc:Choice>
              <mc:Fallback>
                <p:oleObj r:id="rId5" imgW="8896320" imgH="678168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4494" y="0"/>
                        <a:ext cx="8896350" cy="678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9459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811987" y="809517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歸納的練習</a:t>
            </a:r>
            <a:endParaRPr lang="zh-TW" altLang="en-US" sz="70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66337" y="2291621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西瓜、香蕉、蘋果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打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他、罵他、捏</a:t>
            </a: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他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打籃球、跑步、游泳</a:t>
            </a:r>
            <a:endParaRPr lang="en-US" altLang="zh-TW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哥哥愛游泳、爸爸愛跑步、媽媽愛做瑜珈</a:t>
            </a:r>
            <a:endParaRPr lang="en-US" altLang="zh-TW" sz="4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向右箭號 1"/>
          <p:cNvSpPr/>
          <p:nvPr/>
        </p:nvSpPr>
        <p:spPr>
          <a:xfrm>
            <a:off x="6250898" y="2383436"/>
            <a:ext cx="539646" cy="479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向右箭號 12"/>
          <p:cNvSpPr/>
          <p:nvPr/>
        </p:nvSpPr>
        <p:spPr>
          <a:xfrm>
            <a:off x="6902511" y="3773725"/>
            <a:ext cx="539646" cy="479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向右箭號 14"/>
          <p:cNvSpPr/>
          <p:nvPr/>
        </p:nvSpPr>
        <p:spPr>
          <a:xfrm>
            <a:off x="5063515" y="5101006"/>
            <a:ext cx="539646" cy="479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向右箭號 15"/>
          <p:cNvSpPr/>
          <p:nvPr/>
        </p:nvSpPr>
        <p:spPr>
          <a:xfrm>
            <a:off x="6354736" y="3075183"/>
            <a:ext cx="539646" cy="479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482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先刪除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807903" y="2274285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仔細一看，玻璃上佈滿台灣特有的花草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、魚類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和鳥類，除此之外，湛藍的海洋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、翠綠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的土地、明亮的陽光，還有燃燒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的熊熊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火焰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，每個圖案都運用濃厚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的色彩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串連，交織成絢麗的環狀。 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170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780276" y="605871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先刪除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807903" y="2274285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仔細一看，玻璃上佈滿台灣特有的花草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、魚類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和鳥類，除此之外，湛藍的海洋、 翠綠的土地、明亮的陽光，還有燃燒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的熊熊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火焰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，每個圖案都運用濃厚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的色彩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串連，交織成絢麗的環狀。 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6" name="群組 15"/>
          <p:cNvGrpSpPr/>
          <p:nvPr/>
        </p:nvGrpSpPr>
        <p:grpSpPr>
          <a:xfrm>
            <a:off x="807903" y="1746021"/>
            <a:ext cx="3326742" cy="819897"/>
            <a:chOff x="807903" y="1746021"/>
            <a:chExt cx="3326742" cy="819897"/>
          </a:xfrm>
        </p:grpSpPr>
        <p:cxnSp>
          <p:nvCxnSpPr>
            <p:cNvPr id="13" name="直線接點 12"/>
            <p:cNvCxnSpPr/>
            <p:nvPr/>
          </p:nvCxnSpPr>
          <p:spPr>
            <a:xfrm>
              <a:off x="807903" y="2556588"/>
              <a:ext cx="1907305" cy="933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矩形 2"/>
            <p:cNvSpPr/>
            <p:nvPr/>
          </p:nvSpPr>
          <p:spPr>
            <a:xfrm>
              <a:off x="1526239" y="1746021"/>
              <a:ext cx="26084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刪去後不影響 主要內容</a:t>
              </a:r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4517757" y="1804739"/>
            <a:ext cx="2894468" cy="1240150"/>
            <a:chOff x="4517757" y="1804739"/>
            <a:chExt cx="2894468" cy="1240150"/>
          </a:xfrm>
        </p:grpSpPr>
        <p:cxnSp>
          <p:nvCxnSpPr>
            <p:cNvPr id="15" name="直線接點 14"/>
            <p:cNvCxnSpPr/>
            <p:nvPr/>
          </p:nvCxnSpPr>
          <p:spPr>
            <a:xfrm>
              <a:off x="4517757" y="3035559"/>
              <a:ext cx="1907305" cy="933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5265483" y="1804739"/>
              <a:ext cx="214674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替換更簡短的語詞 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3654066" y="4842792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重複的語詞， 留一個 </a:t>
            </a:r>
          </a:p>
        </p:txBody>
      </p:sp>
      <p:cxnSp>
        <p:nvCxnSpPr>
          <p:cNvPr id="20" name="直線接點 19"/>
          <p:cNvCxnSpPr/>
          <p:nvPr/>
        </p:nvCxnSpPr>
        <p:spPr>
          <a:xfrm flipV="1">
            <a:off x="5535991" y="4589438"/>
            <a:ext cx="876206" cy="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1285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503277" y="673058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練習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先刪除</a:t>
            </a:r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807903" y="2274285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玻璃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上佈滿台灣特有的花草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、魚類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和鳥類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，和湛藍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的海洋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、翠綠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的土地、明亮的陽光，還有燃燒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的熊熊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火焰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，每個圖案都運用濃厚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的色彩串連成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絢麗的環狀。 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5" name="群組 24"/>
          <p:cNvGrpSpPr/>
          <p:nvPr/>
        </p:nvGrpSpPr>
        <p:grpSpPr>
          <a:xfrm>
            <a:off x="969417" y="2267339"/>
            <a:ext cx="7587520" cy="1082758"/>
            <a:chOff x="969417" y="2267339"/>
            <a:chExt cx="7587520" cy="1082758"/>
          </a:xfrm>
        </p:grpSpPr>
        <p:sp>
          <p:nvSpPr>
            <p:cNvPr id="2" name="矩形 1"/>
            <p:cNvSpPr/>
            <p:nvPr/>
          </p:nvSpPr>
          <p:spPr>
            <a:xfrm>
              <a:off x="5486400" y="2267339"/>
              <a:ext cx="3070537" cy="55050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600" b="1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動植物</a:t>
              </a:r>
              <a:endParaRPr lang="zh-TW" altLang="en-US" sz="36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969417" y="2799591"/>
              <a:ext cx="1176623" cy="55050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961053" y="2842311"/>
            <a:ext cx="7168253" cy="1496728"/>
            <a:chOff x="961053" y="2842311"/>
            <a:chExt cx="7168253" cy="1496728"/>
          </a:xfrm>
        </p:grpSpPr>
        <p:sp>
          <p:nvSpPr>
            <p:cNvPr id="22" name="矩形 21"/>
            <p:cNvSpPr/>
            <p:nvPr/>
          </p:nvSpPr>
          <p:spPr>
            <a:xfrm>
              <a:off x="2718318" y="2842311"/>
              <a:ext cx="5410988" cy="91792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600" b="1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景觀</a:t>
              </a:r>
              <a:endParaRPr lang="zh-TW" altLang="en-US" sz="36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961053" y="3378394"/>
              <a:ext cx="1743452" cy="9606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7217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2405102"/>
              </p:ext>
            </p:extLst>
          </p:nvPr>
        </p:nvGraphicFramePr>
        <p:xfrm>
          <a:off x="71438" y="61913"/>
          <a:ext cx="9001125" cy="673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0" r:id="rId3" imgW="9001080" imgH="6734160" progId="">
                  <p:embed/>
                </p:oleObj>
              </mc:Choice>
              <mc:Fallback>
                <p:oleObj r:id="rId3" imgW="9001080" imgH="673416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1438" y="61913"/>
                        <a:ext cx="9001125" cy="6734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04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780276" y="605871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找出段落主題句─總分式</a:t>
            </a:r>
            <a:endParaRPr lang="zh-TW" altLang="en-US" sz="4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935036" y="224452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阿美族人利用溼地地形為魚群蓋魚屋。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這個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特別的魚屋有三層：底層是中空的大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竹子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，住在這裡的魚喜歡晚上出來活動；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中層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有許多細樹枝，因為這裡大魚進不去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，所以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是小魚最安全的生活空間；最上層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放著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許多水生植物或大片的葉子。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8632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780276" y="605871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找出段落主題句─總分式</a:t>
            </a:r>
            <a:endParaRPr lang="zh-TW" altLang="en-US" sz="4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935036" y="224452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阿美族人利用溼地地形為魚群蓋魚屋。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這個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特別的魚屋有三層：底層是中空的大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竹子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，住在這裡的魚喜歡晚上出來活動；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中層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有許多細樹枝，因為這裡大魚進不去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，所以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是小魚最安全的生活空間；最上層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放著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許多水生植物或大片的葉子。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42706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780276" y="605871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350" dirty="0" smtClean="0"/>
              <a:t>1</a:t>
            </a:r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618994" y="414796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小叮嚀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主題句法 </a:t>
            </a:r>
            <a:endParaRPr lang="zh-TW" altLang="en-US" sz="48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935669" y="1528238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一、「主要的句子」通常會在開頭、結尾或中間。 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●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長而複雜的段落，可以先分析一共有幾句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r>
              <a:rPr lang="en-US" altLang="zh-TW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〈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切句法</a:t>
            </a:r>
            <a:r>
              <a:rPr lang="en-US" altLang="zh-TW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〉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，哪幾句說的是相同的部分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r>
              <a:rPr lang="en-US" altLang="zh-TW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〈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看出關係和層次</a:t>
            </a:r>
            <a:r>
              <a:rPr lang="en-US" altLang="zh-TW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〉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，再找出句子間的關連，就容 易判斷「主要句子」在哪裡了。 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、「主要句子」並不等於大意，但是可以做為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主幹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 加以修飾增補，就容易找段落大意。 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538657" y="64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參考資料：陸怡琮老師</a:t>
            </a:r>
          </a:p>
        </p:txBody>
      </p:sp>
    </p:spTree>
    <p:extLst>
      <p:ext uri="{BB962C8B-B14F-4D97-AF65-F5344CB8AC3E}">
        <p14:creationId xmlns:p14="http://schemas.microsoft.com/office/powerpoint/2010/main" val="429167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129306" y="164853"/>
            <a:ext cx="1163960" cy="1467768"/>
            <a:chOff x="8129306" y="164853"/>
            <a:chExt cx="1163960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129306" y="167853"/>
              <a:ext cx="553998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2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摘大意</a:t>
              </a:r>
            </a:p>
          </p:txBody>
        </p:sp>
      </p:grpSp>
      <p:sp>
        <p:nvSpPr>
          <p:cNvPr id="14" name="標題 1"/>
          <p:cNvSpPr txBox="1">
            <a:spLocks/>
          </p:cNvSpPr>
          <p:nvPr/>
        </p:nvSpPr>
        <p:spPr>
          <a:xfrm>
            <a:off x="717732" y="2973303"/>
            <a:ext cx="774763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7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以文章結構寫</a:t>
            </a:r>
            <a:r>
              <a:rPr lang="zh-TW" altLang="en-US" sz="7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大意</a:t>
            </a:r>
            <a:endParaRPr lang="en-US" altLang="zh-TW" sz="72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endParaRPr lang="zh-TW" altLang="en-US" sz="32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17687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sz="36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有效率</a:t>
            </a:r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的閱讀者可以區分出文章的重要情節，以文章的結構性與主題性摘取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大意</a:t>
            </a:r>
            <a:endParaRPr lang="en-US" altLang="zh-TW" sz="36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他們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會以文章結構的舊經驗預測即將閱讀的文章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CN" altLang="en-US" sz="3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2" name="標題 3"/>
          <p:cNvSpPr txBox="1">
            <a:spLocks/>
          </p:cNvSpPr>
          <p:nvPr/>
        </p:nvSpPr>
        <p:spPr>
          <a:xfrm>
            <a:off x="695500" y="992953"/>
            <a:ext cx="8229601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以文章結構寫大意的重要性 </a:t>
            </a:r>
            <a:endParaRPr lang="zh-TW" altLang="en-US" sz="4800" b="1" dirty="0" smtClean="0">
              <a:solidFill>
                <a:srgbClr val="0099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47764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2" name="標題 3"/>
          <p:cNvSpPr txBox="1">
            <a:spLocks/>
          </p:cNvSpPr>
          <p:nvPr/>
        </p:nvSpPr>
        <p:spPr>
          <a:xfrm>
            <a:off x="1063665" y="1015955"/>
            <a:ext cx="7479399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以文章結構寫大意 </a:t>
            </a:r>
            <a:r>
              <a:rPr lang="en-US" altLang="zh-TW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- 6</a:t>
            </a:r>
            <a:r>
              <a:rPr lang="zh-TW" altLang="en-US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  <p:sp>
        <p:nvSpPr>
          <p:cNvPr id="13" name="內容版面配置區 5"/>
          <p:cNvSpPr txBox="1">
            <a:spLocks/>
          </p:cNvSpPr>
          <p:nvPr/>
        </p:nvSpPr>
        <p:spPr>
          <a:xfrm>
            <a:off x="640036" y="2377856"/>
            <a:ext cx="8229600" cy="41370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根據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概略的閱讀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，讀出段落與段落間的關係，</a:t>
            </a:r>
            <a:r>
              <a:rPr lang="zh-TW" altLang="en-US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判斷文章結構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利用文章結構，以「</a:t>
            </a:r>
            <a:r>
              <a:rPr lang="zh-TW" altLang="en-US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lang="en-US" altLang="zh-TW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lang="en-US" altLang="zh-TW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主題句」步驟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，進行摘要。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抽取出文章主要概念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，形成文章大意。</a:t>
            </a:r>
          </a:p>
          <a:p>
            <a:pPr>
              <a:lnSpc>
                <a:spcPct val="110000"/>
              </a:lnSpc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適用文體：記敘文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說明文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議論文</a:t>
            </a:r>
          </a:p>
        </p:txBody>
      </p:sp>
    </p:spTree>
    <p:extLst>
      <p:ext uri="{BB962C8B-B14F-4D97-AF65-F5344CB8AC3E}">
        <p14:creationId xmlns:p14="http://schemas.microsoft.com/office/powerpoint/2010/main" val="104860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640036" y="671185"/>
            <a:ext cx="7955345" cy="6481802"/>
            <a:chOff x="640036" y="671185"/>
            <a:chExt cx="7955345" cy="6481802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2E1CB35C-B6D2-4EB0-8D2B-DACA4A79456D}"/>
                </a:ext>
              </a:extLst>
            </p:cNvPr>
            <p:cNvSpPr/>
            <p:nvPr/>
          </p:nvSpPr>
          <p:spPr>
            <a:xfrm>
              <a:off x="640036" y="671185"/>
              <a:ext cx="7903028" cy="5488453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  <p:pic>
          <p:nvPicPr>
            <p:cNvPr id="11" name="Picture 15">
              <a:extLst>
                <a:ext uri="{FF2B5EF4-FFF2-40B4-BE49-F238E27FC236}">
                  <a16:creationId xmlns="" xmlns:a16="http://schemas.microsoft.com/office/drawing/2014/main" id="{3D0102DB-E32C-4C3C-9759-66B85D886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4121034" y="2678641"/>
              <a:ext cx="993349" cy="7955344"/>
            </a:xfrm>
            <a:prstGeom prst="rect">
              <a:avLst/>
            </a:prstGeom>
          </p:spPr>
        </p:pic>
      </p:grpSp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2" name="標題 3"/>
          <p:cNvSpPr txBox="1">
            <a:spLocks/>
          </p:cNvSpPr>
          <p:nvPr/>
        </p:nvSpPr>
        <p:spPr>
          <a:xfrm>
            <a:off x="640036" y="403734"/>
            <a:ext cx="8229601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以文章結構寫大意 </a:t>
            </a:r>
            <a:r>
              <a:rPr lang="en-US" altLang="zh-TW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- 6</a:t>
            </a:r>
            <a:r>
              <a:rPr lang="zh-TW" altLang="en-US" sz="2400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年級</a:t>
            </a:r>
          </a:p>
        </p:txBody>
      </p:sp>
      <p:sp>
        <p:nvSpPr>
          <p:cNvPr id="14" name="矩形 13"/>
          <p:cNvSpPr/>
          <p:nvPr/>
        </p:nvSpPr>
        <p:spPr>
          <a:xfrm>
            <a:off x="4886325" y="4899025"/>
            <a:ext cx="3143250" cy="1091186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以文章結構</a:t>
            </a:r>
            <a:r>
              <a:rPr kumimoji="0"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kumimoji="0"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kumimoji="0"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寫大意</a:t>
            </a:r>
          </a:p>
        </p:txBody>
      </p:sp>
      <p:sp>
        <p:nvSpPr>
          <p:cNvPr id="15" name="矩形 14"/>
          <p:cNvSpPr/>
          <p:nvPr/>
        </p:nvSpPr>
        <p:spPr>
          <a:xfrm>
            <a:off x="842145" y="3611699"/>
            <a:ext cx="3673131" cy="65030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刪除</a:t>
            </a:r>
            <a:r>
              <a:rPr kumimoji="0"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0"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歸納</a:t>
            </a:r>
            <a:r>
              <a:rPr kumimoji="0"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0"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主題句</a:t>
            </a:r>
          </a:p>
        </p:txBody>
      </p:sp>
      <p:cxnSp>
        <p:nvCxnSpPr>
          <p:cNvPr id="16" name="直線單箭頭接點 15"/>
          <p:cNvCxnSpPr/>
          <p:nvPr/>
        </p:nvCxnSpPr>
        <p:spPr>
          <a:xfrm flipH="1">
            <a:off x="3505700" y="2581275"/>
            <a:ext cx="1127125" cy="860425"/>
          </a:xfrm>
          <a:prstGeom prst="straightConnector1">
            <a:avLst/>
          </a:prstGeom>
          <a:ln w="76200">
            <a:solidFill>
              <a:srgbClr val="C00000"/>
            </a:solidFill>
            <a:headEnd type="none" w="med" len="med"/>
            <a:tailEnd type="triangle" w="sm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線單箭頭接點 16"/>
          <p:cNvCxnSpPr/>
          <p:nvPr/>
        </p:nvCxnSpPr>
        <p:spPr>
          <a:xfrm flipH="1">
            <a:off x="4267263" y="2581275"/>
            <a:ext cx="1123950" cy="860425"/>
          </a:xfrm>
          <a:prstGeom prst="straightConnector1">
            <a:avLst/>
          </a:prstGeom>
          <a:ln w="76200">
            <a:solidFill>
              <a:srgbClr val="C00000"/>
            </a:solidFill>
            <a:headEnd type="none" w="med" len="med"/>
            <a:tailEnd type="triangle" w="sm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線單箭頭接點 17"/>
          <p:cNvCxnSpPr/>
          <p:nvPr/>
        </p:nvCxnSpPr>
        <p:spPr>
          <a:xfrm>
            <a:off x="4613033" y="2581275"/>
            <a:ext cx="9525" cy="2243138"/>
          </a:xfrm>
          <a:prstGeom prst="straightConnector1">
            <a:avLst/>
          </a:prstGeom>
          <a:ln w="76200">
            <a:solidFill>
              <a:srgbClr val="C00000"/>
            </a:solidFill>
            <a:headEnd type="none" w="med" len="med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線單箭頭接點 18"/>
          <p:cNvCxnSpPr/>
          <p:nvPr/>
        </p:nvCxnSpPr>
        <p:spPr>
          <a:xfrm>
            <a:off x="5384800" y="2562225"/>
            <a:ext cx="6413" cy="2295513"/>
          </a:xfrm>
          <a:prstGeom prst="straightConnector1">
            <a:avLst/>
          </a:prstGeom>
          <a:ln w="76200">
            <a:solidFill>
              <a:srgbClr val="C00000"/>
            </a:solidFill>
            <a:headEnd type="none" w="med" len="med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Rectangle 28"/>
          <p:cNvSpPr>
            <a:spLocks noChangeArrowheads="1"/>
          </p:cNvSpPr>
          <p:nvPr/>
        </p:nvSpPr>
        <p:spPr bwMode="auto">
          <a:xfrm>
            <a:off x="3017106" y="1787451"/>
            <a:ext cx="3624263" cy="6477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b="1" dirty="0">
                <a:solidFill>
                  <a:schemeClr val="tx1"/>
                </a:solidFill>
                <a:ea typeface="標楷體" pitchFamily="65" charset="-120"/>
              </a:rPr>
              <a:t>判斷文章體結構</a:t>
            </a:r>
          </a:p>
        </p:txBody>
      </p:sp>
    </p:spTree>
    <p:extLst>
      <p:ext uri="{BB962C8B-B14F-4D97-AF65-F5344CB8AC3E}">
        <p14:creationId xmlns:p14="http://schemas.microsoft.com/office/powerpoint/2010/main" val="92829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>
            <a:grpSpLocks noChangeAspect="1"/>
          </p:cNvGrpSpPr>
          <p:nvPr/>
        </p:nvGrpSpPr>
        <p:grpSpPr bwMode="auto">
          <a:xfrm>
            <a:off x="684213" y="1412875"/>
            <a:ext cx="2087562" cy="2381250"/>
            <a:chOff x="2358" y="1824"/>
            <a:chExt cx="7826" cy="9120"/>
          </a:xfrm>
        </p:grpSpPr>
        <p:sp>
          <p:nvSpPr>
            <p:cNvPr id="108" name="AutoShape 39"/>
            <p:cNvSpPr>
              <a:spLocks noChangeAspect="1" noChangeArrowheads="1" noTextEdit="1"/>
            </p:cNvSpPr>
            <p:nvPr/>
          </p:nvSpPr>
          <p:spPr bwMode="auto">
            <a:xfrm>
              <a:off x="2358" y="1824"/>
              <a:ext cx="7826" cy="9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9" name="Text Box 38"/>
            <p:cNvSpPr txBox="1">
              <a:spLocks noChangeArrowheads="1"/>
            </p:cNvSpPr>
            <p:nvPr/>
          </p:nvSpPr>
          <p:spPr bwMode="auto">
            <a:xfrm>
              <a:off x="4862" y="1824"/>
              <a:ext cx="2505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0" name="Text Box 37"/>
            <p:cNvSpPr txBox="1">
              <a:spLocks noChangeArrowheads="1"/>
            </p:cNvSpPr>
            <p:nvPr/>
          </p:nvSpPr>
          <p:spPr bwMode="auto">
            <a:xfrm>
              <a:off x="3297" y="3584"/>
              <a:ext cx="2191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1" name="Text Box 36"/>
            <p:cNvSpPr txBox="1">
              <a:spLocks noChangeArrowheads="1"/>
            </p:cNvSpPr>
            <p:nvPr/>
          </p:nvSpPr>
          <p:spPr bwMode="auto">
            <a:xfrm>
              <a:off x="6897" y="3584"/>
              <a:ext cx="2347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2" name="Text Box 35"/>
            <p:cNvSpPr txBox="1">
              <a:spLocks noChangeArrowheads="1"/>
            </p:cNvSpPr>
            <p:nvPr/>
          </p:nvSpPr>
          <p:spPr bwMode="auto">
            <a:xfrm>
              <a:off x="2358" y="5664"/>
              <a:ext cx="1721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3" name="Text Box 34"/>
            <p:cNvSpPr txBox="1">
              <a:spLocks noChangeArrowheads="1"/>
            </p:cNvSpPr>
            <p:nvPr/>
          </p:nvSpPr>
          <p:spPr bwMode="auto">
            <a:xfrm>
              <a:off x="4393" y="5664"/>
              <a:ext cx="1721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4" name="Text Box 33"/>
            <p:cNvSpPr txBox="1">
              <a:spLocks noChangeArrowheads="1"/>
            </p:cNvSpPr>
            <p:nvPr/>
          </p:nvSpPr>
          <p:spPr bwMode="auto">
            <a:xfrm>
              <a:off x="6428" y="5664"/>
              <a:ext cx="1720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5" name="Text Box 32"/>
            <p:cNvSpPr txBox="1">
              <a:spLocks noChangeArrowheads="1"/>
            </p:cNvSpPr>
            <p:nvPr/>
          </p:nvSpPr>
          <p:spPr bwMode="auto">
            <a:xfrm>
              <a:off x="8462" y="5664"/>
              <a:ext cx="1721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6" name="Text Box 31"/>
            <p:cNvSpPr txBox="1">
              <a:spLocks noChangeArrowheads="1"/>
            </p:cNvSpPr>
            <p:nvPr/>
          </p:nvSpPr>
          <p:spPr bwMode="auto">
            <a:xfrm>
              <a:off x="2358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7" name="Text Box 30"/>
            <p:cNvSpPr txBox="1">
              <a:spLocks noChangeArrowheads="1"/>
            </p:cNvSpPr>
            <p:nvPr/>
          </p:nvSpPr>
          <p:spPr bwMode="auto">
            <a:xfrm>
              <a:off x="3297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8" name="Text Box 29"/>
            <p:cNvSpPr txBox="1">
              <a:spLocks noChangeArrowheads="1"/>
            </p:cNvSpPr>
            <p:nvPr/>
          </p:nvSpPr>
          <p:spPr bwMode="auto">
            <a:xfrm>
              <a:off x="4393" y="8224"/>
              <a:ext cx="782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19" name="Text Box 28"/>
            <p:cNvSpPr txBox="1">
              <a:spLocks noChangeArrowheads="1"/>
            </p:cNvSpPr>
            <p:nvPr/>
          </p:nvSpPr>
          <p:spPr bwMode="auto">
            <a:xfrm>
              <a:off x="5488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0" name="Text Box 27"/>
            <p:cNvSpPr txBox="1">
              <a:spLocks noChangeArrowheads="1"/>
            </p:cNvSpPr>
            <p:nvPr/>
          </p:nvSpPr>
          <p:spPr bwMode="auto">
            <a:xfrm>
              <a:off x="6584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1" name="Text Box 26"/>
            <p:cNvSpPr txBox="1">
              <a:spLocks noChangeArrowheads="1"/>
            </p:cNvSpPr>
            <p:nvPr/>
          </p:nvSpPr>
          <p:spPr bwMode="auto">
            <a:xfrm>
              <a:off x="7523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2" name="Text Box 25"/>
            <p:cNvSpPr txBox="1">
              <a:spLocks noChangeArrowheads="1"/>
            </p:cNvSpPr>
            <p:nvPr/>
          </p:nvSpPr>
          <p:spPr bwMode="auto">
            <a:xfrm>
              <a:off x="8462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3" name="Text Box 24"/>
            <p:cNvSpPr txBox="1">
              <a:spLocks noChangeArrowheads="1"/>
            </p:cNvSpPr>
            <p:nvPr/>
          </p:nvSpPr>
          <p:spPr bwMode="auto">
            <a:xfrm>
              <a:off x="9401" y="822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4" name="Text Box 23"/>
            <p:cNvSpPr txBox="1">
              <a:spLocks noChangeArrowheads="1"/>
            </p:cNvSpPr>
            <p:nvPr/>
          </p:nvSpPr>
          <p:spPr bwMode="auto">
            <a:xfrm>
              <a:off x="2984" y="1030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5" name="Text Box 22"/>
            <p:cNvSpPr txBox="1">
              <a:spLocks noChangeArrowheads="1"/>
            </p:cNvSpPr>
            <p:nvPr/>
          </p:nvSpPr>
          <p:spPr bwMode="auto">
            <a:xfrm>
              <a:off x="3923" y="1030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6" name="Text Box 21"/>
            <p:cNvSpPr txBox="1">
              <a:spLocks noChangeArrowheads="1"/>
            </p:cNvSpPr>
            <p:nvPr/>
          </p:nvSpPr>
          <p:spPr bwMode="auto">
            <a:xfrm>
              <a:off x="7054" y="1030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7" name="Text Box 20"/>
            <p:cNvSpPr txBox="1">
              <a:spLocks noChangeArrowheads="1"/>
            </p:cNvSpPr>
            <p:nvPr/>
          </p:nvSpPr>
          <p:spPr bwMode="auto">
            <a:xfrm>
              <a:off x="8149" y="10304"/>
              <a:ext cx="783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zh-TW">
                <a:latin typeface="Arial" pitchFamily="34" charset="0"/>
              </a:endParaRPr>
            </a:p>
          </p:txBody>
        </p:sp>
        <p:sp>
          <p:nvSpPr>
            <p:cNvPr id="128" name="Line 19"/>
            <p:cNvSpPr>
              <a:spLocks noChangeShapeType="1"/>
            </p:cNvSpPr>
            <p:nvPr/>
          </p:nvSpPr>
          <p:spPr bwMode="auto">
            <a:xfrm flipH="1">
              <a:off x="5019" y="2464"/>
              <a:ext cx="939" cy="11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29" name="Line 18"/>
            <p:cNvSpPr>
              <a:spLocks noChangeShapeType="1"/>
            </p:cNvSpPr>
            <p:nvPr/>
          </p:nvSpPr>
          <p:spPr bwMode="auto">
            <a:xfrm>
              <a:off x="5958" y="2464"/>
              <a:ext cx="1252" cy="11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0" name="Line 17"/>
            <p:cNvSpPr>
              <a:spLocks noChangeShapeType="1"/>
            </p:cNvSpPr>
            <p:nvPr/>
          </p:nvSpPr>
          <p:spPr bwMode="auto">
            <a:xfrm flipH="1">
              <a:off x="3297" y="4224"/>
              <a:ext cx="939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1" name="Line 16"/>
            <p:cNvSpPr>
              <a:spLocks noChangeShapeType="1"/>
            </p:cNvSpPr>
            <p:nvPr/>
          </p:nvSpPr>
          <p:spPr bwMode="auto">
            <a:xfrm>
              <a:off x="4236" y="4224"/>
              <a:ext cx="939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2" name="Line 15"/>
            <p:cNvSpPr>
              <a:spLocks noChangeShapeType="1"/>
            </p:cNvSpPr>
            <p:nvPr/>
          </p:nvSpPr>
          <p:spPr bwMode="auto">
            <a:xfrm flipH="1">
              <a:off x="7367" y="4224"/>
              <a:ext cx="626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3" name="Line 14"/>
            <p:cNvSpPr>
              <a:spLocks noChangeShapeType="1"/>
            </p:cNvSpPr>
            <p:nvPr/>
          </p:nvSpPr>
          <p:spPr bwMode="auto">
            <a:xfrm>
              <a:off x="7993" y="4224"/>
              <a:ext cx="1252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4" name="Line 13"/>
            <p:cNvSpPr>
              <a:spLocks noChangeShapeType="1"/>
            </p:cNvSpPr>
            <p:nvPr/>
          </p:nvSpPr>
          <p:spPr bwMode="auto">
            <a:xfrm flipH="1">
              <a:off x="2828" y="6304"/>
              <a:ext cx="313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5" name="Line 12"/>
            <p:cNvSpPr>
              <a:spLocks noChangeShapeType="1"/>
            </p:cNvSpPr>
            <p:nvPr/>
          </p:nvSpPr>
          <p:spPr bwMode="auto">
            <a:xfrm>
              <a:off x="3141" y="6304"/>
              <a:ext cx="469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6" name="Line 11"/>
            <p:cNvSpPr>
              <a:spLocks noChangeShapeType="1"/>
            </p:cNvSpPr>
            <p:nvPr/>
          </p:nvSpPr>
          <p:spPr bwMode="auto">
            <a:xfrm flipH="1">
              <a:off x="4862" y="6304"/>
              <a:ext cx="470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7" name="Line 10"/>
            <p:cNvSpPr>
              <a:spLocks noChangeShapeType="1"/>
            </p:cNvSpPr>
            <p:nvPr/>
          </p:nvSpPr>
          <p:spPr bwMode="auto">
            <a:xfrm>
              <a:off x="5332" y="6304"/>
              <a:ext cx="469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8" name="Line 9"/>
            <p:cNvSpPr>
              <a:spLocks noChangeShapeType="1"/>
            </p:cNvSpPr>
            <p:nvPr/>
          </p:nvSpPr>
          <p:spPr bwMode="auto">
            <a:xfrm flipH="1">
              <a:off x="7054" y="6304"/>
              <a:ext cx="313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9" name="Line 8"/>
            <p:cNvSpPr>
              <a:spLocks noChangeShapeType="1"/>
            </p:cNvSpPr>
            <p:nvPr/>
          </p:nvSpPr>
          <p:spPr bwMode="auto">
            <a:xfrm>
              <a:off x="7367" y="6304"/>
              <a:ext cx="469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0" name="Line 7"/>
            <p:cNvSpPr>
              <a:spLocks noChangeShapeType="1"/>
            </p:cNvSpPr>
            <p:nvPr/>
          </p:nvSpPr>
          <p:spPr bwMode="auto">
            <a:xfrm flipH="1">
              <a:off x="8932" y="6304"/>
              <a:ext cx="469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1" name="Line 6"/>
            <p:cNvSpPr>
              <a:spLocks noChangeShapeType="1"/>
            </p:cNvSpPr>
            <p:nvPr/>
          </p:nvSpPr>
          <p:spPr bwMode="auto">
            <a:xfrm>
              <a:off x="9401" y="6304"/>
              <a:ext cx="470" cy="1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2" name="Line 5"/>
            <p:cNvSpPr>
              <a:spLocks noChangeShapeType="1"/>
            </p:cNvSpPr>
            <p:nvPr/>
          </p:nvSpPr>
          <p:spPr bwMode="auto">
            <a:xfrm flipH="1">
              <a:off x="3454" y="8704"/>
              <a:ext cx="313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3" name="Line 4"/>
            <p:cNvSpPr>
              <a:spLocks noChangeShapeType="1"/>
            </p:cNvSpPr>
            <p:nvPr/>
          </p:nvSpPr>
          <p:spPr bwMode="auto">
            <a:xfrm>
              <a:off x="3767" y="8704"/>
              <a:ext cx="469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4" name="Line 3"/>
            <p:cNvSpPr>
              <a:spLocks noChangeShapeType="1"/>
            </p:cNvSpPr>
            <p:nvPr/>
          </p:nvSpPr>
          <p:spPr bwMode="auto">
            <a:xfrm flipH="1">
              <a:off x="7523" y="8704"/>
              <a:ext cx="470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45" name="Line 2"/>
            <p:cNvSpPr>
              <a:spLocks noChangeShapeType="1"/>
            </p:cNvSpPr>
            <p:nvPr/>
          </p:nvSpPr>
          <p:spPr bwMode="auto">
            <a:xfrm>
              <a:off x="7993" y="8704"/>
              <a:ext cx="626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5" name="Group 92"/>
          <p:cNvGrpSpPr>
            <a:grpSpLocks noChangeAspect="1"/>
          </p:cNvGrpSpPr>
          <p:nvPr/>
        </p:nvGrpSpPr>
        <p:grpSpPr bwMode="auto">
          <a:xfrm>
            <a:off x="395288" y="4076700"/>
            <a:ext cx="3249612" cy="2255838"/>
            <a:chOff x="1888" y="1167"/>
            <a:chExt cx="8453" cy="8960"/>
          </a:xfrm>
        </p:grpSpPr>
        <p:sp>
          <p:nvSpPr>
            <p:cNvPr id="86" name="AutoShape 114"/>
            <p:cNvSpPr>
              <a:spLocks noChangeAspect="1" noChangeArrowheads="1" noTextEdit="1"/>
            </p:cNvSpPr>
            <p:nvPr/>
          </p:nvSpPr>
          <p:spPr bwMode="auto">
            <a:xfrm>
              <a:off x="1888" y="1167"/>
              <a:ext cx="8453" cy="8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87" name="Rectangle 113"/>
            <p:cNvSpPr>
              <a:spLocks noChangeArrowheads="1"/>
            </p:cNvSpPr>
            <p:nvPr/>
          </p:nvSpPr>
          <p:spPr bwMode="auto">
            <a:xfrm>
              <a:off x="2514" y="2624"/>
              <a:ext cx="1566" cy="17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開始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88" name="Rectangle 112"/>
            <p:cNvSpPr>
              <a:spLocks noChangeArrowheads="1"/>
            </p:cNvSpPr>
            <p:nvPr/>
          </p:nvSpPr>
          <p:spPr bwMode="auto">
            <a:xfrm>
              <a:off x="8463" y="8704"/>
              <a:ext cx="1566" cy="98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果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89" name="Rectangle 111"/>
            <p:cNvSpPr>
              <a:spLocks noChangeArrowheads="1"/>
            </p:cNvSpPr>
            <p:nvPr/>
          </p:nvSpPr>
          <p:spPr bwMode="auto">
            <a:xfrm>
              <a:off x="2514" y="8704"/>
              <a:ext cx="1566" cy="11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事件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0" name="Rectangle 110"/>
            <p:cNvSpPr>
              <a:spLocks noChangeArrowheads="1"/>
            </p:cNvSpPr>
            <p:nvPr/>
          </p:nvSpPr>
          <p:spPr bwMode="auto">
            <a:xfrm>
              <a:off x="4393" y="8704"/>
              <a:ext cx="1566" cy="11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事件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1" name="Rectangle 109"/>
            <p:cNvSpPr>
              <a:spLocks noChangeArrowheads="1"/>
            </p:cNvSpPr>
            <p:nvPr/>
          </p:nvSpPr>
          <p:spPr bwMode="auto">
            <a:xfrm>
              <a:off x="6271" y="8704"/>
              <a:ext cx="1566" cy="11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TW" altLang="zh-TW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2" name="Oval 108"/>
            <p:cNvSpPr>
              <a:spLocks noChangeArrowheads="1"/>
            </p:cNvSpPr>
            <p:nvPr/>
          </p:nvSpPr>
          <p:spPr bwMode="auto">
            <a:xfrm>
              <a:off x="3923" y="4544"/>
              <a:ext cx="1722" cy="96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kumimoji="0" lang="zh-TW" altLang="en-US">
                <a:solidFill>
                  <a:schemeClr val="bg1"/>
                </a:solidFill>
              </a:endParaRPr>
            </a:p>
          </p:txBody>
        </p:sp>
        <p:sp>
          <p:nvSpPr>
            <p:cNvPr id="93" name="Oval 107"/>
            <p:cNvSpPr>
              <a:spLocks noChangeArrowheads="1"/>
            </p:cNvSpPr>
            <p:nvPr/>
          </p:nvSpPr>
          <p:spPr bwMode="auto">
            <a:xfrm>
              <a:off x="5958" y="4544"/>
              <a:ext cx="1722" cy="96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kumimoji="0" lang="zh-TW" altLang="en-US">
                <a:solidFill>
                  <a:schemeClr val="bg1"/>
                </a:solidFill>
              </a:endParaRPr>
            </a:p>
          </p:txBody>
        </p:sp>
        <p:sp>
          <p:nvSpPr>
            <p:cNvPr id="94" name="Oval 106"/>
            <p:cNvSpPr>
              <a:spLocks noChangeArrowheads="1"/>
            </p:cNvSpPr>
            <p:nvPr/>
          </p:nvSpPr>
          <p:spPr bwMode="auto">
            <a:xfrm>
              <a:off x="8149" y="4544"/>
              <a:ext cx="1724" cy="96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kumimoji="0" lang="zh-TW" altLang="en-US">
                <a:solidFill>
                  <a:schemeClr val="bg1"/>
                </a:solidFill>
              </a:endParaRPr>
            </a:p>
          </p:txBody>
        </p:sp>
        <p:sp>
          <p:nvSpPr>
            <p:cNvPr id="95" name="Line 105"/>
            <p:cNvSpPr>
              <a:spLocks noChangeShapeType="1"/>
            </p:cNvSpPr>
            <p:nvPr/>
          </p:nvSpPr>
          <p:spPr bwMode="auto">
            <a:xfrm>
              <a:off x="3297" y="4384"/>
              <a:ext cx="1" cy="43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96" name="Oval 104"/>
            <p:cNvSpPr>
              <a:spLocks noChangeArrowheads="1"/>
            </p:cNvSpPr>
            <p:nvPr/>
          </p:nvSpPr>
          <p:spPr bwMode="auto">
            <a:xfrm>
              <a:off x="3610" y="6624"/>
              <a:ext cx="1569" cy="640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引起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7" name="Oval 103"/>
            <p:cNvSpPr>
              <a:spLocks noChangeArrowheads="1"/>
            </p:cNvSpPr>
            <p:nvPr/>
          </p:nvSpPr>
          <p:spPr bwMode="auto">
            <a:xfrm>
              <a:off x="5645" y="6624"/>
              <a:ext cx="1568" cy="640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引起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8" name="Oval 102"/>
            <p:cNvSpPr>
              <a:spLocks noChangeArrowheads="1"/>
            </p:cNvSpPr>
            <p:nvPr/>
          </p:nvSpPr>
          <p:spPr bwMode="auto">
            <a:xfrm>
              <a:off x="7367" y="6624"/>
              <a:ext cx="1569" cy="640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TW" altLang="en-US" sz="120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引起</a:t>
              </a:r>
              <a:endParaRPr lang="zh-TW" altLang="en-US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99" name="Line 101"/>
            <p:cNvSpPr>
              <a:spLocks noChangeShapeType="1"/>
            </p:cNvSpPr>
            <p:nvPr/>
          </p:nvSpPr>
          <p:spPr bwMode="auto">
            <a:xfrm flipV="1">
              <a:off x="3453" y="7104"/>
              <a:ext cx="627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0" name="Line 100"/>
            <p:cNvSpPr>
              <a:spLocks noChangeShapeType="1"/>
            </p:cNvSpPr>
            <p:nvPr/>
          </p:nvSpPr>
          <p:spPr bwMode="auto">
            <a:xfrm flipV="1">
              <a:off x="4236" y="5504"/>
              <a:ext cx="470" cy="12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1" name="Line 99"/>
            <p:cNvSpPr>
              <a:spLocks noChangeShapeType="1"/>
            </p:cNvSpPr>
            <p:nvPr/>
          </p:nvSpPr>
          <p:spPr bwMode="auto">
            <a:xfrm>
              <a:off x="4862" y="5504"/>
              <a:ext cx="470" cy="3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2" name="Line 98"/>
            <p:cNvSpPr>
              <a:spLocks noChangeShapeType="1"/>
            </p:cNvSpPr>
            <p:nvPr/>
          </p:nvSpPr>
          <p:spPr bwMode="auto">
            <a:xfrm flipV="1">
              <a:off x="5488" y="7104"/>
              <a:ext cx="627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3" name="Line 97"/>
            <p:cNvSpPr>
              <a:spLocks noChangeShapeType="1"/>
            </p:cNvSpPr>
            <p:nvPr/>
          </p:nvSpPr>
          <p:spPr bwMode="auto">
            <a:xfrm flipV="1">
              <a:off x="6271" y="5504"/>
              <a:ext cx="470" cy="12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4" name="Line 96"/>
            <p:cNvSpPr>
              <a:spLocks noChangeShapeType="1"/>
            </p:cNvSpPr>
            <p:nvPr/>
          </p:nvSpPr>
          <p:spPr bwMode="auto">
            <a:xfrm>
              <a:off x="6897" y="5504"/>
              <a:ext cx="313" cy="3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5" name="Line 95"/>
            <p:cNvSpPr>
              <a:spLocks noChangeShapeType="1"/>
            </p:cNvSpPr>
            <p:nvPr/>
          </p:nvSpPr>
          <p:spPr bwMode="auto">
            <a:xfrm flipV="1">
              <a:off x="7367" y="7104"/>
              <a:ext cx="626" cy="1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6" name="Line 94"/>
            <p:cNvSpPr>
              <a:spLocks noChangeShapeType="1"/>
            </p:cNvSpPr>
            <p:nvPr/>
          </p:nvSpPr>
          <p:spPr bwMode="auto">
            <a:xfrm flipV="1">
              <a:off x="8149" y="5504"/>
              <a:ext cx="471" cy="11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  <p:sp>
          <p:nvSpPr>
            <p:cNvPr id="107" name="Line 93"/>
            <p:cNvSpPr>
              <a:spLocks noChangeShapeType="1"/>
            </p:cNvSpPr>
            <p:nvPr/>
          </p:nvSpPr>
          <p:spPr bwMode="auto">
            <a:xfrm>
              <a:off x="8932" y="5504"/>
              <a:ext cx="313" cy="3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anchor="ctr"/>
            <a:lstStyle/>
            <a:p>
              <a:endParaRPr lang="zh-TW" altLang="en-US"/>
            </a:p>
          </p:txBody>
        </p:sp>
      </p:grpSp>
      <p:sp>
        <p:nvSpPr>
          <p:cNvPr id="6" name="Rectangle 158"/>
          <p:cNvSpPr>
            <a:spLocks noChangeArrowheads="1"/>
          </p:cNvSpPr>
          <p:nvPr/>
        </p:nvSpPr>
        <p:spPr bwMode="auto">
          <a:xfrm>
            <a:off x="1368425" y="188913"/>
            <a:ext cx="12588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0" lang="zh-TW" altLang="en-US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主題結構</a:t>
            </a:r>
          </a:p>
        </p:txBody>
      </p:sp>
      <p:grpSp>
        <p:nvGrpSpPr>
          <p:cNvPr id="7" name="Group 124"/>
          <p:cNvGrpSpPr>
            <a:grpSpLocks noChangeAspect="1"/>
          </p:cNvGrpSpPr>
          <p:nvPr/>
        </p:nvGrpSpPr>
        <p:grpSpPr bwMode="auto">
          <a:xfrm>
            <a:off x="5500694" y="4340225"/>
            <a:ext cx="2220913" cy="2517775"/>
            <a:chOff x="2358" y="1824"/>
            <a:chExt cx="8765" cy="10153"/>
          </a:xfrm>
        </p:grpSpPr>
        <p:sp>
          <p:nvSpPr>
            <p:cNvPr id="53" name="AutoShape 157"/>
            <p:cNvSpPr>
              <a:spLocks noChangeAspect="1" noChangeArrowheads="1" noTextEdit="1"/>
            </p:cNvSpPr>
            <p:nvPr/>
          </p:nvSpPr>
          <p:spPr bwMode="auto">
            <a:xfrm>
              <a:off x="2358" y="1824"/>
              <a:ext cx="8765" cy="101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54" name="AutoShape 156"/>
            <p:cNvSpPr>
              <a:spLocks noChangeArrowheads="1"/>
            </p:cNvSpPr>
            <p:nvPr/>
          </p:nvSpPr>
          <p:spPr bwMode="auto">
            <a:xfrm>
              <a:off x="5332" y="1984"/>
              <a:ext cx="2661" cy="96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55" name="Rectangle 155"/>
            <p:cNvSpPr>
              <a:spLocks noChangeArrowheads="1"/>
            </p:cNvSpPr>
            <p:nvPr/>
          </p:nvSpPr>
          <p:spPr bwMode="auto">
            <a:xfrm>
              <a:off x="2828" y="342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56" name="Rectangle 154"/>
            <p:cNvSpPr>
              <a:spLocks noChangeArrowheads="1"/>
            </p:cNvSpPr>
            <p:nvPr/>
          </p:nvSpPr>
          <p:spPr bwMode="auto">
            <a:xfrm>
              <a:off x="5801" y="342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57" name="Rectangle 153"/>
            <p:cNvSpPr>
              <a:spLocks noChangeArrowheads="1"/>
            </p:cNvSpPr>
            <p:nvPr/>
          </p:nvSpPr>
          <p:spPr bwMode="auto">
            <a:xfrm>
              <a:off x="8932" y="342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58" name="Rectangle 152"/>
            <p:cNvSpPr>
              <a:spLocks noChangeArrowheads="1"/>
            </p:cNvSpPr>
            <p:nvPr/>
          </p:nvSpPr>
          <p:spPr bwMode="auto">
            <a:xfrm>
              <a:off x="2828" y="5184"/>
              <a:ext cx="1720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59" name="Rectangle 151"/>
            <p:cNvSpPr>
              <a:spLocks noChangeArrowheads="1"/>
            </p:cNvSpPr>
            <p:nvPr/>
          </p:nvSpPr>
          <p:spPr bwMode="auto">
            <a:xfrm>
              <a:off x="5801" y="518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0" name="Rectangle 150"/>
            <p:cNvSpPr>
              <a:spLocks noChangeArrowheads="1"/>
            </p:cNvSpPr>
            <p:nvPr/>
          </p:nvSpPr>
          <p:spPr bwMode="auto">
            <a:xfrm>
              <a:off x="8932" y="518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1" name="Rectangle 149"/>
            <p:cNvSpPr>
              <a:spLocks noChangeArrowheads="1"/>
            </p:cNvSpPr>
            <p:nvPr/>
          </p:nvSpPr>
          <p:spPr bwMode="auto">
            <a:xfrm>
              <a:off x="2828" y="6944"/>
              <a:ext cx="1720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2" name="Rectangle 148"/>
            <p:cNvSpPr>
              <a:spLocks noChangeArrowheads="1"/>
            </p:cNvSpPr>
            <p:nvPr/>
          </p:nvSpPr>
          <p:spPr bwMode="auto">
            <a:xfrm>
              <a:off x="5801" y="694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3" name="Rectangle 147"/>
            <p:cNvSpPr>
              <a:spLocks noChangeArrowheads="1"/>
            </p:cNvSpPr>
            <p:nvPr/>
          </p:nvSpPr>
          <p:spPr bwMode="auto">
            <a:xfrm>
              <a:off x="8932" y="694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4" name="Rectangle 146"/>
            <p:cNvSpPr>
              <a:spLocks noChangeArrowheads="1"/>
            </p:cNvSpPr>
            <p:nvPr/>
          </p:nvSpPr>
          <p:spPr bwMode="auto">
            <a:xfrm>
              <a:off x="2828" y="8704"/>
              <a:ext cx="1720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5" name="Rectangle 145"/>
            <p:cNvSpPr>
              <a:spLocks noChangeArrowheads="1"/>
            </p:cNvSpPr>
            <p:nvPr/>
          </p:nvSpPr>
          <p:spPr bwMode="auto">
            <a:xfrm>
              <a:off x="5801" y="870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6" name="Rectangle 144"/>
            <p:cNvSpPr>
              <a:spLocks noChangeArrowheads="1"/>
            </p:cNvSpPr>
            <p:nvPr/>
          </p:nvSpPr>
          <p:spPr bwMode="auto">
            <a:xfrm>
              <a:off x="8932" y="8704"/>
              <a:ext cx="1721" cy="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7" name="Rectangle 143"/>
            <p:cNvSpPr>
              <a:spLocks noChangeArrowheads="1"/>
            </p:cNvSpPr>
            <p:nvPr/>
          </p:nvSpPr>
          <p:spPr bwMode="auto">
            <a:xfrm>
              <a:off x="2358" y="10944"/>
              <a:ext cx="1409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8" name="Rectangle 142"/>
            <p:cNvSpPr>
              <a:spLocks noChangeArrowheads="1"/>
            </p:cNvSpPr>
            <p:nvPr/>
          </p:nvSpPr>
          <p:spPr bwMode="auto">
            <a:xfrm>
              <a:off x="4080" y="10944"/>
              <a:ext cx="1408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69" name="Rectangle 141"/>
            <p:cNvSpPr>
              <a:spLocks noChangeArrowheads="1"/>
            </p:cNvSpPr>
            <p:nvPr/>
          </p:nvSpPr>
          <p:spPr bwMode="auto">
            <a:xfrm>
              <a:off x="7993" y="10944"/>
              <a:ext cx="1408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70" name="Rectangle 140"/>
            <p:cNvSpPr>
              <a:spLocks noChangeArrowheads="1"/>
            </p:cNvSpPr>
            <p:nvPr/>
          </p:nvSpPr>
          <p:spPr bwMode="auto">
            <a:xfrm>
              <a:off x="9714" y="10944"/>
              <a:ext cx="1409" cy="6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71" name="AutoShape 139"/>
            <p:cNvSpPr>
              <a:spLocks noChangeArrowheads="1"/>
            </p:cNvSpPr>
            <p:nvPr/>
          </p:nvSpPr>
          <p:spPr bwMode="auto">
            <a:xfrm>
              <a:off x="4706" y="3584"/>
              <a:ext cx="782" cy="480"/>
            </a:xfrm>
            <a:prstGeom prst="rightArrow">
              <a:avLst>
                <a:gd name="adj1" fmla="val 50000"/>
                <a:gd name="adj2" fmla="val 40729"/>
              </a:avLst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72" name="AutoShape 138"/>
            <p:cNvSpPr>
              <a:spLocks noChangeArrowheads="1"/>
            </p:cNvSpPr>
            <p:nvPr/>
          </p:nvSpPr>
          <p:spPr bwMode="auto">
            <a:xfrm>
              <a:off x="7836" y="3584"/>
              <a:ext cx="784" cy="480"/>
            </a:xfrm>
            <a:prstGeom prst="rightArrow">
              <a:avLst>
                <a:gd name="adj1" fmla="val 50000"/>
                <a:gd name="adj2" fmla="val 40833"/>
              </a:avLst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kumimoji="0" lang="zh-TW" altLang="en-US"/>
            </a:p>
          </p:txBody>
        </p:sp>
        <p:sp>
          <p:nvSpPr>
            <p:cNvPr id="73" name="Line 137"/>
            <p:cNvSpPr>
              <a:spLocks noChangeShapeType="1"/>
            </p:cNvSpPr>
            <p:nvPr/>
          </p:nvSpPr>
          <p:spPr bwMode="auto">
            <a:xfrm flipV="1">
              <a:off x="3610" y="4224"/>
              <a:ext cx="0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4" name="Line 136"/>
            <p:cNvSpPr>
              <a:spLocks noChangeShapeType="1"/>
            </p:cNvSpPr>
            <p:nvPr/>
          </p:nvSpPr>
          <p:spPr bwMode="auto">
            <a:xfrm flipV="1">
              <a:off x="6584" y="4224"/>
              <a:ext cx="1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5" name="Line 135"/>
            <p:cNvSpPr>
              <a:spLocks noChangeShapeType="1"/>
            </p:cNvSpPr>
            <p:nvPr/>
          </p:nvSpPr>
          <p:spPr bwMode="auto">
            <a:xfrm flipV="1">
              <a:off x="9714" y="4224"/>
              <a:ext cx="2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6" name="Line 134"/>
            <p:cNvSpPr>
              <a:spLocks noChangeShapeType="1"/>
            </p:cNvSpPr>
            <p:nvPr/>
          </p:nvSpPr>
          <p:spPr bwMode="auto">
            <a:xfrm flipV="1">
              <a:off x="3610" y="5984"/>
              <a:ext cx="0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7" name="Line 133"/>
            <p:cNvSpPr>
              <a:spLocks noChangeShapeType="1"/>
            </p:cNvSpPr>
            <p:nvPr/>
          </p:nvSpPr>
          <p:spPr bwMode="auto">
            <a:xfrm flipV="1">
              <a:off x="6584" y="5984"/>
              <a:ext cx="1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8" name="Line 132"/>
            <p:cNvSpPr>
              <a:spLocks noChangeShapeType="1"/>
            </p:cNvSpPr>
            <p:nvPr/>
          </p:nvSpPr>
          <p:spPr bwMode="auto">
            <a:xfrm flipV="1">
              <a:off x="9714" y="5984"/>
              <a:ext cx="1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9" name="Line 131"/>
            <p:cNvSpPr>
              <a:spLocks noChangeShapeType="1"/>
            </p:cNvSpPr>
            <p:nvPr/>
          </p:nvSpPr>
          <p:spPr bwMode="auto">
            <a:xfrm flipV="1">
              <a:off x="3610" y="7744"/>
              <a:ext cx="0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0" name="Line 130"/>
            <p:cNvSpPr>
              <a:spLocks noChangeShapeType="1"/>
            </p:cNvSpPr>
            <p:nvPr/>
          </p:nvSpPr>
          <p:spPr bwMode="auto">
            <a:xfrm flipV="1">
              <a:off x="6584" y="7744"/>
              <a:ext cx="1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1" name="Line 129"/>
            <p:cNvSpPr>
              <a:spLocks noChangeShapeType="1"/>
            </p:cNvSpPr>
            <p:nvPr/>
          </p:nvSpPr>
          <p:spPr bwMode="auto">
            <a:xfrm flipV="1">
              <a:off x="9714" y="7744"/>
              <a:ext cx="1" cy="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2" name="Line 128"/>
            <p:cNvSpPr>
              <a:spLocks noChangeShapeType="1"/>
            </p:cNvSpPr>
            <p:nvPr/>
          </p:nvSpPr>
          <p:spPr bwMode="auto">
            <a:xfrm flipH="1">
              <a:off x="2984" y="9504"/>
              <a:ext cx="47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3" name="Line 127"/>
            <p:cNvSpPr>
              <a:spLocks noChangeShapeType="1"/>
            </p:cNvSpPr>
            <p:nvPr/>
          </p:nvSpPr>
          <p:spPr bwMode="auto">
            <a:xfrm>
              <a:off x="3923" y="9504"/>
              <a:ext cx="626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4" name="Line 126"/>
            <p:cNvSpPr>
              <a:spLocks noChangeShapeType="1"/>
            </p:cNvSpPr>
            <p:nvPr/>
          </p:nvSpPr>
          <p:spPr bwMode="auto">
            <a:xfrm flipH="1">
              <a:off x="8932" y="9504"/>
              <a:ext cx="782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5" name="Line 125"/>
            <p:cNvSpPr>
              <a:spLocks noChangeShapeType="1"/>
            </p:cNvSpPr>
            <p:nvPr/>
          </p:nvSpPr>
          <p:spPr bwMode="auto">
            <a:xfrm>
              <a:off x="10027" y="9504"/>
              <a:ext cx="47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8" name="Rectangle 158"/>
          <p:cNvSpPr>
            <a:spLocks noChangeArrowheads="1"/>
          </p:cNvSpPr>
          <p:nvPr/>
        </p:nvSpPr>
        <p:spPr bwMode="auto">
          <a:xfrm>
            <a:off x="5761038" y="188913"/>
            <a:ext cx="18716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0" lang="zh-TW" altLang="en-US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比較、對照結構</a:t>
            </a:r>
          </a:p>
        </p:txBody>
      </p:sp>
      <p:sp>
        <p:nvSpPr>
          <p:cNvPr id="9" name="Rectangle 158"/>
          <p:cNvSpPr>
            <a:spLocks noChangeArrowheads="1"/>
          </p:cNvSpPr>
          <p:nvPr/>
        </p:nvSpPr>
        <p:spPr bwMode="auto">
          <a:xfrm>
            <a:off x="6121400" y="3429000"/>
            <a:ext cx="12588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0" lang="zh-TW" altLang="en-US" b="1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序列結構</a:t>
            </a:r>
          </a:p>
        </p:txBody>
      </p:sp>
      <p:grpSp>
        <p:nvGrpSpPr>
          <p:cNvPr id="10" name="Group 140"/>
          <p:cNvGrpSpPr>
            <a:grpSpLocks/>
          </p:cNvGrpSpPr>
          <p:nvPr/>
        </p:nvGrpSpPr>
        <p:grpSpPr bwMode="auto">
          <a:xfrm>
            <a:off x="3492500" y="2781300"/>
            <a:ext cx="1512888" cy="1584325"/>
            <a:chOff x="2290" y="618"/>
            <a:chExt cx="953" cy="998"/>
          </a:xfrm>
        </p:grpSpPr>
        <p:sp>
          <p:nvSpPr>
            <p:cNvPr id="50" name="Rectangle 131"/>
            <p:cNvSpPr>
              <a:spLocks noChangeArrowheads="1"/>
            </p:cNvSpPr>
            <p:nvPr/>
          </p:nvSpPr>
          <p:spPr bwMode="auto">
            <a:xfrm>
              <a:off x="2290" y="618"/>
              <a:ext cx="953" cy="36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51" name="AutoShape 132"/>
            <p:cNvSpPr>
              <a:spLocks noChangeArrowheads="1"/>
            </p:cNvSpPr>
            <p:nvPr/>
          </p:nvSpPr>
          <p:spPr bwMode="auto">
            <a:xfrm>
              <a:off x="2653" y="981"/>
              <a:ext cx="228" cy="272"/>
            </a:xfrm>
            <a:prstGeom prst="downArrow">
              <a:avLst>
                <a:gd name="adj1" fmla="val 50000"/>
                <a:gd name="adj2" fmla="val 29825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zh-TW" altLang="en-US"/>
            </a:p>
          </p:txBody>
        </p:sp>
        <p:sp>
          <p:nvSpPr>
            <p:cNvPr id="52" name="Rectangle 133"/>
            <p:cNvSpPr>
              <a:spLocks noChangeArrowheads="1"/>
            </p:cNvSpPr>
            <p:nvPr/>
          </p:nvSpPr>
          <p:spPr bwMode="auto">
            <a:xfrm>
              <a:off x="2290" y="1253"/>
              <a:ext cx="953" cy="36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11" name="Rectangle 134"/>
          <p:cNvSpPr>
            <a:spLocks noChangeArrowheads="1"/>
          </p:cNvSpPr>
          <p:nvPr/>
        </p:nvSpPr>
        <p:spPr bwMode="auto">
          <a:xfrm>
            <a:off x="684213" y="908050"/>
            <a:ext cx="2089150" cy="4333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24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2" action="ppaction://hlinksldjump"/>
              </a:rPr>
              <a:t>主題描述、列舉</a:t>
            </a:r>
            <a:endParaRPr kumimoji="0" lang="zh-TW" altLang="en-US" sz="24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135"/>
          <p:cNvSpPr>
            <a:spLocks noChangeArrowheads="1"/>
          </p:cNvSpPr>
          <p:nvPr/>
        </p:nvSpPr>
        <p:spPr bwMode="auto">
          <a:xfrm>
            <a:off x="3348038" y="2205038"/>
            <a:ext cx="187325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24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3" action="ppaction://hlinksldjump"/>
              </a:rPr>
              <a:t>問題解決</a:t>
            </a:r>
            <a:endParaRPr kumimoji="0" lang="zh-TW" altLang="en-US" sz="24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Rectangle 136"/>
          <p:cNvSpPr>
            <a:spLocks noChangeArrowheads="1"/>
          </p:cNvSpPr>
          <p:nvPr/>
        </p:nvSpPr>
        <p:spPr bwMode="auto">
          <a:xfrm>
            <a:off x="5580063" y="908050"/>
            <a:ext cx="187325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24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4" action="ppaction://hlinksldjump"/>
              </a:rPr>
              <a:t>比較對照</a:t>
            </a:r>
            <a:endParaRPr kumimoji="0" lang="zh-TW" altLang="en-US" sz="24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4" name="Rectangle 137"/>
          <p:cNvSpPr>
            <a:spLocks noChangeArrowheads="1"/>
          </p:cNvSpPr>
          <p:nvPr/>
        </p:nvSpPr>
        <p:spPr bwMode="auto">
          <a:xfrm>
            <a:off x="755650" y="3860800"/>
            <a:ext cx="1944688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24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5" action="ppaction://hlinksldjump"/>
              </a:rPr>
              <a:t>因果</a:t>
            </a:r>
            <a:endParaRPr kumimoji="0" lang="zh-TW" altLang="en-US" sz="24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138"/>
          <p:cNvSpPr>
            <a:spLocks noChangeArrowheads="1"/>
          </p:cNvSpPr>
          <p:nvPr/>
        </p:nvSpPr>
        <p:spPr bwMode="auto">
          <a:xfrm>
            <a:off x="5651500" y="3860800"/>
            <a:ext cx="1873250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0" lang="zh-TW" altLang="en-US" sz="24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hlinkClick r:id="rId6" action="ppaction://hlinksldjump"/>
              </a:rPr>
              <a:t>序列</a:t>
            </a:r>
            <a:endParaRPr kumimoji="0" lang="zh-TW" altLang="en-US" sz="24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6" name="Group 141"/>
          <p:cNvGrpSpPr>
            <a:grpSpLocks/>
          </p:cNvGrpSpPr>
          <p:nvPr/>
        </p:nvGrpSpPr>
        <p:grpSpPr bwMode="auto">
          <a:xfrm>
            <a:off x="5786446" y="1285860"/>
            <a:ext cx="2016125" cy="2725737"/>
            <a:chOff x="3538" y="391"/>
            <a:chExt cx="1270" cy="1717"/>
          </a:xfrm>
        </p:grpSpPr>
        <p:grpSp>
          <p:nvGrpSpPr>
            <p:cNvPr id="20" name="Group 60"/>
            <p:cNvGrpSpPr>
              <a:grpSpLocks noChangeAspect="1"/>
            </p:cNvGrpSpPr>
            <p:nvPr/>
          </p:nvGrpSpPr>
          <p:grpSpPr bwMode="auto">
            <a:xfrm>
              <a:off x="3538" y="391"/>
              <a:ext cx="1270" cy="1717"/>
              <a:chOff x="2304" y="1824"/>
              <a:chExt cx="7336" cy="9855"/>
            </a:xfrm>
          </p:grpSpPr>
          <p:sp>
            <p:nvSpPr>
              <p:cNvPr id="22" name="AutoShape 88"/>
              <p:cNvSpPr>
                <a:spLocks noChangeAspect="1" noChangeArrowheads="1" noTextEdit="1"/>
              </p:cNvSpPr>
              <p:nvPr/>
            </p:nvSpPr>
            <p:spPr bwMode="auto">
              <a:xfrm>
                <a:off x="2304" y="1824"/>
                <a:ext cx="7336" cy="98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23" name="Rectangle 87"/>
              <p:cNvSpPr>
                <a:spLocks noChangeArrowheads="1"/>
              </p:cNvSpPr>
              <p:nvPr/>
            </p:nvSpPr>
            <p:spPr bwMode="auto">
              <a:xfrm>
                <a:off x="4749" y="2094"/>
                <a:ext cx="2446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4" name="Rectangle 86"/>
              <p:cNvSpPr>
                <a:spLocks noChangeArrowheads="1"/>
              </p:cNvSpPr>
              <p:nvPr/>
            </p:nvSpPr>
            <p:spPr bwMode="auto">
              <a:xfrm>
                <a:off x="2576" y="3984"/>
                <a:ext cx="1631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Rectangle 85"/>
              <p:cNvSpPr>
                <a:spLocks noChangeArrowheads="1"/>
              </p:cNvSpPr>
              <p:nvPr/>
            </p:nvSpPr>
            <p:spPr bwMode="auto">
              <a:xfrm>
                <a:off x="7602" y="3984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Rectangle 84"/>
              <p:cNvSpPr>
                <a:spLocks noChangeArrowheads="1"/>
              </p:cNvSpPr>
              <p:nvPr/>
            </p:nvSpPr>
            <p:spPr bwMode="auto">
              <a:xfrm>
                <a:off x="2576" y="5604"/>
                <a:ext cx="1631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Rectangle 83"/>
              <p:cNvSpPr>
                <a:spLocks noChangeArrowheads="1"/>
              </p:cNvSpPr>
              <p:nvPr/>
            </p:nvSpPr>
            <p:spPr bwMode="auto">
              <a:xfrm>
                <a:off x="5157" y="5604"/>
                <a:ext cx="1632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8" name="Rectangle 82"/>
              <p:cNvSpPr>
                <a:spLocks noChangeArrowheads="1"/>
              </p:cNvSpPr>
              <p:nvPr/>
            </p:nvSpPr>
            <p:spPr bwMode="auto">
              <a:xfrm>
                <a:off x="7602" y="5604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Rectangle 81"/>
              <p:cNvSpPr>
                <a:spLocks noChangeArrowheads="1"/>
              </p:cNvSpPr>
              <p:nvPr/>
            </p:nvSpPr>
            <p:spPr bwMode="auto">
              <a:xfrm>
                <a:off x="7602" y="7494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Rectangle 80"/>
              <p:cNvSpPr>
                <a:spLocks noChangeArrowheads="1"/>
              </p:cNvSpPr>
              <p:nvPr/>
            </p:nvSpPr>
            <p:spPr bwMode="auto">
              <a:xfrm>
                <a:off x="2576" y="7494"/>
                <a:ext cx="1626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Rectangle 79"/>
              <p:cNvSpPr>
                <a:spLocks noChangeArrowheads="1"/>
              </p:cNvSpPr>
              <p:nvPr/>
            </p:nvSpPr>
            <p:spPr bwMode="auto">
              <a:xfrm>
                <a:off x="5157" y="7494"/>
                <a:ext cx="1626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Rectangle 78"/>
              <p:cNvSpPr>
                <a:spLocks noChangeArrowheads="1"/>
              </p:cNvSpPr>
              <p:nvPr/>
            </p:nvSpPr>
            <p:spPr bwMode="auto">
              <a:xfrm>
                <a:off x="7602" y="9519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Rectangle 77"/>
              <p:cNvSpPr>
                <a:spLocks noChangeArrowheads="1"/>
              </p:cNvSpPr>
              <p:nvPr/>
            </p:nvSpPr>
            <p:spPr bwMode="auto">
              <a:xfrm>
                <a:off x="5157" y="9519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Rectangle 76"/>
              <p:cNvSpPr>
                <a:spLocks noChangeArrowheads="1"/>
              </p:cNvSpPr>
              <p:nvPr/>
            </p:nvSpPr>
            <p:spPr bwMode="auto">
              <a:xfrm>
                <a:off x="2576" y="9519"/>
                <a:ext cx="1627" cy="8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5" name="Rectangle 75"/>
              <p:cNvSpPr>
                <a:spLocks noChangeArrowheads="1"/>
              </p:cNvSpPr>
              <p:nvPr/>
            </p:nvSpPr>
            <p:spPr bwMode="auto">
              <a:xfrm>
                <a:off x="5029" y="4323"/>
                <a:ext cx="1832" cy="9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zh-TW" altLang="en-US" sz="120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特徵</a:t>
                </a:r>
                <a:endParaRPr lang="zh-TW" altLang="en-US">
                  <a:solidFill>
                    <a:schemeClr val="bg1"/>
                  </a:solidFill>
                  <a:latin typeface="Arial" pitchFamily="34" charset="0"/>
                </a:endParaRPr>
              </a:p>
            </p:txBody>
          </p:sp>
          <p:sp>
            <p:nvSpPr>
              <p:cNvPr id="36" name="Line 74"/>
              <p:cNvSpPr>
                <a:spLocks noChangeShapeType="1"/>
              </p:cNvSpPr>
              <p:nvPr/>
            </p:nvSpPr>
            <p:spPr bwMode="auto">
              <a:xfrm>
                <a:off x="3391" y="4794"/>
                <a:ext cx="0" cy="81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37" name="Line 73"/>
              <p:cNvSpPr>
                <a:spLocks noChangeShapeType="1"/>
              </p:cNvSpPr>
              <p:nvPr/>
            </p:nvSpPr>
            <p:spPr bwMode="auto">
              <a:xfrm flipH="1">
                <a:off x="3391" y="2904"/>
                <a:ext cx="2309" cy="10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38" name="Line 72"/>
              <p:cNvSpPr>
                <a:spLocks noChangeShapeType="1"/>
              </p:cNvSpPr>
              <p:nvPr/>
            </p:nvSpPr>
            <p:spPr bwMode="auto">
              <a:xfrm>
                <a:off x="6244" y="2904"/>
                <a:ext cx="2037" cy="10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39" name="Line 71"/>
              <p:cNvSpPr>
                <a:spLocks noChangeShapeType="1"/>
              </p:cNvSpPr>
              <p:nvPr/>
            </p:nvSpPr>
            <p:spPr bwMode="auto">
              <a:xfrm>
                <a:off x="8417" y="4794"/>
                <a:ext cx="0" cy="81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0" name="Line 70"/>
              <p:cNvSpPr>
                <a:spLocks noChangeShapeType="1"/>
              </p:cNvSpPr>
              <p:nvPr/>
            </p:nvSpPr>
            <p:spPr bwMode="auto">
              <a:xfrm>
                <a:off x="3391" y="6414"/>
                <a:ext cx="0" cy="10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1" name="Line 69"/>
              <p:cNvSpPr>
                <a:spLocks noChangeShapeType="1"/>
              </p:cNvSpPr>
              <p:nvPr/>
            </p:nvSpPr>
            <p:spPr bwMode="auto">
              <a:xfrm>
                <a:off x="4206" y="6009"/>
                <a:ext cx="95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2" name="Line 68"/>
              <p:cNvSpPr>
                <a:spLocks noChangeShapeType="1"/>
              </p:cNvSpPr>
              <p:nvPr/>
            </p:nvSpPr>
            <p:spPr bwMode="auto">
              <a:xfrm>
                <a:off x="6787" y="6009"/>
                <a:ext cx="81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3" name="Line 67"/>
              <p:cNvSpPr>
                <a:spLocks noChangeShapeType="1"/>
              </p:cNvSpPr>
              <p:nvPr/>
            </p:nvSpPr>
            <p:spPr bwMode="auto">
              <a:xfrm>
                <a:off x="8417" y="6414"/>
                <a:ext cx="1" cy="10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4" name="Line 66"/>
              <p:cNvSpPr>
                <a:spLocks noChangeShapeType="1"/>
              </p:cNvSpPr>
              <p:nvPr/>
            </p:nvSpPr>
            <p:spPr bwMode="auto">
              <a:xfrm>
                <a:off x="3391" y="8304"/>
                <a:ext cx="0" cy="121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5" name="Line 65"/>
              <p:cNvSpPr>
                <a:spLocks noChangeShapeType="1"/>
              </p:cNvSpPr>
              <p:nvPr/>
            </p:nvSpPr>
            <p:spPr bwMode="auto">
              <a:xfrm>
                <a:off x="4206" y="7899"/>
                <a:ext cx="95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6" name="Line 64"/>
              <p:cNvSpPr>
                <a:spLocks noChangeShapeType="1"/>
              </p:cNvSpPr>
              <p:nvPr/>
            </p:nvSpPr>
            <p:spPr bwMode="auto">
              <a:xfrm>
                <a:off x="6787" y="7899"/>
                <a:ext cx="81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7" name="Line 63"/>
              <p:cNvSpPr>
                <a:spLocks noChangeShapeType="1"/>
              </p:cNvSpPr>
              <p:nvPr/>
            </p:nvSpPr>
            <p:spPr bwMode="auto">
              <a:xfrm>
                <a:off x="8417" y="8304"/>
                <a:ext cx="0" cy="121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8" name="Line 62"/>
              <p:cNvSpPr>
                <a:spLocks noChangeShapeType="1"/>
              </p:cNvSpPr>
              <p:nvPr/>
            </p:nvSpPr>
            <p:spPr bwMode="auto">
              <a:xfrm>
                <a:off x="4206" y="9924"/>
                <a:ext cx="951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49" name="Line 61"/>
              <p:cNvSpPr>
                <a:spLocks noChangeShapeType="1"/>
              </p:cNvSpPr>
              <p:nvPr/>
            </p:nvSpPr>
            <p:spPr bwMode="auto">
              <a:xfrm>
                <a:off x="6787" y="9924"/>
                <a:ext cx="81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21" name="Rectangle 139"/>
            <p:cNvSpPr>
              <a:spLocks noChangeArrowheads="1"/>
            </p:cNvSpPr>
            <p:nvPr/>
          </p:nvSpPr>
          <p:spPr bwMode="auto">
            <a:xfrm>
              <a:off x="4014" y="799"/>
              <a:ext cx="318" cy="136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zh-TW" altLang="en-US" sz="1400"/>
                <a:t>特徵</a:t>
              </a:r>
            </a:p>
          </p:txBody>
        </p:sp>
      </p:grpSp>
      <p:sp>
        <p:nvSpPr>
          <p:cNvPr id="17" name="標題 1"/>
          <p:cNvSpPr>
            <a:spLocks/>
          </p:cNvSpPr>
          <p:nvPr/>
        </p:nvSpPr>
        <p:spPr bwMode="auto">
          <a:xfrm>
            <a:off x="0" y="0"/>
            <a:ext cx="82296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4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</a:rPr>
              <a:t>說明式課文中常見的文章結構</a:t>
            </a: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1928794" y="4500570"/>
            <a:ext cx="4967288" cy="1727200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lang="zh-TW" altLang="en-US" sz="2800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說明文結構不僅適用在說明文</a:t>
            </a:r>
          </a:p>
          <a:p>
            <a:pPr algn="ctr" latinLnBrk="0">
              <a:defRPr/>
            </a:pPr>
            <a:r>
              <a:rPr lang="zh-TW" altLang="en-US" sz="2800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體，課本中最常出現的記敘文</a:t>
            </a:r>
          </a:p>
          <a:p>
            <a:pPr algn="ctr" latinLnBrk="0">
              <a:defRPr/>
            </a:pPr>
            <a:r>
              <a:rPr lang="zh-TW" altLang="en-US" sz="2800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、甚至有些故事類的文章都</a:t>
            </a:r>
          </a:p>
          <a:p>
            <a:pPr algn="ctr" latinLnBrk="0">
              <a:defRPr/>
            </a:pPr>
            <a:r>
              <a:rPr lang="zh-TW" altLang="en-US" sz="2800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標楷體" pitchFamily="65" charset="-120"/>
              </a:rPr>
              <a:t>能使用說明文結構來做分析</a:t>
            </a:r>
          </a:p>
        </p:txBody>
      </p:sp>
      <p:sp>
        <p:nvSpPr>
          <p:cNvPr id="19" name="floorlamp">
            <a:hlinkClick r:id="rId7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8012113" y="5699125"/>
            <a:ext cx="904875" cy="904875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2990 w 21600"/>
              <a:gd name="T9" fmla="*/ 4615 h 21600"/>
              <a:gd name="T10" fmla="*/ 18622 w 21600"/>
              <a:gd name="T11" fmla="*/ 1698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3089" y="18511"/>
                </a:moveTo>
                <a:lnTo>
                  <a:pt x="3903" y="19110"/>
                </a:lnTo>
                <a:lnTo>
                  <a:pt x="4813" y="19852"/>
                </a:lnTo>
                <a:lnTo>
                  <a:pt x="5651" y="20235"/>
                </a:lnTo>
                <a:lnTo>
                  <a:pt x="6537" y="20834"/>
                </a:lnTo>
                <a:lnTo>
                  <a:pt x="7519" y="21145"/>
                </a:lnTo>
                <a:lnTo>
                  <a:pt x="8573" y="21432"/>
                </a:lnTo>
                <a:lnTo>
                  <a:pt x="9698" y="21600"/>
                </a:lnTo>
                <a:lnTo>
                  <a:pt x="10824" y="21600"/>
                </a:lnTo>
                <a:lnTo>
                  <a:pt x="11878" y="21600"/>
                </a:lnTo>
                <a:lnTo>
                  <a:pt x="12859" y="21432"/>
                </a:lnTo>
                <a:lnTo>
                  <a:pt x="13913" y="21145"/>
                </a:lnTo>
                <a:lnTo>
                  <a:pt x="14895" y="20834"/>
                </a:lnTo>
                <a:lnTo>
                  <a:pt x="15949" y="20379"/>
                </a:lnTo>
                <a:lnTo>
                  <a:pt x="16787" y="19852"/>
                </a:lnTo>
                <a:lnTo>
                  <a:pt x="17529" y="19253"/>
                </a:lnTo>
                <a:lnTo>
                  <a:pt x="18367" y="18511"/>
                </a:lnTo>
                <a:lnTo>
                  <a:pt x="19110" y="17816"/>
                </a:lnTo>
                <a:lnTo>
                  <a:pt x="19708" y="16930"/>
                </a:lnTo>
                <a:lnTo>
                  <a:pt x="20235" y="16092"/>
                </a:lnTo>
                <a:lnTo>
                  <a:pt x="20690" y="15039"/>
                </a:lnTo>
                <a:lnTo>
                  <a:pt x="21145" y="14057"/>
                </a:lnTo>
                <a:lnTo>
                  <a:pt x="21432" y="13003"/>
                </a:lnTo>
                <a:lnTo>
                  <a:pt x="21600" y="11878"/>
                </a:lnTo>
                <a:lnTo>
                  <a:pt x="21600" y="10824"/>
                </a:lnTo>
                <a:lnTo>
                  <a:pt x="21600" y="9698"/>
                </a:lnTo>
                <a:lnTo>
                  <a:pt x="21432" y="8717"/>
                </a:lnTo>
                <a:lnTo>
                  <a:pt x="21145" y="7663"/>
                </a:lnTo>
                <a:lnTo>
                  <a:pt x="20834" y="6681"/>
                </a:lnTo>
                <a:lnTo>
                  <a:pt x="20379" y="5795"/>
                </a:lnTo>
                <a:lnTo>
                  <a:pt x="19852" y="4957"/>
                </a:lnTo>
                <a:lnTo>
                  <a:pt x="19253" y="4047"/>
                </a:lnTo>
                <a:lnTo>
                  <a:pt x="18511" y="3376"/>
                </a:lnTo>
                <a:lnTo>
                  <a:pt x="17840" y="2634"/>
                </a:lnTo>
                <a:lnTo>
                  <a:pt x="16930" y="1868"/>
                </a:lnTo>
                <a:lnTo>
                  <a:pt x="16092" y="1341"/>
                </a:lnTo>
                <a:lnTo>
                  <a:pt x="15039" y="910"/>
                </a:lnTo>
                <a:lnTo>
                  <a:pt x="14057" y="455"/>
                </a:lnTo>
                <a:lnTo>
                  <a:pt x="13027" y="144"/>
                </a:lnTo>
                <a:lnTo>
                  <a:pt x="11878" y="0"/>
                </a:lnTo>
                <a:lnTo>
                  <a:pt x="10824" y="0"/>
                </a:lnTo>
                <a:lnTo>
                  <a:pt x="9698" y="0"/>
                </a:lnTo>
                <a:lnTo>
                  <a:pt x="8573" y="144"/>
                </a:lnTo>
                <a:lnTo>
                  <a:pt x="7519" y="455"/>
                </a:lnTo>
                <a:lnTo>
                  <a:pt x="6537" y="742"/>
                </a:lnTo>
                <a:lnTo>
                  <a:pt x="5651" y="1341"/>
                </a:lnTo>
                <a:lnTo>
                  <a:pt x="4813" y="1724"/>
                </a:lnTo>
                <a:lnTo>
                  <a:pt x="3903" y="2467"/>
                </a:lnTo>
                <a:lnTo>
                  <a:pt x="3089" y="3089"/>
                </a:lnTo>
                <a:lnTo>
                  <a:pt x="2490" y="3903"/>
                </a:lnTo>
                <a:lnTo>
                  <a:pt x="1724" y="4813"/>
                </a:lnTo>
                <a:lnTo>
                  <a:pt x="1341" y="5627"/>
                </a:lnTo>
                <a:lnTo>
                  <a:pt x="742" y="6537"/>
                </a:lnTo>
                <a:lnTo>
                  <a:pt x="455" y="7519"/>
                </a:lnTo>
                <a:lnTo>
                  <a:pt x="144" y="8573"/>
                </a:lnTo>
                <a:lnTo>
                  <a:pt x="0" y="9698"/>
                </a:lnTo>
                <a:lnTo>
                  <a:pt x="0" y="10824"/>
                </a:lnTo>
                <a:lnTo>
                  <a:pt x="0" y="11878"/>
                </a:lnTo>
                <a:lnTo>
                  <a:pt x="144" y="13003"/>
                </a:lnTo>
                <a:lnTo>
                  <a:pt x="455" y="14057"/>
                </a:lnTo>
                <a:lnTo>
                  <a:pt x="742" y="15039"/>
                </a:lnTo>
                <a:lnTo>
                  <a:pt x="1341" y="15949"/>
                </a:lnTo>
                <a:lnTo>
                  <a:pt x="1724" y="16763"/>
                </a:lnTo>
                <a:lnTo>
                  <a:pt x="2490" y="17673"/>
                </a:lnTo>
                <a:lnTo>
                  <a:pt x="3089" y="18511"/>
                </a:lnTo>
                <a:close/>
              </a:path>
              <a:path w="21600" h="21600" extrusionOk="0">
                <a:moveTo>
                  <a:pt x="10824" y="16332"/>
                </a:moveTo>
                <a:lnTo>
                  <a:pt x="11878" y="16236"/>
                </a:lnTo>
                <a:lnTo>
                  <a:pt x="12859" y="15949"/>
                </a:lnTo>
                <a:lnTo>
                  <a:pt x="13913" y="15350"/>
                </a:lnTo>
                <a:lnTo>
                  <a:pt x="14584" y="14584"/>
                </a:lnTo>
                <a:lnTo>
                  <a:pt x="15350" y="13913"/>
                </a:lnTo>
                <a:lnTo>
                  <a:pt x="15949" y="12859"/>
                </a:lnTo>
                <a:lnTo>
                  <a:pt x="16260" y="11878"/>
                </a:lnTo>
                <a:lnTo>
                  <a:pt x="16332" y="10824"/>
                </a:lnTo>
                <a:lnTo>
                  <a:pt x="16260" y="9698"/>
                </a:lnTo>
                <a:lnTo>
                  <a:pt x="15949" y="8717"/>
                </a:lnTo>
                <a:lnTo>
                  <a:pt x="15350" y="7663"/>
                </a:lnTo>
                <a:lnTo>
                  <a:pt x="14584" y="6849"/>
                </a:lnTo>
                <a:lnTo>
                  <a:pt x="13913" y="6250"/>
                </a:lnTo>
                <a:lnTo>
                  <a:pt x="12859" y="5651"/>
                </a:lnTo>
                <a:lnTo>
                  <a:pt x="11878" y="5340"/>
                </a:lnTo>
                <a:lnTo>
                  <a:pt x="10824" y="5268"/>
                </a:lnTo>
                <a:lnTo>
                  <a:pt x="9698" y="5340"/>
                </a:lnTo>
                <a:lnTo>
                  <a:pt x="8717" y="5651"/>
                </a:lnTo>
                <a:lnTo>
                  <a:pt x="7663" y="6250"/>
                </a:lnTo>
                <a:lnTo>
                  <a:pt x="6849" y="6849"/>
                </a:lnTo>
                <a:lnTo>
                  <a:pt x="6250" y="7663"/>
                </a:lnTo>
                <a:lnTo>
                  <a:pt x="5651" y="8717"/>
                </a:lnTo>
                <a:lnTo>
                  <a:pt x="5340" y="9698"/>
                </a:lnTo>
                <a:lnTo>
                  <a:pt x="5268" y="10824"/>
                </a:lnTo>
                <a:lnTo>
                  <a:pt x="5340" y="11878"/>
                </a:lnTo>
                <a:lnTo>
                  <a:pt x="5651" y="12859"/>
                </a:lnTo>
                <a:lnTo>
                  <a:pt x="6250" y="13913"/>
                </a:lnTo>
                <a:lnTo>
                  <a:pt x="6849" y="14584"/>
                </a:lnTo>
                <a:lnTo>
                  <a:pt x="7663" y="15350"/>
                </a:lnTo>
                <a:lnTo>
                  <a:pt x="8717" y="15949"/>
                </a:lnTo>
                <a:lnTo>
                  <a:pt x="9698" y="16236"/>
                </a:lnTo>
                <a:lnTo>
                  <a:pt x="10824" y="16332"/>
                </a:lnTo>
                <a:moveTo>
                  <a:pt x="9770" y="5340"/>
                </a:moveTo>
                <a:lnTo>
                  <a:pt x="9770" y="7160"/>
                </a:lnTo>
                <a:lnTo>
                  <a:pt x="9770" y="13985"/>
                </a:lnTo>
                <a:lnTo>
                  <a:pt x="9770" y="16236"/>
                </a:lnTo>
                <a:moveTo>
                  <a:pt x="11806" y="5340"/>
                </a:moveTo>
                <a:lnTo>
                  <a:pt x="11806" y="7160"/>
                </a:lnTo>
                <a:lnTo>
                  <a:pt x="11806" y="13985"/>
                </a:lnTo>
                <a:lnTo>
                  <a:pt x="11806" y="1623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79605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3829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3712547"/>
              </p:ext>
            </p:extLst>
          </p:nvPr>
        </p:nvGraphicFramePr>
        <p:xfrm>
          <a:off x="669951" y="0"/>
          <a:ext cx="8009353" cy="669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0" name="PhotoImpact" r:id="rId3" imgW="5705280" imgH="4771800" progId="PI3.Image">
                  <p:embed/>
                </p:oleObj>
              </mc:Choice>
              <mc:Fallback>
                <p:oleObj name="PhotoImpact" r:id="rId3" imgW="5705280" imgH="477180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9951" y="0"/>
                        <a:ext cx="8009353" cy="6698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6625083" y="3762508"/>
            <a:ext cx="1415772" cy="210570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8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序列</a:t>
            </a:r>
            <a:endParaRPr lang="zh-TW" altLang="en-US" sz="8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2906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4633266"/>
              </p:ext>
            </p:extLst>
          </p:nvPr>
        </p:nvGraphicFramePr>
        <p:xfrm>
          <a:off x="305910" y="284813"/>
          <a:ext cx="8623706" cy="63558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4" name="PhotoImpact" r:id="rId3" imgW="5686200" imgH="4190760" progId="PI3.Image">
                  <p:embed/>
                </p:oleObj>
              </mc:Choice>
              <mc:Fallback>
                <p:oleObj name="PhotoImpact" r:id="rId3" imgW="5686200" imgH="419076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5910" y="284813"/>
                        <a:ext cx="8623706" cy="63558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7871313" y="1685357"/>
            <a:ext cx="1058303" cy="42780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描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述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列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舉</a:t>
            </a:r>
            <a:endParaRPr lang="zh-TW" altLang="en-US" sz="6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3758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5053051"/>
              </p:ext>
            </p:extLst>
          </p:nvPr>
        </p:nvGraphicFramePr>
        <p:xfrm>
          <a:off x="250243" y="194872"/>
          <a:ext cx="8893757" cy="6340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8" name="PhotoImpact" r:id="rId3" imgW="6019560" imgH="4200480" progId="PI3.Image">
                  <p:embed/>
                </p:oleObj>
              </mc:Choice>
              <mc:Fallback>
                <p:oleObj name="PhotoImpact" r:id="rId3" imgW="6019560" imgH="420048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0243" y="194872"/>
                        <a:ext cx="8893757" cy="6340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7470245" y="2149019"/>
            <a:ext cx="954107" cy="4708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比</a:t>
            </a:r>
            <a:endParaRPr lang="en-US" altLang="zh-TW" sz="60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較</a:t>
            </a:r>
            <a:endParaRPr lang="en-US" altLang="zh-TW" sz="60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</a:p>
          <a:p>
            <a:pPr algn="ctr"/>
            <a:r>
              <a:rPr lang="zh-TW" altLang="en-US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</a:t>
            </a:r>
            <a:endParaRPr lang="en-US" altLang="zh-TW" sz="60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6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照</a:t>
            </a:r>
            <a:endParaRPr lang="zh-TW" altLang="en-US" sz="6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725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9280183"/>
              </p:ext>
            </p:extLst>
          </p:nvPr>
        </p:nvGraphicFramePr>
        <p:xfrm>
          <a:off x="158226" y="0"/>
          <a:ext cx="8827549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2" name="PhotoImpact" r:id="rId3" imgW="5933880" imgH="4609800" progId="PI3.Image">
                  <p:embed/>
                </p:oleObj>
              </mc:Choice>
              <mc:Fallback>
                <p:oleObj name="PhotoImpact" r:id="rId3" imgW="5933880" imgH="460980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226" y="0"/>
                        <a:ext cx="8827549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7871313" y="1685357"/>
            <a:ext cx="1058303" cy="42780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果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關</a:t>
            </a:r>
            <a:endParaRPr lang="en-US" altLang="zh-TW" sz="6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係</a:t>
            </a:r>
            <a:endParaRPr lang="zh-TW" altLang="en-US" sz="6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3447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531286" y="908381"/>
            <a:ext cx="7955344" cy="6481802"/>
            <a:chOff x="3514328" y="371382"/>
            <a:chExt cx="7955344" cy="6481802"/>
          </a:xfrm>
        </p:grpSpPr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2E1CB35C-B6D2-4EB0-8D2B-DACA4A79456D}"/>
                </a:ext>
              </a:extLst>
            </p:cNvPr>
            <p:cNvSpPr/>
            <p:nvPr/>
          </p:nvSpPr>
          <p:spPr>
            <a:xfrm>
              <a:off x="3540485" y="371382"/>
              <a:ext cx="7903028" cy="5488453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  <p:pic>
          <p:nvPicPr>
            <p:cNvPr id="6" name="Picture 15">
              <a:extLst>
                <a:ext uri="{FF2B5EF4-FFF2-40B4-BE49-F238E27FC236}">
                  <a16:creationId xmlns="" xmlns:a16="http://schemas.microsoft.com/office/drawing/2014/main" id="{3D0102DB-E32C-4C3C-9759-66B85D8869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6995325" y="2378838"/>
              <a:ext cx="993349" cy="7955344"/>
            </a:xfrm>
            <a:prstGeom prst="rect">
              <a:avLst/>
            </a:prstGeom>
          </p:spPr>
        </p:pic>
      </p:grpSp>
      <p:sp>
        <p:nvSpPr>
          <p:cNvPr id="2" name="矩形 1"/>
          <p:cNvSpPr/>
          <p:nvPr/>
        </p:nvSpPr>
        <p:spPr>
          <a:xfrm>
            <a:off x="860458" y="1783348"/>
            <a:ext cx="760001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記敘文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紀事的文章結構包括背景、原因、經過、結果、影響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說明文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的文章結構包括事物的形狀、特性、性質、分類、成因、關係、功用等問題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議論文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的文章結構包括論點、論據、推論、結論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寓言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故事必定是一個背景、原因、經過、結果的故事但內涵寓意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或是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以「總、分、總」、遞進、因果、並列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、轉折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等方式佈局。</a:t>
            </a:r>
            <a:endParaRPr lang="zh-TW" altLang="en-US" sz="2800" b="0" i="0" dirty="0"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標題 3"/>
          <p:cNvSpPr txBox="1">
            <a:spLocks/>
          </p:cNvSpPr>
          <p:nvPr/>
        </p:nvSpPr>
        <p:spPr>
          <a:xfrm>
            <a:off x="531285" y="680428"/>
            <a:ext cx="8271764" cy="114658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從文章的組成，推測文章體裁</a:t>
            </a:r>
            <a:endParaRPr lang="zh-TW" altLang="en-US" sz="4800" dirty="0" smtClean="0">
              <a:solidFill>
                <a:srgbClr val="0099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8301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TurnArrow">
            <a:hlinkClick r:id="rId2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8215338" y="5786454"/>
            <a:ext cx="928662" cy="682609"/>
          </a:xfrm>
          <a:custGeom>
            <a:avLst/>
            <a:gdLst>
              <a:gd name="G0" fmla="+- 0 0 0"/>
              <a:gd name="G1" fmla="+- 5574 0 0"/>
              <a:gd name="G2" fmla="*/ 5574 1 2"/>
              <a:gd name="G3" fmla="*/ 9725 1 2"/>
              <a:gd name="G4" fmla="+- 10800 G3 G2"/>
              <a:gd name="G5" fmla="+- 10800 G3 0"/>
              <a:gd name="G6" fmla="+- G5 G2 0"/>
              <a:gd name="G7" fmla="*/ G6 1 2"/>
              <a:gd name="G8" fmla="+- 9725 0 0"/>
              <a:gd name="G9" fmla="+- 21600 0 5574"/>
              <a:gd name="G10" fmla="+- 21600 0 9725"/>
              <a:gd name="G11" fmla="min G10 8691"/>
              <a:gd name="G12" fmla="+- 8826 0 0"/>
              <a:gd name="G13" fmla="+- 14865 0 5975"/>
              <a:gd name="G14" fmla="+- 14865 0 0"/>
              <a:gd name="G15" fmla="*/ 5574 5842 6110"/>
              <a:gd name="G16" fmla="+- 8826 1350 0"/>
              <a:gd name="G17" fmla="+- 8310 0 G15"/>
              <a:gd name="G18" fmla="*/ G17 G7 8310"/>
              <a:gd name="G19" fmla="+- 5574 G18 0"/>
              <a:gd name="G20" fmla="+- G4 0 G18"/>
              <a:gd name="T0" fmla="*/ 9225 w 21600"/>
              <a:gd name="T1" fmla="*/ 0 h 21600"/>
              <a:gd name="T2" fmla="*/ 2787 w 21600"/>
              <a:gd name="T3" fmla="*/ 21600 h 21600"/>
              <a:gd name="T4" fmla="*/ 9725 w 21600"/>
              <a:gd name="T5" fmla="*/ 8826 h 21600"/>
              <a:gd name="T6" fmla="*/ 15663 w 21600"/>
              <a:gd name="T7" fmla="*/ 14865 h 21600"/>
              <a:gd name="T8" fmla="*/ 21600 w 21600"/>
              <a:gd name="T9" fmla="*/ 8826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G1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3" y="14865"/>
                </a:moveTo>
                <a:lnTo>
                  <a:pt x="21600" y="8826"/>
                </a:lnTo>
                <a:lnTo>
                  <a:pt x="18450" y="8826"/>
                </a:lnTo>
                <a:lnTo>
                  <a:pt x="18450" y="8310"/>
                </a:lnTo>
                <a:cubicBezTo>
                  <a:pt x="18450" y="3721"/>
                  <a:pt x="14320" y="0"/>
                  <a:pt x="9225" y="0"/>
                </a:cubicBezTo>
                <a:cubicBezTo>
                  <a:pt x="4130" y="0"/>
                  <a:pt x="0" y="3799"/>
                  <a:pt x="0" y="8485"/>
                </a:cubicBezTo>
                <a:lnTo>
                  <a:pt x="0" y="21600"/>
                </a:lnTo>
                <a:lnTo>
                  <a:pt x="5574" y="21600"/>
                </a:lnTo>
                <a:lnTo>
                  <a:pt x="5574" y="8310"/>
                </a:lnTo>
                <a:cubicBezTo>
                  <a:pt x="5574" y="6664"/>
                  <a:pt x="7055" y="5330"/>
                  <a:pt x="8882" y="5330"/>
                </a:cubicBezTo>
                <a:lnTo>
                  <a:pt x="9568" y="5330"/>
                </a:lnTo>
                <a:cubicBezTo>
                  <a:pt x="11395" y="5330"/>
                  <a:pt x="12876" y="6664"/>
                  <a:pt x="12876" y="8310"/>
                </a:cubicBezTo>
                <a:lnTo>
                  <a:pt x="12876" y="8826"/>
                </a:lnTo>
                <a:lnTo>
                  <a:pt x="9725" y="8826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428596" y="500042"/>
            <a:ext cx="8431213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>
                <a:latin typeface="標楷體" pitchFamily="65" charset="-120"/>
                <a:ea typeface="標楷體" pitchFamily="65" charset="-120"/>
              </a:rPr>
              <a:t> 南一五上「溫情滿人間」</a:t>
            </a:r>
            <a:endParaRPr lang="zh-TW" altLang="en-US" dirty="0" smtClean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785786" y="1428736"/>
            <a:ext cx="7715304" cy="4942493"/>
            <a:chOff x="785786" y="1428736"/>
            <a:chExt cx="7715304" cy="4942493"/>
          </a:xfrm>
        </p:grpSpPr>
        <p:sp>
          <p:nvSpPr>
            <p:cNvPr id="7" name="文字方塊 3"/>
            <p:cNvSpPr txBox="1">
              <a:spLocks noChangeArrowheads="1"/>
            </p:cNvSpPr>
            <p:nvPr/>
          </p:nvSpPr>
          <p:spPr bwMode="auto">
            <a:xfrm>
              <a:off x="1214414" y="1428736"/>
              <a:ext cx="6929486" cy="584775"/>
            </a:xfrm>
            <a:prstGeom prst="rect">
              <a:avLst/>
            </a:prstGeom>
            <a:solidFill>
              <a:srgbClr val="FFFF99"/>
            </a:solidFill>
            <a:ln w="254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/>
              <a:r>
                <a:rPr kumimoji="0" lang="zh-TW" altLang="en-US" sz="3200" dirty="0" smtClean="0">
                  <a:solidFill>
                    <a:srgbClr val="000000"/>
                  </a:solidFill>
                  <a:latin typeface="標楷體" pitchFamily="65" charset="-120"/>
                </a:rPr>
                <a:t>一群小天使向羅慧夫醫生獻上敬意</a:t>
              </a:r>
              <a:endParaRPr kumimoji="0" lang="en-US" altLang="zh-TW" sz="32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8" name="文字方塊 6"/>
            <p:cNvSpPr txBox="1">
              <a:spLocks noChangeArrowheads="1"/>
            </p:cNvSpPr>
            <p:nvPr/>
          </p:nvSpPr>
          <p:spPr bwMode="auto">
            <a:xfrm>
              <a:off x="1285852" y="5786454"/>
              <a:ext cx="7000924" cy="584775"/>
            </a:xfrm>
            <a:prstGeom prst="rect">
              <a:avLst/>
            </a:prstGeom>
            <a:solidFill>
              <a:srgbClr val="FFFF99"/>
            </a:solidFill>
            <a:ln w="254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/>
              <a:r>
                <a:rPr kumimoji="0" lang="zh-TW" altLang="en-US" sz="3200" dirty="0" smtClean="0">
                  <a:solidFill>
                    <a:srgbClr val="000000"/>
                  </a:solidFill>
                  <a:latin typeface="標楷體" pitchFamily="65" charset="-120"/>
                </a:rPr>
                <a:t>羅慧夫醫生的大愛使人間充滿溫情</a:t>
              </a:r>
              <a:endParaRPr kumimoji="0" lang="en-US" altLang="zh-TW" sz="32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9" name="文字方塊 4"/>
            <p:cNvSpPr txBox="1">
              <a:spLocks noChangeArrowheads="1"/>
            </p:cNvSpPr>
            <p:nvPr/>
          </p:nvSpPr>
          <p:spPr bwMode="auto">
            <a:xfrm>
              <a:off x="785786" y="2928934"/>
              <a:ext cx="2000264" cy="1938992"/>
            </a:xfrm>
            <a:prstGeom prst="rect">
              <a:avLst/>
            </a:prstGeom>
            <a:solidFill>
              <a:srgbClr val="99CCFF"/>
            </a:solidFill>
            <a:ln w="254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 latinLnBrk="0"/>
              <a:r>
                <a:rPr kumimoji="0" lang="zh-TW" altLang="en-US" sz="2400" dirty="0" smtClean="0">
                  <a:solidFill>
                    <a:srgbClr val="000000"/>
                  </a:solidFill>
                  <a:latin typeface="標楷體" pitchFamily="65" charset="-120"/>
                </a:rPr>
                <a:t>為唇顎裂病人修補殘缺的臉，也替病容找回歡笑和春天</a:t>
              </a:r>
              <a:endParaRPr kumimoji="0" lang="en-US" altLang="zh-TW" sz="24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grpSp>
          <p:nvGrpSpPr>
            <p:cNvPr id="10" name="群組 9"/>
            <p:cNvGrpSpPr/>
            <p:nvPr/>
          </p:nvGrpSpPr>
          <p:grpSpPr>
            <a:xfrm>
              <a:off x="1785918" y="2000240"/>
              <a:ext cx="5859504" cy="928694"/>
              <a:chOff x="1714480" y="2357430"/>
              <a:chExt cx="5859504" cy="928694"/>
            </a:xfrm>
          </p:grpSpPr>
          <p:cxnSp>
            <p:nvCxnSpPr>
              <p:cNvPr id="18" name="直線接點 17"/>
              <p:cNvCxnSpPr/>
              <p:nvPr/>
            </p:nvCxnSpPr>
            <p:spPr>
              <a:xfrm rot="5400000">
                <a:off x="4143769" y="2785661"/>
                <a:ext cx="857256" cy="794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線接點 18"/>
              <p:cNvCxnSpPr/>
              <p:nvPr/>
            </p:nvCxnSpPr>
            <p:spPr>
              <a:xfrm>
                <a:off x="1714480" y="2857496"/>
                <a:ext cx="5857916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線接點 19"/>
              <p:cNvCxnSpPr/>
              <p:nvPr/>
            </p:nvCxnSpPr>
            <p:spPr>
              <a:xfrm rot="5400000">
                <a:off x="1500960" y="3071016"/>
                <a:ext cx="428628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線接點 20"/>
              <p:cNvCxnSpPr/>
              <p:nvPr/>
            </p:nvCxnSpPr>
            <p:spPr>
              <a:xfrm rot="5400000">
                <a:off x="7358876" y="3071016"/>
                <a:ext cx="428628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文字方塊 4"/>
            <p:cNvSpPr txBox="1">
              <a:spLocks noChangeArrowheads="1"/>
            </p:cNvSpPr>
            <p:nvPr/>
          </p:nvSpPr>
          <p:spPr bwMode="auto">
            <a:xfrm>
              <a:off x="3571868" y="2857496"/>
              <a:ext cx="2143140" cy="1938992"/>
            </a:xfrm>
            <a:prstGeom prst="rect">
              <a:avLst/>
            </a:prstGeom>
            <a:solidFill>
              <a:srgbClr val="99CCFF"/>
            </a:solidFill>
            <a:ln w="254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 latinLnBrk="0"/>
              <a:r>
                <a:rPr kumimoji="0" lang="en-US" altLang="zh-TW" sz="2400" dirty="0" smtClean="0">
                  <a:solidFill>
                    <a:srgbClr val="000000"/>
                  </a:solidFill>
                  <a:latin typeface="標楷體" pitchFamily="65" charset="-120"/>
                  <a:ea typeface="標楷體" pitchFamily="65" charset="-120"/>
                </a:rPr>
                <a:t>1989</a:t>
              </a:r>
              <a:r>
                <a:rPr kumimoji="0" lang="zh-TW" altLang="en-US" sz="2400" dirty="0" smtClean="0">
                  <a:solidFill>
                    <a:srgbClr val="000000"/>
                  </a:solidFill>
                  <a:latin typeface="標楷體" pitchFamily="65" charset="-120"/>
                </a:rPr>
                <a:t>年成立「羅慧夫顱顏基金會」，提供醫療和關懷</a:t>
              </a:r>
              <a:endParaRPr kumimoji="0" lang="en-US" altLang="zh-TW" sz="2400" dirty="0" smtClean="0">
                <a:solidFill>
                  <a:srgbClr val="000000"/>
                </a:solidFill>
                <a:latin typeface="標楷體" pitchFamily="65" charset="-120"/>
              </a:endParaRPr>
            </a:p>
            <a:p>
              <a:pPr algn="just" latinLnBrk="0"/>
              <a:endParaRPr kumimoji="0" lang="en-US" altLang="zh-TW" sz="24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2" name="文字方塊 4"/>
            <p:cNvSpPr txBox="1">
              <a:spLocks noChangeArrowheads="1"/>
            </p:cNvSpPr>
            <p:nvPr/>
          </p:nvSpPr>
          <p:spPr bwMode="auto">
            <a:xfrm>
              <a:off x="6715140" y="2928934"/>
              <a:ext cx="1785950" cy="1938992"/>
            </a:xfrm>
            <a:prstGeom prst="rect">
              <a:avLst/>
            </a:prstGeom>
            <a:solidFill>
              <a:srgbClr val="99CCFF"/>
            </a:solidFill>
            <a:ln w="25400" algn="ctr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 latinLnBrk="0"/>
              <a:r>
                <a:rPr kumimoji="0" lang="zh-TW" altLang="en-US" sz="2400" dirty="0" smtClean="0">
                  <a:solidFill>
                    <a:srgbClr val="000000"/>
                  </a:solidFill>
                  <a:latin typeface="標楷體" pitchFamily="65" charset="-120"/>
                </a:rPr>
                <a:t>榮獲「醫療奉獻獎」 替台灣唇顎裂醫術奠定基礎。</a:t>
              </a:r>
              <a:endParaRPr kumimoji="0" lang="en-US" altLang="zh-TW" sz="24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grpSp>
          <p:nvGrpSpPr>
            <p:cNvPr id="13" name="群組 12"/>
            <p:cNvGrpSpPr/>
            <p:nvPr/>
          </p:nvGrpSpPr>
          <p:grpSpPr>
            <a:xfrm rot="10800000">
              <a:off x="1714480" y="4857760"/>
              <a:ext cx="5859504" cy="928694"/>
              <a:chOff x="1714480" y="2357430"/>
              <a:chExt cx="5859504" cy="928694"/>
            </a:xfrm>
          </p:grpSpPr>
          <p:cxnSp>
            <p:nvCxnSpPr>
              <p:cNvPr id="14" name="直線接點 13"/>
              <p:cNvCxnSpPr/>
              <p:nvPr/>
            </p:nvCxnSpPr>
            <p:spPr>
              <a:xfrm rot="5400000">
                <a:off x="4143769" y="2785661"/>
                <a:ext cx="857256" cy="794"/>
              </a:xfrm>
              <a:prstGeom prst="line">
                <a:avLst/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直線接點 14"/>
              <p:cNvCxnSpPr/>
              <p:nvPr/>
            </p:nvCxnSpPr>
            <p:spPr>
              <a:xfrm>
                <a:off x="1714480" y="2857496"/>
                <a:ext cx="5857916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線接點 15"/>
              <p:cNvCxnSpPr/>
              <p:nvPr/>
            </p:nvCxnSpPr>
            <p:spPr>
              <a:xfrm rot="5400000">
                <a:off x="1500960" y="3071016"/>
                <a:ext cx="428628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線接點 16"/>
              <p:cNvCxnSpPr/>
              <p:nvPr/>
            </p:nvCxnSpPr>
            <p:spPr>
              <a:xfrm rot="5400000">
                <a:off x="7358876" y="3071016"/>
                <a:ext cx="428628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05471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mtClean="0">
                <a:ea typeface="標楷體" pitchFamily="65" charset="-120"/>
              </a:rPr>
              <a:t>南一五上「奇萊鼻」</a:t>
            </a:r>
            <a:endParaRPr lang="zh-TW" altLang="en-US" dirty="0"/>
          </a:p>
        </p:txBody>
      </p:sp>
      <p:grpSp>
        <p:nvGrpSpPr>
          <p:cNvPr id="3" name="群組 2"/>
          <p:cNvGrpSpPr/>
          <p:nvPr/>
        </p:nvGrpSpPr>
        <p:grpSpPr>
          <a:xfrm>
            <a:off x="642910" y="1428736"/>
            <a:ext cx="7556504" cy="5149856"/>
            <a:chOff x="642910" y="1428736"/>
            <a:chExt cx="7556504" cy="5149856"/>
          </a:xfrm>
        </p:grpSpPr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1214414" y="1428736"/>
              <a:ext cx="6985000" cy="64770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38100" cmpd="dbl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latinLnBrk="0">
                <a:defRPr/>
              </a:pPr>
              <a:r>
                <a:rPr lang="zh-TW" altLang="en-US" sz="28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介紹花蓮港海上地標奇萊鼻的位置</a:t>
              </a:r>
              <a:endParaRPr lang="zh-TW" alt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新細明體" charset="-120"/>
              </a:endParaRPr>
            </a:p>
          </p:txBody>
        </p: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1214414" y="2357430"/>
              <a:ext cx="6985000" cy="936625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latinLnBrk="0">
                <a:defRPr/>
              </a:pPr>
              <a:r>
                <a:rPr lang="zh-TW" altLang="en-US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過去</a:t>
              </a:r>
              <a:r>
                <a:rPr lang="zh-TW" altLang="en-US" sz="28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奇萊鼻燈塔的功能及奇萊鼻附近的景色</a:t>
              </a:r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1214414" y="3786190"/>
              <a:ext cx="6985000" cy="1008063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latinLnBrk="0">
                <a:defRPr/>
              </a:pPr>
              <a:r>
                <a:rPr lang="en-US" altLang="zh-TW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</a:rPr>
                <a:t>80</a:t>
              </a:r>
              <a:r>
                <a:rPr lang="zh-TW" altLang="en-US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</a:rPr>
                <a:t>年代</a:t>
              </a:r>
              <a:r>
                <a:rPr lang="zh-TW" altLang="en-US" sz="28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設置垃圾掩埋場造成景觀改變及汙染</a:t>
              </a:r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1214414" y="5214950"/>
              <a:ext cx="6985000" cy="1079500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latinLnBrk="0">
                <a:defRPr/>
              </a:pPr>
              <a:r>
                <a:rPr lang="zh-TW" altLang="en-US" sz="28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</a:rPr>
                <a:t>近年</a:t>
              </a:r>
              <a:r>
                <a:rPr lang="zh-TW" altLang="en-US" sz="28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標楷體" pitchFamily="65" charset="-120"/>
                  <a:ea typeface="標楷體" pitchFamily="65" charset="-120"/>
                </a:rPr>
                <a:t>來，政府整建即將成為觀光景點，有機會再次成為海上地標</a:t>
              </a:r>
            </a:p>
          </p:txBody>
        </p:sp>
        <p:sp>
          <p:nvSpPr>
            <p:cNvPr id="8" name="AutoShape 5"/>
            <p:cNvSpPr>
              <a:spLocks noChangeArrowheads="1"/>
            </p:cNvSpPr>
            <p:nvPr/>
          </p:nvSpPr>
          <p:spPr bwMode="auto">
            <a:xfrm>
              <a:off x="4286248" y="3357562"/>
              <a:ext cx="863600" cy="415925"/>
            </a:xfrm>
            <a:prstGeom prst="downArrow">
              <a:avLst>
                <a:gd name="adj1" fmla="val 54824"/>
                <a:gd name="adj2" fmla="val 37787"/>
              </a:avLst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9" name="AutoShape 8"/>
            <p:cNvSpPr>
              <a:spLocks noChangeArrowheads="1"/>
            </p:cNvSpPr>
            <p:nvPr/>
          </p:nvSpPr>
          <p:spPr bwMode="auto">
            <a:xfrm>
              <a:off x="4357686" y="4857760"/>
              <a:ext cx="863600" cy="360363"/>
            </a:xfrm>
            <a:prstGeom prst="downArrow">
              <a:avLst>
                <a:gd name="adj1" fmla="val 54269"/>
                <a:gd name="adj2" fmla="val 36125"/>
              </a:avLst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0" name="Rectangle 12"/>
            <p:cNvSpPr>
              <a:spLocks noChangeArrowheads="1"/>
            </p:cNvSpPr>
            <p:nvPr/>
          </p:nvSpPr>
          <p:spPr bwMode="auto">
            <a:xfrm>
              <a:off x="642910" y="2357430"/>
              <a:ext cx="504825" cy="422116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設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置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垃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圾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掩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埋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場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為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分</a:t>
              </a:r>
            </a:p>
            <a:p>
              <a:pPr algn="ctr" latinLnBrk="0"/>
              <a:r>
                <a:rPr lang="zh-TW" altLang="en-US" sz="2800" b="1" dirty="0">
                  <a:latin typeface="Arial" charset="0"/>
                  <a:ea typeface="標楷體" pitchFamily="65" charset="-120"/>
                </a:rPr>
                <a:t>界</a:t>
              </a:r>
            </a:p>
          </p:txBody>
        </p:sp>
      </p:grpSp>
      <p:sp>
        <p:nvSpPr>
          <p:cNvPr id="11" name="UTurnArrow">
            <a:hlinkClick r:id="rId2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8215338" y="6000768"/>
            <a:ext cx="928662" cy="682609"/>
          </a:xfrm>
          <a:custGeom>
            <a:avLst/>
            <a:gdLst>
              <a:gd name="G0" fmla="+- 0 0 0"/>
              <a:gd name="G1" fmla="+- 5574 0 0"/>
              <a:gd name="G2" fmla="*/ 5574 1 2"/>
              <a:gd name="G3" fmla="*/ 9725 1 2"/>
              <a:gd name="G4" fmla="+- 10800 G3 G2"/>
              <a:gd name="G5" fmla="+- 10800 G3 0"/>
              <a:gd name="G6" fmla="+- G5 G2 0"/>
              <a:gd name="G7" fmla="*/ G6 1 2"/>
              <a:gd name="G8" fmla="+- 9725 0 0"/>
              <a:gd name="G9" fmla="+- 21600 0 5574"/>
              <a:gd name="G10" fmla="+- 21600 0 9725"/>
              <a:gd name="G11" fmla="min G10 8691"/>
              <a:gd name="G12" fmla="+- 8826 0 0"/>
              <a:gd name="G13" fmla="+- 14865 0 5975"/>
              <a:gd name="G14" fmla="+- 14865 0 0"/>
              <a:gd name="G15" fmla="*/ 5574 5842 6110"/>
              <a:gd name="G16" fmla="+- 8826 1350 0"/>
              <a:gd name="G17" fmla="+- 8310 0 G15"/>
              <a:gd name="G18" fmla="*/ G17 G7 8310"/>
              <a:gd name="G19" fmla="+- 5574 G18 0"/>
              <a:gd name="G20" fmla="+- G4 0 G18"/>
              <a:gd name="T0" fmla="*/ 9225 w 21600"/>
              <a:gd name="T1" fmla="*/ 0 h 21600"/>
              <a:gd name="T2" fmla="*/ 2787 w 21600"/>
              <a:gd name="T3" fmla="*/ 21600 h 21600"/>
              <a:gd name="T4" fmla="*/ 9725 w 21600"/>
              <a:gd name="T5" fmla="*/ 8826 h 21600"/>
              <a:gd name="T6" fmla="*/ 15663 w 21600"/>
              <a:gd name="T7" fmla="*/ 14865 h 21600"/>
              <a:gd name="T8" fmla="*/ 21600 w 21600"/>
              <a:gd name="T9" fmla="*/ 8826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G1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3" y="14865"/>
                </a:moveTo>
                <a:lnTo>
                  <a:pt x="21600" y="8826"/>
                </a:lnTo>
                <a:lnTo>
                  <a:pt x="18450" y="8826"/>
                </a:lnTo>
                <a:lnTo>
                  <a:pt x="18450" y="8310"/>
                </a:lnTo>
                <a:cubicBezTo>
                  <a:pt x="18450" y="3721"/>
                  <a:pt x="14320" y="0"/>
                  <a:pt x="9225" y="0"/>
                </a:cubicBezTo>
                <a:cubicBezTo>
                  <a:pt x="4130" y="0"/>
                  <a:pt x="0" y="3799"/>
                  <a:pt x="0" y="8485"/>
                </a:cubicBezTo>
                <a:lnTo>
                  <a:pt x="0" y="21600"/>
                </a:lnTo>
                <a:lnTo>
                  <a:pt x="5574" y="21600"/>
                </a:lnTo>
                <a:lnTo>
                  <a:pt x="5574" y="8310"/>
                </a:lnTo>
                <a:cubicBezTo>
                  <a:pt x="5574" y="6664"/>
                  <a:pt x="7055" y="5330"/>
                  <a:pt x="8882" y="5330"/>
                </a:cubicBezTo>
                <a:lnTo>
                  <a:pt x="9568" y="5330"/>
                </a:lnTo>
                <a:cubicBezTo>
                  <a:pt x="11395" y="5330"/>
                  <a:pt x="12876" y="6664"/>
                  <a:pt x="12876" y="8310"/>
                </a:cubicBezTo>
                <a:lnTo>
                  <a:pt x="12876" y="8826"/>
                </a:lnTo>
                <a:lnTo>
                  <a:pt x="9725" y="8826"/>
                </a:lnTo>
                <a:close/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3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697095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0" name="PhotoImpact" r:id="rId3" imgW="12191760" imgH="6858000" progId="PI3.Image">
                  <p:embed/>
                </p:oleObj>
              </mc:Choice>
              <mc:Fallback>
                <p:oleObj name="PhotoImpact" r:id="rId3" imgW="12191760" imgH="685800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541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教徒在</a:t>
            </a:r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1620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的九月離開英國。他們坐了兩艘傳出發。其中 一艘船速航號很快就破了一個洞，不能繼續航行，於是教徒們決定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全部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都坐一艘船。速航號的乘客擠上五月花號之後，大家都感覺很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不舒服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。每一位乘客只有六平方呎的空間。 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五月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花號在大西洋航行了六十五天，航程非常的艱難，因為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天氣很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壞，船上又沒有暖氣，藥物和糧食不充實，又沒有醫生的照顧。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當教徒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在十一月抵達美國的時候，他們已經又累、又弱、又病了。 </a:t>
            </a:r>
            <a:endParaRPr lang="zh-CN" altLang="en-US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8283194" y="164853"/>
            <a:ext cx="1010072" cy="1467768"/>
            <a:chOff x="8283194" y="164853"/>
            <a:chExt cx="1010072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83194" y="167853"/>
              <a:ext cx="400110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重述</a:t>
              </a:r>
              <a:r>
                <a:rPr lang="zh-TW" altLang="en-US" sz="14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故事重點</a:t>
              </a:r>
              <a:endPara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2" name="文字方塊 1"/>
          <p:cNvSpPr txBox="1"/>
          <p:nvPr/>
        </p:nvSpPr>
        <p:spPr>
          <a:xfrm>
            <a:off x="2776449" y="872468"/>
            <a:ext cx="37753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組合型的結構</a:t>
            </a:r>
            <a:r>
              <a:rPr lang="zh-TW" altLang="en-US" sz="4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</p:spTree>
    <p:extLst>
      <p:ext uri="{BB962C8B-B14F-4D97-AF65-F5344CB8AC3E}">
        <p14:creationId xmlns:p14="http://schemas.microsoft.com/office/powerpoint/2010/main" val="367153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9505037"/>
              </p:ext>
            </p:extLst>
          </p:nvPr>
        </p:nvGraphicFramePr>
        <p:xfrm>
          <a:off x="525542" y="1074591"/>
          <a:ext cx="8335430" cy="5380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1" r:id="rId3" imgW="4352760" imgH="2809800" progId="">
                  <p:embed/>
                </p:oleObj>
              </mc:Choice>
              <mc:Fallback>
                <p:oleObj r:id="rId3" imgW="4352760" imgH="280980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5542" y="1074591"/>
                        <a:ext cx="8335430" cy="5380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787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6219491"/>
              </p:ext>
            </p:extLst>
          </p:nvPr>
        </p:nvGraphicFramePr>
        <p:xfrm>
          <a:off x="391203" y="653143"/>
          <a:ext cx="8262940" cy="60147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4" r:id="rId3" imgW="4533840" imgH="2581200" progId="">
                  <p:embed/>
                </p:oleObj>
              </mc:Choice>
              <mc:Fallback>
                <p:oleObj r:id="rId3" imgW="4533840" imgH="258120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1203" y="653143"/>
                        <a:ext cx="8262940" cy="60147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863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7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E1CB35C-B6D2-4EB0-8D2B-DACA4A79456D}"/>
              </a:ext>
            </a:extLst>
          </p:cNvPr>
          <p:cNvSpPr/>
          <p:nvPr/>
        </p:nvSpPr>
        <p:spPr>
          <a:xfrm>
            <a:off x="640036" y="671185"/>
            <a:ext cx="7903028" cy="5488453"/>
          </a:xfrm>
          <a:prstGeom prst="rect">
            <a:avLst/>
          </a:prstGeom>
          <a:solidFill>
            <a:srgbClr val="E8F1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3D0102DB-E32C-4C3C-9759-66B85D8869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4121034" y="2678641"/>
            <a:ext cx="993349" cy="7955344"/>
          </a:xfrm>
          <a:prstGeom prst="rect">
            <a:avLst/>
          </a:prstGeom>
        </p:spPr>
      </p:pic>
      <p:sp>
        <p:nvSpPr>
          <p:cNvPr id="2" name="標題 1"/>
          <p:cNvSpPr txBox="1">
            <a:spLocks/>
          </p:cNvSpPr>
          <p:nvPr/>
        </p:nvSpPr>
        <p:spPr>
          <a:xfrm>
            <a:off x="812116" y="940057"/>
            <a:ext cx="7496150" cy="11505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提升閱讀理解的方法</a:t>
            </a:r>
          </a:p>
        </p:txBody>
      </p:sp>
      <p:sp>
        <p:nvSpPr>
          <p:cNvPr id="3" name="內容版面配置區 2"/>
          <p:cNvSpPr txBox="1">
            <a:spLocks/>
          </p:cNvSpPr>
          <p:nvPr/>
        </p:nvSpPr>
        <p:spPr>
          <a:xfrm>
            <a:off x="567505" y="2004730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明示教學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教方法（策略）而非教知識或答案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給學生持續運用策略的機會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運用理解策略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教師示範使用策略的理解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讓學生與同儕一起在閱讀時運用策略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讓學生有機會獨立運用策略閱讀，完成個人目標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8298583" y="164853"/>
            <a:ext cx="994683" cy="1467768"/>
            <a:chOff x="8298583" y="164853"/>
            <a:chExt cx="994683" cy="1467768"/>
          </a:xfrm>
        </p:grpSpPr>
        <p:grpSp>
          <p:nvGrpSpPr>
            <p:cNvPr id="5" name="组合 2">
              <a:extLst>
                <a:ext uri="{FF2B5EF4-FFF2-40B4-BE49-F238E27FC236}">
                  <a16:creationId xmlns="" xmlns:a16="http://schemas.microsoft.com/office/drawing/2014/main" id="{D9030804-A249-415A-95B1-63C7B1BD3ACB}"/>
                </a:ext>
              </a:extLst>
            </p:cNvPr>
            <p:cNvGrpSpPr/>
            <p:nvPr/>
          </p:nvGrpSpPr>
          <p:grpSpPr>
            <a:xfrm flipH="1">
              <a:off x="8313973" y="164853"/>
              <a:ext cx="483132" cy="1381881"/>
              <a:chOff x="4354290" y="1045031"/>
              <a:chExt cx="3598684" cy="6209731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2E1CB35C-B6D2-4EB0-8D2B-DACA4A79456D}"/>
                  </a:ext>
                </a:extLst>
              </p:cNvPr>
              <p:cNvSpPr/>
              <p:nvPr/>
            </p:nvSpPr>
            <p:spPr>
              <a:xfrm>
                <a:off x="4354290" y="1045031"/>
                <a:ext cx="3537857" cy="5016934"/>
              </a:xfrm>
              <a:prstGeom prst="rect">
                <a:avLst/>
              </a:prstGeom>
              <a:solidFill>
                <a:srgbClr val="E8F1F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pic>
            <p:nvPicPr>
              <p:cNvPr id="9" name="Picture 15">
                <a:extLst>
                  <a:ext uri="{FF2B5EF4-FFF2-40B4-BE49-F238E27FC236}">
                    <a16:creationId xmlns="" xmlns:a16="http://schemas.microsoft.com/office/drawing/2014/main" id="{3D0102DB-E32C-4C3C-9759-66B85D8869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5557233" y="4859021"/>
                <a:ext cx="1192798" cy="3598684"/>
              </a:xfrm>
              <a:prstGeom prst="rect">
                <a:avLst/>
              </a:prstGeom>
            </p:spPr>
          </p:pic>
        </p:grpSp>
        <p:pic>
          <p:nvPicPr>
            <p:cNvPr id="6" name="图片 6" descr="图片包含 花瓶, 天空, 鲜花, 蓝色&#10;&#10;已生成极高可信度的说明">
              <a:extLst>
                <a:ext uri="{FF2B5EF4-FFF2-40B4-BE49-F238E27FC236}">
                  <a16:creationId xmlns="" xmlns:a16="http://schemas.microsoft.com/office/drawing/2014/main" id="{FC252571-7B0F-4ED4-BCBA-5DC3D1CF0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556937" y="532072"/>
              <a:ext cx="736329" cy="736329"/>
            </a:xfrm>
            <a:prstGeom prst="rect">
              <a:avLst/>
            </a:prstGeom>
          </p:spPr>
        </p:pic>
        <p:sp>
          <p:nvSpPr>
            <p:cNvPr id="7" name="文本框 10">
              <a:extLst>
                <a:ext uri="{FF2B5EF4-FFF2-40B4-BE49-F238E27FC236}">
                  <a16:creationId xmlns="" xmlns:a16="http://schemas.microsoft.com/office/drawing/2014/main" id="{64142E6D-F969-482B-9B85-13CABDD41819}"/>
                </a:ext>
              </a:extLst>
            </p:cNvPr>
            <p:cNvSpPr txBox="1"/>
            <p:nvPr/>
          </p:nvSpPr>
          <p:spPr>
            <a:xfrm>
              <a:off x="8298583" y="167853"/>
              <a:ext cx="384721" cy="146476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defTabSz="685800">
                <a:defRPr/>
              </a:pPr>
              <a:r>
                <a:rPr lang="zh-TW" altLang="en-US" sz="1300" dirty="0">
                  <a:latin typeface="標楷體" panose="03000509000000000000" pitchFamily="65" charset="-120"/>
                  <a:ea typeface="標楷體" panose="03000509000000000000" pitchFamily="65" charset="-120"/>
                  <a:cs typeface="+mn-ea"/>
                  <a:sym typeface="+mn-lt"/>
                </a:rPr>
                <a:t>閱讀理解策略</a:t>
              </a:r>
              <a:endParaRPr lang="zh-CN" altLang="en-US" sz="1300" dirty="0">
                <a:latin typeface="標楷體" panose="03000509000000000000" pitchFamily="65" charset="-120"/>
                <a:ea typeface="標楷體" panose="03000509000000000000" pitchFamily="65" charset="-12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669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物件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7871985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4" name="PhotoImpact" r:id="rId3" imgW="5190840" imgH="3019320" progId="PI3.Image">
                  <p:embed/>
                </p:oleObj>
              </mc:Choice>
              <mc:Fallback>
                <p:oleObj name="PhotoImpact" r:id="rId3" imgW="5190840" imgH="3019320" progId="PI3.Im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0271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69118F7-718F-4DB6-A349-4360C285BEEF}"/>
              </a:ext>
            </a:extLst>
          </p:cNvPr>
          <p:cNvGrpSpPr/>
          <p:nvPr/>
        </p:nvGrpSpPr>
        <p:grpSpPr>
          <a:xfrm>
            <a:off x="-1" y="2525412"/>
            <a:ext cx="7829854" cy="2704875"/>
            <a:chOff x="-2" y="2224216"/>
            <a:chExt cx="10439805" cy="3606500"/>
          </a:xfrm>
        </p:grpSpPr>
        <p:sp>
          <p:nvSpPr>
            <p:cNvPr id="5" name="矩形 4"/>
            <p:cNvSpPr/>
            <p:nvPr/>
          </p:nvSpPr>
          <p:spPr>
            <a:xfrm>
              <a:off x="-1" y="2224216"/>
              <a:ext cx="10439804" cy="2891481"/>
            </a:xfrm>
            <a:prstGeom prst="rect">
              <a:avLst/>
            </a:prstGeom>
            <a:solidFill>
              <a:srgbClr val="E8F1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pic>
          <p:nvPicPr>
            <p:cNvPr id="11" name="Picture 15">
              <a:extLst>
                <a:ext uri="{FF2B5EF4-FFF2-40B4-BE49-F238E27FC236}">
                  <a16:creationId xmlns="" xmlns:a16="http://schemas.microsoft.com/office/drawing/2014/main" id="{D3FD0C63-0EF5-4335-BDBA-8928716B8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4856904" y="247818"/>
              <a:ext cx="725992" cy="10439804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4442890" y="3757113"/>
            <a:ext cx="314788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45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感謝聆聽</a:t>
            </a:r>
            <a:endParaRPr lang="zh-CN" altLang="en-US" sz="4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42392" y="1657418"/>
            <a:ext cx="5028077" cy="2944308"/>
            <a:chOff x="323190" y="910437"/>
            <a:chExt cx="6704102" cy="3925744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731"/>
            <a:stretch/>
          </p:blipFill>
          <p:spPr>
            <a:xfrm rot="3091361">
              <a:off x="2363500" y="-47584"/>
              <a:ext cx="3705771" cy="5621813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313" t="18676" r="2681" b="13634"/>
            <a:stretch/>
          </p:blipFill>
          <p:spPr>
            <a:xfrm rot="21321828" flipH="1">
              <a:off x="323190" y="1164186"/>
              <a:ext cx="2254892" cy="3671995"/>
            </a:xfrm>
            <a:prstGeom prst="rect">
              <a:avLst/>
            </a:prstGeom>
          </p:spPr>
        </p:pic>
      </p:grp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92" r="80210"/>
          <a:stretch/>
        </p:blipFill>
        <p:spPr>
          <a:xfrm rot="1835522">
            <a:off x="4001681" y="3602282"/>
            <a:ext cx="359315" cy="420103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2" t="15063" r="43251" b="40855"/>
          <a:stretch/>
        </p:blipFill>
        <p:spPr>
          <a:xfrm rot="1835522">
            <a:off x="1659031" y="4301815"/>
            <a:ext cx="737309" cy="62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13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3772</TotalTime>
  <Words>3524</Words>
  <Application>Microsoft Office PowerPoint</Application>
  <PresentationFormat>如螢幕大小 (4:3)</PresentationFormat>
  <Paragraphs>600</Paragraphs>
  <Slides>79</Slides>
  <Notes>1</Notes>
  <HiddenSlides>0</HiddenSlides>
  <MMClips>0</MMClips>
  <ScaleCrop>false</ScaleCrop>
  <HeadingPairs>
    <vt:vector size="8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79</vt:i4>
      </vt:variant>
    </vt:vector>
  </HeadingPairs>
  <TitlesOfParts>
    <vt:vector size="92" baseType="lpstr">
      <vt:lpstr>Noto Sans Mono CJK JP Regular</vt:lpstr>
      <vt:lpstr>SimSun</vt:lpstr>
      <vt:lpstr>微軟正黑體</vt:lpstr>
      <vt:lpstr>新細明體</vt:lpstr>
      <vt:lpstr>楷体</vt:lpstr>
      <vt:lpstr>標楷體</vt:lpstr>
      <vt:lpstr>Arial</vt:lpstr>
      <vt:lpstr>Calibri</vt:lpstr>
      <vt:lpstr>Calibri Light</vt:lpstr>
      <vt:lpstr>Times New Roman</vt:lpstr>
      <vt:lpstr>Wingdings</vt:lpstr>
      <vt:lpstr>Office 主题</vt:lpstr>
      <vt:lpstr>PhotoImpact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user</cp:lastModifiedBy>
  <cp:revision>146</cp:revision>
  <dcterms:created xsi:type="dcterms:W3CDTF">2017-11-17T04:08:43Z</dcterms:created>
  <dcterms:modified xsi:type="dcterms:W3CDTF">2019-05-07T06:50:12Z</dcterms:modified>
</cp:coreProperties>
</file>