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4027" r:id="rId1"/>
  </p:sldMasterIdLst>
  <p:notesMasterIdLst>
    <p:notesMasterId r:id="rId24"/>
  </p:notesMasterIdLst>
  <p:sldIdLst>
    <p:sldId id="256" r:id="rId2"/>
    <p:sldId id="258" r:id="rId3"/>
    <p:sldId id="259" r:id="rId4"/>
    <p:sldId id="260" r:id="rId5"/>
    <p:sldId id="276" r:id="rId6"/>
    <p:sldId id="278" r:id="rId7"/>
    <p:sldId id="264" r:id="rId8"/>
    <p:sldId id="265" r:id="rId9"/>
    <p:sldId id="266" r:id="rId10"/>
    <p:sldId id="267" r:id="rId11"/>
    <p:sldId id="27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80" r:id="rId20"/>
    <p:sldId id="281" r:id="rId21"/>
    <p:sldId id="275" r:id="rId22"/>
    <p:sldId id="282" r:id="rId23"/>
  </p:sldIdLst>
  <p:sldSz cx="6858000" cy="5143500"/>
  <p:notesSz cx="6858000" cy="9144000"/>
  <p:embeddedFontLst>
    <p:embeddedFont>
      <p:font typeface="Tw Cen MT Condensed" panose="020B0606020104020203" pitchFamily="34" charset="0"/>
      <p:regular r:id="rId25"/>
      <p:bold r:id="rId26"/>
    </p:embeddedFont>
    <p:embeddedFont>
      <p:font typeface="Wingdings 3" panose="05040102010807070707" pitchFamily="18" charset="2"/>
      <p:regular r:id="rId27"/>
    </p:embeddedFont>
    <p:embeddedFont>
      <p:font typeface="Tw Cen MT" panose="020B0602020104020603" pitchFamily="34" charset="0"/>
      <p:regular r:id="rId28"/>
      <p:bold r:id="rId29"/>
      <p:italic r:id="rId30"/>
      <p:boldItalic r:id="rId31"/>
    </p:embeddedFont>
    <p:embeddedFont>
      <p:font typeface="標楷體" panose="03000509000000000000" pitchFamily="65" charset="-120"/>
      <p:regular r:id="rId32"/>
    </p:embeddedFont>
    <p:embeddedFont>
      <p:font typeface="华文仿宋" panose="02010600040101010101" pitchFamily="2" charset="-122"/>
      <p:regular r:id="rId33"/>
    </p:embeddedFont>
    <p:embeddedFont>
      <p:font typeface="微軟正黑體" panose="020B0604030504040204" pitchFamily="34" charset="-120"/>
      <p:regular r:id="rId34"/>
      <p:bold r:id="rId3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B2C84D17-AC31-4377-8A49-0C9BE7B9B1FF}">
  <a:tblStyle styleId="{B2C84D17-AC31-4377-8A49-0C9BE7B9B1F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淺色樣式 3 - 輔色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C4B1156A-380E-4F78-BDF5-A606A8083BF9}" styleName="中等深淺樣式 4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>
      <p:cViewPr varScale="1">
        <p:scale>
          <a:sx n="112" d="100"/>
          <a:sy n="112" d="100"/>
        </p:scale>
        <p:origin x="15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5F71C5-252C-472F-A22F-BE3435D8169E}" type="doc">
      <dgm:prSet loTypeId="urn:microsoft.com/office/officeart/2005/8/layout/process5" loCatId="process" qsTypeId="urn:microsoft.com/office/officeart/2005/8/quickstyle/simple1" qsCatId="simple" csTypeId="urn:microsoft.com/office/officeart/2005/8/colors/colorful3" csCatId="colorful" phldr="1"/>
      <dgm:spPr/>
    </dgm:pt>
    <dgm:pt modelId="{1CA03645-A918-4FC4-AFC0-1506BEE963A0}">
      <dgm:prSet phldrT="[文字]"/>
      <dgm:spPr/>
      <dgm:t>
        <a:bodyPr/>
        <a:lstStyle/>
        <a:p>
          <a:r>
            <a:rPr lang="zh-TW" altLang="en-US" dirty="0"/>
            <a:t>搜尋及進入網站</a:t>
          </a:r>
        </a:p>
      </dgm:t>
    </dgm:pt>
    <dgm:pt modelId="{EE45C6B2-6A8F-434B-BF4F-3714C0622B85}" type="parTrans" cxnId="{03E51B0F-1932-4E64-A8E7-5DC2FE586AE7}">
      <dgm:prSet/>
      <dgm:spPr/>
      <dgm:t>
        <a:bodyPr/>
        <a:lstStyle/>
        <a:p>
          <a:endParaRPr lang="zh-TW" altLang="en-US"/>
        </a:p>
      </dgm:t>
    </dgm:pt>
    <dgm:pt modelId="{3AFD0FCB-D85F-4E9E-9F85-D540C837198C}" type="sibTrans" cxnId="{03E51B0F-1932-4E64-A8E7-5DC2FE586AE7}">
      <dgm:prSet/>
      <dgm:spPr/>
      <dgm:t>
        <a:bodyPr/>
        <a:lstStyle/>
        <a:p>
          <a:endParaRPr lang="zh-TW" altLang="en-US"/>
        </a:p>
      </dgm:t>
    </dgm:pt>
    <dgm:pt modelId="{57FD1B1F-9EDF-4A6F-92E1-41C4C8F1B231}">
      <dgm:prSet phldrT="[文字]"/>
      <dgm:spPr/>
      <dgm:t>
        <a:bodyPr/>
        <a:lstStyle/>
        <a:p>
          <a:r>
            <a:rPr lang="zh-TW" altLang="en-US" dirty="0"/>
            <a:t>帳號登入</a:t>
          </a:r>
        </a:p>
      </dgm:t>
    </dgm:pt>
    <dgm:pt modelId="{8C6A2772-C3A3-4BBE-8186-751D300A0D8B}" type="parTrans" cxnId="{F4E3FA5D-89B4-4795-8132-6DEB02832FDE}">
      <dgm:prSet/>
      <dgm:spPr/>
      <dgm:t>
        <a:bodyPr/>
        <a:lstStyle/>
        <a:p>
          <a:endParaRPr lang="zh-TW" altLang="en-US"/>
        </a:p>
      </dgm:t>
    </dgm:pt>
    <dgm:pt modelId="{60972767-3D4C-49F6-B28B-8A55C6F41CAA}" type="sibTrans" cxnId="{F4E3FA5D-89B4-4795-8132-6DEB02832FDE}">
      <dgm:prSet/>
      <dgm:spPr/>
      <dgm:t>
        <a:bodyPr/>
        <a:lstStyle/>
        <a:p>
          <a:endParaRPr lang="zh-TW" altLang="en-US"/>
        </a:p>
      </dgm:t>
    </dgm:pt>
    <dgm:pt modelId="{1920DFFC-C3AD-42C2-8402-D50AB09E7CFC}">
      <dgm:prSet phldrT="[文字]"/>
      <dgm:spPr/>
      <dgm:t>
        <a:bodyPr/>
        <a:lstStyle/>
        <a:p>
          <a:r>
            <a:rPr lang="zh-TW" altLang="en-US" dirty="0"/>
            <a:t>介紹及演練</a:t>
          </a:r>
        </a:p>
      </dgm:t>
    </dgm:pt>
    <dgm:pt modelId="{BACE7897-7BBC-4768-B602-1BD24B3F8F0B}" type="parTrans" cxnId="{CD76AF61-FCB5-4BDD-BB01-665D43841F24}">
      <dgm:prSet/>
      <dgm:spPr/>
      <dgm:t>
        <a:bodyPr/>
        <a:lstStyle/>
        <a:p>
          <a:endParaRPr lang="zh-TW" altLang="en-US"/>
        </a:p>
      </dgm:t>
    </dgm:pt>
    <dgm:pt modelId="{4EAD6B08-482C-4BEA-8426-59905FEBEEC7}" type="sibTrans" cxnId="{CD76AF61-FCB5-4BDD-BB01-665D43841F24}">
      <dgm:prSet/>
      <dgm:spPr/>
      <dgm:t>
        <a:bodyPr/>
        <a:lstStyle/>
        <a:p>
          <a:endParaRPr lang="zh-TW" altLang="en-US"/>
        </a:p>
      </dgm:t>
    </dgm:pt>
    <dgm:pt modelId="{E821E694-C42D-4DFE-8F87-9C8CF9AF13E1}">
      <dgm:prSet phldrT="[文字]"/>
      <dgm:spPr/>
      <dgm:t>
        <a:bodyPr/>
        <a:lstStyle/>
        <a:p>
          <a:r>
            <a:rPr lang="zh-TW" altLang="en-US" dirty="0"/>
            <a:t>學生演練</a:t>
          </a:r>
        </a:p>
      </dgm:t>
    </dgm:pt>
    <dgm:pt modelId="{4278CC1A-FAC1-45BB-A6C1-8B8C3F24344F}" type="parTrans" cxnId="{3F0D9A4E-28A9-4860-9E43-1A3B419CE5F4}">
      <dgm:prSet/>
      <dgm:spPr/>
      <dgm:t>
        <a:bodyPr/>
        <a:lstStyle/>
        <a:p>
          <a:endParaRPr lang="zh-TW" altLang="en-US"/>
        </a:p>
      </dgm:t>
    </dgm:pt>
    <dgm:pt modelId="{EA5745CB-995B-4F32-9E61-B4D08E85FDD3}" type="sibTrans" cxnId="{3F0D9A4E-28A9-4860-9E43-1A3B419CE5F4}">
      <dgm:prSet/>
      <dgm:spPr/>
      <dgm:t>
        <a:bodyPr/>
        <a:lstStyle/>
        <a:p>
          <a:endParaRPr lang="zh-TW" altLang="en-US"/>
        </a:p>
      </dgm:t>
    </dgm:pt>
    <dgm:pt modelId="{49F934F1-18BC-4FFB-A015-06B3BC9A991B}">
      <dgm:prSet phldrT="[文字]"/>
      <dgm:spPr/>
      <dgm:t>
        <a:bodyPr/>
        <a:lstStyle/>
        <a:p>
          <a:r>
            <a:rPr lang="zh-TW" altLang="en-US" dirty="0"/>
            <a:t>邀請同學</a:t>
          </a:r>
        </a:p>
      </dgm:t>
    </dgm:pt>
    <dgm:pt modelId="{A8A6D949-E6E0-4DFC-8E01-B6DD1D0A903C}" type="parTrans" cxnId="{6F86A751-8ECB-45A6-9ADD-C2AD4AF223C2}">
      <dgm:prSet/>
      <dgm:spPr/>
      <dgm:t>
        <a:bodyPr/>
        <a:lstStyle/>
        <a:p>
          <a:endParaRPr lang="zh-TW" altLang="en-US"/>
        </a:p>
      </dgm:t>
    </dgm:pt>
    <dgm:pt modelId="{EFC56D5C-43FF-4989-905A-99A7CCD111D8}" type="sibTrans" cxnId="{6F86A751-8ECB-45A6-9ADD-C2AD4AF223C2}">
      <dgm:prSet/>
      <dgm:spPr/>
      <dgm:t>
        <a:bodyPr/>
        <a:lstStyle/>
        <a:p>
          <a:endParaRPr lang="zh-TW" altLang="en-US"/>
        </a:p>
      </dgm:t>
    </dgm:pt>
    <dgm:pt modelId="{39EB7EAD-E689-4F26-91B3-EF21DBC6B047}">
      <dgm:prSet phldrT="[文字]"/>
      <dgm:spPr/>
      <dgm:t>
        <a:bodyPr/>
        <a:lstStyle/>
        <a:p>
          <a:r>
            <a:rPr lang="zh-TW" altLang="en-US" dirty="0"/>
            <a:t>共同協作</a:t>
          </a:r>
        </a:p>
      </dgm:t>
    </dgm:pt>
    <dgm:pt modelId="{6F59E153-4EB3-446C-8A99-BD794067B9D4}" type="parTrans" cxnId="{B9CEB183-5F68-4277-8144-1E2234860FBE}">
      <dgm:prSet/>
      <dgm:spPr/>
      <dgm:t>
        <a:bodyPr/>
        <a:lstStyle/>
        <a:p>
          <a:endParaRPr lang="zh-TW" altLang="en-US"/>
        </a:p>
      </dgm:t>
    </dgm:pt>
    <dgm:pt modelId="{FE0086CD-2D9B-4A5D-9856-F58560F5CD16}" type="sibTrans" cxnId="{B9CEB183-5F68-4277-8144-1E2234860FBE}">
      <dgm:prSet/>
      <dgm:spPr/>
      <dgm:t>
        <a:bodyPr/>
        <a:lstStyle/>
        <a:p>
          <a:endParaRPr lang="zh-TW" altLang="en-US"/>
        </a:p>
      </dgm:t>
    </dgm:pt>
    <dgm:pt modelId="{913F101D-70C1-4355-BDDE-F41FC398F3F4}">
      <dgm:prSet phldrT="[文字]"/>
      <dgm:spPr/>
      <dgm:t>
        <a:bodyPr/>
        <a:lstStyle/>
        <a:p>
          <a:r>
            <a:rPr lang="zh-TW" altLang="en-US" dirty="0"/>
            <a:t>蒐集發想</a:t>
          </a:r>
        </a:p>
      </dgm:t>
    </dgm:pt>
    <dgm:pt modelId="{8C59F86F-55AD-44A2-B15E-99CC190A95EF}" type="parTrans" cxnId="{C68CBA64-648E-400F-BB51-1731C87E827A}">
      <dgm:prSet/>
      <dgm:spPr/>
      <dgm:t>
        <a:bodyPr/>
        <a:lstStyle/>
        <a:p>
          <a:endParaRPr lang="zh-TW" altLang="en-US"/>
        </a:p>
      </dgm:t>
    </dgm:pt>
    <dgm:pt modelId="{EEFF061E-8F34-4FC6-AD21-7E9F32364A30}" type="sibTrans" cxnId="{C68CBA64-648E-400F-BB51-1731C87E827A}">
      <dgm:prSet/>
      <dgm:spPr/>
      <dgm:t>
        <a:bodyPr/>
        <a:lstStyle/>
        <a:p>
          <a:endParaRPr lang="zh-TW" altLang="en-US"/>
        </a:p>
      </dgm:t>
    </dgm:pt>
    <dgm:pt modelId="{5F94889E-5B51-43BC-AE6F-A505776744B2}">
      <dgm:prSet phldrT="[文字]"/>
      <dgm:spPr/>
      <dgm:t>
        <a:bodyPr/>
        <a:lstStyle/>
        <a:p>
          <a:r>
            <a:rPr lang="zh-TW" altLang="en-US" dirty="0"/>
            <a:t>分類</a:t>
          </a:r>
        </a:p>
      </dgm:t>
    </dgm:pt>
    <dgm:pt modelId="{E5A43FBC-8EFB-4D49-B23E-B35D1C2C4F68}" type="parTrans" cxnId="{BE900C08-E9C2-4C97-B0BF-B4EA961A7C8C}">
      <dgm:prSet/>
      <dgm:spPr/>
      <dgm:t>
        <a:bodyPr/>
        <a:lstStyle/>
        <a:p>
          <a:endParaRPr lang="zh-TW" altLang="en-US"/>
        </a:p>
      </dgm:t>
    </dgm:pt>
    <dgm:pt modelId="{0222C444-2F28-47C7-9EAF-322CAAA1A8A0}" type="sibTrans" cxnId="{BE900C08-E9C2-4C97-B0BF-B4EA961A7C8C}">
      <dgm:prSet/>
      <dgm:spPr/>
      <dgm:t>
        <a:bodyPr/>
        <a:lstStyle/>
        <a:p>
          <a:endParaRPr lang="zh-TW" altLang="en-US"/>
        </a:p>
      </dgm:t>
    </dgm:pt>
    <dgm:pt modelId="{BFA3B81C-F9FE-4157-9BD8-A1377BA95E8B}">
      <dgm:prSet phldrT="[文字]"/>
      <dgm:spPr/>
      <dgm:t>
        <a:bodyPr/>
        <a:lstStyle/>
        <a:p>
          <a:r>
            <a:rPr lang="zh-TW" altLang="en-US" dirty="0"/>
            <a:t>完成心智圖</a:t>
          </a:r>
        </a:p>
      </dgm:t>
    </dgm:pt>
    <dgm:pt modelId="{A287D67D-1097-4D6D-A3F5-1083F0455FD4}" type="parTrans" cxnId="{0C766171-DAEB-4E04-93E0-4110F9BB8CD1}">
      <dgm:prSet/>
      <dgm:spPr/>
      <dgm:t>
        <a:bodyPr/>
        <a:lstStyle/>
        <a:p>
          <a:endParaRPr lang="zh-TW" altLang="en-US"/>
        </a:p>
      </dgm:t>
    </dgm:pt>
    <dgm:pt modelId="{67E67989-4371-4436-87E1-B806B6D16147}" type="sibTrans" cxnId="{0C766171-DAEB-4E04-93E0-4110F9BB8CD1}">
      <dgm:prSet/>
      <dgm:spPr/>
      <dgm:t>
        <a:bodyPr/>
        <a:lstStyle/>
        <a:p>
          <a:endParaRPr lang="zh-TW" altLang="en-US"/>
        </a:p>
      </dgm:t>
    </dgm:pt>
    <dgm:pt modelId="{54D71304-78AC-4688-8770-C6874973002D}" type="pres">
      <dgm:prSet presAssocID="{2A5F71C5-252C-472F-A22F-BE3435D8169E}" presName="diagram" presStyleCnt="0">
        <dgm:presLayoutVars>
          <dgm:dir/>
          <dgm:resizeHandles val="exact"/>
        </dgm:presLayoutVars>
      </dgm:prSet>
      <dgm:spPr/>
    </dgm:pt>
    <dgm:pt modelId="{A13AE413-9713-4BC6-A40C-A8906ED646A0}" type="pres">
      <dgm:prSet presAssocID="{1CA03645-A918-4FC4-AFC0-1506BEE963A0}" presName="node" presStyleLbl="node1" presStyleIdx="0" presStyleCnt="9">
        <dgm:presLayoutVars>
          <dgm:bulletEnabled val="1"/>
        </dgm:presLayoutVars>
      </dgm:prSet>
      <dgm:spPr/>
    </dgm:pt>
    <dgm:pt modelId="{C63C7ACB-CE47-44B6-BEA2-63E4F4B29D07}" type="pres">
      <dgm:prSet presAssocID="{3AFD0FCB-D85F-4E9E-9F85-D540C837198C}" presName="sibTrans" presStyleLbl="sibTrans2D1" presStyleIdx="0" presStyleCnt="8"/>
      <dgm:spPr/>
    </dgm:pt>
    <dgm:pt modelId="{143FFE13-A557-4D15-856E-674DC4E4FA87}" type="pres">
      <dgm:prSet presAssocID="{3AFD0FCB-D85F-4E9E-9F85-D540C837198C}" presName="connectorText" presStyleLbl="sibTrans2D1" presStyleIdx="0" presStyleCnt="8"/>
      <dgm:spPr/>
    </dgm:pt>
    <dgm:pt modelId="{2633373C-907B-49CF-99F3-FE72FE5DBC20}" type="pres">
      <dgm:prSet presAssocID="{57FD1B1F-9EDF-4A6F-92E1-41C4C8F1B231}" presName="node" presStyleLbl="node1" presStyleIdx="1" presStyleCnt="9">
        <dgm:presLayoutVars>
          <dgm:bulletEnabled val="1"/>
        </dgm:presLayoutVars>
      </dgm:prSet>
      <dgm:spPr/>
    </dgm:pt>
    <dgm:pt modelId="{CFEA9FA9-93AF-482D-8D93-1D3954002099}" type="pres">
      <dgm:prSet presAssocID="{60972767-3D4C-49F6-B28B-8A55C6F41CAA}" presName="sibTrans" presStyleLbl="sibTrans2D1" presStyleIdx="1" presStyleCnt="8"/>
      <dgm:spPr/>
    </dgm:pt>
    <dgm:pt modelId="{A61792B2-059F-4397-A8B9-0E9DF4DD2B6D}" type="pres">
      <dgm:prSet presAssocID="{60972767-3D4C-49F6-B28B-8A55C6F41CAA}" presName="connectorText" presStyleLbl="sibTrans2D1" presStyleIdx="1" presStyleCnt="8"/>
      <dgm:spPr/>
    </dgm:pt>
    <dgm:pt modelId="{6D78E43E-A11F-426A-A107-6650B2131B66}" type="pres">
      <dgm:prSet presAssocID="{1920DFFC-C3AD-42C2-8402-D50AB09E7CFC}" presName="node" presStyleLbl="node1" presStyleIdx="2" presStyleCnt="9">
        <dgm:presLayoutVars>
          <dgm:bulletEnabled val="1"/>
        </dgm:presLayoutVars>
      </dgm:prSet>
      <dgm:spPr/>
    </dgm:pt>
    <dgm:pt modelId="{771277F2-88EF-4B16-94D0-12126A33E4C6}" type="pres">
      <dgm:prSet presAssocID="{4EAD6B08-482C-4BEA-8426-59905FEBEEC7}" presName="sibTrans" presStyleLbl="sibTrans2D1" presStyleIdx="2" presStyleCnt="8"/>
      <dgm:spPr/>
    </dgm:pt>
    <dgm:pt modelId="{C66F2BD2-8055-4049-BFF8-96D53FFC217D}" type="pres">
      <dgm:prSet presAssocID="{4EAD6B08-482C-4BEA-8426-59905FEBEEC7}" presName="connectorText" presStyleLbl="sibTrans2D1" presStyleIdx="2" presStyleCnt="8"/>
      <dgm:spPr/>
    </dgm:pt>
    <dgm:pt modelId="{933D3A3B-CF0D-4F70-BE19-1293E4BD3070}" type="pres">
      <dgm:prSet presAssocID="{E821E694-C42D-4DFE-8F87-9C8CF9AF13E1}" presName="node" presStyleLbl="node1" presStyleIdx="3" presStyleCnt="9">
        <dgm:presLayoutVars>
          <dgm:bulletEnabled val="1"/>
        </dgm:presLayoutVars>
      </dgm:prSet>
      <dgm:spPr/>
    </dgm:pt>
    <dgm:pt modelId="{182A5133-315E-4767-9CF6-748761FA63D5}" type="pres">
      <dgm:prSet presAssocID="{EA5745CB-995B-4F32-9E61-B4D08E85FDD3}" presName="sibTrans" presStyleLbl="sibTrans2D1" presStyleIdx="3" presStyleCnt="8"/>
      <dgm:spPr/>
    </dgm:pt>
    <dgm:pt modelId="{1F7B2822-1252-4D64-A8AF-69019AF4CC24}" type="pres">
      <dgm:prSet presAssocID="{EA5745CB-995B-4F32-9E61-B4D08E85FDD3}" presName="connectorText" presStyleLbl="sibTrans2D1" presStyleIdx="3" presStyleCnt="8"/>
      <dgm:spPr/>
    </dgm:pt>
    <dgm:pt modelId="{515ABF02-957C-4CFC-8FC2-A670562CDAB7}" type="pres">
      <dgm:prSet presAssocID="{49F934F1-18BC-4FFB-A015-06B3BC9A991B}" presName="node" presStyleLbl="node1" presStyleIdx="4" presStyleCnt="9">
        <dgm:presLayoutVars>
          <dgm:bulletEnabled val="1"/>
        </dgm:presLayoutVars>
      </dgm:prSet>
      <dgm:spPr/>
    </dgm:pt>
    <dgm:pt modelId="{22110ED7-2F36-4803-A15F-1EF2C803261D}" type="pres">
      <dgm:prSet presAssocID="{EFC56D5C-43FF-4989-905A-99A7CCD111D8}" presName="sibTrans" presStyleLbl="sibTrans2D1" presStyleIdx="4" presStyleCnt="8"/>
      <dgm:spPr/>
    </dgm:pt>
    <dgm:pt modelId="{68783046-7132-4550-9FCF-D73B7C05C318}" type="pres">
      <dgm:prSet presAssocID="{EFC56D5C-43FF-4989-905A-99A7CCD111D8}" presName="connectorText" presStyleLbl="sibTrans2D1" presStyleIdx="4" presStyleCnt="8"/>
      <dgm:spPr/>
    </dgm:pt>
    <dgm:pt modelId="{58D27AA6-23B4-4016-91ED-C695E4F34871}" type="pres">
      <dgm:prSet presAssocID="{39EB7EAD-E689-4F26-91B3-EF21DBC6B047}" presName="node" presStyleLbl="node1" presStyleIdx="5" presStyleCnt="9">
        <dgm:presLayoutVars>
          <dgm:bulletEnabled val="1"/>
        </dgm:presLayoutVars>
      </dgm:prSet>
      <dgm:spPr/>
    </dgm:pt>
    <dgm:pt modelId="{7982318B-6114-46AC-846D-B1FCB077A28E}" type="pres">
      <dgm:prSet presAssocID="{FE0086CD-2D9B-4A5D-9856-F58560F5CD16}" presName="sibTrans" presStyleLbl="sibTrans2D1" presStyleIdx="5" presStyleCnt="8"/>
      <dgm:spPr/>
    </dgm:pt>
    <dgm:pt modelId="{71FF80EA-FA37-4E7F-B882-40F99CA5839C}" type="pres">
      <dgm:prSet presAssocID="{FE0086CD-2D9B-4A5D-9856-F58560F5CD16}" presName="connectorText" presStyleLbl="sibTrans2D1" presStyleIdx="5" presStyleCnt="8"/>
      <dgm:spPr/>
    </dgm:pt>
    <dgm:pt modelId="{8AB39FA4-1374-465D-BFD3-5A1C369AA636}" type="pres">
      <dgm:prSet presAssocID="{913F101D-70C1-4355-BDDE-F41FC398F3F4}" presName="node" presStyleLbl="node1" presStyleIdx="6" presStyleCnt="9">
        <dgm:presLayoutVars>
          <dgm:bulletEnabled val="1"/>
        </dgm:presLayoutVars>
      </dgm:prSet>
      <dgm:spPr/>
    </dgm:pt>
    <dgm:pt modelId="{16448F51-E770-4DB6-9935-A3B958E94E23}" type="pres">
      <dgm:prSet presAssocID="{EEFF061E-8F34-4FC6-AD21-7E9F32364A30}" presName="sibTrans" presStyleLbl="sibTrans2D1" presStyleIdx="6" presStyleCnt="8"/>
      <dgm:spPr/>
    </dgm:pt>
    <dgm:pt modelId="{71201CDD-B604-45FE-9B82-0F033438AF95}" type="pres">
      <dgm:prSet presAssocID="{EEFF061E-8F34-4FC6-AD21-7E9F32364A30}" presName="connectorText" presStyleLbl="sibTrans2D1" presStyleIdx="6" presStyleCnt="8"/>
      <dgm:spPr/>
    </dgm:pt>
    <dgm:pt modelId="{3A3BB032-D62E-4B48-883C-3095A81F99B3}" type="pres">
      <dgm:prSet presAssocID="{5F94889E-5B51-43BC-AE6F-A505776744B2}" presName="node" presStyleLbl="node1" presStyleIdx="7" presStyleCnt="9">
        <dgm:presLayoutVars>
          <dgm:bulletEnabled val="1"/>
        </dgm:presLayoutVars>
      </dgm:prSet>
      <dgm:spPr/>
    </dgm:pt>
    <dgm:pt modelId="{8437A463-BDE5-48D0-AEA1-61A3FBF175BB}" type="pres">
      <dgm:prSet presAssocID="{0222C444-2F28-47C7-9EAF-322CAAA1A8A0}" presName="sibTrans" presStyleLbl="sibTrans2D1" presStyleIdx="7" presStyleCnt="8"/>
      <dgm:spPr/>
    </dgm:pt>
    <dgm:pt modelId="{292980D3-C4D0-4887-9077-B9F8B3844AA0}" type="pres">
      <dgm:prSet presAssocID="{0222C444-2F28-47C7-9EAF-322CAAA1A8A0}" presName="connectorText" presStyleLbl="sibTrans2D1" presStyleIdx="7" presStyleCnt="8"/>
      <dgm:spPr/>
    </dgm:pt>
    <dgm:pt modelId="{34E0276D-E7EC-40E0-B14A-36A8DB8687D0}" type="pres">
      <dgm:prSet presAssocID="{BFA3B81C-F9FE-4157-9BD8-A1377BA95E8B}" presName="node" presStyleLbl="node1" presStyleIdx="8" presStyleCnt="9">
        <dgm:presLayoutVars>
          <dgm:bulletEnabled val="1"/>
        </dgm:presLayoutVars>
      </dgm:prSet>
      <dgm:spPr/>
    </dgm:pt>
  </dgm:ptLst>
  <dgm:cxnLst>
    <dgm:cxn modelId="{3CB07A05-1063-4167-91F2-B4289D297C01}" type="presOf" srcId="{0222C444-2F28-47C7-9EAF-322CAAA1A8A0}" destId="{292980D3-C4D0-4887-9077-B9F8B3844AA0}" srcOrd="1" destOrd="0" presId="urn:microsoft.com/office/officeart/2005/8/layout/process5"/>
    <dgm:cxn modelId="{BE900C08-E9C2-4C97-B0BF-B4EA961A7C8C}" srcId="{2A5F71C5-252C-472F-A22F-BE3435D8169E}" destId="{5F94889E-5B51-43BC-AE6F-A505776744B2}" srcOrd="7" destOrd="0" parTransId="{E5A43FBC-8EFB-4D49-B23E-B35D1C2C4F68}" sibTransId="{0222C444-2F28-47C7-9EAF-322CAAA1A8A0}"/>
    <dgm:cxn modelId="{0573DD0C-8EC4-406C-86FE-B450C5ED9614}" type="presOf" srcId="{57FD1B1F-9EDF-4A6F-92E1-41C4C8F1B231}" destId="{2633373C-907B-49CF-99F3-FE72FE5DBC20}" srcOrd="0" destOrd="0" presId="urn:microsoft.com/office/officeart/2005/8/layout/process5"/>
    <dgm:cxn modelId="{03E51B0F-1932-4E64-A8E7-5DC2FE586AE7}" srcId="{2A5F71C5-252C-472F-A22F-BE3435D8169E}" destId="{1CA03645-A918-4FC4-AFC0-1506BEE963A0}" srcOrd="0" destOrd="0" parTransId="{EE45C6B2-6A8F-434B-BF4F-3714C0622B85}" sibTransId="{3AFD0FCB-D85F-4E9E-9F85-D540C837198C}"/>
    <dgm:cxn modelId="{5D4EDA1B-4E5A-4D5B-8377-DBEEEFBE7329}" type="presOf" srcId="{0222C444-2F28-47C7-9EAF-322CAAA1A8A0}" destId="{8437A463-BDE5-48D0-AEA1-61A3FBF175BB}" srcOrd="0" destOrd="0" presId="urn:microsoft.com/office/officeart/2005/8/layout/process5"/>
    <dgm:cxn modelId="{32F1E21B-3E69-4D48-BDAB-2A5D17B26479}" type="presOf" srcId="{EFC56D5C-43FF-4989-905A-99A7CCD111D8}" destId="{68783046-7132-4550-9FCF-D73B7C05C318}" srcOrd="1" destOrd="0" presId="urn:microsoft.com/office/officeart/2005/8/layout/process5"/>
    <dgm:cxn modelId="{A261C323-E65E-4AB6-B539-3868C2944C4A}" type="presOf" srcId="{3AFD0FCB-D85F-4E9E-9F85-D540C837198C}" destId="{C63C7ACB-CE47-44B6-BEA2-63E4F4B29D07}" srcOrd="0" destOrd="0" presId="urn:microsoft.com/office/officeart/2005/8/layout/process5"/>
    <dgm:cxn modelId="{B71A6028-09D9-4FC3-99A4-697521228B81}" type="presOf" srcId="{EA5745CB-995B-4F32-9E61-B4D08E85FDD3}" destId="{1F7B2822-1252-4D64-A8AF-69019AF4CC24}" srcOrd="1" destOrd="0" presId="urn:microsoft.com/office/officeart/2005/8/layout/process5"/>
    <dgm:cxn modelId="{E24C9D2E-AFE8-4F2C-9B34-95F15AD5D24F}" type="presOf" srcId="{E821E694-C42D-4DFE-8F87-9C8CF9AF13E1}" destId="{933D3A3B-CF0D-4F70-BE19-1293E4BD3070}" srcOrd="0" destOrd="0" presId="urn:microsoft.com/office/officeart/2005/8/layout/process5"/>
    <dgm:cxn modelId="{3D834936-F85B-4464-9576-00077A513790}" type="presOf" srcId="{1CA03645-A918-4FC4-AFC0-1506BEE963A0}" destId="{A13AE413-9713-4BC6-A40C-A8906ED646A0}" srcOrd="0" destOrd="0" presId="urn:microsoft.com/office/officeart/2005/8/layout/process5"/>
    <dgm:cxn modelId="{4F928D36-58F8-4BA0-AA59-885858BE6681}" type="presOf" srcId="{4EAD6B08-482C-4BEA-8426-59905FEBEEC7}" destId="{C66F2BD2-8055-4049-BFF8-96D53FFC217D}" srcOrd="1" destOrd="0" presId="urn:microsoft.com/office/officeart/2005/8/layout/process5"/>
    <dgm:cxn modelId="{F4E3FA5D-89B4-4795-8132-6DEB02832FDE}" srcId="{2A5F71C5-252C-472F-A22F-BE3435D8169E}" destId="{57FD1B1F-9EDF-4A6F-92E1-41C4C8F1B231}" srcOrd="1" destOrd="0" parTransId="{8C6A2772-C3A3-4BBE-8186-751D300A0D8B}" sibTransId="{60972767-3D4C-49F6-B28B-8A55C6F41CAA}"/>
    <dgm:cxn modelId="{CD76AF61-FCB5-4BDD-BB01-665D43841F24}" srcId="{2A5F71C5-252C-472F-A22F-BE3435D8169E}" destId="{1920DFFC-C3AD-42C2-8402-D50AB09E7CFC}" srcOrd="2" destOrd="0" parTransId="{BACE7897-7BBC-4768-B602-1BD24B3F8F0B}" sibTransId="{4EAD6B08-482C-4BEA-8426-59905FEBEEC7}"/>
    <dgm:cxn modelId="{C68CBA64-648E-400F-BB51-1731C87E827A}" srcId="{2A5F71C5-252C-472F-A22F-BE3435D8169E}" destId="{913F101D-70C1-4355-BDDE-F41FC398F3F4}" srcOrd="6" destOrd="0" parTransId="{8C59F86F-55AD-44A2-B15E-99CC190A95EF}" sibTransId="{EEFF061E-8F34-4FC6-AD21-7E9F32364A30}"/>
    <dgm:cxn modelId="{E78DFD69-F14B-43B5-AD3C-EE380CBA0FC6}" type="presOf" srcId="{5F94889E-5B51-43BC-AE6F-A505776744B2}" destId="{3A3BB032-D62E-4B48-883C-3095A81F99B3}" srcOrd="0" destOrd="0" presId="urn:microsoft.com/office/officeart/2005/8/layout/process5"/>
    <dgm:cxn modelId="{3F0D9A4E-28A9-4860-9E43-1A3B419CE5F4}" srcId="{2A5F71C5-252C-472F-A22F-BE3435D8169E}" destId="{E821E694-C42D-4DFE-8F87-9C8CF9AF13E1}" srcOrd="3" destOrd="0" parTransId="{4278CC1A-FAC1-45BB-A6C1-8B8C3F24344F}" sibTransId="{EA5745CB-995B-4F32-9E61-B4D08E85FDD3}"/>
    <dgm:cxn modelId="{FA49E86E-8AA5-486C-976A-D10BE710D0E5}" type="presOf" srcId="{2A5F71C5-252C-472F-A22F-BE3435D8169E}" destId="{54D71304-78AC-4688-8770-C6874973002D}" srcOrd="0" destOrd="0" presId="urn:microsoft.com/office/officeart/2005/8/layout/process5"/>
    <dgm:cxn modelId="{E213F050-1D00-47DE-96C4-1A4063B2A323}" type="presOf" srcId="{EEFF061E-8F34-4FC6-AD21-7E9F32364A30}" destId="{16448F51-E770-4DB6-9935-A3B958E94E23}" srcOrd="0" destOrd="0" presId="urn:microsoft.com/office/officeart/2005/8/layout/process5"/>
    <dgm:cxn modelId="{0C766171-DAEB-4E04-93E0-4110F9BB8CD1}" srcId="{2A5F71C5-252C-472F-A22F-BE3435D8169E}" destId="{BFA3B81C-F9FE-4157-9BD8-A1377BA95E8B}" srcOrd="8" destOrd="0" parTransId="{A287D67D-1097-4D6D-A3F5-1083F0455FD4}" sibTransId="{67E67989-4371-4436-87E1-B806B6D16147}"/>
    <dgm:cxn modelId="{43275451-6939-4E90-AA51-501875F20484}" type="presOf" srcId="{FE0086CD-2D9B-4A5D-9856-F58560F5CD16}" destId="{7982318B-6114-46AC-846D-B1FCB077A28E}" srcOrd="0" destOrd="0" presId="urn:microsoft.com/office/officeart/2005/8/layout/process5"/>
    <dgm:cxn modelId="{6F86A751-8ECB-45A6-9ADD-C2AD4AF223C2}" srcId="{2A5F71C5-252C-472F-A22F-BE3435D8169E}" destId="{49F934F1-18BC-4FFB-A015-06B3BC9A991B}" srcOrd="4" destOrd="0" parTransId="{A8A6D949-E6E0-4DFC-8E01-B6DD1D0A903C}" sibTransId="{EFC56D5C-43FF-4989-905A-99A7CCD111D8}"/>
    <dgm:cxn modelId="{D8D0E172-A200-4CC8-B692-EEB6872EB762}" type="presOf" srcId="{4EAD6B08-482C-4BEA-8426-59905FEBEEC7}" destId="{771277F2-88EF-4B16-94D0-12126A33E4C6}" srcOrd="0" destOrd="0" presId="urn:microsoft.com/office/officeart/2005/8/layout/process5"/>
    <dgm:cxn modelId="{5D144F80-FB53-4199-9270-01610C3AFFE9}" type="presOf" srcId="{60972767-3D4C-49F6-B28B-8A55C6F41CAA}" destId="{A61792B2-059F-4397-A8B9-0E9DF4DD2B6D}" srcOrd="1" destOrd="0" presId="urn:microsoft.com/office/officeart/2005/8/layout/process5"/>
    <dgm:cxn modelId="{B9CEB183-5F68-4277-8144-1E2234860FBE}" srcId="{2A5F71C5-252C-472F-A22F-BE3435D8169E}" destId="{39EB7EAD-E689-4F26-91B3-EF21DBC6B047}" srcOrd="5" destOrd="0" parTransId="{6F59E153-4EB3-446C-8A99-BD794067B9D4}" sibTransId="{FE0086CD-2D9B-4A5D-9856-F58560F5CD16}"/>
    <dgm:cxn modelId="{D051038F-A3E6-49AB-B16E-E0EBF7761038}" type="presOf" srcId="{39EB7EAD-E689-4F26-91B3-EF21DBC6B047}" destId="{58D27AA6-23B4-4016-91ED-C695E4F34871}" srcOrd="0" destOrd="0" presId="urn:microsoft.com/office/officeart/2005/8/layout/process5"/>
    <dgm:cxn modelId="{DCBFB28F-D3C8-4863-BD7A-13D30CD1B915}" type="presOf" srcId="{EFC56D5C-43FF-4989-905A-99A7CCD111D8}" destId="{22110ED7-2F36-4803-A15F-1EF2C803261D}" srcOrd="0" destOrd="0" presId="urn:microsoft.com/office/officeart/2005/8/layout/process5"/>
    <dgm:cxn modelId="{BB0E30A8-640A-4D65-B503-EA199C966A30}" type="presOf" srcId="{49F934F1-18BC-4FFB-A015-06B3BC9A991B}" destId="{515ABF02-957C-4CFC-8FC2-A670562CDAB7}" srcOrd="0" destOrd="0" presId="urn:microsoft.com/office/officeart/2005/8/layout/process5"/>
    <dgm:cxn modelId="{DC18F9AF-86A3-46EC-9CC4-B381B9AEB9B7}" type="presOf" srcId="{60972767-3D4C-49F6-B28B-8A55C6F41CAA}" destId="{CFEA9FA9-93AF-482D-8D93-1D3954002099}" srcOrd="0" destOrd="0" presId="urn:microsoft.com/office/officeart/2005/8/layout/process5"/>
    <dgm:cxn modelId="{E7B752B0-5953-41D8-86E0-171C90E0991B}" type="presOf" srcId="{BFA3B81C-F9FE-4157-9BD8-A1377BA95E8B}" destId="{34E0276D-E7EC-40E0-B14A-36A8DB8687D0}" srcOrd="0" destOrd="0" presId="urn:microsoft.com/office/officeart/2005/8/layout/process5"/>
    <dgm:cxn modelId="{BD6E4EB9-8DF4-4EBA-AB1E-9642B359CC24}" type="presOf" srcId="{FE0086CD-2D9B-4A5D-9856-F58560F5CD16}" destId="{71FF80EA-FA37-4E7F-B882-40F99CA5839C}" srcOrd="1" destOrd="0" presId="urn:microsoft.com/office/officeart/2005/8/layout/process5"/>
    <dgm:cxn modelId="{969CFAD5-8EDB-451A-AC0F-1186910D187B}" type="presOf" srcId="{EA5745CB-995B-4F32-9E61-B4D08E85FDD3}" destId="{182A5133-315E-4767-9CF6-748761FA63D5}" srcOrd="0" destOrd="0" presId="urn:microsoft.com/office/officeart/2005/8/layout/process5"/>
    <dgm:cxn modelId="{74C348DA-6C82-4B1F-94D1-2FB27BBB447C}" type="presOf" srcId="{EEFF061E-8F34-4FC6-AD21-7E9F32364A30}" destId="{71201CDD-B604-45FE-9B82-0F033438AF95}" srcOrd="1" destOrd="0" presId="urn:microsoft.com/office/officeart/2005/8/layout/process5"/>
    <dgm:cxn modelId="{8BFE4DE3-AE87-4B84-8042-6C2306F1999B}" type="presOf" srcId="{913F101D-70C1-4355-BDDE-F41FC398F3F4}" destId="{8AB39FA4-1374-465D-BFD3-5A1C369AA636}" srcOrd="0" destOrd="0" presId="urn:microsoft.com/office/officeart/2005/8/layout/process5"/>
    <dgm:cxn modelId="{2E329FEE-E5F7-4EDD-BBC1-5A1B2BC307FC}" type="presOf" srcId="{3AFD0FCB-D85F-4E9E-9F85-D540C837198C}" destId="{143FFE13-A557-4D15-856E-674DC4E4FA87}" srcOrd="1" destOrd="0" presId="urn:microsoft.com/office/officeart/2005/8/layout/process5"/>
    <dgm:cxn modelId="{A3F37EF4-3F06-4E44-ADF9-B50B2958D154}" type="presOf" srcId="{1920DFFC-C3AD-42C2-8402-D50AB09E7CFC}" destId="{6D78E43E-A11F-426A-A107-6650B2131B66}" srcOrd="0" destOrd="0" presId="urn:microsoft.com/office/officeart/2005/8/layout/process5"/>
    <dgm:cxn modelId="{F15D00B0-8046-4B2A-9A8C-1333983DF4A2}" type="presParOf" srcId="{54D71304-78AC-4688-8770-C6874973002D}" destId="{A13AE413-9713-4BC6-A40C-A8906ED646A0}" srcOrd="0" destOrd="0" presId="urn:microsoft.com/office/officeart/2005/8/layout/process5"/>
    <dgm:cxn modelId="{45EEF93F-14A8-43DC-AEF6-51C8B4ED26C4}" type="presParOf" srcId="{54D71304-78AC-4688-8770-C6874973002D}" destId="{C63C7ACB-CE47-44B6-BEA2-63E4F4B29D07}" srcOrd="1" destOrd="0" presId="urn:microsoft.com/office/officeart/2005/8/layout/process5"/>
    <dgm:cxn modelId="{3472F622-A922-4546-8883-DD095CEA45BC}" type="presParOf" srcId="{C63C7ACB-CE47-44B6-BEA2-63E4F4B29D07}" destId="{143FFE13-A557-4D15-856E-674DC4E4FA87}" srcOrd="0" destOrd="0" presId="urn:microsoft.com/office/officeart/2005/8/layout/process5"/>
    <dgm:cxn modelId="{DEE13FA1-80FC-43FC-AEF5-09B081D41687}" type="presParOf" srcId="{54D71304-78AC-4688-8770-C6874973002D}" destId="{2633373C-907B-49CF-99F3-FE72FE5DBC20}" srcOrd="2" destOrd="0" presId="urn:microsoft.com/office/officeart/2005/8/layout/process5"/>
    <dgm:cxn modelId="{42BB1895-EFF2-4EDC-82F5-2624ACA7F185}" type="presParOf" srcId="{54D71304-78AC-4688-8770-C6874973002D}" destId="{CFEA9FA9-93AF-482D-8D93-1D3954002099}" srcOrd="3" destOrd="0" presId="urn:microsoft.com/office/officeart/2005/8/layout/process5"/>
    <dgm:cxn modelId="{1E68DDC5-864B-49F1-AE61-A1FDE6F5559B}" type="presParOf" srcId="{CFEA9FA9-93AF-482D-8D93-1D3954002099}" destId="{A61792B2-059F-4397-A8B9-0E9DF4DD2B6D}" srcOrd="0" destOrd="0" presId="urn:microsoft.com/office/officeart/2005/8/layout/process5"/>
    <dgm:cxn modelId="{3A8C92DD-1323-4655-93DC-FC91D8151B32}" type="presParOf" srcId="{54D71304-78AC-4688-8770-C6874973002D}" destId="{6D78E43E-A11F-426A-A107-6650B2131B66}" srcOrd="4" destOrd="0" presId="urn:microsoft.com/office/officeart/2005/8/layout/process5"/>
    <dgm:cxn modelId="{DAA1DC36-4F1F-4190-ACD2-399663A1DD1C}" type="presParOf" srcId="{54D71304-78AC-4688-8770-C6874973002D}" destId="{771277F2-88EF-4B16-94D0-12126A33E4C6}" srcOrd="5" destOrd="0" presId="urn:microsoft.com/office/officeart/2005/8/layout/process5"/>
    <dgm:cxn modelId="{CD6794A1-3053-4B9F-9CE2-7A003AA43DC7}" type="presParOf" srcId="{771277F2-88EF-4B16-94D0-12126A33E4C6}" destId="{C66F2BD2-8055-4049-BFF8-96D53FFC217D}" srcOrd="0" destOrd="0" presId="urn:microsoft.com/office/officeart/2005/8/layout/process5"/>
    <dgm:cxn modelId="{B2B7D962-DC80-48DB-BE44-4D34E40DAFF5}" type="presParOf" srcId="{54D71304-78AC-4688-8770-C6874973002D}" destId="{933D3A3B-CF0D-4F70-BE19-1293E4BD3070}" srcOrd="6" destOrd="0" presId="urn:microsoft.com/office/officeart/2005/8/layout/process5"/>
    <dgm:cxn modelId="{25F7C566-4A35-4511-B14E-CDE318D87469}" type="presParOf" srcId="{54D71304-78AC-4688-8770-C6874973002D}" destId="{182A5133-315E-4767-9CF6-748761FA63D5}" srcOrd="7" destOrd="0" presId="urn:microsoft.com/office/officeart/2005/8/layout/process5"/>
    <dgm:cxn modelId="{A92C38D0-C5B0-4AF7-9720-EB03D7C2FBCC}" type="presParOf" srcId="{182A5133-315E-4767-9CF6-748761FA63D5}" destId="{1F7B2822-1252-4D64-A8AF-69019AF4CC24}" srcOrd="0" destOrd="0" presId="urn:microsoft.com/office/officeart/2005/8/layout/process5"/>
    <dgm:cxn modelId="{4A0B326E-C855-4F54-8938-B7C77CA5F910}" type="presParOf" srcId="{54D71304-78AC-4688-8770-C6874973002D}" destId="{515ABF02-957C-4CFC-8FC2-A670562CDAB7}" srcOrd="8" destOrd="0" presId="urn:microsoft.com/office/officeart/2005/8/layout/process5"/>
    <dgm:cxn modelId="{68D8B6DD-64BB-4378-A596-01AE64A6E504}" type="presParOf" srcId="{54D71304-78AC-4688-8770-C6874973002D}" destId="{22110ED7-2F36-4803-A15F-1EF2C803261D}" srcOrd="9" destOrd="0" presId="urn:microsoft.com/office/officeart/2005/8/layout/process5"/>
    <dgm:cxn modelId="{D171F858-4C49-4FD9-9CC6-A8358E1D452A}" type="presParOf" srcId="{22110ED7-2F36-4803-A15F-1EF2C803261D}" destId="{68783046-7132-4550-9FCF-D73B7C05C318}" srcOrd="0" destOrd="0" presId="urn:microsoft.com/office/officeart/2005/8/layout/process5"/>
    <dgm:cxn modelId="{4E9FA584-4E31-4A53-BA81-8C01B5312FCB}" type="presParOf" srcId="{54D71304-78AC-4688-8770-C6874973002D}" destId="{58D27AA6-23B4-4016-91ED-C695E4F34871}" srcOrd="10" destOrd="0" presId="urn:microsoft.com/office/officeart/2005/8/layout/process5"/>
    <dgm:cxn modelId="{B708E057-B04D-4A23-A74A-FC7D744518F3}" type="presParOf" srcId="{54D71304-78AC-4688-8770-C6874973002D}" destId="{7982318B-6114-46AC-846D-B1FCB077A28E}" srcOrd="11" destOrd="0" presId="urn:microsoft.com/office/officeart/2005/8/layout/process5"/>
    <dgm:cxn modelId="{FA218936-F904-4E64-8AE1-78E285CAB933}" type="presParOf" srcId="{7982318B-6114-46AC-846D-B1FCB077A28E}" destId="{71FF80EA-FA37-4E7F-B882-40F99CA5839C}" srcOrd="0" destOrd="0" presId="urn:microsoft.com/office/officeart/2005/8/layout/process5"/>
    <dgm:cxn modelId="{FB3EC7F8-DC74-4150-B4AE-32C734CA79E9}" type="presParOf" srcId="{54D71304-78AC-4688-8770-C6874973002D}" destId="{8AB39FA4-1374-465D-BFD3-5A1C369AA636}" srcOrd="12" destOrd="0" presId="urn:microsoft.com/office/officeart/2005/8/layout/process5"/>
    <dgm:cxn modelId="{30964397-CB44-4075-B462-63DEEE1EC5A9}" type="presParOf" srcId="{54D71304-78AC-4688-8770-C6874973002D}" destId="{16448F51-E770-4DB6-9935-A3B958E94E23}" srcOrd="13" destOrd="0" presId="urn:microsoft.com/office/officeart/2005/8/layout/process5"/>
    <dgm:cxn modelId="{930424D4-650E-40F1-870E-DE24E6AE747E}" type="presParOf" srcId="{16448F51-E770-4DB6-9935-A3B958E94E23}" destId="{71201CDD-B604-45FE-9B82-0F033438AF95}" srcOrd="0" destOrd="0" presId="urn:microsoft.com/office/officeart/2005/8/layout/process5"/>
    <dgm:cxn modelId="{8E740024-B7A9-405F-9536-D98A0804BB96}" type="presParOf" srcId="{54D71304-78AC-4688-8770-C6874973002D}" destId="{3A3BB032-D62E-4B48-883C-3095A81F99B3}" srcOrd="14" destOrd="0" presId="urn:microsoft.com/office/officeart/2005/8/layout/process5"/>
    <dgm:cxn modelId="{2835538C-11B1-4C15-8E89-53066D905973}" type="presParOf" srcId="{54D71304-78AC-4688-8770-C6874973002D}" destId="{8437A463-BDE5-48D0-AEA1-61A3FBF175BB}" srcOrd="15" destOrd="0" presId="urn:microsoft.com/office/officeart/2005/8/layout/process5"/>
    <dgm:cxn modelId="{B5CE8054-7AEB-4E43-A8CA-D676B5734A02}" type="presParOf" srcId="{8437A463-BDE5-48D0-AEA1-61A3FBF175BB}" destId="{292980D3-C4D0-4887-9077-B9F8B3844AA0}" srcOrd="0" destOrd="0" presId="urn:microsoft.com/office/officeart/2005/8/layout/process5"/>
    <dgm:cxn modelId="{02934099-7288-4D2A-B40D-805CF7F8EE28}" type="presParOf" srcId="{54D71304-78AC-4688-8770-C6874973002D}" destId="{34E0276D-E7EC-40E0-B14A-36A8DB8687D0}" srcOrd="1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3AE413-9713-4BC6-A40C-A8906ED646A0}">
      <dsp:nvSpPr>
        <dsp:cNvPr id="0" name=""/>
        <dsp:cNvSpPr/>
      </dsp:nvSpPr>
      <dsp:spPr>
        <a:xfrm>
          <a:off x="59159" y="372"/>
          <a:ext cx="1172021" cy="70321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300" kern="1200" dirty="0"/>
            <a:t>搜尋及進入網站</a:t>
          </a:r>
        </a:p>
      </dsp:txBody>
      <dsp:txXfrm>
        <a:off x="79755" y="20968"/>
        <a:ext cx="1130829" cy="662020"/>
      </dsp:txXfrm>
    </dsp:sp>
    <dsp:sp modelId="{C63C7ACB-CE47-44B6-BEA2-63E4F4B29D07}">
      <dsp:nvSpPr>
        <dsp:cNvPr id="0" name=""/>
        <dsp:cNvSpPr/>
      </dsp:nvSpPr>
      <dsp:spPr>
        <a:xfrm>
          <a:off x="1334318" y="206647"/>
          <a:ext cx="248468" cy="2906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100" kern="1200"/>
        </a:p>
      </dsp:txBody>
      <dsp:txXfrm>
        <a:off x="1334318" y="264779"/>
        <a:ext cx="173928" cy="174397"/>
      </dsp:txXfrm>
    </dsp:sp>
    <dsp:sp modelId="{2633373C-907B-49CF-99F3-FE72FE5DBC20}">
      <dsp:nvSpPr>
        <dsp:cNvPr id="0" name=""/>
        <dsp:cNvSpPr/>
      </dsp:nvSpPr>
      <dsp:spPr>
        <a:xfrm>
          <a:off x="1699989" y="372"/>
          <a:ext cx="1172021" cy="703212"/>
        </a:xfrm>
        <a:prstGeom prst="roundRect">
          <a:avLst>
            <a:gd name="adj" fmla="val 10000"/>
          </a:avLst>
        </a:prstGeom>
        <a:solidFill>
          <a:schemeClr val="accent3">
            <a:hueOff val="-154258"/>
            <a:satOff val="-2709"/>
            <a:lumOff val="-4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300" kern="1200" dirty="0"/>
            <a:t>帳號登入</a:t>
          </a:r>
        </a:p>
      </dsp:txBody>
      <dsp:txXfrm>
        <a:off x="1720585" y="20968"/>
        <a:ext cx="1130829" cy="662020"/>
      </dsp:txXfrm>
    </dsp:sp>
    <dsp:sp modelId="{CFEA9FA9-93AF-482D-8D93-1D3954002099}">
      <dsp:nvSpPr>
        <dsp:cNvPr id="0" name=""/>
        <dsp:cNvSpPr/>
      </dsp:nvSpPr>
      <dsp:spPr>
        <a:xfrm>
          <a:off x="2975148" y="206647"/>
          <a:ext cx="248468" cy="2906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176295"/>
            <a:satOff val="-3096"/>
            <a:lumOff val="-5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100" kern="1200"/>
        </a:p>
      </dsp:txBody>
      <dsp:txXfrm>
        <a:off x="2975148" y="264779"/>
        <a:ext cx="173928" cy="174397"/>
      </dsp:txXfrm>
    </dsp:sp>
    <dsp:sp modelId="{6D78E43E-A11F-426A-A107-6650B2131B66}">
      <dsp:nvSpPr>
        <dsp:cNvPr id="0" name=""/>
        <dsp:cNvSpPr/>
      </dsp:nvSpPr>
      <dsp:spPr>
        <a:xfrm>
          <a:off x="3340819" y="372"/>
          <a:ext cx="1172021" cy="703212"/>
        </a:xfrm>
        <a:prstGeom prst="roundRect">
          <a:avLst>
            <a:gd name="adj" fmla="val 10000"/>
          </a:avLst>
        </a:prstGeom>
        <a:solidFill>
          <a:schemeClr val="accent3">
            <a:hueOff val="-308516"/>
            <a:satOff val="-5418"/>
            <a:lumOff val="-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300" kern="1200" dirty="0"/>
            <a:t>介紹及演練</a:t>
          </a:r>
        </a:p>
      </dsp:txBody>
      <dsp:txXfrm>
        <a:off x="3361415" y="20968"/>
        <a:ext cx="1130829" cy="662020"/>
      </dsp:txXfrm>
    </dsp:sp>
    <dsp:sp modelId="{771277F2-88EF-4B16-94D0-12126A33E4C6}">
      <dsp:nvSpPr>
        <dsp:cNvPr id="0" name=""/>
        <dsp:cNvSpPr/>
      </dsp:nvSpPr>
      <dsp:spPr>
        <a:xfrm rot="5400000">
          <a:off x="3802595" y="785626"/>
          <a:ext cx="248468" cy="2906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352589"/>
            <a:satOff val="-6192"/>
            <a:lumOff val="-11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100" kern="1200"/>
        </a:p>
      </dsp:txBody>
      <dsp:txXfrm rot="-5400000">
        <a:off x="3839631" y="806722"/>
        <a:ext cx="174397" cy="173928"/>
      </dsp:txXfrm>
    </dsp:sp>
    <dsp:sp modelId="{933D3A3B-CF0D-4F70-BE19-1293E4BD3070}">
      <dsp:nvSpPr>
        <dsp:cNvPr id="0" name=""/>
        <dsp:cNvSpPr/>
      </dsp:nvSpPr>
      <dsp:spPr>
        <a:xfrm>
          <a:off x="3340819" y="1172393"/>
          <a:ext cx="1172021" cy="703212"/>
        </a:xfrm>
        <a:prstGeom prst="roundRect">
          <a:avLst>
            <a:gd name="adj" fmla="val 10000"/>
          </a:avLst>
        </a:prstGeom>
        <a:solidFill>
          <a:schemeClr val="accent3">
            <a:hueOff val="-462774"/>
            <a:satOff val="-8127"/>
            <a:lumOff val="-14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300" kern="1200" dirty="0"/>
            <a:t>學生演練</a:t>
          </a:r>
        </a:p>
      </dsp:txBody>
      <dsp:txXfrm>
        <a:off x="3361415" y="1192989"/>
        <a:ext cx="1130829" cy="662020"/>
      </dsp:txXfrm>
    </dsp:sp>
    <dsp:sp modelId="{182A5133-315E-4767-9CF6-748761FA63D5}">
      <dsp:nvSpPr>
        <dsp:cNvPr id="0" name=""/>
        <dsp:cNvSpPr/>
      </dsp:nvSpPr>
      <dsp:spPr>
        <a:xfrm rot="10800000">
          <a:off x="2989212" y="1378669"/>
          <a:ext cx="248468" cy="2906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528884"/>
            <a:satOff val="-9288"/>
            <a:lumOff val="-16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100" kern="1200"/>
        </a:p>
      </dsp:txBody>
      <dsp:txXfrm rot="10800000">
        <a:off x="3063752" y="1436801"/>
        <a:ext cx="173928" cy="174397"/>
      </dsp:txXfrm>
    </dsp:sp>
    <dsp:sp modelId="{515ABF02-957C-4CFC-8FC2-A670562CDAB7}">
      <dsp:nvSpPr>
        <dsp:cNvPr id="0" name=""/>
        <dsp:cNvSpPr/>
      </dsp:nvSpPr>
      <dsp:spPr>
        <a:xfrm>
          <a:off x="1699989" y="1172393"/>
          <a:ext cx="1172021" cy="703212"/>
        </a:xfrm>
        <a:prstGeom prst="roundRect">
          <a:avLst>
            <a:gd name="adj" fmla="val 10000"/>
          </a:avLst>
        </a:prstGeom>
        <a:solidFill>
          <a:schemeClr val="accent3">
            <a:hueOff val="-617032"/>
            <a:satOff val="-10836"/>
            <a:lumOff val="-19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300" kern="1200" dirty="0"/>
            <a:t>邀請同學</a:t>
          </a:r>
        </a:p>
      </dsp:txBody>
      <dsp:txXfrm>
        <a:off x="1720585" y="1192989"/>
        <a:ext cx="1130829" cy="662020"/>
      </dsp:txXfrm>
    </dsp:sp>
    <dsp:sp modelId="{22110ED7-2F36-4803-A15F-1EF2C803261D}">
      <dsp:nvSpPr>
        <dsp:cNvPr id="0" name=""/>
        <dsp:cNvSpPr/>
      </dsp:nvSpPr>
      <dsp:spPr>
        <a:xfrm rot="10800000">
          <a:off x="1348382" y="1378669"/>
          <a:ext cx="248468" cy="2906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705179"/>
            <a:satOff val="-12383"/>
            <a:lumOff val="-22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100" kern="1200"/>
        </a:p>
      </dsp:txBody>
      <dsp:txXfrm rot="10800000">
        <a:off x="1422922" y="1436801"/>
        <a:ext cx="173928" cy="174397"/>
      </dsp:txXfrm>
    </dsp:sp>
    <dsp:sp modelId="{58D27AA6-23B4-4016-91ED-C695E4F34871}">
      <dsp:nvSpPr>
        <dsp:cNvPr id="0" name=""/>
        <dsp:cNvSpPr/>
      </dsp:nvSpPr>
      <dsp:spPr>
        <a:xfrm>
          <a:off x="59159" y="1172393"/>
          <a:ext cx="1172021" cy="703212"/>
        </a:xfrm>
        <a:prstGeom prst="roundRect">
          <a:avLst>
            <a:gd name="adj" fmla="val 10000"/>
          </a:avLst>
        </a:prstGeom>
        <a:solidFill>
          <a:schemeClr val="accent3">
            <a:hueOff val="-771289"/>
            <a:satOff val="-13544"/>
            <a:lumOff val="-24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300" kern="1200" dirty="0"/>
            <a:t>共同協作</a:t>
          </a:r>
        </a:p>
      </dsp:txBody>
      <dsp:txXfrm>
        <a:off x="79755" y="1192989"/>
        <a:ext cx="1130829" cy="662020"/>
      </dsp:txXfrm>
    </dsp:sp>
    <dsp:sp modelId="{7982318B-6114-46AC-846D-B1FCB077A28E}">
      <dsp:nvSpPr>
        <dsp:cNvPr id="0" name=""/>
        <dsp:cNvSpPr/>
      </dsp:nvSpPr>
      <dsp:spPr>
        <a:xfrm rot="5400000">
          <a:off x="520935" y="1957647"/>
          <a:ext cx="248468" cy="2906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881474"/>
            <a:satOff val="-15479"/>
            <a:lumOff val="-28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100" kern="1200"/>
        </a:p>
      </dsp:txBody>
      <dsp:txXfrm rot="-5400000">
        <a:off x="557971" y="1978743"/>
        <a:ext cx="174397" cy="173928"/>
      </dsp:txXfrm>
    </dsp:sp>
    <dsp:sp modelId="{8AB39FA4-1374-465D-BFD3-5A1C369AA636}">
      <dsp:nvSpPr>
        <dsp:cNvPr id="0" name=""/>
        <dsp:cNvSpPr/>
      </dsp:nvSpPr>
      <dsp:spPr>
        <a:xfrm>
          <a:off x="59159" y="2344415"/>
          <a:ext cx="1172021" cy="703212"/>
        </a:xfrm>
        <a:prstGeom prst="roundRect">
          <a:avLst>
            <a:gd name="adj" fmla="val 10000"/>
          </a:avLst>
        </a:prstGeom>
        <a:solidFill>
          <a:schemeClr val="accent3">
            <a:hueOff val="-925547"/>
            <a:satOff val="-16253"/>
            <a:lumOff val="-29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300" kern="1200" dirty="0"/>
            <a:t>蒐集發想</a:t>
          </a:r>
        </a:p>
      </dsp:txBody>
      <dsp:txXfrm>
        <a:off x="79755" y="2365011"/>
        <a:ext cx="1130829" cy="662020"/>
      </dsp:txXfrm>
    </dsp:sp>
    <dsp:sp modelId="{16448F51-E770-4DB6-9935-A3B958E94E23}">
      <dsp:nvSpPr>
        <dsp:cNvPr id="0" name=""/>
        <dsp:cNvSpPr/>
      </dsp:nvSpPr>
      <dsp:spPr>
        <a:xfrm>
          <a:off x="1334318" y="2550690"/>
          <a:ext cx="248468" cy="2906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1057768"/>
            <a:satOff val="-18575"/>
            <a:lumOff val="-33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100" kern="1200"/>
        </a:p>
      </dsp:txBody>
      <dsp:txXfrm>
        <a:off x="1334318" y="2608822"/>
        <a:ext cx="173928" cy="174397"/>
      </dsp:txXfrm>
    </dsp:sp>
    <dsp:sp modelId="{3A3BB032-D62E-4B48-883C-3095A81F99B3}">
      <dsp:nvSpPr>
        <dsp:cNvPr id="0" name=""/>
        <dsp:cNvSpPr/>
      </dsp:nvSpPr>
      <dsp:spPr>
        <a:xfrm>
          <a:off x="1699989" y="2344415"/>
          <a:ext cx="1172021" cy="703212"/>
        </a:xfrm>
        <a:prstGeom prst="roundRect">
          <a:avLst>
            <a:gd name="adj" fmla="val 10000"/>
          </a:avLst>
        </a:prstGeom>
        <a:solidFill>
          <a:schemeClr val="accent3">
            <a:hueOff val="-1079805"/>
            <a:satOff val="-18962"/>
            <a:lumOff val="-34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300" kern="1200" dirty="0"/>
            <a:t>分類</a:t>
          </a:r>
        </a:p>
      </dsp:txBody>
      <dsp:txXfrm>
        <a:off x="1720585" y="2365011"/>
        <a:ext cx="1130829" cy="662020"/>
      </dsp:txXfrm>
    </dsp:sp>
    <dsp:sp modelId="{8437A463-BDE5-48D0-AEA1-61A3FBF175BB}">
      <dsp:nvSpPr>
        <dsp:cNvPr id="0" name=""/>
        <dsp:cNvSpPr/>
      </dsp:nvSpPr>
      <dsp:spPr>
        <a:xfrm>
          <a:off x="2975148" y="2550690"/>
          <a:ext cx="248468" cy="2906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1234063"/>
            <a:satOff val="-21671"/>
            <a:lumOff val="-39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100" kern="1200"/>
        </a:p>
      </dsp:txBody>
      <dsp:txXfrm>
        <a:off x="2975148" y="2608822"/>
        <a:ext cx="173928" cy="174397"/>
      </dsp:txXfrm>
    </dsp:sp>
    <dsp:sp modelId="{34E0276D-E7EC-40E0-B14A-36A8DB8687D0}">
      <dsp:nvSpPr>
        <dsp:cNvPr id="0" name=""/>
        <dsp:cNvSpPr/>
      </dsp:nvSpPr>
      <dsp:spPr>
        <a:xfrm>
          <a:off x="3340819" y="2344415"/>
          <a:ext cx="1172021" cy="703212"/>
        </a:xfrm>
        <a:prstGeom prst="roundRect">
          <a:avLst>
            <a:gd name="adj" fmla="val 10000"/>
          </a:avLst>
        </a:prstGeom>
        <a:solidFill>
          <a:schemeClr val="accent3">
            <a:hueOff val="-1234063"/>
            <a:satOff val="-21671"/>
            <a:lumOff val="-39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300" kern="1200" dirty="0"/>
            <a:t>完成心智圖</a:t>
          </a:r>
        </a:p>
      </dsp:txBody>
      <dsp:txXfrm>
        <a:off x="3361415" y="2365011"/>
        <a:ext cx="1130829" cy="6620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google.com/a/answer/139019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Shape 6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Shape 8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Shape 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Shape 1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Shape 12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Shape 12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Shape 13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Shape 1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Facebook</a:t>
            </a:r>
            <a:r>
              <a:rPr lang="zh-TW" altLang="en-US" dirty="0"/>
              <a:t>依法，應於滿</a:t>
            </a:r>
            <a:r>
              <a:rPr lang="en-US" altLang="zh-TW" dirty="0"/>
              <a:t>13</a:t>
            </a:r>
            <a:r>
              <a:rPr lang="zh-TW" altLang="en-US" dirty="0"/>
              <a:t>歲方能註冊，</a:t>
            </a:r>
            <a:r>
              <a:rPr lang="en-US" altLang="zh-TW" dirty="0"/>
              <a:t>Google</a:t>
            </a:r>
            <a:r>
              <a:rPr lang="zh-TW" altLang="en-US" dirty="0"/>
              <a:t>亦是。</a:t>
            </a:r>
            <a:endParaRPr lang="en-US" altLang="zh-TW"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  <a:hlinkClick r:id="rId3"/>
              </a:rPr>
              <a:t>G Suite </a:t>
            </a:r>
            <a:r>
              <a:rPr lang="zh-TW" altLang="en-US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  <a:hlinkClick r:id="rId3"/>
              </a:rPr>
              <a:t>教育版</a:t>
            </a:r>
            <a:r>
              <a:rPr lang="zh-TW" altLang="en-US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網域的帳戶可能有不同的年齡限制。</a:t>
            </a:r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Shape 14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Shape 15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Shape 15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Shape 16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Shape 17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Shape 1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Shape 18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6858000" cy="3429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3572" y="0"/>
            <a:ext cx="6854429" cy="3429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7175" y="3720103"/>
            <a:ext cx="4371975" cy="1097280"/>
          </a:xfrm>
        </p:spPr>
        <p:txBody>
          <a:bodyPr anchor="ctr">
            <a:normAutofit/>
          </a:bodyPr>
          <a:lstStyle>
            <a:lvl1pPr algn="r">
              <a:defRPr sz="3300" spc="15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43463" y="3720103"/>
            <a:ext cx="1800225" cy="109728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 algn="ctr">
              <a:buNone/>
              <a:defRPr sz="1200"/>
            </a:lvl2pPr>
            <a:lvl3pPr marL="685800" indent="0" algn="ctr">
              <a:buNone/>
              <a:defRPr sz="12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5586B75A-687E-405C-8A0B-8D00578BA2C3}" type="datetimeFigureOut">
              <a:rPr lang="en-US" smtClean="0"/>
              <a:pPr/>
              <a:t>3/22/2018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altLang="zh-TW" smtClean="0"/>
              <a:pPr/>
              <a:t>‹#›</a:t>
            </a:fld>
            <a:endParaRPr lang="zh-TW" alt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4717599" y="3948080"/>
            <a:ext cx="0" cy="6858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473743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altLang="zh-TW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702068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6858000" cy="3429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3572" y="0"/>
            <a:ext cx="6854429" cy="3429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175" y="3720103"/>
            <a:ext cx="4371975" cy="1097280"/>
          </a:xfrm>
        </p:spPr>
        <p:txBody>
          <a:bodyPr anchor="ctr">
            <a:normAutofit/>
          </a:bodyPr>
          <a:lstStyle>
            <a:lvl1pPr algn="r">
              <a:defRPr sz="3300" b="0" spc="15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43463" y="3720103"/>
            <a:ext cx="1800225" cy="109728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altLang="zh-TW" smtClean="0"/>
              <a:pPr/>
              <a:t>‹#›</a:t>
            </a:fld>
            <a:endParaRPr lang="zh-TW" alt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4717599" y="3948080"/>
            <a:ext cx="0" cy="6858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1802599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72" y="438912"/>
            <a:ext cx="5467541" cy="112471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6072" y="1714500"/>
            <a:ext cx="2674620" cy="301752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368993" y="1714500"/>
            <a:ext cx="2674620" cy="301752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altLang="zh-TW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054699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576072" y="438912"/>
            <a:ext cx="5467541" cy="112471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6072" y="1634727"/>
            <a:ext cx="2674620" cy="61722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50" b="0" cap="none" baseline="0">
                <a:solidFill>
                  <a:schemeClr val="accent1"/>
                </a:solidFill>
                <a:latin typeface="+mn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6072" y="2225841"/>
            <a:ext cx="2674620" cy="2506179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8993" y="1634727"/>
            <a:ext cx="2674620" cy="61722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165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1350"/>
              </a:spcBef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368993" y="2225841"/>
            <a:ext cx="2674620" cy="2506179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altLang="zh-TW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520628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altLang="zh-TW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35129072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altLang="zh-TW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635675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576072" y="353632"/>
            <a:ext cx="2468880" cy="130302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27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4687" y="617220"/>
            <a:ext cx="3194114" cy="3888486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6072" y="1693129"/>
            <a:ext cx="2468880" cy="2821721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450"/>
              </a:spcBef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altLang="zh-TW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863321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175" y="3720104"/>
            <a:ext cx="4371975" cy="1097280"/>
          </a:xfrm>
        </p:spPr>
        <p:txBody>
          <a:bodyPr anchor="ctr">
            <a:normAutofit/>
          </a:bodyPr>
          <a:lstStyle>
            <a:lvl1pPr algn="r">
              <a:defRPr sz="3300" spc="15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6856286" cy="3429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43463" y="3720104"/>
            <a:ext cx="1800225" cy="109728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altLang="zh-TW" smtClean="0"/>
              <a:pPr/>
              <a:t>‹#›</a:t>
            </a:fld>
            <a:endParaRPr lang="zh-TW" alt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4717599" y="3948080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500561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altLang="zh-TW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978203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8" y="571500"/>
            <a:ext cx="1478756" cy="4057650"/>
          </a:xfrm>
        </p:spPr>
        <p:txBody>
          <a:bodyPr vert="eaVert" lIns="45720" tIns="91440" rIns="45720" bIns="91440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7214" y="571500"/>
            <a:ext cx="4264819" cy="4057650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altLang="zh-TW" smtClean="0"/>
              <a:pPr/>
              <a:t>‹#›</a:t>
            </a:fld>
            <a:endParaRPr lang="zh-TW" alt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5657850" y="130172"/>
            <a:ext cx="0" cy="51435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683901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>
            <a:spLocks noGrp="1"/>
          </p:cNvSpPr>
          <p:nvPr>
            <p:ph type="title"/>
          </p:nvPr>
        </p:nvSpPr>
        <p:spPr>
          <a:xfrm>
            <a:off x="290925" y="458025"/>
            <a:ext cx="627615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290925" y="1489825"/>
            <a:ext cx="2999925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body" idx="2"/>
          </p:nvPr>
        </p:nvSpPr>
        <p:spPr>
          <a:xfrm>
            <a:off x="3567150" y="1489825"/>
            <a:ext cx="2999925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sldNum" idx="12"/>
          </p:nvPr>
        </p:nvSpPr>
        <p:spPr>
          <a:xfrm>
            <a:off x="6354344" y="4663217"/>
            <a:ext cx="411525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buNone/>
              <a:defRPr/>
            </a:lvl1pPr>
            <a:lvl2pPr lvl="1">
              <a:spcBef>
                <a:spcPts val="0"/>
              </a:spcBef>
              <a:buNone/>
              <a:defRPr/>
            </a:lvl2pPr>
            <a:lvl3pPr lvl="2">
              <a:spcBef>
                <a:spcPts val="0"/>
              </a:spcBef>
              <a:buNone/>
              <a:defRPr/>
            </a:lvl3pPr>
            <a:lvl4pPr lvl="3">
              <a:spcBef>
                <a:spcPts val="0"/>
              </a:spcBef>
              <a:buNone/>
              <a:defRPr/>
            </a:lvl4pPr>
            <a:lvl5pPr lvl="4">
              <a:spcBef>
                <a:spcPts val="0"/>
              </a:spcBef>
              <a:buNone/>
              <a:defRPr/>
            </a:lvl5pPr>
            <a:lvl6pPr lvl="5">
              <a:spcBef>
                <a:spcPts val="0"/>
              </a:spcBef>
              <a:buNone/>
              <a:defRPr/>
            </a:lvl6pPr>
            <a:lvl7pPr lvl="6">
              <a:spcBef>
                <a:spcPts val="0"/>
              </a:spcBef>
              <a:buNone/>
              <a:defRPr/>
            </a:lvl7pPr>
            <a:lvl8pPr lvl="7">
              <a:spcBef>
                <a:spcPts val="0"/>
              </a:spcBef>
              <a:buNone/>
              <a:defRPr/>
            </a:lvl8pPr>
            <a:lvl9pPr lvl="8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altLang="zh-TW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0801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290925" y="458025"/>
            <a:ext cx="627615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290925" y="1489824"/>
            <a:ext cx="627615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xfrm>
            <a:off x="6354344" y="4663217"/>
            <a:ext cx="411525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buNone/>
              <a:defRPr/>
            </a:lvl1pPr>
            <a:lvl2pPr lvl="1">
              <a:spcBef>
                <a:spcPts val="0"/>
              </a:spcBef>
              <a:buNone/>
              <a:defRPr/>
            </a:lvl2pPr>
            <a:lvl3pPr lvl="2">
              <a:spcBef>
                <a:spcPts val="0"/>
              </a:spcBef>
              <a:buNone/>
              <a:defRPr/>
            </a:lvl3pPr>
            <a:lvl4pPr lvl="3">
              <a:spcBef>
                <a:spcPts val="0"/>
              </a:spcBef>
              <a:buNone/>
              <a:defRPr/>
            </a:lvl4pPr>
            <a:lvl5pPr lvl="4">
              <a:spcBef>
                <a:spcPts val="0"/>
              </a:spcBef>
              <a:buNone/>
              <a:defRPr/>
            </a:lvl5pPr>
            <a:lvl6pPr lvl="5">
              <a:spcBef>
                <a:spcPts val="0"/>
              </a:spcBef>
              <a:buNone/>
              <a:defRPr/>
            </a:lvl6pPr>
            <a:lvl7pPr lvl="6">
              <a:spcBef>
                <a:spcPts val="0"/>
              </a:spcBef>
              <a:buNone/>
              <a:defRPr/>
            </a:lvl7pPr>
            <a:lvl8pPr lvl="7">
              <a:spcBef>
                <a:spcPts val="0"/>
              </a:spcBef>
              <a:buNone/>
              <a:defRPr/>
            </a:lvl8pPr>
            <a:lvl9pPr lvl="8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altLang="zh-TW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1248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6072" y="438912"/>
            <a:ext cx="5467541" cy="11247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6073" y="1714500"/>
            <a:ext cx="5467541" cy="301752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6073" y="4853028"/>
            <a:ext cx="1211705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5586B75A-687E-405C-8A0B-8D00578BA2C3}" type="datetimeFigureOut">
              <a:rPr lang="en-US" smtClean="0"/>
              <a:pPr/>
              <a:t>3/22/2018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24150" y="4853028"/>
            <a:ext cx="3319571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096000" y="4853028"/>
            <a:ext cx="547688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0000000-1234-1234-1234-123412341234}" type="slidenum">
              <a:rPr lang="en-US" altLang="zh-TW" smtClean="0"/>
              <a:pPr/>
              <a:t>‹#›</a:t>
            </a:fld>
            <a:endParaRPr lang="zh-TW" alt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428625" y="61974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4227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8" r:id="rId1"/>
    <p:sldLayoutId id="2147484029" r:id="rId2"/>
    <p:sldLayoutId id="2147484030" r:id="rId3"/>
    <p:sldLayoutId id="2147484031" r:id="rId4"/>
    <p:sldLayoutId id="2147484032" r:id="rId5"/>
    <p:sldLayoutId id="2147484033" r:id="rId6"/>
    <p:sldLayoutId id="2147484034" r:id="rId7"/>
    <p:sldLayoutId id="2147484035" r:id="rId8"/>
    <p:sldLayoutId id="2147484036" r:id="rId9"/>
    <p:sldLayoutId id="2147484037" r:id="rId10"/>
    <p:sldLayoutId id="2147484038" r:id="rId11"/>
    <p:sldLayoutId id="2147484039" r:id="rId12"/>
    <p:sldLayoutId id="2147484040" r:id="rId13"/>
  </p:sldLayoutIdLst>
  <p:hf sldNum="0" hdr="0" ftr="0" dt="0"/>
  <p:txStyles>
    <p:titleStyle>
      <a:lvl1pPr algn="l" defTabSz="685800" rtl="0" eaLnBrk="1" latinLnBrk="0" hangingPunct="1">
        <a:lnSpc>
          <a:spcPct val="80000"/>
        </a:lnSpc>
        <a:spcBef>
          <a:spcPct val="0"/>
        </a:spcBef>
        <a:buNone/>
        <a:defRPr sz="3300" kern="1200" cap="all" spc="75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19888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33604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44577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58293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68580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795528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912114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02184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sites.google.com/s/1iyBAfOIoG3wobdrHezU-crr3HQgd_zWe/p/1okshsWn5GGAC97pGploZFfdcFs4Xg9kr/edit?authuser=2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coggle.it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jpg"/><Relationship Id="rId5" Type="http://schemas.openxmlformats.org/officeDocument/2006/relationships/hyperlink" Target="http://www.youtube.com/watch?v=iL40u0uNYa8" TargetMode="External"/><Relationship Id="rId4" Type="http://schemas.openxmlformats.org/officeDocument/2006/relationships/hyperlink" Target="https://goo.gl/PG9Tcm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d.com/talks/fawn_qiu_easy_diy_projects_for_kid_engineers?language=zh-tw#t-81716" TargetMode="External"/><Relationship Id="rId7" Type="http://schemas.openxmlformats.org/officeDocument/2006/relationships/hyperlink" Target="https://www.pagamo.org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junyiacademy.org/" TargetMode="External"/><Relationship Id="rId5" Type="http://schemas.openxmlformats.org/officeDocument/2006/relationships/hyperlink" Target="https://www.ted.com/talks/thomas_suarez_a_12_year_old_app_developer?language=en" TargetMode="External"/><Relationship Id="rId4" Type="http://schemas.openxmlformats.org/officeDocument/2006/relationships/hyperlink" Target="https://www.ted.com/talks/matt_cutts_try_something_new_for_30_days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/>
          <a:p>
            <a:pPr>
              <a:spcBef>
                <a:spcPts val="0"/>
              </a:spcBef>
            </a:pPr>
            <a:r>
              <a:rPr lang="zh-TW"/>
              <a:t>三年級資訊科技課程綱要內容分享</a:t>
            </a:r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>
              <a:spcBef>
                <a:spcPts val="0"/>
              </a:spcBef>
            </a:pPr>
            <a:r>
              <a:rPr lang="zh-TW"/>
              <a:t>桃園市國民小學資訊科技課程綱要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課程規劃依據</a:t>
            </a:r>
            <a:endParaRPr lang="zh-TW" altLang="en-US" dirty="0"/>
          </a:p>
        </p:txBody>
      </p:sp>
      <p:sp>
        <p:nvSpPr>
          <p:cNvPr id="77" name="Shape 77"/>
          <p:cNvSpPr txBox="1"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sz="1800" dirty="0"/>
              <a:t>2016-2020 </a:t>
            </a:r>
            <a:r>
              <a:rPr lang="zh-TW" altLang="en-US" sz="1800" dirty="0"/>
              <a:t>資訊教育總藍圖</a:t>
            </a:r>
          </a:p>
          <a:p>
            <a:r>
              <a:rPr lang="zh-TW" altLang="en-US" sz="1800" dirty="0"/>
              <a:t>十二年國民基本教育課程綱要總綱之核心素養</a:t>
            </a:r>
            <a:r>
              <a:rPr lang="zh-Hans" altLang="en-US" sz="1800" dirty="0"/>
              <a:t>之內涵</a:t>
            </a:r>
            <a:endParaRPr lang="zh-TW" altLang="en-US" sz="1800" dirty="0"/>
          </a:p>
          <a:p>
            <a:pPr lvl="1"/>
            <a:r>
              <a:rPr lang="en-US" altLang="zh-TW" sz="1800" dirty="0"/>
              <a:t>A2 </a:t>
            </a:r>
            <a:r>
              <a:rPr lang="zh-TW" altLang="en-US" sz="1800" dirty="0"/>
              <a:t>系統思考與解決問題</a:t>
            </a:r>
          </a:p>
          <a:p>
            <a:pPr lvl="1"/>
            <a:r>
              <a:rPr lang="en-US" altLang="zh-TW" sz="1800" dirty="0"/>
              <a:t>B2 </a:t>
            </a:r>
            <a:r>
              <a:rPr lang="zh-TW" altLang="en-US" sz="1800" dirty="0"/>
              <a:t>科技資訊與溝通表達</a:t>
            </a:r>
          </a:p>
          <a:p>
            <a:r>
              <a:rPr lang="zh-TW" altLang="en-US" sz="1800" dirty="0"/>
              <a:t>二、十二年國民基本教育課程綱要 科技領域  附錄三、科技領域國民小學教育階段之課程建議。</a:t>
            </a:r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/>
          <a:p>
            <a:r>
              <a:rPr lang="zh-TW" dirty="0"/>
              <a:t>課程規劃思維</a:t>
            </a:r>
            <a:endParaRPr dirty="0"/>
          </a:p>
        </p:txBody>
      </p:sp>
      <p:sp>
        <p:nvSpPr>
          <p:cNvPr id="83" name="Shape 83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 marL="0" indent="0">
              <a:spcAft>
                <a:spcPts val="1600"/>
              </a:spcAft>
              <a:buNone/>
            </a:pPr>
            <a:r>
              <a:rPr lang="zh-TW" dirty="0"/>
              <a:t>依據</a:t>
            </a:r>
            <a:r>
              <a:rPr lang="en-US" altLang="zh-TW" dirty="0"/>
              <a:t>12</a:t>
            </a:r>
            <a:r>
              <a:rPr lang="zh-TW" altLang="en-US" dirty="0"/>
              <a:t>年國教</a:t>
            </a:r>
            <a:r>
              <a:rPr lang="zh-TW" dirty="0"/>
              <a:t>總綱，</a:t>
            </a:r>
            <a:r>
              <a:rPr lang="zh-TW" altLang="en-US" dirty="0"/>
              <a:t>設計時依循</a:t>
            </a:r>
            <a:r>
              <a:rPr lang="zh-TW" dirty="0"/>
              <a:t>素養導向的課程及教學方法</a:t>
            </a:r>
            <a:endParaRPr dirty="0"/>
          </a:p>
        </p:txBody>
      </p:sp>
      <p:grpSp>
        <p:nvGrpSpPr>
          <p:cNvPr id="5" name="Shape 789">
            <a:extLst>
              <a:ext uri="{FF2B5EF4-FFF2-40B4-BE49-F238E27FC236}">
                <a16:creationId xmlns:a16="http://schemas.microsoft.com/office/drawing/2014/main" id="{2D29D1B8-E2DB-4304-A9A6-7B02002F493B}"/>
              </a:ext>
            </a:extLst>
          </p:cNvPr>
          <p:cNvGrpSpPr>
            <a:grpSpLocks/>
          </p:cNvGrpSpPr>
          <p:nvPr/>
        </p:nvGrpSpPr>
        <p:grpSpPr bwMode="auto">
          <a:xfrm>
            <a:off x="46233" y="2461188"/>
            <a:ext cx="6711753" cy="1888621"/>
            <a:chOff x="2405" y="757110"/>
            <a:chExt cx="8210555" cy="2414868"/>
          </a:xfrm>
        </p:grpSpPr>
        <p:sp>
          <p:nvSpPr>
            <p:cNvPr id="6" name="Shape 790">
              <a:extLst>
                <a:ext uri="{FF2B5EF4-FFF2-40B4-BE49-F238E27FC236}">
                  <a16:creationId xmlns:a16="http://schemas.microsoft.com/office/drawing/2014/main" id="{16DDE854-3B20-4005-8CBF-871651F78F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5" y="757110"/>
              <a:ext cx="2414868" cy="2414868"/>
            </a:xfrm>
            <a:prstGeom prst="ellipse">
              <a:avLst/>
            </a:prstGeom>
            <a:solidFill>
              <a:srgbClr val="BF504D">
                <a:alpha val="49803"/>
              </a:srgbClr>
            </a:solidFill>
            <a:ln w="25400">
              <a:solidFill>
                <a:schemeClr val="bg1"/>
              </a:solidFill>
              <a:round/>
              <a:headEnd/>
              <a:tailEnd/>
            </a:ln>
          </p:spPr>
          <p:txBody>
            <a:bodyPr lIns="91425" tIns="91425" rIns="91425" bIns="91425" anchor="ctr"/>
            <a:lstStyle>
              <a:defPPr>
                <a:defRPr lang="zh-TW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9pPr>
            </a:lstStyle>
            <a:p>
              <a:endParaRPr lang="zh-TW" altLang="en-US" sz="1800" b="1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7" name="Shape 791">
              <a:extLst>
                <a:ext uri="{FF2B5EF4-FFF2-40B4-BE49-F238E27FC236}">
                  <a16:creationId xmlns:a16="http://schemas.microsoft.com/office/drawing/2014/main" id="{B150DD7E-A1CB-4083-B67F-08EE315932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6055" y="1110758"/>
              <a:ext cx="1707570" cy="1707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32875" tIns="35550" rIns="132875" bIns="35550" anchor="ctr"/>
            <a:lstStyle>
              <a:defPPr>
                <a:defRPr lang="zh-TW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9pPr>
            </a:lstStyle>
            <a:p>
              <a:pPr algn="ctr">
                <a:lnSpc>
                  <a:spcPct val="90000"/>
                </a:lnSpc>
                <a:buSzPct val="25000"/>
              </a:pPr>
              <a:r>
                <a:rPr lang="en-US" sz="1800" b="1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  <a:cs typeface="Arial" charset="0"/>
                  <a:sym typeface="Arial" charset="0"/>
                </a:rPr>
                <a:t>整合知識、技能與態度</a:t>
              </a:r>
            </a:p>
          </p:txBody>
        </p:sp>
        <p:sp>
          <p:nvSpPr>
            <p:cNvPr id="8" name="Shape 792">
              <a:extLst>
                <a:ext uri="{FF2B5EF4-FFF2-40B4-BE49-F238E27FC236}">
                  <a16:creationId xmlns:a16="http://schemas.microsoft.com/office/drawing/2014/main" id="{8D258E49-8471-4BBD-A3CB-081FDDE2DB5F}"/>
                </a:ext>
              </a:extLst>
            </p:cNvPr>
            <p:cNvSpPr/>
            <p:nvPr/>
          </p:nvSpPr>
          <p:spPr>
            <a:xfrm>
              <a:off x="1934021" y="757110"/>
              <a:ext cx="2415709" cy="2414868"/>
            </a:xfrm>
            <a:prstGeom prst="ellipse">
              <a:avLst/>
            </a:prstGeom>
            <a:solidFill>
              <a:schemeClr val="accent3">
                <a:alpha val="49803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/>
            <a:lstStyle>
              <a:defPPr>
                <a:defRPr lang="zh-TW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9pPr>
            </a:lstStyle>
            <a:p>
              <a:pPr>
                <a:spcBef>
                  <a:spcPts val="0"/>
                </a:spcBef>
                <a:defRPr/>
              </a:pPr>
              <a:endParaRPr sz="1800" b="1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9" name="Shape 793">
              <a:extLst>
                <a:ext uri="{FF2B5EF4-FFF2-40B4-BE49-F238E27FC236}">
                  <a16:creationId xmlns:a16="http://schemas.microsoft.com/office/drawing/2014/main" id="{BCC47955-01A8-4F1C-80C7-B6401CC6CAB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7950" y="1110758"/>
              <a:ext cx="1707570" cy="1707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32875" tIns="35550" rIns="132875" bIns="35550" anchor="ctr"/>
            <a:lstStyle>
              <a:defPPr>
                <a:defRPr lang="zh-TW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9pPr>
            </a:lstStyle>
            <a:p>
              <a:pPr algn="ctr">
                <a:lnSpc>
                  <a:spcPct val="90000"/>
                </a:lnSpc>
                <a:buSzPct val="25000"/>
              </a:pPr>
              <a:r>
                <a:rPr lang="en-US" sz="1800" b="1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  <a:cs typeface="Arial" charset="0"/>
                  <a:sym typeface="Arial" charset="0"/>
                </a:rPr>
                <a:t>情境化、脈絡化的學習</a:t>
              </a:r>
            </a:p>
          </p:txBody>
        </p:sp>
        <p:sp>
          <p:nvSpPr>
            <p:cNvPr id="10" name="Shape 794">
              <a:extLst>
                <a:ext uri="{FF2B5EF4-FFF2-40B4-BE49-F238E27FC236}">
                  <a16:creationId xmlns:a16="http://schemas.microsoft.com/office/drawing/2014/main" id="{601A5AD0-A88D-4308-B00F-2C91380ED7AB}"/>
                </a:ext>
              </a:extLst>
            </p:cNvPr>
            <p:cNvSpPr/>
            <p:nvPr/>
          </p:nvSpPr>
          <p:spPr>
            <a:xfrm>
              <a:off x="3865635" y="757110"/>
              <a:ext cx="2415709" cy="2414868"/>
            </a:xfrm>
            <a:prstGeom prst="ellipse">
              <a:avLst/>
            </a:prstGeom>
            <a:solidFill>
              <a:schemeClr val="accent4">
                <a:alpha val="49803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/>
            <a:lstStyle>
              <a:defPPr>
                <a:defRPr lang="zh-TW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9pPr>
            </a:lstStyle>
            <a:p>
              <a:pPr>
                <a:spcBef>
                  <a:spcPts val="0"/>
                </a:spcBef>
                <a:defRPr/>
              </a:pPr>
              <a:endParaRPr sz="1800" b="1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1" name="Shape 795">
              <a:extLst>
                <a:ext uri="{FF2B5EF4-FFF2-40B4-BE49-F238E27FC236}">
                  <a16:creationId xmlns:a16="http://schemas.microsoft.com/office/drawing/2014/main" id="{67698D76-756D-4237-BF03-E8E07A3BA71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19846" y="1110758"/>
              <a:ext cx="1707570" cy="1707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32875" tIns="35550" rIns="132875" bIns="35550" anchor="ctr"/>
            <a:lstStyle>
              <a:defPPr>
                <a:defRPr lang="zh-TW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9pPr>
            </a:lstStyle>
            <a:p>
              <a:pPr algn="ctr">
                <a:lnSpc>
                  <a:spcPct val="90000"/>
                </a:lnSpc>
                <a:buSzPct val="25000"/>
              </a:pPr>
              <a:r>
                <a:rPr lang="en-US" sz="1800" b="1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  <a:cs typeface="Arial" charset="0"/>
                  <a:sym typeface="Arial" charset="0"/>
                </a:rPr>
                <a:t>學習歷程、方法及策略</a:t>
              </a:r>
            </a:p>
          </p:txBody>
        </p:sp>
        <p:sp>
          <p:nvSpPr>
            <p:cNvPr id="12" name="Shape 796">
              <a:extLst>
                <a:ext uri="{FF2B5EF4-FFF2-40B4-BE49-F238E27FC236}">
                  <a16:creationId xmlns:a16="http://schemas.microsoft.com/office/drawing/2014/main" id="{D5701584-625D-4A59-AB0A-695484F7D1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8092" y="757110"/>
              <a:ext cx="2414868" cy="2414868"/>
            </a:xfrm>
            <a:prstGeom prst="ellipse">
              <a:avLst/>
            </a:prstGeom>
            <a:solidFill>
              <a:srgbClr val="49ACC5">
                <a:alpha val="49803"/>
              </a:srgbClr>
            </a:solidFill>
            <a:ln w="25400">
              <a:solidFill>
                <a:schemeClr val="bg1"/>
              </a:solidFill>
              <a:round/>
              <a:headEnd/>
              <a:tailEnd/>
            </a:ln>
          </p:spPr>
          <p:txBody>
            <a:bodyPr lIns="91425" tIns="91425" rIns="91425" bIns="91425" anchor="ctr"/>
            <a:lstStyle>
              <a:defPPr>
                <a:defRPr lang="zh-TW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9pPr>
            </a:lstStyle>
            <a:p>
              <a:endParaRPr lang="zh-TW" altLang="en-US" sz="1800" b="1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3" name="Shape 797">
              <a:extLst>
                <a:ext uri="{FF2B5EF4-FFF2-40B4-BE49-F238E27FC236}">
                  <a16:creationId xmlns:a16="http://schemas.microsoft.com/office/drawing/2014/main" id="{D6E13E0C-0499-4CE8-8747-55B9C7C18F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51742" y="1110758"/>
              <a:ext cx="1707570" cy="1707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32875" tIns="35550" rIns="132875" bIns="35550" anchor="ctr"/>
            <a:lstStyle>
              <a:defPPr>
                <a:defRPr lang="zh-TW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charset="-120"/>
                  <a:cs typeface="+mn-cs"/>
                </a:defRPr>
              </a:lvl9pPr>
            </a:lstStyle>
            <a:p>
              <a:pPr algn="ctr">
                <a:lnSpc>
                  <a:spcPct val="90000"/>
                </a:lnSpc>
                <a:buSzPct val="25000"/>
              </a:pPr>
              <a:r>
                <a:rPr lang="en-US" sz="1800" b="1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  <a:cs typeface="Arial" charset="0"/>
                  <a:sym typeface="Arial" charset="0"/>
                </a:rPr>
                <a:t>實踐力行的表現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/>
          <a:p>
            <a:r>
              <a:rPr lang="zh-TW" dirty="0"/>
              <a:t>國民小學課程內容</a:t>
            </a:r>
            <a:endParaRPr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72147" y="1483237"/>
            <a:ext cx="5778411" cy="370684"/>
          </a:xfrm>
        </p:spPr>
        <p:txBody>
          <a:bodyPr>
            <a:normAutofit/>
          </a:bodyPr>
          <a:lstStyle/>
          <a:p>
            <a:r>
              <a:rPr lang="zh-TW" altLang="en-US" dirty="0"/>
              <a:t>依據科技領域國民小學教育階段之課程建議之資訊科技學習重點</a:t>
            </a:r>
          </a:p>
        </p:txBody>
      </p:sp>
      <p:graphicFrame>
        <p:nvGraphicFramePr>
          <p:cNvPr id="90" name="Shape 90"/>
          <p:cNvGraphicFramePr/>
          <p:nvPr>
            <p:extLst>
              <p:ext uri="{D42A27DB-BD31-4B8C-83A1-F6EECF244321}">
                <p14:modId xmlns:p14="http://schemas.microsoft.com/office/powerpoint/2010/main" val="938602409"/>
              </p:ext>
            </p:extLst>
          </p:nvPr>
        </p:nvGraphicFramePr>
        <p:xfrm>
          <a:off x="1281895" y="2391867"/>
          <a:ext cx="1907100" cy="1715791"/>
        </p:xfrm>
        <a:graphic>
          <a:graphicData uri="http://schemas.openxmlformats.org/drawingml/2006/table">
            <a:tbl>
              <a:tblPr>
                <a:noFill/>
                <a:tableStyleId>{B2C84D17-AC31-4377-8A49-0C9BE7B9B1FF}</a:tableStyleId>
              </a:tblPr>
              <a:tblGrid>
                <a:gridCol w="190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dirty="0"/>
                        <a:t>運算思維與問題解決</a:t>
                      </a:r>
                      <a:endParaRPr dirty="0"/>
                    </a:p>
                  </a:txBody>
                  <a:tcPr marL="91425" marR="91425" marT="91425" marB="91425">
                    <a:solidFill>
                      <a:srgbClr val="B4A7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251"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資訊科技與合作共創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B4A7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251"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dirty="0"/>
                        <a:t>資訊科技與溝通表達</a:t>
                      </a:r>
                      <a:endParaRPr dirty="0"/>
                    </a:p>
                  </a:txBody>
                  <a:tcPr marL="91425" marR="91425" marT="91425" marB="91425">
                    <a:solidFill>
                      <a:srgbClr val="B4A7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6699"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dirty="0"/>
                        <a:t>資訊科技的使用態度</a:t>
                      </a:r>
                      <a:endParaRPr dirty="0"/>
                    </a:p>
                  </a:txBody>
                  <a:tcPr marL="91425" marR="91425" marT="91425" marB="91425">
                    <a:solidFill>
                      <a:srgbClr val="B4A7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1" name="Shape 91"/>
          <p:cNvGraphicFramePr/>
          <p:nvPr>
            <p:extLst>
              <p:ext uri="{D42A27DB-BD31-4B8C-83A1-F6EECF244321}">
                <p14:modId xmlns:p14="http://schemas.microsoft.com/office/powerpoint/2010/main" val="21228515"/>
              </p:ext>
            </p:extLst>
          </p:nvPr>
        </p:nvGraphicFramePr>
        <p:xfrm>
          <a:off x="4132588" y="2391867"/>
          <a:ext cx="1907100" cy="2331540"/>
        </p:xfrm>
        <a:graphic>
          <a:graphicData uri="http://schemas.openxmlformats.org/drawingml/2006/table">
            <a:tbl>
              <a:tblPr>
                <a:noFill/>
                <a:tableStyleId>{B2C84D17-AC31-4377-8A49-0C9BE7B9B1FF}</a:tableStyleId>
              </a:tblPr>
              <a:tblGrid>
                <a:gridCol w="190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dirty="0"/>
                        <a:t>演算法</a:t>
                      </a:r>
                      <a:endParaRPr dirty="0"/>
                    </a:p>
                  </a:txBody>
                  <a:tcPr marL="91425" marR="91425" marT="91425" marB="91425">
                    <a:solidFill>
                      <a:srgbClr val="CF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dirty="0"/>
                        <a:t>程式設計</a:t>
                      </a:r>
                      <a:endParaRPr dirty="0"/>
                    </a:p>
                  </a:txBody>
                  <a:tcPr marL="91425" marR="91425" marT="91425" marB="91425">
                    <a:solidFill>
                      <a:srgbClr val="CF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dirty="0"/>
                        <a:t>系統平台</a:t>
                      </a:r>
                      <a:endParaRPr dirty="0"/>
                    </a:p>
                  </a:txBody>
                  <a:tcPr marL="91425" marR="91425" marT="91425" marB="91425">
                    <a:solidFill>
                      <a:srgbClr val="CF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dirty="0"/>
                        <a:t>資料表示</a:t>
                      </a:r>
                      <a:r>
                        <a:rPr lang="zh-TW" altLang="en-US" dirty="0"/>
                        <a:t>處理與分析</a:t>
                      </a:r>
                    </a:p>
                  </a:txBody>
                  <a:tcPr marL="91425" marR="91425" marT="91425" marB="91425">
                    <a:solidFill>
                      <a:srgbClr val="CF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dirty="0"/>
                        <a:t>資訊科技應用</a:t>
                      </a:r>
                      <a:endParaRPr dirty="0"/>
                    </a:p>
                  </a:txBody>
                  <a:tcPr marL="91425" marR="91425" marT="91425" marB="91425">
                    <a:solidFill>
                      <a:srgbClr val="CF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dirty="0"/>
                        <a:t>資訊科技與人類社會</a:t>
                      </a:r>
                      <a:endParaRPr dirty="0"/>
                    </a:p>
                  </a:txBody>
                  <a:tcPr marL="91425" marR="91425" marT="91425" marB="91425">
                    <a:solidFill>
                      <a:srgbClr val="CF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2" name="Shape 92"/>
          <p:cNvSpPr/>
          <p:nvPr/>
        </p:nvSpPr>
        <p:spPr>
          <a:xfrm>
            <a:off x="576072" y="2027703"/>
            <a:ext cx="1907100" cy="430200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93C47D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zh-TW" altLang="en-US"/>
              <a:t>學習表現</a:t>
            </a:r>
            <a:endParaRPr/>
          </a:p>
        </p:txBody>
      </p:sp>
      <p:sp>
        <p:nvSpPr>
          <p:cNvPr id="93" name="Shape 93"/>
          <p:cNvSpPr/>
          <p:nvPr/>
        </p:nvSpPr>
        <p:spPr>
          <a:xfrm>
            <a:off x="3503526" y="1979072"/>
            <a:ext cx="1907100" cy="430200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93C47D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zh-TW" altLang="en-US"/>
              <a:t>學習內容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三年級課程內容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375078"/>
              </p:ext>
            </p:extLst>
          </p:nvPr>
        </p:nvGraphicFramePr>
        <p:xfrm>
          <a:off x="1326335" y="1213370"/>
          <a:ext cx="5245764" cy="3823335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1271164">
                  <a:extLst>
                    <a:ext uri="{9D8B030D-6E8A-4147-A177-3AD203B41FA5}">
                      <a16:colId xmlns:a16="http://schemas.microsoft.com/office/drawing/2014/main" val="629788371"/>
                    </a:ext>
                  </a:extLst>
                </a:gridCol>
                <a:gridCol w="3185327">
                  <a:extLst>
                    <a:ext uri="{9D8B030D-6E8A-4147-A177-3AD203B41FA5}">
                      <a16:colId xmlns:a16="http://schemas.microsoft.com/office/drawing/2014/main" val="1818144793"/>
                    </a:ext>
                  </a:extLst>
                </a:gridCol>
                <a:gridCol w="789273">
                  <a:extLst>
                    <a:ext uri="{9D8B030D-6E8A-4147-A177-3AD203B41FA5}">
                      <a16:colId xmlns:a16="http://schemas.microsoft.com/office/drawing/2014/main" val="3906442431"/>
                    </a:ext>
                  </a:extLst>
                </a:gridCol>
              </a:tblGrid>
              <a:tr h="2456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單元名稱</a:t>
                      </a:r>
                      <a:endParaRPr lang="zh-TW" sz="1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學習內容</a:t>
                      </a:r>
                      <a:endParaRPr lang="zh-TW" sz="1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節數</a:t>
                      </a:r>
                      <a:endParaRPr lang="zh-TW" sz="18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3485561241"/>
                  </a:ext>
                </a:extLst>
              </a:tr>
              <a:tr h="245692">
                <a:tc row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電腦小旅行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電腦使用規範</a:t>
                      </a:r>
                      <a:endParaRPr lang="zh-TW" sz="1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endParaRPr lang="zh-TW" sz="18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2293742117"/>
                  </a:ext>
                </a:extLst>
              </a:tr>
              <a:tr h="47922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認識電腦構造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作業系統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endParaRPr lang="zh-TW" sz="16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618457040"/>
                  </a:ext>
                </a:extLst>
              </a:tr>
              <a:tr h="24569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檔案管理與開啟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endParaRPr lang="zh-TW" sz="16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2396108852"/>
                  </a:ext>
                </a:extLst>
              </a:tr>
              <a:tr h="24569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繪圖軟體運用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zh-TW" sz="16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2070012384"/>
                  </a:ext>
                </a:extLst>
              </a:tr>
              <a:tr h="245692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打字小達人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輸入法切換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endParaRPr lang="zh-TW" sz="16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3828165688"/>
                  </a:ext>
                </a:extLst>
              </a:tr>
              <a:tr h="24569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打字軟體演練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3549167021"/>
                  </a:ext>
                </a:extLst>
              </a:tr>
              <a:tr h="7127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連結全世界</a:t>
                      </a:r>
                      <a:endParaRPr lang="zh-TW" sz="16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瀏覽器的基本使用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主題學習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分辨網路流言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endParaRPr lang="zh-TW" sz="16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3385075670"/>
                  </a:ext>
                </a:extLst>
              </a:tr>
              <a:tr h="245692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數位小作家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6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帳號登入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endParaRPr lang="zh-TW" sz="16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2534817996"/>
                  </a:ext>
                </a:extLst>
              </a:tr>
              <a:tr h="47922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Coggle</a:t>
                      </a: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心智圖操作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童詩寫作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sz="16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422259767"/>
                  </a:ext>
                </a:extLst>
              </a:tr>
              <a:tr h="2456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數位學習樂</a:t>
                      </a:r>
                      <a:endParaRPr lang="zh-TW" sz="16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數位學習網站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1820811717"/>
                  </a:ext>
                </a:extLst>
              </a:tr>
            </a:tbl>
          </a:graphicData>
        </a:graphic>
      </p:graphicFrame>
      <p:sp>
        <p:nvSpPr>
          <p:cNvPr id="11" name="Shape 100"/>
          <p:cNvSpPr/>
          <p:nvPr/>
        </p:nvSpPr>
        <p:spPr>
          <a:xfrm>
            <a:off x="210649" y="1350099"/>
            <a:ext cx="1150856" cy="954593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6FA8D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zh-TW" altLang="en-US" sz="2000" dirty="0"/>
              <a:t>電腦基本使用</a:t>
            </a:r>
            <a:endParaRPr sz="2000" dirty="0"/>
          </a:p>
        </p:txBody>
      </p:sp>
      <p:sp>
        <p:nvSpPr>
          <p:cNvPr id="12" name="Shape 101"/>
          <p:cNvSpPr/>
          <p:nvPr/>
        </p:nvSpPr>
        <p:spPr>
          <a:xfrm>
            <a:off x="210649" y="3285812"/>
            <a:ext cx="1150856" cy="869182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B6D7A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zh-TW" altLang="en-US" sz="2000" dirty="0"/>
              <a:t>網路入門應用</a:t>
            </a:r>
            <a:endParaRPr sz="2000" dirty="0"/>
          </a:p>
        </p:txBody>
      </p:sp>
    </p:spTree>
    <p:extLst>
      <p:ext uri="{BB962C8B-B14F-4D97-AF65-F5344CB8AC3E}">
        <p14:creationId xmlns:p14="http://schemas.microsoft.com/office/powerpoint/2010/main" val="3353580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第</a:t>
            </a:r>
            <a:r>
              <a:rPr lang="en-US" altLang="zh-TW" dirty="0"/>
              <a:t>1</a:t>
            </a:r>
            <a:r>
              <a:rPr lang="zh-TW" altLang="en-US" dirty="0"/>
              <a:t>學期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3421247"/>
              </p:ext>
            </p:extLst>
          </p:nvPr>
        </p:nvGraphicFramePr>
        <p:xfrm>
          <a:off x="636718" y="2134083"/>
          <a:ext cx="5245764" cy="2078355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1271164">
                  <a:extLst>
                    <a:ext uri="{9D8B030D-6E8A-4147-A177-3AD203B41FA5}">
                      <a16:colId xmlns:a16="http://schemas.microsoft.com/office/drawing/2014/main" val="629788371"/>
                    </a:ext>
                  </a:extLst>
                </a:gridCol>
                <a:gridCol w="3185327">
                  <a:extLst>
                    <a:ext uri="{9D8B030D-6E8A-4147-A177-3AD203B41FA5}">
                      <a16:colId xmlns:a16="http://schemas.microsoft.com/office/drawing/2014/main" val="1818144793"/>
                    </a:ext>
                  </a:extLst>
                </a:gridCol>
                <a:gridCol w="789273">
                  <a:extLst>
                    <a:ext uri="{9D8B030D-6E8A-4147-A177-3AD203B41FA5}">
                      <a16:colId xmlns:a16="http://schemas.microsoft.com/office/drawing/2014/main" val="3906442431"/>
                    </a:ext>
                  </a:extLst>
                </a:gridCol>
              </a:tblGrid>
              <a:tr h="2456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單元名稱</a:t>
                      </a:r>
                      <a:endParaRPr lang="zh-TW" sz="1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學習內容</a:t>
                      </a:r>
                      <a:endParaRPr lang="zh-TW" sz="1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節數</a:t>
                      </a:r>
                      <a:endParaRPr lang="zh-TW" sz="18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3485561241"/>
                  </a:ext>
                </a:extLst>
              </a:tr>
              <a:tr h="245692">
                <a:tc row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電腦小旅行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電腦使用規範</a:t>
                      </a:r>
                      <a:endParaRPr lang="zh-TW" sz="1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endParaRPr lang="zh-TW" sz="18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2293742117"/>
                  </a:ext>
                </a:extLst>
              </a:tr>
              <a:tr h="47922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認識電腦構造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作業系統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endParaRPr lang="zh-TW" sz="16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618457040"/>
                  </a:ext>
                </a:extLst>
              </a:tr>
              <a:tr h="24569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檔案管理與開啟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endParaRPr lang="zh-TW" sz="16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2396108852"/>
                  </a:ext>
                </a:extLst>
              </a:tr>
              <a:tr h="24569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繪圖軟體運用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zh-TW" sz="16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2070012384"/>
                  </a:ext>
                </a:extLst>
              </a:tr>
              <a:tr h="245692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打字小達人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輸入法切換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endParaRPr lang="zh-TW" sz="16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3828165688"/>
                  </a:ext>
                </a:extLst>
              </a:tr>
              <a:tr h="24569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打字軟體演練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3549167021"/>
                  </a:ext>
                </a:extLst>
              </a:tr>
            </a:tbl>
          </a:graphicData>
        </a:graphic>
      </p:graphicFrame>
      <p:sp>
        <p:nvSpPr>
          <p:cNvPr id="5" name="Shape 100"/>
          <p:cNvSpPr/>
          <p:nvPr/>
        </p:nvSpPr>
        <p:spPr>
          <a:xfrm>
            <a:off x="4667093" y="953189"/>
            <a:ext cx="1150856" cy="954593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6FA8D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zh-TW" altLang="en-US" sz="2000" dirty="0"/>
              <a:t>電腦基本使用</a:t>
            </a:r>
            <a:endParaRPr sz="2000" dirty="0"/>
          </a:p>
        </p:txBody>
      </p:sp>
    </p:spTree>
    <p:extLst>
      <p:ext uri="{BB962C8B-B14F-4D97-AF65-F5344CB8AC3E}">
        <p14:creationId xmlns:p14="http://schemas.microsoft.com/office/powerpoint/2010/main" val="24554394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/>
          <a:p>
            <a:r>
              <a:rPr lang="zh-TW" dirty="0"/>
              <a:t>1.資訊系統操作</a:t>
            </a:r>
            <a:r>
              <a:rPr lang="en-US" altLang="zh-TW" dirty="0"/>
              <a:t>-8</a:t>
            </a:r>
            <a:r>
              <a:rPr lang="zh-TW" altLang="en-US" dirty="0"/>
              <a:t>節</a:t>
            </a:r>
            <a:endParaRPr dirty="0"/>
          </a:p>
        </p:txBody>
      </p:sp>
      <p:sp>
        <p:nvSpPr>
          <p:cNvPr id="120" name="Shape 120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dirty="0"/>
              <a:t>電腦課用規範</a:t>
            </a:r>
            <a:endParaRPr lang="en-US" altLang="zh-TW" dirty="0"/>
          </a:p>
          <a:p>
            <a:pPr marL="473202" lvl="1" indent="-342900">
              <a:buFont typeface="+mj-lt"/>
              <a:buAutoNum type="arabicPeriod"/>
            </a:pPr>
            <a:r>
              <a:rPr lang="zh-TW" altLang="en-US" dirty="0"/>
              <a:t>安全規範、上課原則、注意事項</a:t>
            </a:r>
            <a:endParaRPr lang="en-US" altLang="zh-TW" dirty="0"/>
          </a:p>
          <a:p>
            <a:pPr marL="342900" indent="-342900">
              <a:buFont typeface="+mj-lt"/>
              <a:buAutoNum type="arabicPeriod"/>
            </a:pPr>
            <a:r>
              <a:rPr lang="zh-TW" dirty="0"/>
              <a:t>電腦構造、作業原理</a:t>
            </a:r>
            <a:endParaRPr lang="en-US" altLang="zh-TW" dirty="0"/>
          </a:p>
          <a:p>
            <a:pPr marL="473202" lvl="1" indent="-342900">
              <a:buFont typeface="+mj-lt"/>
              <a:buAutoNum type="arabicPeriod"/>
            </a:pPr>
            <a:r>
              <a:rPr lang="zh-TW" altLang="en-US" dirty="0"/>
              <a:t>電腦硬體</a:t>
            </a:r>
            <a:endParaRPr lang="en-US" altLang="zh-TW" dirty="0"/>
          </a:p>
          <a:p>
            <a:pPr marL="473202" lvl="1" indent="-342900">
              <a:buFont typeface="+mj-lt"/>
              <a:buAutoNum type="arabicPeriod"/>
            </a:pPr>
            <a:r>
              <a:rPr lang="zh-TW" altLang="en-US" dirty="0"/>
              <a:t>電腦二進位的概念說明</a:t>
            </a:r>
            <a:endParaRPr dirty="0"/>
          </a:p>
          <a:p>
            <a:pPr marL="342900" indent="-342900">
              <a:buFont typeface="+mj-lt"/>
              <a:buAutoNum type="arabicPeriod"/>
            </a:pPr>
            <a:r>
              <a:rPr lang="zh-TW" dirty="0"/>
              <a:t>作業系統</a:t>
            </a:r>
            <a:r>
              <a:rPr lang="en-US" dirty="0"/>
              <a:t>Windows </a:t>
            </a:r>
            <a:r>
              <a:rPr lang="zh-TW" altLang="en-US" dirty="0"/>
              <a:t>或 </a:t>
            </a:r>
            <a:r>
              <a:rPr lang="en-US" altLang="zh-TW" dirty="0"/>
              <a:t>Linux</a:t>
            </a:r>
            <a:r>
              <a:rPr lang="zh-TW" altLang="en-US" dirty="0"/>
              <a:t>系統的基本操作</a:t>
            </a:r>
            <a:endParaRPr lang="en-US" altLang="zh-TW" dirty="0"/>
          </a:p>
          <a:p>
            <a:pPr marL="473202" lvl="1" indent="-342900">
              <a:buFont typeface="+mj-lt"/>
              <a:buAutoNum type="arabicPeriod"/>
            </a:pPr>
            <a:r>
              <a:rPr lang="zh-TW" altLang="en-US" dirty="0"/>
              <a:t>桌面、視窗、多媒體、軟體開啟</a:t>
            </a:r>
            <a:endParaRPr lang="en-US" altLang="zh-TW" dirty="0"/>
          </a:p>
          <a:p>
            <a:pPr marL="342900" indent="-342900">
              <a:buFont typeface="+mj-lt"/>
              <a:buAutoNum type="arabicPeriod"/>
            </a:pPr>
            <a:r>
              <a:rPr lang="zh-TW" dirty="0"/>
              <a:t>檔案管理與開啟</a:t>
            </a:r>
            <a:endParaRPr lang="en-US" altLang="zh-TW" dirty="0"/>
          </a:p>
          <a:p>
            <a:pPr marL="473202" lvl="1" indent="-342900">
              <a:buFont typeface="+mj-lt"/>
              <a:buAutoNum type="arabicPeriod"/>
            </a:pPr>
            <a:r>
              <a:rPr lang="zh-TW" altLang="en-US" dirty="0"/>
              <a:t>檔案管理與檔案開啟類型</a:t>
            </a:r>
          </a:p>
          <a:p>
            <a:pPr marL="473202" lvl="1" indent="-342900">
              <a:buFont typeface="+mj-lt"/>
              <a:buAutoNum type="arabicPeriod"/>
            </a:pPr>
            <a:r>
              <a:rPr lang="zh-TW" altLang="en-US" dirty="0"/>
              <a:t>儲存空間相對概念</a:t>
            </a:r>
            <a:endParaRPr dirty="0"/>
          </a:p>
          <a:p>
            <a:pPr marL="0" indent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/>
          <a:p>
            <a:r>
              <a:rPr lang="zh-TW" dirty="0"/>
              <a:t>2.簡易繪圖軟體運用</a:t>
            </a:r>
            <a:r>
              <a:rPr lang="en-US" altLang="zh-TW" dirty="0"/>
              <a:t>-4</a:t>
            </a:r>
            <a:r>
              <a:rPr lang="zh-TW" altLang="en-US" dirty="0"/>
              <a:t>節</a:t>
            </a:r>
            <a:endParaRPr dirty="0"/>
          </a:p>
        </p:txBody>
      </p:sp>
      <p:sp>
        <p:nvSpPr>
          <p:cNvPr id="126" name="Shape 126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 marL="0" indent="0">
              <a:buNone/>
            </a:pPr>
            <a:r>
              <a:rPr lang="zh-TW" dirty="0"/>
              <a:t>學習目標：運用任務，精熟滑鼠使用</a:t>
            </a:r>
            <a:endParaRPr dirty="0"/>
          </a:p>
          <a:p>
            <a:pPr marL="0" indent="0">
              <a:spcBef>
                <a:spcPts val="1600"/>
              </a:spcBef>
              <a:buNone/>
            </a:pPr>
            <a:r>
              <a:rPr lang="zh-TW" dirty="0"/>
              <a:t>結合數學：N-3-4 除法：除法的意義與運用</a:t>
            </a:r>
            <a:endParaRPr dirty="0"/>
          </a:p>
          <a:p>
            <a:pPr marL="0" indent="0">
              <a:spcBef>
                <a:spcPts val="1600"/>
              </a:spcBef>
              <a:buNone/>
            </a:pPr>
            <a:r>
              <a:rPr lang="zh-TW" dirty="0"/>
              <a:t>運用軟體：Draw、Inkscape</a:t>
            </a:r>
            <a:endParaRPr dirty="0"/>
          </a:p>
          <a:p>
            <a:pPr marL="0" indent="0">
              <a:spcBef>
                <a:spcPts val="1600"/>
              </a:spcBef>
              <a:spcAft>
                <a:spcPts val="1600"/>
              </a:spcAft>
              <a:buNone/>
            </a:pPr>
            <a:r>
              <a:rPr lang="zh-TW" dirty="0"/>
              <a:t>除法：除法的意義與應用。基於 N-2-9 之學習，透過幾個一數的解題方法，理解如何用乘法解決除法問題。熟練十十乘法範圍的除法，做為估商的基礎。 </a:t>
            </a:r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/>
          <a:p>
            <a:r>
              <a:rPr lang="zh-TW"/>
              <a:t>2.簡易繪圖軟體運用</a:t>
            </a:r>
            <a:endParaRPr/>
          </a:p>
        </p:txBody>
      </p:sp>
      <p:sp>
        <p:nvSpPr>
          <p:cNvPr id="132" name="Shape 132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 marL="0" indent="0">
              <a:buNone/>
            </a:pPr>
            <a:r>
              <a:rPr lang="zh-TW" dirty="0"/>
              <a:t>學習目標：運用任務，精熟滑鼠使用</a:t>
            </a:r>
            <a:endParaRPr dirty="0"/>
          </a:p>
          <a:p>
            <a:pPr marL="0" indent="0">
              <a:spcBef>
                <a:spcPts val="1600"/>
              </a:spcBef>
              <a:buNone/>
            </a:pPr>
            <a:r>
              <a:rPr lang="zh-TW" dirty="0"/>
              <a:t>任務：</a:t>
            </a:r>
            <a:endParaRPr dirty="0"/>
          </a:p>
          <a:p>
            <a:pPr>
              <a:spcBef>
                <a:spcPts val="1600"/>
              </a:spcBef>
              <a:buAutoNum type="arabicPeriod"/>
            </a:pPr>
            <a:r>
              <a:rPr lang="zh-TW" dirty="0"/>
              <a:t>繪製圓形、方形、星形。</a:t>
            </a:r>
            <a:endParaRPr dirty="0"/>
          </a:p>
          <a:p>
            <a:pPr>
              <a:buAutoNum type="arabicPeriod"/>
            </a:pPr>
            <a:r>
              <a:rPr lang="zh-TW" dirty="0"/>
              <a:t>繪製12個圓形，將其</a:t>
            </a:r>
            <a:r>
              <a:rPr lang="zh-TW" altLang="en-US" dirty="0"/>
              <a:t>平均</a:t>
            </a:r>
            <a:r>
              <a:rPr lang="zh-TW" dirty="0"/>
              <a:t>分為3組。</a:t>
            </a:r>
            <a:endParaRPr lang="en-US" altLang="zh-TW" dirty="0"/>
          </a:p>
          <a:p>
            <a:pPr>
              <a:buAutoNum type="arabicPeriod"/>
            </a:pPr>
            <a:r>
              <a:rPr lang="zh-TW" altLang="en-US" dirty="0"/>
              <a:t>繪製</a:t>
            </a:r>
            <a:r>
              <a:rPr lang="en-US" altLang="zh-TW" dirty="0"/>
              <a:t>20</a:t>
            </a:r>
            <a:r>
              <a:rPr lang="zh-TW" altLang="en-US" dirty="0"/>
              <a:t>個星形，將其平均分為</a:t>
            </a:r>
            <a:r>
              <a:rPr lang="en-US" altLang="zh-TW" dirty="0"/>
              <a:t>4</a:t>
            </a:r>
            <a:r>
              <a:rPr lang="zh-TW" altLang="en-US" dirty="0"/>
              <a:t>組。</a:t>
            </a:r>
            <a:endParaRPr dirty="0"/>
          </a:p>
          <a:p>
            <a:pPr>
              <a:buAutoNum type="arabicPeriod"/>
            </a:pPr>
            <a:r>
              <a:rPr lang="zh-TW" dirty="0"/>
              <a:t>繪製</a:t>
            </a:r>
            <a:r>
              <a:rPr lang="zh-TW" altLang="en-US" dirty="0"/>
              <a:t>各種物架，並結合為</a:t>
            </a:r>
            <a:r>
              <a:rPr lang="zh-TW" dirty="0"/>
              <a:t>小屋。</a:t>
            </a:r>
            <a:endParaRPr lang="en-US" altLang="zh-TW" dirty="0"/>
          </a:p>
          <a:p>
            <a:pPr>
              <a:buAutoNum type="arabicPeriod"/>
            </a:pPr>
            <a:r>
              <a:rPr lang="zh-TW" altLang="en-US" dirty="0"/>
              <a:t>自由創作。</a:t>
            </a:r>
            <a:endParaRPr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>
            <a:spLocks noGrp="1"/>
          </p:cNvSpPr>
          <p:nvPr>
            <p:ph type="title"/>
          </p:nvPr>
        </p:nvSpPr>
        <p:spPr>
          <a:xfrm>
            <a:off x="576072" y="438912"/>
            <a:ext cx="5774486" cy="1124712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/>
          <a:p>
            <a:r>
              <a:rPr lang="zh-TW" dirty="0"/>
              <a:t>3.鍵盤與基本中英打認識</a:t>
            </a:r>
            <a:r>
              <a:rPr lang="en-US" altLang="zh-TW" dirty="0"/>
              <a:t>-4</a:t>
            </a:r>
            <a:r>
              <a:rPr lang="zh-TW" altLang="en-US" dirty="0"/>
              <a:t>節</a:t>
            </a:r>
            <a:endParaRPr dirty="0"/>
          </a:p>
        </p:txBody>
      </p:sp>
      <p:sp>
        <p:nvSpPr>
          <p:cNvPr id="138" name="Shape 138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 marL="0" indent="0">
              <a:buNone/>
            </a:pPr>
            <a:r>
              <a:rPr lang="zh-TW" dirty="0"/>
              <a:t>輸入法概念、輸入法切換、中打、英打練習</a:t>
            </a:r>
            <a:endParaRPr dirty="0"/>
          </a:p>
          <a:p>
            <a:pPr marL="0" indent="0">
              <a:spcBef>
                <a:spcPts val="1600"/>
              </a:spcBef>
              <a:buNone/>
            </a:pPr>
            <a:r>
              <a:rPr lang="zh-TW" dirty="0"/>
              <a:t>學習連結：[英語]5-Ⅱ-1能正確地認讀與聽寫26個字母。</a:t>
            </a:r>
            <a:endParaRPr dirty="0"/>
          </a:p>
          <a:p>
            <a:pPr marL="0" indent="0">
              <a:spcBef>
                <a:spcPts val="1600"/>
              </a:spcBef>
              <a:spcAft>
                <a:spcPts val="1600"/>
              </a:spcAft>
              <a:buNone/>
            </a:pPr>
            <a:r>
              <a:rPr lang="zh-TW" dirty="0"/>
              <a:t>略</a:t>
            </a:r>
            <a:endParaRPr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第</a:t>
            </a:r>
            <a:r>
              <a:rPr lang="en-US" altLang="zh-TW" dirty="0"/>
              <a:t>2</a:t>
            </a:r>
            <a:r>
              <a:rPr lang="zh-TW" altLang="en-US" dirty="0"/>
              <a:t>學期</a:t>
            </a: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1377173"/>
              </p:ext>
            </p:extLst>
          </p:nvPr>
        </p:nvGraphicFramePr>
        <p:xfrm>
          <a:off x="753579" y="1740908"/>
          <a:ext cx="5290035" cy="2805691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1281892">
                  <a:extLst>
                    <a:ext uri="{9D8B030D-6E8A-4147-A177-3AD203B41FA5}">
                      <a16:colId xmlns:a16="http://schemas.microsoft.com/office/drawing/2014/main" val="629788371"/>
                    </a:ext>
                  </a:extLst>
                </a:gridCol>
                <a:gridCol w="3212209">
                  <a:extLst>
                    <a:ext uri="{9D8B030D-6E8A-4147-A177-3AD203B41FA5}">
                      <a16:colId xmlns:a16="http://schemas.microsoft.com/office/drawing/2014/main" val="1818144793"/>
                    </a:ext>
                  </a:extLst>
                </a:gridCol>
                <a:gridCol w="795934">
                  <a:extLst>
                    <a:ext uri="{9D8B030D-6E8A-4147-A177-3AD203B41FA5}">
                      <a16:colId xmlns:a16="http://schemas.microsoft.com/office/drawing/2014/main" val="3906442431"/>
                    </a:ext>
                  </a:extLst>
                </a:gridCol>
              </a:tblGrid>
              <a:tr h="3925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單元名稱</a:t>
                      </a:r>
                      <a:endParaRPr lang="zh-TW" sz="1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學習內容</a:t>
                      </a:r>
                      <a:endParaRPr lang="zh-TW" sz="1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節數</a:t>
                      </a:r>
                      <a:endParaRPr lang="zh-TW" sz="18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3485561241"/>
                  </a:ext>
                </a:extLst>
              </a:tr>
              <a:tr h="10248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連結全世界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瀏覽器的基本使用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主題學習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分辨網路流言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3385075670"/>
                  </a:ext>
                </a:extLst>
              </a:tr>
              <a:tr h="350382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數位小作家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6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帳號登入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endParaRPr lang="zh-TW" sz="16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2534817996"/>
                  </a:ext>
                </a:extLst>
              </a:tr>
              <a:tr h="68759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Coggle</a:t>
                      </a: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心智圖操作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童詩寫作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sz="16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422259767"/>
                  </a:ext>
                </a:extLst>
              </a:tr>
              <a:tr h="3503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數位學習樂</a:t>
                      </a:r>
                      <a:endParaRPr lang="zh-TW" sz="16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數位學習網站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:a16="http://schemas.microsoft.com/office/drawing/2014/main" val="1820811717"/>
                  </a:ext>
                </a:extLst>
              </a:tr>
            </a:tbl>
          </a:graphicData>
        </a:graphic>
      </p:graphicFrame>
      <p:sp>
        <p:nvSpPr>
          <p:cNvPr id="5" name="Shape 101"/>
          <p:cNvSpPr/>
          <p:nvPr/>
        </p:nvSpPr>
        <p:spPr>
          <a:xfrm>
            <a:off x="4892757" y="566677"/>
            <a:ext cx="1150856" cy="869182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B6D7A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zh-TW" altLang="en-US" sz="2000" dirty="0"/>
              <a:t>網路入門應用</a:t>
            </a:r>
            <a:endParaRPr sz="2000" dirty="0"/>
          </a:p>
        </p:txBody>
      </p:sp>
    </p:spTree>
    <p:extLst>
      <p:ext uri="{BB962C8B-B14F-4D97-AF65-F5344CB8AC3E}">
        <p14:creationId xmlns:p14="http://schemas.microsoft.com/office/powerpoint/2010/main" val="27689516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/>
          <a:p>
            <a:r>
              <a:rPr lang="zh-TW" dirty="0"/>
              <a:t>4.運用瀏覽器上網及搜尋資料-配合主題學習</a:t>
            </a:r>
            <a:r>
              <a:rPr lang="en-US" altLang="zh-TW" dirty="0"/>
              <a:t>-5</a:t>
            </a:r>
            <a:r>
              <a:rPr lang="zh-TW" altLang="en-US" dirty="0"/>
              <a:t>節</a:t>
            </a:r>
            <a:endParaRPr dirty="0"/>
          </a:p>
        </p:txBody>
      </p:sp>
      <p:sp>
        <p:nvSpPr>
          <p:cNvPr id="144" name="Shape 144"/>
          <p:cNvSpPr txBox="1">
            <a:spLocks noGrp="1"/>
          </p:cNvSpPr>
          <p:nvPr>
            <p:ph idx="1"/>
          </p:nvPr>
        </p:nvSpPr>
        <p:spPr>
          <a:xfrm>
            <a:off x="576073" y="1467059"/>
            <a:ext cx="6111105" cy="3602334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 marL="0" indent="0">
              <a:spcAft>
                <a:spcPts val="1600"/>
              </a:spcAft>
              <a:buNone/>
            </a:pPr>
            <a:r>
              <a:rPr lang="zh-TW" dirty="0"/>
              <a:t>1.瀏覽器的基本使用</a:t>
            </a:r>
            <a:br>
              <a:rPr lang="en-US" altLang="zh-TW" dirty="0"/>
            </a:br>
            <a:br>
              <a:rPr lang="zh-TW" dirty="0"/>
            </a:br>
            <a:r>
              <a:rPr lang="zh-TW" dirty="0"/>
              <a:t>課程理念：</a:t>
            </a:r>
            <a:br>
              <a:rPr lang="zh-TW" dirty="0"/>
            </a:br>
            <a:r>
              <a:rPr lang="zh-TW" dirty="0"/>
              <a:t>學生能運用瀏覽器進入要前往的網站，並能用搜尋</a:t>
            </a:r>
            <a:r>
              <a:rPr lang="zh-Hans" altLang="en-US" dirty="0"/>
              <a:t>引擎</a:t>
            </a:r>
            <a:r>
              <a:rPr lang="zh-TW" dirty="0"/>
              <a:t>行資料蒐尋。</a:t>
            </a:r>
            <a:endParaRPr lang="en-US" altLang="zh-TW" dirty="0"/>
          </a:p>
          <a:p>
            <a:pPr marL="0" indent="0">
              <a:spcAft>
                <a:spcPts val="1600"/>
              </a:spcAft>
              <a:buNone/>
            </a:pPr>
            <a:r>
              <a:rPr lang="zh-TW" dirty="0"/>
              <a:t>課程內容：</a:t>
            </a:r>
            <a:br>
              <a:rPr lang="zh-TW" dirty="0"/>
            </a:br>
            <a:r>
              <a:rPr lang="zh-TW" dirty="0"/>
              <a:t>(1)IE</a:t>
            </a:r>
            <a:r>
              <a:rPr lang="zh-TW" altLang="en-US" dirty="0"/>
              <a:t>、</a:t>
            </a:r>
            <a:r>
              <a:rPr lang="zh-TW" dirty="0"/>
              <a:t>Chrom</a:t>
            </a:r>
            <a:r>
              <a:rPr lang="zh-TW" altLang="en-US" dirty="0"/>
              <a:t>及</a:t>
            </a:r>
            <a:r>
              <a:rPr lang="en-US" altLang="zh-TW" dirty="0" err="1"/>
              <a:t>FireFoxy</a:t>
            </a:r>
            <a:r>
              <a:rPr lang="zh-TW" altLang="en-US" dirty="0"/>
              <a:t>等</a:t>
            </a:r>
            <a:r>
              <a:rPr lang="zh-TW" dirty="0"/>
              <a:t>的瀏覽器操作說明。</a:t>
            </a:r>
            <a:br>
              <a:rPr lang="zh-TW" dirty="0"/>
            </a:br>
            <a:r>
              <a:rPr lang="zh-TW" dirty="0"/>
              <a:t>(2)常用網站說明及讓學生操作。yahoo、youtube、新聞網站、購物網站等</a:t>
            </a:r>
            <a:br>
              <a:rPr lang="zh-TW" dirty="0"/>
            </a:br>
            <a:r>
              <a:rPr lang="zh-TW" dirty="0"/>
              <a:t>(3)搜尋引擎使用教學。</a:t>
            </a:r>
            <a:br>
              <a:rPr lang="en-US" altLang="zh-TW" dirty="0"/>
            </a:br>
            <a:r>
              <a:rPr lang="zh-TW" dirty="0"/>
              <a:t>至少介紹2種搜尋引擎，讓學生實際操作。</a:t>
            </a:r>
            <a:r>
              <a:rPr lang="zh-TW" altLang="en-US" dirty="0"/>
              <a:t>蒐尋技巧。</a:t>
            </a:r>
            <a:endParaRPr lang="en-US" altLang="zh-TW" dirty="0"/>
          </a:p>
          <a:p>
            <a:pPr marL="0" indent="0">
              <a:spcAft>
                <a:spcPts val="1600"/>
              </a:spcAft>
              <a:buNone/>
            </a:pPr>
            <a:r>
              <a:rPr lang="zh-TW" altLang="en-US" dirty="0"/>
              <a:t>討論：</a:t>
            </a:r>
            <a:r>
              <a:rPr lang="en-US" altLang="zh-TW" dirty="0" err="1"/>
              <a:t>facebook</a:t>
            </a:r>
            <a:r>
              <a:rPr lang="zh-TW" altLang="en-US" dirty="0"/>
              <a:t>註冊法律問題</a:t>
            </a:r>
            <a:br>
              <a:rPr lang="en-US" altLang="zh-TW" dirty="0"/>
            </a:br>
            <a:r>
              <a:rPr lang="zh-TW" altLang="en-US" dirty="0"/>
              <a:t>建議：可運用</a:t>
            </a:r>
            <a:r>
              <a:rPr lang="en-US" altLang="zh-TW" dirty="0"/>
              <a:t>Linux</a:t>
            </a:r>
            <a:r>
              <a:rPr lang="zh-TW" altLang="en-US" dirty="0"/>
              <a:t>系統，讓學生熟悉不同作業系統操作。</a:t>
            </a:r>
            <a:endParaRPr lang="en-US" altLang="zh-TW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/>
          <a:p>
            <a:r>
              <a:rPr lang="zh-TW"/>
              <a:t>4.運用瀏覽器上網及搜尋資料-配合主題學習</a:t>
            </a:r>
            <a:endParaRPr/>
          </a:p>
        </p:txBody>
      </p:sp>
      <p:sp>
        <p:nvSpPr>
          <p:cNvPr id="150" name="Shape 150"/>
          <p:cNvSpPr txBox="1">
            <a:spLocks noGrp="1"/>
          </p:cNvSpPr>
          <p:nvPr>
            <p:ph idx="1"/>
          </p:nvPr>
        </p:nvSpPr>
        <p:spPr>
          <a:xfrm>
            <a:off x="576073" y="1714500"/>
            <a:ext cx="5859896" cy="301752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 marL="0" indent="0">
              <a:spcAft>
                <a:spcPts val="1600"/>
              </a:spcAft>
              <a:buNone/>
            </a:pPr>
            <a:r>
              <a:rPr lang="zh-TW" dirty="0"/>
              <a:t>2.主題學習</a:t>
            </a:r>
            <a:br>
              <a:rPr lang="en-US" altLang="zh-TW" dirty="0"/>
            </a:br>
            <a:br>
              <a:rPr lang="zh-TW" dirty="0"/>
            </a:br>
            <a:r>
              <a:rPr lang="zh-TW" dirty="0"/>
              <a:t>課程理念：</a:t>
            </a:r>
            <a:br>
              <a:rPr lang="zh-TW" dirty="0"/>
            </a:br>
            <a:r>
              <a:rPr lang="zh-TW" dirty="0"/>
              <a:t>1網站識讀、2網路禮儀、3兒童權利責任等，讓學生能藉由網路進行主題學習。</a:t>
            </a:r>
            <a:endParaRPr lang="en-US" altLang="zh-TW" dirty="0"/>
          </a:p>
          <a:p>
            <a:pPr marL="0" indent="0">
              <a:spcAft>
                <a:spcPts val="1600"/>
              </a:spcAft>
              <a:buNone/>
            </a:pPr>
            <a:br>
              <a:rPr lang="zh-TW" dirty="0"/>
            </a:br>
            <a:r>
              <a:rPr lang="zh-TW" dirty="0"/>
              <a:t>課程內容：</a:t>
            </a:r>
            <a:br>
              <a:rPr lang="zh-TW" dirty="0"/>
            </a:br>
            <a:r>
              <a:rPr lang="zh-TW" dirty="0"/>
              <a:t>(1)教師做主題說明，並發放問題單，請同學完成。</a:t>
            </a:r>
            <a:br>
              <a:rPr lang="zh-TW" dirty="0"/>
            </a:br>
            <a:r>
              <a:rPr lang="zh-TW" dirty="0"/>
              <a:t>(2)學生依分組，至網站搜尋以完成問題單。</a:t>
            </a:r>
            <a:endParaRPr dirty="0"/>
          </a:p>
        </p:txBody>
      </p:sp>
      <p:sp>
        <p:nvSpPr>
          <p:cNvPr id="2" name="圓角化對角線角落矩形 1">
            <a:extLst>
              <a:ext uri="{FF2B5EF4-FFF2-40B4-BE49-F238E27FC236}">
                <a16:creationId xmlns:a16="http://schemas.microsoft.com/office/drawing/2014/main" id="{620AE886-DAF3-6F4A-B81A-6594BF56FAD4}"/>
              </a:ext>
            </a:extLst>
          </p:cNvPr>
          <p:cNvSpPr/>
          <p:nvPr/>
        </p:nvSpPr>
        <p:spPr>
          <a:xfrm>
            <a:off x="2963334" y="1563624"/>
            <a:ext cx="3242733" cy="8128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ans" sz="2000" dirty="0"/>
              <a:t>B2-</a:t>
            </a:r>
            <a:r>
              <a:rPr lang="zh-TW" altLang="en-US" sz="2000" dirty="0"/>
              <a:t>科技資訊與溝通表達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/>
          <a:p>
            <a:r>
              <a:rPr lang="zh-TW"/>
              <a:t>4.運用瀏覽器上網及搜尋資料-配合主題學習</a:t>
            </a:r>
            <a:endParaRPr/>
          </a:p>
        </p:txBody>
      </p:sp>
      <p:sp>
        <p:nvSpPr>
          <p:cNvPr id="156" name="Shape 156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 marL="0" indent="0">
              <a:spcAft>
                <a:spcPts val="1600"/>
              </a:spcAft>
              <a:buNone/>
            </a:pPr>
            <a:r>
              <a:rPr lang="zh-TW"/>
              <a:t>3.分辨網路流言</a:t>
            </a:r>
            <a:br>
              <a:rPr lang="zh-TW"/>
            </a:br>
            <a:r>
              <a:rPr lang="zh-TW"/>
              <a:t>課程理念：</a:t>
            </a:r>
            <a:br>
              <a:rPr lang="zh-TW"/>
            </a:br>
            <a:r>
              <a:rPr lang="zh-TW"/>
              <a:t>學生上網時，易輕信網路流言，讓學生自行尋找一則流言做分享。</a:t>
            </a:r>
            <a:br>
              <a:rPr lang="zh-TW"/>
            </a:br>
            <a:r>
              <a:rPr lang="zh-TW"/>
              <a:t>課程內容：</a:t>
            </a:r>
            <a:br>
              <a:rPr lang="zh-TW"/>
            </a:br>
            <a:r>
              <a:rPr lang="zh-TW"/>
              <a:t>(1)教師示範至流言說明的相關網站，查看一則流言說明。</a:t>
            </a:r>
            <a:br>
              <a:rPr lang="zh-TW"/>
            </a:br>
            <a:r>
              <a:rPr lang="zh-TW"/>
              <a:t>(2)學生至流言相關網站查詢網站流言。</a:t>
            </a:r>
            <a:br>
              <a:rPr lang="zh-TW"/>
            </a:br>
            <a:r>
              <a:rPr lang="zh-TW"/>
              <a:t>(3)隨機抽數名學生做口頭分享看到的流言及正確的觀念。</a:t>
            </a:r>
            <a:br>
              <a:rPr lang="zh-TW"/>
            </a:br>
            <a:r>
              <a:rPr lang="zh-TW"/>
              <a:t>(4)教師歸納流言檢核方式。</a:t>
            </a:r>
            <a:br>
              <a:rPr lang="zh-TW"/>
            </a:b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/>
          <a:p>
            <a:r>
              <a:rPr lang="zh-TW" dirty="0"/>
              <a:t>5.Google帳號登入並用之登入其他系統</a:t>
            </a:r>
            <a:r>
              <a:rPr lang="en-US" altLang="zh-TW" dirty="0"/>
              <a:t>-2</a:t>
            </a:r>
            <a:r>
              <a:rPr lang="zh-TW" altLang="en-US" dirty="0"/>
              <a:t>節</a:t>
            </a:r>
            <a:endParaRPr dirty="0"/>
          </a:p>
        </p:txBody>
      </p:sp>
      <p:sp>
        <p:nvSpPr>
          <p:cNvPr id="162" name="Shape 162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r>
              <a:rPr lang="zh-TW" dirty="0"/>
              <a:t>教育用Google帳號建立經驗分享</a:t>
            </a:r>
            <a:endParaRPr dirty="0"/>
          </a:p>
          <a:p>
            <a:pPr lvl="1">
              <a:spcBef>
                <a:spcPts val="0"/>
              </a:spcBef>
            </a:pPr>
            <a:r>
              <a:rPr lang="zh-TW" dirty="0"/>
              <a:t>帳號建立</a:t>
            </a:r>
            <a:r>
              <a:rPr lang="zh-TW" altLang="en-US" dirty="0"/>
              <a:t>及發放 </a:t>
            </a:r>
            <a:endParaRPr dirty="0"/>
          </a:p>
          <a:p>
            <a:pPr lvl="1">
              <a:spcBef>
                <a:spcPts val="0"/>
              </a:spcBef>
            </a:pPr>
            <a:r>
              <a:rPr lang="zh-TW" dirty="0"/>
              <a:t>密碼設定 </a:t>
            </a:r>
            <a:endParaRPr dirty="0"/>
          </a:p>
          <a:p>
            <a:pPr lvl="1">
              <a:spcBef>
                <a:spcPts val="0"/>
              </a:spcBef>
            </a:pPr>
            <a:r>
              <a:rPr lang="zh-TW" dirty="0"/>
              <a:t>密碼查詢</a:t>
            </a:r>
            <a:endParaRPr dirty="0"/>
          </a:p>
          <a:p>
            <a:r>
              <a:rPr lang="zh-TW" dirty="0"/>
              <a:t>學生登入困難排除：</a:t>
            </a:r>
            <a:endParaRPr dirty="0"/>
          </a:p>
          <a:p>
            <a:pPr lvl="1">
              <a:spcBef>
                <a:spcPts val="0"/>
              </a:spcBef>
            </a:pPr>
            <a:r>
              <a:rPr lang="zh-TW" dirty="0">
                <a:hlinkClick r:id="rId3"/>
              </a:rPr>
              <a:t>帳號公佈</a:t>
            </a:r>
            <a:endParaRPr dirty="0"/>
          </a:p>
          <a:p>
            <a:pPr lvl="1">
              <a:spcBef>
                <a:spcPts val="0"/>
              </a:spcBef>
            </a:pPr>
            <a:r>
              <a:rPr lang="zh-TW" dirty="0"/>
              <a:t>複製貼上演練</a:t>
            </a:r>
            <a:endParaRPr dirty="0"/>
          </a:p>
          <a:p>
            <a:pPr lvl="1">
              <a:spcBef>
                <a:spcPts val="0"/>
              </a:spcBef>
            </a:pPr>
            <a:r>
              <a:rPr lang="zh-TW" dirty="0"/>
              <a:t>密碼設定</a:t>
            </a:r>
            <a:endParaRPr dirty="0"/>
          </a:p>
          <a:p>
            <a:r>
              <a:rPr lang="zh-TW" dirty="0"/>
              <a:t>以Google帳號進行其他系統認證</a:t>
            </a:r>
            <a:endParaRPr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 txBox="1">
            <a:spLocks noGrp="1"/>
          </p:cNvSpPr>
          <p:nvPr>
            <p:ph type="title"/>
          </p:nvPr>
        </p:nvSpPr>
        <p:spPr>
          <a:xfrm>
            <a:off x="576072" y="438912"/>
            <a:ext cx="5804631" cy="1124712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/>
          <a:p>
            <a:r>
              <a:rPr lang="zh-TW" dirty="0"/>
              <a:t>6.線上心智圖，合作共創</a:t>
            </a:r>
            <a:r>
              <a:rPr lang="en-US" altLang="zh-TW" dirty="0"/>
              <a:t>-6</a:t>
            </a:r>
            <a:r>
              <a:rPr lang="zh-TW" altLang="en-US" dirty="0"/>
              <a:t>節</a:t>
            </a:r>
            <a:endParaRPr dirty="0"/>
          </a:p>
        </p:txBody>
      </p:sp>
      <p:sp>
        <p:nvSpPr>
          <p:cNvPr id="168" name="Shape 168"/>
          <p:cNvSpPr txBox="1">
            <a:spLocks noGrp="1"/>
          </p:cNvSpPr>
          <p:nvPr>
            <p:ph sz="half" idx="1"/>
          </p:nvPr>
        </p:nvSpPr>
        <p:spPr>
          <a:xfrm>
            <a:off x="576072" y="1714500"/>
            <a:ext cx="4041146" cy="3380014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 marL="0" indent="0">
              <a:buNone/>
            </a:pPr>
            <a:r>
              <a:rPr lang="zh-TW" dirty="0"/>
              <a:t>運用軟體：Coggle   </a:t>
            </a:r>
            <a:r>
              <a:rPr lang="zh-TW" u="sng" dirty="0">
                <a:solidFill>
                  <a:schemeClr val="hlink"/>
                </a:solidFill>
                <a:hlinkClick r:id="rId3"/>
              </a:rPr>
              <a:t>https://coggle.it/</a:t>
            </a:r>
            <a:endParaRPr dirty="0"/>
          </a:p>
          <a:p>
            <a:pPr marL="0" indent="0">
              <a:spcBef>
                <a:spcPts val="1600"/>
              </a:spcBef>
              <a:buNone/>
            </a:pPr>
            <a:r>
              <a:rPr lang="zh-TW" dirty="0"/>
              <a:t>舉例：童詩，主題：運動會。</a:t>
            </a:r>
            <a:endParaRPr dirty="0"/>
          </a:p>
          <a:p>
            <a:pPr marL="0" indent="0">
              <a:spcBef>
                <a:spcPts val="1600"/>
              </a:spcBef>
              <a:buNone/>
            </a:pPr>
            <a:r>
              <a:rPr lang="zh-TW" dirty="0"/>
              <a:t>彰化陳月雲主任-</a:t>
            </a:r>
            <a:r>
              <a:rPr lang="zh-TW" u="sng" dirty="0">
                <a:solidFill>
                  <a:schemeClr val="accent5"/>
                </a:solidFill>
                <a:hlinkClick r:id="rId4"/>
              </a:rPr>
              <a:t>心智圖與童詩美麗的邂逅</a:t>
            </a:r>
            <a:endParaRPr dirty="0"/>
          </a:p>
          <a:p>
            <a:pPr marL="0" indent="0">
              <a:spcBef>
                <a:spcPts val="1600"/>
              </a:spcBef>
              <a:buNone/>
            </a:pPr>
            <a:r>
              <a:rPr lang="zh-TW" altLang="en-US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「聯想」與「分類」是心智圖的特色。對第一次接觸心智圖的三年級學生而言，宜先「聯想」後「分類」，再進行寫作格式與技巧指導，教學成效較佳。一般至少要聯想出</a:t>
            </a:r>
            <a:r>
              <a:rPr lang="en-US" altLang="zh-TW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12</a:t>
            </a:r>
            <a:r>
              <a:rPr lang="zh-TW" altLang="en-US" sz="1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點，方便後續學生創作。</a:t>
            </a:r>
            <a:endParaRPr sz="1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1600"/>
              </a:spcBef>
              <a:buNone/>
            </a:pPr>
            <a:endParaRPr dirty="0"/>
          </a:p>
          <a:p>
            <a:pPr marL="0" indent="0">
              <a:spcBef>
                <a:spcPts val="1600"/>
              </a:spcBef>
              <a:buNone/>
            </a:pPr>
            <a:endParaRPr dirty="0"/>
          </a:p>
          <a:p>
            <a:pPr marL="0" indent="0">
              <a:spcBef>
                <a:spcPts val="1600"/>
              </a:spcBef>
              <a:buNone/>
            </a:pPr>
            <a:endParaRPr dirty="0"/>
          </a:p>
          <a:p>
            <a:pPr marL="0" indent="0">
              <a:spcBef>
                <a:spcPts val="1600"/>
              </a:spcBef>
              <a:buNone/>
            </a:pPr>
            <a:br>
              <a:rPr lang="zh-TW" dirty="0"/>
            </a:br>
            <a:br>
              <a:rPr lang="zh-TW" dirty="0"/>
            </a:br>
            <a:endParaRPr dirty="0"/>
          </a:p>
          <a:p>
            <a:pPr marL="0" indent="0">
              <a:spcBef>
                <a:spcPts val="1600"/>
              </a:spcBef>
              <a:buNone/>
            </a:pPr>
            <a:endParaRPr dirty="0"/>
          </a:p>
          <a:p>
            <a:pPr marL="0" indent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169" name="Shape 169" descr="This video introduces you to Coggle, a simple, free web application for creating beautiful informative diagrams.  Sign up for free at https://coggle.it  Music by Nikita Moseyev." title="Coggle Introduction">
            <a:hlinkClick r:id="rId5"/>
          </p:cNvPr>
          <p:cNvSpPr/>
          <p:nvPr/>
        </p:nvSpPr>
        <p:spPr>
          <a:xfrm>
            <a:off x="4431715" y="1714500"/>
            <a:ext cx="2285609" cy="2150347"/>
          </a:xfrm>
          <a:prstGeom prst="rect">
            <a:avLst/>
          </a:prstGeom>
          <a:blipFill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/>
              <a:t>Coggle</a:t>
            </a:r>
            <a:r>
              <a:rPr lang="zh-TW" altLang="en-US" dirty="0"/>
              <a:t>操作</a:t>
            </a:r>
          </a:p>
        </p:txBody>
      </p:sp>
      <p:pic>
        <p:nvPicPr>
          <p:cNvPr id="7" name="Shape 176"/>
          <p:cNvPicPr preferRelativeResize="0">
            <a:picLocks noGrp="1"/>
          </p:cNvPicPr>
          <p:nvPr>
            <p:ph idx="1"/>
          </p:nvPr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3800" y="1488262"/>
            <a:ext cx="6794394" cy="34609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hape 183"/>
          <p:cNvSpPr txBox="1">
            <a:spLocks noGrp="1"/>
          </p:cNvSpPr>
          <p:nvPr>
            <p:ph type="body" sz="quarter" idx="4294967295"/>
          </p:nvPr>
        </p:nvSpPr>
        <p:spPr>
          <a:xfrm>
            <a:off x="3319942" y="3544748"/>
            <a:ext cx="3210448" cy="131592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 marL="0" indent="0">
              <a:spcAft>
                <a:spcPts val="1600"/>
              </a:spcAft>
              <a:buNone/>
            </a:pPr>
            <a:r>
              <a:rPr lang="zh-TW" dirty="0"/>
              <a:t>可下載圖檔或PDF，也可將純文字下載編輯。</a:t>
            </a:r>
            <a:br>
              <a:rPr lang="zh-TW" dirty="0"/>
            </a:br>
            <a:r>
              <a:rPr lang="zh-TW" dirty="0"/>
              <a:t>要注意，免費版僅有3個私人心智圖，其餘會被自動公開。</a:t>
            </a:r>
            <a:endParaRPr dirty="0"/>
          </a:p>
        </p:txBody>
      </p:sp>
      <p:pic>
        <p:nvPicPr>
          <p:cNvPr id="13" name="Shape 185"/>
          <p:cNvPicPr preferRelativeResize="0">
            <a:picLocks noGrp="1"/>
          </p:cNvPicPr>
          <p:nvPr>
            <p:ph sz="quarter" idx="4294967295"/>
          </p:nvPr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0149" y="3322236"/>
            <a:ext cx="2674937" cy="17002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Shape 184"/>
          <p:cNvPicPr preferRelativeResize="0">
            <a:picLocks noGrp="1"/>
          </p:cNvPicPr>
          <p:nvPr>
            <p:ph idx="4294967295"/>
          </p:nvPr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28153" y="90444"/>
            <a:ext cx="5202237" cy="3017837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Shape 182"/>
          <p:cNvSpPr txBox="1">
            <a:spLocks noGrp="1"/>
          </p:cNvSpPr>
          <p:nvPr>
            <p:ph type="body" idx="4294967295"/>
          </p:nvPr>
        </p:nvSpPr>
        <p:spPr>
          <a:xfrm>
            <a:off x="396910" y="154563"/>
            <a:ext cx="3074988" cy="73471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 marL="0" indent="0">
              <a:spcAft>
                <a:spcPts val="1600"/>
              </a:spcAft>
              <a:buNone/>
            </a:pPr>
            <a:r>
              <a:rPr lang="zh-TW" dirty="0"/>
              <a:t>以輸入電子郵件方式進行多人共同編輯，並可即時看到心智圖表變化</a:t>
            </a:r>
            <a:endParaRPr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6584" y="438912"/>
            <a:ext cx="7192852" cy="456849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學生實作分享</a:t>
            </a:r>
          </a:p>
        </p:txBody>
      </p:sp>
    </p:spTree>
    <p:extLst>
      <p:ext uri="{BB962C8B-B14F-4D97-AF65-F5344CB8AC3E}">
        <p14:creationId xmlns:p14="http://schemas.microsoft.com/office/powerpoint/2010/main" val="20114640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活動流程</a:t>
            </a: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3808937249"/>
              </p:ext>
            </p:extLst>
          </p:nvPr>
        </p:nvGraphicFramePr>
        <p:xfrm>
          <a:off x="1630344" y="1439635"/>
          <a:ext cx="4572000" cy="304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圓角矩形圖說文字 5"/>
          <p:cNvSpPr/>
          <p:nvPr/>
        </p:nvSpPr>
        <p:spPr>
          <a:xfrm>
            <a:off x="371789" y="3421464"/>
            <a:ext cx="1136335" cy="1010905"/>
          </a:xfrm>
          <a:prstGeom prst="wedgeRoundRectCallout">
            <a:avLst>
              <a:gd name="adj1" fmla="val 68777"/>
              <a:gd name="adj2" fmla="val 27885"/>
              <a:gd name="adj3" fmla="val 16667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若學生想不出來，再搭配網路蒐尋</a:t>
            </a:r>
          </a:p>
        </p:txBody>
      </p:sp>
    </p:spTree>
    <p:extLst>
      <p:ext uri="{BB962C8B-B14F-4D97-AF65-F5344CB8AC3E}">
        <p14:creationId xmlns:p14="http://schemas.microsoft.com/office/powerpoint/2010/main" val="6819394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hape 19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/>
          <a:p>
            <a:r>
              <a:rPr lang="zh-TW" dirty="0"/>
              <a:t>7.線上學習</a:t>
            </a:r>
            <a:r>
              <a:rPr lang="en-US" altLang="zh-TW" dirty="0"/>
              <a:t> – 3</a:t>
            </a:r>
            <a:r>
              <a:rPr lang="zh-TW" altLang="en-US" dirty="0"/>
              <a:t>節</a:t>
            </a:r>
            <a:endParaRPr dirty="0"/>
          </a:p>
        </p:txBody>
      </p:sp>
      <p:sp>
        <p:nvSpPr>
          <p:cNvPr id="192" name="Shape 192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 marL="0" indent="0">
              <a:spcBef>
                <a:spcPts val="1600"/>
              </a:spcBef>
              <a:buNone/>
            </a:pPr>
            <a:r>
              <a:rPr lang="zh-TW" dirty="0"/>
              <a:t>運用工具：Ted、均一教學網站、PaGamO</a:t>
            </a:r>
            <a:endParaRPr dirty="0"/>
          </a:p>
          <a:p>
            <a:pPr marL="0" indent="0">
              <a:spcBef>
                <a:spcPts val="1600"/>
              </a:spcBef>
              <a:buNone/>
            </a:pPr>
            <a:r>
              <a:rPr lang="zh-TW" dirty="0"/>
              <a:t>Ted影片分享（3-5分鐘，趣味，適合兒童）</a:t>
            </a:r>
            <a:br>
              <a:rPr lang="en-US" altLang="zh-TW" dirty="0"/>
            </a:br>
            <a:r>
              <a:rPr lang="zh-TW" altLang="en-US" dirty="0"/>
              <a:t>舉例：</a:t>
            </a:r>
            <a:r>
              <a:rPr lang="en-US" altLang="zh-TW" dirty="0"/>
              <a:t>Ted / </a:t>
            </a:r>
            <a:r>
              <a:rPr lang="zh-TW" altLang="en-US" dirty="0">
                <a:hlinkClick r:id="rId3"/>
              </a:rPr>
              <a:t>兒童工程師 </a:t>
            </a:r>
            <a:r>
              <a:rPr lang="zh-TW" altLang="en-US" dirty="0"/>
              <a:t>、</a:t>
            </a:r>
            <a:r>
              <a:rPr lang="en-US" altLang="zh-TW" dirty="0">
                <a:hlinkClick r:id="rId4"/>
              </a:rPr>
              <a:t>30</a:t>
            </a:r>
            <a:r>
              <a:rPr lang="zh-TW" altLang="en-US" dirty="0">
                <a:hlinkClick r:id="rId4"/>
              </a:rPr>
              <a:t>天挑戰 </a:t>
            </a:r>
            <a:r>
              <a:rPr lang="zh-TW" altLang="en-US" dirty="0"/>
              <a:t>、</a:t>
            </a:r>
            <a:r>
              <a:rPr lang="en-US" altLang="zh-TW" dirty="0">
                <a:hlinkClick r:id="rId5"/>
              </a:rPr>
              <a:t>12</a:t>
            </a:r>
            <a:r>
              <a:rPr lang="zh-TW" altLang="en-US" dirty="0">
                <a:hlinkClick r:id="rId5"/>
              </a:rPr>
              <a:t>歲的</a:t>
            </a:r>
            <a:r>
              <a:rPr lang="en-US" altLang="zh-TW" dirty="0">
                <a:hlinkClick r:id="rId5"/>
              </a:rPr>
              <a:t>APP</a:t>
            </a:r>
            <a:r>
              <a:rPr lang="zh-TW" altLang="en-US" dirty="0">
                <a:hlinkClick r:id="rId5"/>
              </a:rPr>
              <a:t>開發者</a:t>
            </a:r>
            <a:endParaRPr dirty="0"/>
          </a:p>
          <a:p>
            <a:pPr marL="0" indent="0">
              <a:spcBef>
                <a:spcPts val="1600"/>
              </a:spcBef>
              <a:buNone/>
            </a:pPr>
            <a:r>
              <a:rPr lang="zh-TW" dirty="0">
                <a:hlinkClick r:id="rId6"/>
              </a:rPr>
              <a:t>均一教學網站</a:t>
            </a:r>
            <a:endParaRPr dirty="0"/>
          </a:p>
          <a:p>
            <a:pPr marL="0" indent="0">
              <a:spcBef>
                <a:spcPts val="1600"/>
              </a:spcBef>
              <a:buNone/>
            </a:pPr>
            <a:r>
              <a:rPr lang="zh-TW" dirty="0">
                <a:hlinkClick r:id="rId7"/>
              </a:rPr>
              <a:t>PaGamO</a:t>
            </a:r>
            <a:endParaRPr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簡報結束，敬請指導</a:t>
            </a:r>
          </a:p>
        </p:txBody>
      </p:sp>
    </p:spTree>
    <p:extLst>
      <p:ext uri="{BB962C8B-B14F-4D97-AF65-F5344CB8AC3E}">
        <p14:creationId xmlns:p14="http://schemas.microsoft.com/office/powerpoint/2010/main" val="18325664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積分">
  <a:themeElements>
    <a:clrScheme name="積分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積分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積分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2408</TotalTime>
  <Words>981</Words>
  <Application>Microsoft Office PowerPoint</Application>
  <PresentationFormat>自訂</PresentationFormat>
  <Paragraphs>192</Paragraphs>
  <Slides>22</Slides>
  <Notes>16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31" baseType="lpstr">
      <vt:lpstr>Tw Cen MT Condensed</vt:lpstr>
      <vt:lpstr>Wingdings 3</vt:lpstr>
      <vt:lpstr>Tw Cen MT</vt:lpstr>
      <vt:lpstr>標楷體</vt:lpstr>
      <vt:lpstr>Arial</vt:lpstr>
      <vt:lpstr>华文仿宋</vt:lpstr>
      <vt:lpstr>Times New Roman</vt:lpstr>
      <vt:lpstr>微軟正黑體</vt:lpstr>
      <vt:lpstr>積分</vt:lpstr>
      <vt:lpstr>三年級資訊科技課程綱要內容分享</vt:lpstr>
      <vt:lpstr>課程規劃依據</vt:lpstr>
      <vt:lpstr>課程規劃思維</vt:lpstr>
      <vt:lpstr>國民小學課程內容</vt:lpstr>
      <vt:lpstr>三年級課程內容</vt:lpstr>
      <vt:lpstr>第1學期</vt:lpstr>
      <vt:lpstr>1.資訊系統操作-8節</vt:lpstr>
      <vt:lpstr>2.簡易繪圖軟體運用-4節</vt:lpstr>
      <vt:lpstr>2.簡易繪圖軟體運用</vt:lpstr>
      <vt:lpstr>3.鍵盤與基本中英打認識-4節</vt:lpstr>
      <vt:lpstr>第2學期</vt:lpstr>
      <vt:lpstr>4.運用瀏覽器上網及搜尋資料-配合主題學習-5節</vt:lpstr>
      <vt:lpstr>4.運用瀏覽器上網及搜尋資料-配合主題學習</vt:lpstr>
      <vt:lpstr>4.運用瀏覽器上網及搜尋資料-配合主題學習</vt:lpstr>
      <vt:lpstr>5.Google帳號登入並用之登入其他系統-2節</vt:lpstr>
      <vt:lpstr>6.線上心智圖，合作共創-6節</vt:lpstr>
      <vt:lpstr>Coggle操作</vt:lpstr>
      <vt:lpstr>PowerPoint 簡報</vt:lpstr>
      <vt:lpstr>學生實作分享</vt:lpstr>
      <vt:lpstr>活動流程</vt:lpstr>
      <vt:lpstr>7.線上學習 – 3節</vt:lpstr>
      <vt:lpstr>簡報結束，敬請指導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三年級資訊科技課程綱要內容分享</dc:title>
  <cp:lastModifiedBy>tea</cp:lastModifiedBy>
  <cp:revision>41</cp:revision>
  <dcterms:modified xsi:type="dcterms:W3CDTF">2018-03-22T11:46:17Z</dcterms:modified>
</cp:coreProperties>
</file>