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1"/>
  </p:notesMasterIdLst>
  <p:handoutMasterIdLst>
    <p:handoutMasterId r:id="rId52"/>
  </p:handoutMasterIdLst>
  <p:sldIdLst>
    <p:sldId id="260" r:id="rId2"/>
    <p:sldId id="265" r:id="rId3"/>
    <p:sldId id="264" r:id="rId4"/>
    <p:sldId id="412" r:id="rId5"/>
    <p:sldId id="413" r:id="rId6"/>
    <p:sldId id="261" r:id="rId7"/>
    <p:sldId id="407" r:id="rId8"/>
    <p:sldId id="327" r:id="rId9"/>
    <p:sldId id="328" r:id="rId10"/>
    <p:sldId id="390" r:id="rId11"/>
    <p:sldId id="288" r:id="rId12"/>
    <p:sldId id="525" r:id="rId13"/>
    <p:sldId id="391" r:id="rId14"/>
    <p:sldId id="420" r:id="rId15"/>
    <p:sldId id="414" r:id="rId16"/>
    <p:sldId id="421" r:id="rId17"/>
    <p:sldId id="393" r:id="rId18"/>
    <p:sldId id="415" r:id="rId19"/>
    <p:sldId id="422" r:id="rId20"/>
    <p:sldId id="396" r:id="rId21"/>
    <p:sldId id="419" r:id="rId22"/>
    <p:sldId id="416" r:id="rId23"/>
    <p:sldId id="423" r:id="rId24"/>
    <p:sldId id="417" r:id="rId25"/>
    <p:sldId id="428" r:id="rId26"/>
    <p:sldId id="535" r:id="rId27"/>
    <p:sldId id="429" r:id="rId28"/>
    <p:sldId id="411" r:id="rId29"/>
    <p:sldId id="378" r:id="rId30"/>
    <p:sldId id="410" r:id="rId31"/>
    <p:sldId id="406" r:id="rId32"/>
    <p:sldId id="399" r:id="rId33"/>
    <p:sldId id="388" r:id="rId34"/>
    <p:sldId id="389" r:id="rId35"/>
    <p:sldId id="408" r:id="rId36"/>
    <p:sldId id="524" r:id="rId37"/>
    <p:sldId id="526" r:id="rId38"/>
    <p:sldId id="529" r:id="rId39"/>
    <p:sldId id="530" r:id="rId40"/>
    <p:sldId id="531" r:id="rId41"/>
    <p:sldId id="533" r:id="rId42"/>
    <p:sldId id="534" r:id="rId43"/>
    <p:sldId id="404" r:id="rId44"/>
    <p:sldId id="380" r:id="rId45"/>
    <p:sldId id="333" r:id="rId46"/>
    <p:sldId id="336" r:id="rId47"/>
    <p:sldId id="334" r:id="rId48"/>
    <p:sldId id="323" r:id="rId49"/>
    <p:sldId id="282" r:id="rId50"/>
  </p:sldIdLst>
  <p:sldSz cx="12192000" cy="6858000"/>
  <p:notesSz cx="6858000" cy="9144000"/>
  <p:custDataLst>
    <p:tags r:id="rId53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4B93"/>
    <a:srgbClr val="FF0066"/>
    <a:srgbClr val="FF9409"/>
    <a:srgbClr val="437DC0"/>
    <a:srgbClr val="D951B5"/>
    <a:srgbClr val="B4BA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029" autoAdjust="0"/>
    <p:restoredTop sz="94660"/>
  </p:normalViewPr>
  <p:slideViewPr>
    <p:cSldViewPr snapToGrid="0">
      <p:cViewPr varScale="1">
        <p:scale>
          <a:sx n="59" d="100"/>
          <a:sy n="59" d="100"/>
        </p:scale>
        <p:origin x="56" y="2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notesViewPr>
    <p:cSldViewPr snapToGrid="0">
      <p:cViewPr varScale="1">
        <p:scale>
          <a:sx n="51" d="100"/>
          <a:sy n="51" d="100"/>
        </p:scale>
        <p:origin x="2692" y="5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gs" Target="tags/tag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D52CE93-C2F1-41B9-B94F-C30832D2B3F2}" type="doc">
      <dgm:prSet loTypeId="urn:microsoft.com/office/officeart/2005/8/layout/hList1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zh-TW" altLang="en-US"/>
        </a:p>
      </dgm:t>
    </dgm:pt>
    <dgm:pt modelId="{A6EB1216-C3E6-430C-A7FE-8D3FEDB92C06}">
      <dgm:prSet phldrT="[文字]"/>
      <dgm:spPr/>
      <dgm:t>
        <a:bodyPr/>
        <a:lstStyle/>
        <a:p>
          <a:r>
            <a:rPr lang="zh-TW" altLang="en-US" dirty="0"/>
            <a:t>精熟</a:t>
          </a:r>
        </a:p>
      </dgm:t>
    </dgm:pt>
    <dgm:pt modelId="{DE015A80-FEA4-47F9-B016-0CB362AE17E3}" type="parTrans" cxnId="{FC373174-2EE0-448D-8FAB-FFF97AF727D9}">
      <dgm:prSet/>
      <dgm:spPr/>
      <dgm:t>
        <a:bodyPr/>
        <a:lstStyle/>
        <a:p>
          <a:endParaRPr lang="zh-TW" altLang="en-US"/>
        </a:p>
      </dgm:t>
    </dgm:pt>
    <dgm:pt modelId="{92CB254B-9EF3-4756-B675-7A8654774809}" type="sibTrans" cxnId="{FC373174-2EE0-448D-8FAB-FFF97AF727D9}">
      <dgm:prSet/>
      <dgm:spPr/>
      <dgm:t>
        <a:bodyPr/>
        <a:lstStyle/>
        <a:p>
          <a:endParaRPr lang="zh-TW" altLang="en-US"/>
        </a:p>
      </dgm:t>
    </dgm:pt>
    <dgm:pt modelId="{EE666390-64EC-4CB6-98ED-79EA8FB845A5}">
      <dgm:prSet phldrT="[文字]"/>
      <dgm:spPr/>
      <dgm:t>
        <a:bodyPr/>
        <a:lstStyle/>
        <a:p>
          <a:r>
            <a:rPr lang="zh-TW" altLang="en-US" dirty="0"/>
            <a:t>能</a:t>
          </a:r>
          <a:r>
            <a:rPr lang="zh-TW" altLang="en-US" dirty="0">
              <a:solidFill>
                <a:srgbClr val="FF0000"/>
              </a:solidFill>
            </a:rPr>
            <a:t>廣泛</a:t>
          </a:r>
          <a:r>
            <a:rPr lang="zh-TW" altLang="en-US" dirty="0"/>
            <a:t>且</a:t>
          </a:r>
          <a:r>
            <a:rPr lang="zh-TW" altLang="en-US" dirty="0">
              <a:solidFill>
                <a:srgbClr val="FF0000"/>
              </a:solidFill>
            </a:rPr>
            <a:t>深入</a:t>
          </a:r>
          <a:r>
            <a:rPr lang="zh-TW" altLang="en-US" dirty="0"/>
            <a:t>的認識及了解社會科學習內容，並具有</a:t>
          </a:r>
          <a:r>
            <a:rPr lang="zh-TW" altLang="en-US" dirty="0">
              <a:solidFill>
                <a:srgbClr val="FF0000"/>
              </a:solidFill>
            </a:rPr>
            <a:t>運用多元</a:t>
          </a:r>
          <a:r>
            <a:rPr lang="zh-TW" altLang="en-US" dirty="0"/>
            <a:t>的社會科知識。</a:t>
          </a:r>
        </a:p>
      </dgm:t>
    </dgm:pt>
    <dgm:pt modelId="{13961422-C2A3-46B1-B621-3147261DFA3B}" type="parTrans" cxnId="{C5046C00-D68C-4934-9057-CF549CE1B7BE}">
      <dgm:prSet/>
      <dgm:spPr/>
      <dgm:t>
        <a:bodyPr/>
        <a:lstStyle/>
        <a:p>
          <a:endParaRPr lang="zh-TW" altLang="en-US"/>
        </a:p>
      </dgm:t>
    </dgm:pt>
    <dgm:pt modelId="{8221C5E4-E072-45EC-9696-E4DBFC27A661}" type="sibTrans" cxnId="{C5046C00-D68C-4934-9057-CF549CE1B7BE}">
      <dgm:prSet/>
      <dgm:spPr/>
      <dgm:t>
        <a:bodyPr/>
        <a:lstStyle/>
        <a:p>
          <a:endParaRPr lang="zh-TW" altLang="en-US"/>
        </a:p>
      </dgm:t>
    </dgm:pt>
    <dgm:pt modelId="{0C712EAB-1B95-4DD8-A668-B7E481392844}">
      <dgm:prSet phldrT="[文字]"/>
      <dgm:spPr/>
      <dgm:t>
        <a:bodyPr/>
        <a:lstStyle/>
        <a:p>
          <a:r>
            <a:rPr lang="zh-TW" altLang="en-US" dirty="0"/>
            <a:t>基礎</a:t>
          </a:r>
        </a:p>
      </dgm:t>
    </dgm:pt>
    <dgm:pt modelId="{7AEB01CB-26F8-44C6-8817-A40217175BEF}" type="parTrans" cxnId="{C710FF15-8550-44D9-AD1E-DDCEA0096E37}">
      <dgm:prSet/>
      <dgm:spPr/>
      <dgm:t>
        <a:bodyPr/>
        <a:lstStyle/>
        <a:p>
          <a:endParaRPr lang="zh-TW" altLang="en-US"/>
        </a:p>
      </dgm:t>
    </dgm:pt>
    <dgm:pt modelId="{89F08EE6-4DA5-480D-822E-E26DCB3BC5C6}" type="sibTrans" cxnId="{C710FF15-8550-44D9-AD1E-DDCEA0096E37}">
      <dgm:prSet/>
      <dgm:spPr/>
      <dgm:t>
        <a:bodyPr/>
        <a:lstStyle/>
        <a:p>
          <a:endParaRPr lang="zh-TW" altLang="en-US"/>
        </a:p>
      </dgm:t>
    </dgm:pt>
    <dgm:pt modelId="{C1DAA7C9-9C50-48DD-8F6E-9D71475A7FBE}">
      <dgm:prSet phldrT="[文字]"/>
      <dgm:spPr/>
      <dgm:t>
        <a:bodyPr/>
        <a:lstStyle/>
        <a:p>
          <a:r>
            <a:rPr lang="zh-TW" altLang="en-US" dirty="0"/>
            <a:t>能</a:t>
          </a:r>
          <a:r>
            <a:rPr lang="zh-TW" altLang="en-US" dirty="0">
              <a:solidFill>
                <a:srgbClr val="FF0000"/>
              </a:solidFill>
            </a:rPr>
            <a:t>大致認識</a:t>
          </a:r>
          <a:r>
            <a:rPr lang="zh-TW" altLang="en-US" dirty="0"/>
            <a:t>及了解社會科學習內容，並且</a:t>
          </a:r>
          <a:r>
            <a:rPr lang="zh-TW" altLang="en-US" dirty="0">
              <a:solidFill>
                <a:srgbClr val="FF0000"/>
              </a:solidFill>
            </a:rPr>
            <a:t>運用基礎</a:t>
          </a:r>
          <a:r>
            <a:rPr lang="zh-TW" altLang="en-US" dirty="0"/>
            <a:t>的社會科知識。</a:t>
          </a:r>
        </a:p>
      </dgm:t>
    </dgm:pt>
    <dgm:pt modelId="{9B72F331-D401-4D8A-8628-A9DC7137BEF1}" type="parTrans" cxnId="{CD4CCA9D-8D37-44CB-8709-AAE025221D39}">
      <dgm:prSet/>
      <dgm:spPr/>
      <dgm:t>
        <a:bodyPr/>
        <a:lstStyle/>
        <a:p>
          <a:endParaRPr lang="zh-TW" altLang="en-US"/>
        </a:p>
      </dgm:t>
    </dgm:pt>
    <dgm:pt modelId="{959DC542-E213-4F38-9CFB-84D32194D083}" type="sibTrans" cxnId="{CD4CCA9D-8D37-44CB-8709-AAE025221D39}">
      <dgm:prSet/>
      <dgm:spPr/>
      <dgm:t>
        <a:bodyPr/>
        <a:lstStyle/>
        <a:p>
          <a:endParaRPr lang="zh-TW" altLang="en-US"/>
        </a:p>
      </dgm:t>
    </dgm:pt>
    <dgm:pt modelId="{E8BDAEEE-A99B-422C-B4AB-756961638303}">
      <dgm:prSet phldrT="[文字]"/>
      <dgm:spPr/>
      <dgm:t>
        <a:bodyPr/>
        <a:lstStyle/>
        <a:p>
          <a:r>
            <a:rPr lang="zh-TW" altLang="en-US" dirty="0"/>
            <a:t>待加強</a:t>
          </a:r>
        </a:p>
      </dgm:t>
    </dgm:pt>
    <dgm:pt modelId="{A0BAF007-8CA2-4DFE-AE9B-76EDAC15E55C}" type="parTrans" cxnId="{31C8AE97-7376-497E-B082-D193191417F2}">
      <dgm:prSet/>
      <dgm:spPr/>
      <dgm:t>
        <a:bodyPr/>
        <a:lstStyle/>
        <a:p>
          <a:endParaRPr lang="zh-TW" altLang="en-US"/>
        </a:p>
      </dgm:t>
    </dgm:pt>
    <dgm:pt modelId="{B87235AC-BC5F-4B74-B926-DA16F5DA5CE6}" type="sibTrans" cxnId="{31C8AE97-7376-497E-B082-D193191417F2}">
      <dgm:prSet/>
      <dgm:spPr/>
      <dgm:t>
        <a:bodyPr/>
        <a:lstStyle/>
        <a:p>
          <a:endParaRPr lang="zh-TW" altLang="en-US"/>
        </a:p>
      </dgm:t>
    </dgm:pt>
    <dgm:pt modelId="{0317074D-18ED-4742-B5F8-B57E822A9CC9}">
      <dgm:prSet phldrT="[文字]"/>
      <dgm:spPr/>
      <dgm:t>
        <a:bodyPr/>
        <a:lstStyle/>
        <a:p>
          <a:r>
            <a:rPr lang="zh-TW" altLang="en-US" dirty="0"/>
            <a:t>能</a:t>
          </a:r>
          <a:r>
            <a:rPr lang="zh-TW" altLang="en-US" dirty="0">
              <a:solidFill>
                <a:srgbClr val="FF0000"/>
              </a:solidFill>
            </a:rPr>
            <a:t>約略</a:t>
          </a:r>
          <a:r>
            <a:rPr lang="zh-TW" altLang="en-US" dirty="0"/>
            <a:t>的認識及了解社會科學習內容。</a:t>
          </a:r>
        </a:p>
      </dgm:t>
    </dgm:pt>
    <dgm:pt modelId="{CC3E614C-B03A-44C3-B2DD-BF464532DA1B}" type="parTrans" cxnId="{DCF6A431-8111-41E4-A7E2-AEDC272EA2BA}">
      <dgm:prSet/>
      <dgm:spPr/>
      <dgm:t>
        <a:bodyPr/>
        <a:lstStyle/>
        <a:p>
          <a:endParaRPr lang="zh-TW" altLang="en-US"/>
        </a:p>
      </dgm:t>
    </dgm:pt>
    <dgm:pt modelId="{75661D24-04F3-457C-B2DD-36670D97D9CF}" type="sibTrans" cxnId="{DCF6A431-8111-41E4-A7E2-AEDC272EA2BA}">
      <dgm:prSet/>
      <dgm:spPr/>
      <dgm:t>
        <a:bodyPr/>
        <a:lstStyle/>
        <a:p>
          <a:endParaRPr lang="zh-TW" altLang="en-US"/>
        </a:p>
      </dgm:t>
    </dgm:pt>
    <dgm:pt modelId="{B5CF89B0-28F4-495A-8842-95ADAFB00706}" type="pres">
      <dgm:prSet presAssocID="{AD52CE93-C2F1-41B9-B94F-C30832D2B3F2}" presName="Name0" presStyleCnt="0">
        <dgm:presLayoutVars>
          <dgm:dir/>
          <dgm:animLvl val="lvl"/>
          <dgm:resizeHandles val="exact"/>
        </dgm:presLayoutVars>
      </dgm:prSet>
      <dgm:spPr/>
    </dgm:pt>
    <dgm:pt modelId="{7C9FE3CA-2A4A-42C2-8C20-3B74421E2CD7}" type="pres">
      <dgm:prSet presAssocID="{A6EB1216-C3E6-430C-A7FE-8D3FEDB92C06}" presName="composite" presStyleCnt="0"/>
      <dgm:spPr/>
    </dgm:pt>
    <dgm:pt modelId="{A929E2E0-6C23-4E4E-A448-ED3D900B8F82}" type="pres">
      <dgm:prSet presAssocID="{A6EB1216-C3E6-430C-A7FE-8D3FEDB92C06}" presName="parTx" presStyleLbl="alignNode1" presStyleIdx="0" presStyleCnt="3" custLinFactNeighborX="0" custLinFactNeighborY="-7014">
        <dgm:presLayoutVars>
          <dgm:chMax val="0"/>
          <dgm:chPref val="0"/>
          <dgm:bulletEnabled val="1"/>
        </dgm:presLayoutVars>
      </dgm:prSet>
      <dgm:spPr/>
    </dgm:pt>
    <dgm:pt modelId="{88DD49B0-EAE8-4882-BFC6-4DA7D599B3EE}" type="pres">
      <dgm:prSet presAssocID="{A6EB1216-C3E6-430C-A7FE-8D3FEDB92C06}" presName="desTx" presStyleLbl="alignAccFollowNode1" presStyleIdx="0" presStyleCnt="3" custScaleY="88060" custLinFactNeighborX="0" custLinFactNeighborY="-7814">
        <dgm:presLayoutVars>
          <dgm:bulletEnabled val="1"/>
        </dgm:presLayoutVars>
      </dgm:prSet>
      <dgm:spPr/>
    </dgm:pt>
    <dgm:pt modelId="{369D87BE-98EF-4FCC-BCEA-B736D4AA7C78}" type="pres">
      <dgm:prSet presAssocID="{92CB254B-9EF3-4756-B675-7A8654774809}" presName="space" presStyleCnt="0"/>
      <dgm:spPr/>
    </dgm:pt>
    <dgm:pt modelId="{0FE09005-CD22-4B59-9A60-640483FB6293}" type="pres">
      <dgm:prSet presAssocID="{0C712EAB-1B95-4DD8-A668-B7E481392844}" presName="composite" presStyleCnt="0"/>
      <dgm:spPr/>
    </dgm:pt>
    <dgm:pt modelId="{4990819B-0C55-4DA2-9511-160168FA4B91}" type="pres">
      <dgm:prSet presAssocID="{0C712EAB-1B95-4DD8-A668-B7E481392844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F387E4C2-0F82-4294-9DE9-A3B9FEE4425A}" type="pres">
      <dgm:prSet presAssocID="{0C712EAB-1B95-4DD8-A668-B7E481392844}" presName="desTx" presStyleLbl="alignAccFollowNode1" presStyleIdx="1" presStyleCnt="3">
        <dgm:presLayoutVars>
          <dgm:bulletEnabled val="1"/>
        </dgm:presLayoutVars>
      </dgm:prSet>
      <dgm:spPr/>
    </dgm:pt>
    <dgm:pt modelId="{1D4A5A8F-1189-4ECB-B7F9-F8C0D6322514}" type="pres">
      <dgm:prSet presAssocID="{89F08EE6-4DA5-480D-822E-E26DCB3BC5C6}" presName="space" presStyleCnt="0"/>
      <dgm:spPr/>
    </dgm:pt>
    <dgm:pt modelId="{2DC755A2-4ED5-41CE-85BD-4D0EBCBD901F}" type="pres">
      <dgm:prSet presAssocID="{E8BDAEEE-A99B-422C-B4AB-756961638303}" presName="composite" presStyleCnt="0"/>
      <dgm:spPr/>
    </dgm:pt>
    <dgm:pt modelId="{4CC64B47-702B-405F-80CE-0D38C2698EDF}" type="pres">
      <dgm:prSet presAssocID="{E8BDAEEE-A99B-422C-B4AB-756961638303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EF78C027-AFB5-4550-ADDA-DD74451368B1}" type="pres">
      <dgm:prSet presAssocID="{E8BDAEEE-A99B-422C-B4AB-756961638303}" presName="desTx" presStyleLbl="alignAccFollowNode1" presStyleIdx="2" presStyleCnt="3">
        <dgm:presLayoutVars>
          <dgm:bulletEnabled val="1"/>
        </dgm:presLayoutVars>
      </dgm:prSet>
      <dgm:spPr/>
    </dgm:pt>
  </dgm:ptLst>
  <dgm:cxnLst>
    <dgm:cxn modelId="{C5046C00-D68C-4934-9057-CF549CE1B7BE}" srcId="{A6EB1216-C3E6-430C-A7FE-8D3FEDB92C06}" destId="{EE666390-64EC-4CB6-98ED-79EA8FB845A5}" srcOrd="0" destOrd="0" parTransId="{13961422-C2A3-46B1-B621-3147261DFA3B}" sibTransId="{8221C5E4-E072-45EC-9696-E4DBFC27A661}"/>
    <dgm:cxn modelId="{C710FF15-8550-44D9-AD1E-DDCEA0096E37}" srcId="{AD52CE93-C2F1-41B9-B94F-C30832D2B3F2}" destId="{0C712EAB-1B95-4DD8-A668-B7E481392844}" srcOrd="1" destOrd="0" parTransId="{7AEB01CB-26F8-44C6-8817-A40217175BEF}" sibTransId="{89F08EE6-4DA5-480D-822E-E26DCB3BC5C6}"/>
    <dgm:cxn modelId="{DCF6A431-8111-41E4-A7E2-AEDC272EA2BA}" srcId="{E8BDAEEE-A99B-422C-B4AB-756961638303}" destId="{0317074D-18ED-4742-B5F8-B57E822A9CC9}" srcOrd="0" destOrd="0" parTransId="{CC3E614C-B03A-44C3-B2DD-BF464532DA1B}" sibTransId="{75661D24-04F3-457C-B2DD-36670D97D9CF}"/>
    <dgm:cxn modelId="{12667E39-2BD8-41A4-82E2-39994F3B9F46}" type="presOf" srcId="{C1DAA7C9-9C50-48DD-8F6E-9D71475A7FBE}" destId="{F387E4C2-0F82-4294-9DE9-A3B9FEE4425A}" srcOrd="0" destOrd="0" presId="urn:microsoft.com/office/officeart/2005/8/layout/hList1"/>
    <dgm:cxn modelId="{ACCF9039-AB4C-4579-B1E3-42CF351D99DB}" type="presOf" srcId="{A6EB1216-C3E6-430C-A7FE-8D3FEDB92C06}" destId="{A929E2E0-6C23-4E4E-A448-ED3D900B8F82}" srcOrd="0" destOrd="0" presId="urn:microsoft.com/office/officeart/2005/8/layout/hList1"/>
    <dgm:cxn modelId="{5E131672-44E9-4641-9476-2EA9B62EBCF5}" type="presOf" srcId="{E8BDAEEE-A99B-422C-B4AB-756961638303}" destId="{4CC64B47-702B-405F-80CE-0D38C2698EDF}" srcOrd="0" destOrd="0" presId="urn:microsoft.com/office/officeart/2005/8/layout/hList1"/>
    <dgm:cxn modelId="{FC373174-2EE0-448D-8FAB-FFF97AF727D9}" srcId="{AD52CE93-C2F1-41B9-B94F-C30832D2B3F2}" destId="{A6EB1216-C3E6-430C-A7FE-8D3FEDB92C06}" srcOrd="0" destOrd="0" parTransId="{DE015A80-FEA4-47F9-B016-0CB362AE17E3}" sibTransId="{92CB254B-9EF3-4756-B675-7A8654774809}"/>
    <dgm:cxn modelId="{AEC12356-4E64-4C74-B7FA-91B3BE16EF70}" type="presOf" srcId="{0C712EAB-1B95-4DD8-A668-B7E481392844}" destId="{4990819B-0C55-4DA2-9511-160168FA4B91}" srcOrd="0" destOrd="0" presId="urn:microsoft.com/office/officeart/2005/8/layout/hList1"/>
    <dgm:cxn modelId="{EA178559-8C1D-42B7-8D67-BC1FF2505E55}" type="presOf" srcId="{0317074D-18ED-4742-B5F8-B57E822A9CC9}" destId="{EF78C027-AFB5-4550-ADDA-DD74451368B1}" srcOrd="0" destOrd="0" presId="urn:microsoft.com/office/officeart/2005/8/layout/hList1"/>
    <dgm:cxn modelId="{31C8AE97-7376-497E-B082-D193191417F2}" srcId="{AD52CE93-C2F1-41B9-B94F-C30832D2B3F2}" destId="{E8BDAEEE-A99B-422C-B4AB-756961638303}" srcOrd="2" destOrd="0" parTransId="{A0BAF007-8CA2-4DFE-AE9B-76EDAC15E55C}" sibTransId="{B87235AC-BC5F-4B74-B926-DA16F5DA5CE6}"/>
    <dgm:cxn modelId="{CD4CCA9D-8D37-44CB-8709-AAE025221D39}" srcId="{0C712EAB-1B95-4DD8-A668-B7E481392844}" destId="{C1DAA7C9-9C50-48DD-8F6E-9D71475A7FBE}" srcOrd="0" destOrd="0" parTransId="{9B72F331-D401-4D8A-8628-A9DC7137BEF1}" sibTransId="{959DC542-E213-4F38-9CFB-84D32194D083}"/>
    <dgm:cxn modelId="{215167A9-A6FD-427C-B47B-C32C1B36BBD6}" type="presOf" srcId="{AD52CE93-C2F1-41B9-B94F-C30832D2B3F2}" destId="{B5CF89B0-28F4-495A-8842-95ADAFB00706}" srcOrd="0" destOrd="0" presId="urn:microsoft.com/office/officeart/2005/8/layout/hList1"/>
    <dgm:cxn modelId="{77D9E8C5-B5AB-4C60-B1BF-27BE65CF2F24}" type="presOf" srcId="{EE666390-64EC-4CB6-98ED-79EA8FB845A5}" destId="{88DD49B0-EAE8-4882-BFC6-4DA7D599B3EE}" srcOrd="0" destOrd="0" presId="urn:microsoft.com/office/officeart/2005/8/layout/hList1"/>
    <dgm:cxn modelId="{05E690A7-112D-4B03-B092-68110DB4577A}" type="presParOf" srcId="{B5CF89B0-28F4-495A-8842-95ADAFB00706}" destId="{7C9FE3CA-2A4A-42C2-8C20-3B74421E2CD7}" srcOrd="0" destOrd="0" presId="urn:microsoft.com/office/officeart/2005/8/layout/hList1"/>
    <dgm:cxn modelId="{34444F80-04BE-42AA-99FF-F4216510F5E6}" type="presParOf" srcId="{7C9FE3CA-2A4A-42C2-8C20-3B74421E2CD7}" destId="{A929E2E0-6C23-4E4E-A448-ED3D900B8F82}" srcOrd="0" destOrd="0" presId="urn:microsoft.com/office/officeart/2005/8/layout/hList1"/>
    <dgm:cxn modelId="{3915D925-767E-4FDA-9321-27F58E486E01}" type="presParOf" srcId="{7C9FE3CA-2A4A-42C2-8C20-3B74421E2CD7}" destId="{88DD49B0-EAE8-4882-BFC6-4DA7D599B3EE}" srcOrd="1" destOrd="0" presId="urn:microsoft.com/office/officeart/2005/8/layout/hList1"/>
    <dgm:cxn modelId="{7B185D9D-1C27-45F3-8BEF-11F6309234C2}" type="presParOf" srcId="{B5CF89B0-28F4-495A-8842-95ADAFB00706}" destId="{369D87BE-98EF-4FCC-BCEA-B736D4AA7C78}" srcOrd="1" destOrd="0" presId="urn:microsoft.com/office/officeart/2005/8/layout/hList1"/>
    <dgm:cxn modelId="{99903079-EB3D-4377-9CC6-2314304C8197}" type="presParOf" srcId="{B5CF89B0-28F4-495A-8842-95ADAFB00706}" destId="{0FE09005-CD22-4B59-9A60-640483FB6293}" srcOrd="2" destOrd="0" presId="urn:microsoft.com/office/officeart/2005/8/layout/hList1"/>
    <dgm:cxn modelId="{80238CEA-52E1-4757-A18B-5496685C85BF}" type="presParOf" srcId="{0FE09005-CD22-4B59-9A60-640483FB6293}" destId="{4990819B-0C55-4DA2-9511-160168FA4B91}" srcOrd="0" destOrd="0" presId="urn:microsoft.com/office/officeart/2005/8/layout/hList1"/>
    <dgm:cxn modelId="{1CA10630-386D-4353-8475-6E86F0695781}" type="presParOf" srcId="{0FE09005-CD22-4B59-9A60-640483FB6293}" destId="{F387E4C2-0F82-4294-9DE9-A3B9FEE4425A}" srcOrd="1" destOrd="0" presId="urn:microsoft.com/office/officeart/2005/8/layout/hList1"/>
    <dgm:cxn modelId="{A092BAA4-8631-4AE0-889D-EA549F1C1048}" type="presParOf" srcId="{B5CF89B0-28F4-495A-8842-95ADAFB00706}" destId="{1D4A5A8F-1189-4ECB-B7F9-F8C0D6322514}" srcOrd="3" destOrd="0" presId="urn:microsoft.com/office/officeart/2005/8/layout/hList1"/>
    <dgm:cxn modelId="{38905184-AB42-4F51-8B72-65A0B3286872}" type="presParOf" srcId="{B5CF89B0-28F4-495A-8842-95ADAFB00706}" destId="{2DC755A2-4ED5-41CE-85BD-4D0EBCBD901F}" srcOrd="4" destOrd="0" presId="urn:microsoft.com/office/officeart/2005/8/layout/hList1"/>
    <dgm:cxn modelId="{04000CCE-444A-4D25-AF87-D1DFC8C1D3E5}" type="presParOf" srcId="{2DC755A2-4ED5-41CE-85BD-4D0EBCBD901F}" destId="{4CC64B47-702B-405F-80CE-0D38C2698EDF}" srcOrd="0" destOrd="0" presId="urn:microsoft.com/office/officeart/2005/8/layout/hList1"/>
    <dgm:cxn modelId="{BD5DE649-2A17-4920-B11E-B5656417C9FC}" type="presParOf" srcId="{2DC755A2-4ED5-41CE-85BD-4D0EBCBD901F}" destId="{EF78C027-AFB5-4550-ADDA-DD74451368B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29E2E0-6C23-4E4E-A448-ED3D900B8F82}">
      <dsp:nvSpPr>
        <dsp:cNvPr id="0" name=""/>
        <dsp:cNvSpPr/>
      </dsp:nvSpPr>
      <dsp:spPr>
        <a:xfrm>
          <a:off x="2658" y="728147"/>
          <a:ext cx="2592345" cy="74880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93472" rIns="163576" bIns="93472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300" kern="1200" dirty="0"/>
            <a:t>精熟</a:t>
          </a:r>
        </a:p>
      </dsp:txBody>
      <dsp:txXfrm>
        <a:off x="2658" y="728147"/>
        <a:ext cx="2592345" cy="748800"/>
      </dsp:txXfrm>
    </dsp:sp>
    <dsp:sp modelId="{88DD49B0-EAE8-4882-BFC6-4DA7D599B3EE}">
      <dsp:nvSpPr>
        <dsp:cNvPr id="0" name=""/>
        <dsp:cNvSpPr/>
      </dsp:nvSpPr>
      <dsp:spPr>
        <a:xfrm>
          <a:off x="2658" y="1465201"/>
          <a:ext cx="2592345" cy="3069032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682" tIns="122682" rIns="163576" bIns="184023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2300" kern="1200" dirty="0"/>
            <a:t>能</a:t>
          </a:r>
          <a:r>
            <a:rPr lang="zh-TW" altLang="en-US" sz="2300" kern="1200" dirty="0">
              <a:solidFill>
                <a:srgbClr val="FF0000"/>
              </a:solidFill>
            </a:rPr>
            <a:t>廣泛</a:t>
          </a:r>
          <a:r>
            <a:rPr lang="zh-TW" altLang="en-US" sz="2300" kern="1200" dirty="0"/>
            <a:t>且</a:t>
          </a:r>
          <a:r>
            <a:rPr lang="zh-TW" altLang="en-US" sz="2300" kern="1200" dirty="0">
              <a:solidFill>
                <a:srgbClr val="FF0000"/>
              </a:solidFill>
            </a:rPr>
            <a:t>深入</a:t>
          </a:r>
          <a:r>
            <a:rPr lang="zh-TW" altLang="en-US" sz="2300" kern="1200" dirty="0"/>
            <a:t>的認識及了解社會科學習內容，並具有</a:t>
          </a:r>
          <a:r>
            <a:rPr lang="zh-TW" altLang="en-US" sz="2300" kern="1200" dirty="0">
              <a:solidFill>
                <a:srgbClr val="FF0000"/>
              </a:solidFill>
            </a:rPr>
            <a:t>運用多元</a:t>
          </a:r>
          <a:r>
            <a:rPr lang="zh-TW" altLang="en-US" sz="2300" kern="1200" dirty="0"/>
            <a:t>的社會科知識。</a:t>
          </a:r>
        </a:p>
      </dsp:txBody>
      <dsp:txXfrm>
        <a:off x="2658" y="1465201"/>
        <a:ext cx="2592345" cy="3069032"/>
      </dsp:txXfrm>
    </dsp:sp>
    <dsp:sp modelId="{4990819B-0C55-4DA2-9511-160168FA4B91}">
      <dsp:nvSpPr>
        <dsp:cNvPr id="0" name=""/>
        <dsp:cNvSpPr/>
      </dsp:nvSpPr>
      <dsp:spPr>
        <a:xfrm>
          <a:off x="2957932" y="676635"/>
          <a:ext cx="2592345" cy="748800"/>
        </a:xfrm>
        <a:prstGeom prst="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12700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93472" rIns="163576" bIns="93472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300" kern="1200" dirty="0"/>
            <a:t>基礎</a:t>
          </a:r>
        </a:p>
      </dsp:txBody>
      <dsp:txXfrm>
        <a:off x="2957932" y="676635"/>
        <a:ext cx="2592345" cy="748800"/>
      </dsp:txXfrm>
    </dsp:sp>
    <dsp:sp modelId="{F387E4C2-0F82-4294-9DE9-A3B9FEE4425A}">
      <dsp:nvSpPr>
        <dsp:cNvPr id="0" name=""/>
        <dsp:cNvSpPr/>
      </dsp:nvSpPr>
      <dsp:spPr>
        <a:xfrm>
          <a:off x="2957932" y="1425435"/>
          <a:ext cx="2592345" cy="3485161"/>
        </a:xfrm>
        <a:prstGeom prst="rect">
          <a:avLst/>
        </a:prstGeom>
        <a:solidFill>
          <a:schemeClr val="accent5">
            <a:tint val="40000"/>
            <a:alpha val="90000"/>
            <a:hueOff val="-5370241"/>
            <a:satOff val="24126"/>
            <a:lumOff val="1658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5370241"/>
              <a:satOff val="24126"/>
              <a:lumOff val="165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682" tIns="122682" rIns="163576" bIns="184023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2300" kern="1200" dirty="0"/>
            <a:t>能</a:t>
          </a:r>
          <a:r>
            <a:rPr lang="zh-TW" altLang="en-US" sz="2300" kern="1200" dirty="0">
              <a:solidFill>
                <a:srgbClr val="FF0000"/>
              </a:solidFill>
            </a:rPr>
            <a:t>大致認識</a:t>
          </a:r>
          <a:r>
            <a:rPr lang="zh-TW" altLang="en-US" sz="2300" kern="1200" dirty="0"/>
            <a:t>及了解社會科學習內容，並且</a:t>
          </a:r>
          <a:r>
            <a:rPr lang="zh-TW" altLang="en-US" sz="2300" kern="1200" dirty="0">
              <a:solidFill>
                <a:srgbClr val="FF0000"/>
              </a:solidFill>
            </a:rPr>
            <a:t>運用基礎</a:t>
          </a:r>
          <a:r>
            <a:rPr lang="zh-TW" altLang="en-US" sz="2300" kern="1200" dirty="0"/>
            <a:t>的社會科知識。</a:t>
          </a:r>
        </a:p>
      </dsp:txBody>
      <dsp:txXfrm>
        <a:off x="2957932" y="1425435"/>
        <a:ext cx="2592345" cy="3485161"/>
      </dsp:txXfrm>
    </dsp:sp>
    <dsp:sp modelId="{4CC64B47-702B-405F-80CE-0D38C2698EDF}">
      <dsp:nvSpPr>
        <dsp:cNvPr id="0" name=""/>
        <dsp:cNvSpPr/>
      </dsp:nvSpPr>
      <dsp:spPr>
        <a:xfrm>
          <a:off x="5913206" y="676635"/>
          <a:ext cx="2592345" cy="748800"/>
        </a:xfrm>
        <a:prstGeom prst="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12700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93472" rIns="163576" bIns="93472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300" kern="1200" dirty="0"/>
            <a:t>待加強</a:t>
          </a:r>
        </a:p>
      </dsp:txBody>
      <dsp:txXfrm>
        <a:off x="5913206" y="676635"/>
        <a:ext cx="2592345" cy="748800"/>
      </dsp:txXfrm>
    </dsp:sp>
    <dsp:sp modelId="{EF78C027-AFB5-4550-ADDA-DD74451368B1}">
      <dsp:nvSpPr>
        <dsp:cNvPr id="0" name=""/>
        <dsp:cNvSpPr/>
      </dsp:nvSpPr>
      <dsp:spPr>
        <a:xfrm>
          <a:off x="5913206" y="1425435"/>
          <a:ext cx="2592345" cy="3485161"/>
        </a:xfrm>
        <a:prstGeom prst="rect">
          <a:avLst/>
        </a:prstGeom>
        <a:solidFill>
          <a:schemeClr val="accent5">
            <a:tint val="40000"/>
            <a:alpha val="90000"/>
            <a:hueOff val="-10740482"/>
            <a:satOff val="48253"/>
            <a:lumOff val="3317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10740482"/>
              <a:satOff val="48253"/>
              <a:lumOff val="331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682" tIns="122682" rIns="163576" bIns="184023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2300" kern="1200" dirty="0"/>
            <a:t>能</a:t>
          </a:r>
          <a:r>
            <a:rPr lang="zh-TW" altLang="en-US" sz="2300" kern="1200" dirty="0">
              <a:solidFill>
                <a:srgbClr val="FF0000"/>
              </a:solidFill>
            </a:rPr>
            <a:t>約略</a:t>
          </a:r>
          <a:r>
            <a:rPr lang="zh-TW" altLang="en-US" sz="2300" kern="1200" dirty="0"/>
            <a:t>的認識及了解社會科學習內容。</a:t>
          </a:r>
        </a:p>
      </dsp:txBody>
      <dsp:txXfrm>
        <a:off x="5913206" y="1425435"/>
        <a:ext cx="2592345" cy="348516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>
            <a:extLst>
              <a:ext uri="{FF2B5EF4-FFF2-40B4-BE49-F238E27FC236}">
                <a16:creationId xmlns:a16="http://schemas.microsoft.com/office/drawing/2014/main" id="{A16FC23B-7355-4334-B7A4-37C1248F942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C285CBCC-A376-4341-A602-754DFD6E154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C6BFD5-D18E-48CA-922F-83B88F6E931F}" type="datetimeFigureOut">
              <a:rPr lang="zh-TW" altLang="en-US" smtClean="0"/>
              <a:t>2022/3/3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BD5E7229-59FA-4B65-8299-0F9DF8301EC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07917F4A-2204-4974-9867-3ED435EEE3D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934825-C465-4B4F-B52C-37694A3B90B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65537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字魂59号-创粗黑" panose="00000500000000000000" pitchFamily="2" charset="-122"/>
                <a:ea typeface="字魂59号-创粗黑" panose="00000500000000000000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字魂59号-创粗黑" panose="00000500000000000000" pitchFamily="2" charset="-122"/>
                <a:ea typeface="字魂59号-创粗黑" panose="00000500000000000000" pitchFamily="2" charset="-122"/>
              </a:defRPr>
            </a:lvl1pPr>
          </a:lstStyle>
          <a:p>
            <a:fld id="{72B5E3DC-FFB0-4250-AC2B-24635B42AAF0}" type="datetimeFigureOut">
              <a:rPr lang="zh-CN" altLang="en-US" smtClean="0"/>
              <a:pPr/>
              <a:t>2022/3/3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字魂59号-创粗黑" panose="00000500000000000000" pitchFamily="2" charset="-122"/>
                <a:ea typeface="字魂59号-创粗黑" panose="00000500000000000000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字魂59号-创粗黑" panose="00000500000000000000" pitchFamily="2" charset="-122"/>
                <a:ea typeface="字魂59号-创粗黑" panose="00000500000000000000" pitchFamily="2" charset="-122"/>
              </a:defRPr>
            </a:lvl1pPr>
          </a:lstStyle>
          <a:p>
            <a:fld id="{0B40129C-732E-4EB2-A793-F34C9775F74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9244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字魂59号-创粗黑" panose="00000500000000000000" pitchFamily="2" charset="-122"/>
        <a:ea typeface="字魂59号-创粗黑" panose="00000500000000000000" pitchFamily="2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字魂59号-创粗黑" panose="00000500000000000000" pitchFamily="2" charset="-122"/>
        <a:ea typeface="字魂59号-创粗黑" panose="00000500000000000000" pitchFamily="2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字魂59号-创粗黑" panose="00000500000000000000" pitchFamily="2" charset="-122"/>
        <a:ea typeface="字魂59号-创粗黑" panose="00000500000000000000" pitchFamily="2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字魂59号-创粗黑" panose="00000500000000000000" pitchFamily="2" charset="-122"/>
        <a:ea typeface="字魂59号-创粗黑" panose="00000500000000000000" pitchFamily="2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字魂59号-创粗黑" panose="00000500000000000000" pitchFamily="2" charset="-122"/>
        <a:ea typeface="字魂59号-创粗黑" panose="00000500000000000000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0129C-732E-4EB2-A793-F34C9775F74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90875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0129C-732E-4EB2-A793-F34C9775F74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20650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0129C-732E-4EB2-A793-F34C9775F74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07562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0129C-732E-4EB2-A793-F34C9775F74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11114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0129C-732E-4EB2-A793-F34C9775F74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04461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0300E8-2186-470F-B9C0-B9980E014B99}" type="slidenum">
              <a:rPr lang="zh-TW" altLang="en-US" smtClean="0"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338387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0300E8-2186-470F-B9C0-B9980E014B99}" type="slidenum">
              <a:rPr lang="zh-TW" altLang="en-US" smtClean="0"/>
              <a:t>20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913194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0300E8-2186-470F-B9C0-B9980E014B99}" type="slidenum">
              <a:rPr lang="zh-TW" altLang="en-US" smtClean="0"/>
              <a:t>21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341500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0129C-732E-4EB2-A793-F34C9775F74B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03821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A0EB4-A529-4335-9B3E-020BB0F9FF75}" type="slidenum">
              <a:rPr lang="zh-CN" altLang="en-US" smtClean="0"/>
              <a:t>36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64721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0129C-732E-4EB2-A793-F34C9775F74B}" type="slidenum">
              <a:rPr lang="zh-CN" altLang="en-US" smtClean="0"/>
              <a:t>49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60416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3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9449707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&#21488;&#28771;&#21490;.jpg" TargetMode="Externa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jpg"/><Relationship Id="rId4" Type="http://schemas.openxmlformats.org/officeDocument/2006/relationships/image" Target="../media/image37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&#21488;&#28771;&#21490;.jpg" TargetMode="External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image" Target="../media/image54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IvgsvuUINEY" TargetMode="External"/><Relationship Id="rId3" Type="http://schemas.openxmlformats.org/officeDocument/2006/relationships/hyperlink" Target="https://www.youtube.com/watch?v=T2pI0F6MlPE" TargetMode="External"/><Relationship Id="rId7" Type="http://schemas.openxmlformats.org/officeDocument/2006/relationships/hyperlink" Target="https://www.youtube.com/watch?v=BC2oHvOomjA" TargetMode="External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0ZjvEO6fD1A" TargetMode="External"/><Relationship Id="rId5" Type="http://schemas.openxmlformats.org/officeDocument/2006/relationships/hyperlink" Target="https://www.youtube.com/watch?v=T-Fs32wio2s" TargetMode="External"/><Relationship Id="rId4" Type="http://schemas.openxmlformats.org/officeDocument/2006/relationships/hyperlink" Target="https://www.youtube.com/watch?v=swrJM1Uhcoo" TargetMode="External"/><Relationship Id="rId9" Type="http://schemas.openxmlformats.org/officeDocument/2006/relationships/hyperlink" Target="&#35370;&#35222;&#23416;&#29983;&#20316;&#26989;&#36039;&#26009;&#21450;&#24433;&#29255;/&#19968;&#23567;&#27573;.mp4" TargetMode="Externa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1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1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1.pn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69D2E024-84A4-4CDB-A2AD-81C48CA462B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5269" y="628931"/>
            <a:ext cx="1312390" cy="2918833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1AC5F25D-BB8A-4B93-9184-4C72DC6D96A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4056" y="769325"/>
            <a:ext cx="4699629" cy="5752776"/>
          </a:xfrm>
          <a:prstGeom prst="rect">
            <a:avLst/>
          </a:prstGeom>
        </p:spPr>
      </p:pic>
      <p:sp>
        <p:nvSpPr>
          <p:cNvPr id="10" name="矩形 9">
            <a:extLst>
              <a:ext uri="{FF2B5EF4-FFF2-40B4-BE49-F238E27FC236}">
                <a16:creationId xmlns:a16="http://schemas.microsoft.com/office/drawing/2014/main" id="{635B136E-231E-4D37-8EE1-7927A64965C3}"/>
              </a:ext>
            </a:extLst>
          </p:cNvPr>
          <p:cNvSpPr/>
          <p:nvPr/>
        </p:nvSpPr>
        <p:spPr>
          <a:xfrm>
            <a:off x="5065489" y="697757"/>
            <a:ext cx="2380343" cy="501771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9C8BFDA9-99DC-4AA0-AA64-F4E6D50CA75A}"/>
              </a:ext>
            </a:extLst>
          </p:cNvPr>
          <p:cNvSpPr txBox="1"/>
          <p:nvPr/>
        </p:nvSpPr>
        <p:spPr>
          <a:xfrm>
            <a:off x="4470874" y="3638746"/>
            <a:ext cx="32737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  <a:cs typeface="+mn-ea"/>
                <a:sym typeface="+mn-lt"/>
              </a:rPr>
              <a:t>社會領域輔導團</a:t>
            </a:r>
            <a:endParaRPr lang="zh-CN" altLang="en-US" sz="2000" dirty="0">
              <a:latin typeface="微軟正黑體" panose="020B0604030504040204" pitchFamily="34" charset="-120"/>
              <a:ea typeface="微軟正黑體" panose="020B0604030504040204" pitchFamily="34" charset="-120"/>
              <a:cs typeface="+mn-ea"/>
              <a:sym typeface="+mn-lt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6F6FC7FA-DC9F-4EC8-8015-B278FD5CE1C1}"/>
              </a:ext>
            </a:extLst>
          </p:cNvPr>
          <p:cNvSpPr txBox="1"/>
          <p:nvPr/>
        </p:nvSpPr>
        <p:spPr>
          <a:xfrm>
            <a:off x="5352551" y="1098605"/>
            <a:ext cx="116114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7000" b="1" dirty="0">
                <a:solidFill>
                  <a:srgbClr val="FF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ea"/>
                <a:sym typeface="+mn-lt"/>
              </a:rPr>
              <a:t>增Ａ</a:t>
            </a:r>
            <a:r>
              <a:rPr lang="zh-TW" altLang="en-US" sz="7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ea"/>
                <a:sym typeface="+mn-lt"/>
              </a:rPr>
              <a:t>減Ｃ</a:t>
            </a:r>
            <a:endParaRPr lang="zh-CN" altLang="en-US" sz="7000" b="1" dirty="0">
              <a:latin typeface="微軟正黑體" panose="020B0604030504040204" pitchFamily="34" charset="-120"/>
              <a:ea typeface="微軟正黑體" panose="020B0604030504040204" pitchFamily="34" charset="-120"/>
              <a:cs typeface="+mn-ea"/>
              <a:sym typeface="+mn-lt"/>
            </a:endParaRPr>
          </a:p>
        </p:txBody>
      </p: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6F2E74D8-7EA6-4719-932C-9C1F9E6CA0C1}"/>
              </a:ext>
            </a:extLst>
          </p:cNvPr>
          <p:cNvCxnSpPr/>
          <p:nvPr/>
        </p:nvCxnSpPr>
        <p:spPr>
          <a:xfrm>
            <a:off x="6461391" y="1455055"/>
            <a:ext cx="0" cy="268151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>
            <a:extLst>
              <a:ext uri="{FF2B5EF4-FFF2-40B4-BE49-F238E27FC236}">
                <a16:creationId xmlns:a16="http://schemas.microsoft.com/office/drawing/2014/main" id="{1EA2FB3A-7450-41FA-8B34-21E8560F06D9}"/>
              </a:ext>
            </a:extLst>
          </p:cNvPr>
          <p:cNvSpPr txBox="1"/>
          <p:nvPr/>
        </p:nvSpPr>
        <p:spPr>
          <a:xfrm>
            <a:off x="6565997" y="2322274"/>
            <a:ext cx="4788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>
                <a:cs typeface="+mn-ea"/>
                <a:sym typeface="+mn-lt"/>
              </a:rPr>
              <a:t>大溪國中</a:t>
            </a:r>
            <a:endParaRPr lang="zh-CN" altLang="en-US" sz="2000" dirty="0">
              <a:cs typeface="+mn-ea"/>
              <a:sym typeface="+mn-lt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0F1936C6-84B4-454D-B93E-5B0464980142}"/>
              </a:ext>
            </a:extLst>
          </p:cNvPr>
          <p:cNvSpPr txBox="1"/>
          <p:nvPr/>
        </p:nvSpPr>
        <p:spPr>
          <a:xfrm>
            <a:off x="5733148" y="5363411"/>
            <a:ext cx="17126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400" dirty="0">
                <a:cs typeface="+mn-ea"/>
                <a:sym typeface="+mn-lt"/>
              </a:rPr>
              <a:t>20</a:t>
            </a:r>
            <a:r>
              <a:rPr lang="en-US" altLang="zh-TW" sz="1400" dirty="0">
                <a:cs typeface="+mn-ea"/>
                <a:sym typeface="+mn-lt"/>
              </a:rPr>
              <a:t>22</a:t>
            </a:r>
            <a:r>
              <a:rPr lang="en-US" altLang="zh-CN" sz="1400" dirty="0">
                <a:cs typeface="+mn-ea"/>
                <a:sym typeface="+mn-lt"/>
              </a:rPr>
              <a:t>.</a:t>
            </a:r>
            <a:r>
              <a:rPr lang="en-US" altLang="zh-TW" sz="1400" dirty="0">
                <a:cs typeface="+mn-ea"/>
                <a:sym typeface="+mn-lt"/>
              </a:rPr>
              <a:t>02</a:t>
            </a:r>
            <a:r>
              <a:rPr lang="en-US" altLang="zh-CN" sz="1400" dirty="0">
                <a:cs typeface="+mn-ea"/>
                <a:sym typeface="+mn-lt"/>
              </a:rPr>
              <a:t>.24</a:t>
            </a:r>
            <a:endParaRPr lang="zh-CN" altLang="en-US" sz="1400" dirty="0">
              <a:cs typeface="+mn-ea"/>
              <a:sym typeface="+mn-lt"/>
            </a:endParaRPr>
          </a:p>
        </p:txBody>
      </p:sp>
      <p:sp>
        <p:nvSpPr>
          <p:cNvPr id="13" name="文本框 10">
            <a:extLst>
              <a:ext uri="{FF2B5EF4-FFF2-40B4-BE49-F238E27FC236}">
                <a16:creationId xmlns:a16="http://schemas.microsoft.com/office/drawing/2014/main" id="{A910C09D-A835-474A-871A-EC7A401CCC8B}"/>
              </a:ext>
            </a:extLst>
          </p:cNvPr>
          <p:cNvSpPr txBox="1"/>
          <p:nvPr/>
        </p:nvSpPr>
        <p:spPr>
          <a:xfrm>
            <a:off x="7549392" y="4136571"/>
            <a:ext cx="32737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  <a:cs typeface="+mn-ea"/>
                <a:sym typeface="+mn-lt"/>
              </a:rPr>
              <a:t>王靜新老師</a:t>
            </a:r>
            <a:endParaRPr lang="zh-CN" altLang="en-US" sz="2000" dirty="0">
              <a:latin typeface="微軟正黑體" panose="020B0604030504040204" pitchFamily="34" charset="-120"/>
              <a:ea typeface="微軟正黑體" panose="020B0604030504040204" pitchFamily="34" charset="-120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1254346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4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85185E-6 L -0.61498 0.39097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755" y="195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12" grpId="0"/>
      <p:bldP spid="15" grpId="0"/>
      <p:bldP spid="16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9">
            <a:extLst>
              <a:ext uri="{FF2B5EF4-FFF2-40B4-BE49-F238E27FC236}">
                <a16:creationId xmlns:a16="http://schemas.microsoft.com/office/drawing/2014/main" id="{40A68B4F-946D-460E-A22F-84A6F567BC3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90523" y="588609"/>
            <a:ext cx="2024853" cy="1056322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B16BD9A7-6520-4DCA-9F3D-D073D28EA08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9752" y="732620"/>
            <a:ext cx="4699629" cy="5752776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5FD07A37-D45F-4510-B96D-F84662381BDB}"/>
              </a:ext>
            </a:extLst>
          </p:cNvPr>
          <p:cNvSpPr txBox="1"/>
          <p:nvPr/>
        </p:nvSpPr>
        <p:spPr>
          <a:xfrm>
            <a:off x="2392975" y="1881809"/>
            <a:ext cx="1113183" cy="2862322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ea"/>
                <a:sym typeface="+mn-lt"/>
              </a:rPr>
              <a:t>歷史科</a:t>
            </a:r>
            <a:endParaRPr lang="zh-CN" altLang="en-US" sz="6000" b="1" dirty="0">
              <a:latin typeface="微軟正黑體" panose="020B0604030504040204" pitchFamily="34" charset="-120"/>
              <a:ea typeface="微軟正黑體" panose="020B0604030504040204" pitchFamily="34" charset="-120"/>
              <a:cs typeface="+mn-ea"/>
              <a:sym typeface="+mn-lt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5AE5ADB3-127E-48FB-804B-C3EE2CE9578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90523" y="1781420"/>
            <a:ext cx="1877599" cy="1056322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FAD526EC-6452-4C98-9447-E74BD9E846A2}"/>
              </a:ext>
            </a:extLst>
          </p:cNvPr>
          <p:cNvSpPr txBox="1"/>
          <p:nvPr/>
        </p:nvSpPr>
        <p:spPr>
          <a:xfrm>
            <a:off x="6753738" y="810007"/>
            <a:ext cx="6626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b="1" dirty="0">
                <a:solidFill>
                  <a:schemeClr val="bg1"/>
                </a:solidFill>
                <a:cs typeface="+mn-ea"/>
                <a:sym typeface="+mn-lt"/>
              </a:rPr>
              <a:t>01</a:t>
            </a:r>
            <a:endParaRPr lang="zh-CN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B268936D-4F4E-4DB3-AA6E-2FA1EB26FC46}"/>
              </a:ext>
            </a:extLst>
          </p:cNvPr>
          <p:cNvSpPr txBox="1"/>
          <p:nvPr/>
        </p:nvSpPr>
        <p:spPr>
          <a:xfrm>
            <a:off x="8155363" y="1994110"/>
            <a:ext cx="18775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 defTabSz="1706910"/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ea"/>
              </a:rPr>
              <a:t>會考重點</a:t>
            </a:r>
            <a:endParaRPr lang="zh-CN" altLang="en-US" sz="2800" b="1" dirty="0">
              <a:latin typeface="微軟正黑體" panose="020B0604030504040204" pitchFamily="34" charset="-120"/>
              <a:ea typeface="微軟正黑體" panose="020B0604030504040204" pitchFamily="34" charset="-120"/>
              <a:cs typeface="+mn-ea"/>
            </a:endParaRP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2CC0581E-A1EA-4095-A585-0B5DC9B7CDC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90523" y="2974232"/>
            <a:ext cx="2024853" cy="1056322"/>
          </a:xfrm>
          <a:prstGeom prst="rect">
            <a:avLst/>
          </a:prstGeom>
        </p:spPr>
      </p:pic>
      <p:sp>
        <p:nvSpPr>
          <p:cNvPr id="11" name="文本框 10">
            <a:extLst>
              <a:ext uri="{FF2B5EF4-FFF2-40B4-BE49-F238E27FC236}">
                <a16:creationId xmlns:a16="http://schemas.microsoft.com/office/drawing/2014/main" id="{C9A03517-85BA-411E-BDC7-78E1C8710189}"/>
              </a:ext>
            </a:extLst>
          </p:cNvPr>
          <p:cNvSpPr txBox="1"/>
          <p:nvPr/>
        </p:nvSpPr>
        <p:spPr>
          <a:xfrm>
            <a:off x="6740222" y="2017193"/>
            <a:ext cx="6626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b="1" dirty="0">
                <a:solidFill>
                  <a:schemeClr val="bg1"/>
                </a:solidFill>
                <a:cs typeface="+mn-ea"/>
                <a:sym typeface="+mn-lt"/>
              </a:rPr>
              <a:t>02</a:t>
            </a:r>
            <a:endParaRPr lang="zh-CN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572A1975-F900-4318-B39C-52C2199DC656}"/>
              </a:ext>
            </a:extLst>
          </p:cNvPr>
          <p:cNvSpPr txBox="1"/>
          <p:nvPr/>
        </p:nvSpPr>
        <p:spPr>
          <a:xfrm>
            <a:off x="8155363" y="2917617"/>
            <a:ext cx="18775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ea"/>
              </a:rPr>
              <a:t>會考試題分析</a:t>
            </a:r>
            <a:endParaRPr lang="zh-CN" altLang="en-US" sz="2800" b="1" dirty="0">
              <a:latin typeface="微軟正黑體" panose="020B0604030504040204" pitchFamily="34" charset="-120"/>
              <a:ea typeface="微軟正黑體" panose="020B0604030504040204" pitchFamily="34" charset="-120"/>
              <a:cs typeface="+mn-ea"/>
              <a:sym typeface="+mn-lt"/>
            </a:endParaRP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id="{FBD36850-D2ED-4B5B-B68B-229E05FD73D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90523" y="4167043"/>
            <a:ext cx="1877599" cy="1056322"/>
          </a:xfrm>
          <a:prstGeom prst="rect">
            <a:avLst/>
          </a:prstGeom>
        </p:spPr>
      </p:pic>
      <p:sp>
        <p:nvSpPr>
          <p:cNvPr id="15" name="文本框 14">
            <a:extLst>
              <a:ext uri="{FF2B5EF4-FFF2-40B4-BE49-F238E27FC236}">
                <a16:creationId xmlns:a16="http://schemas.microsoft.com/office/drawing/2014/main" id="{4464A591-7949-4D04-8175-122FA729A8F6}"/>
              </a:ext>
            </a:extLst>
          </p:cNvPr>
          <p:cNvSpPr txBox="1"/>
          <p:nvPr/>
        </p:nvSpPr>
        <p:spPr>
          <a:xfrm>
            <a:off x="6761300" y="3277968"/>
            <a:ext cx="6626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b="1" dirty="0">
                <a:solidFill>
                  <a:schemeClr val="bg1"/>
                </a:solidFill>
                <a:cs typeface="+mn-ea"/>
                <a:sym typeface="+mn-lt"/>
              </a:rPr>
              <a:t>03</a:t>
            </a:r>
            <a:endParaRPr lang="zh-CN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82F1822C-7AE7-4C8D-A3DE-DB002C365799}"/>
              </a:ext>
            </a:extLst>
          </p:cNvPr>
          <p:cNvSpPr txBox="1"/>
          <p:nvPr/>
        </p:nvSpPr>
        <p:spPr>
          <a:xfrm>
            <a:off x="8155363" y="4272011"/>
            <a:ext cx="20928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ea"/>
                <a:sym typeface="+mn-lt"/>
              </a:rPr>
              <a:t>新課綱試題轉變</a:t>
            </a:r>
            <a:endParaRPr lang="zh-CN" altLang="en-US" sz="2800" b="1" dirty="0">
              <a:latin typeface="微軟正黑體" panose="020B0604030504040204" pitchFamily="34" charset="-120"/>
              <a:ea typeface="微軟正黑體" panose="020B0604030504040204" pitchFamily="34" charset="-120"/>
              <a:cs typeface="+mn-ea"/>
              <a:sym typeface="+mn-lt"/>
            </a:endParaRPr>
          </a:p>
        </p:txBody>
      </p:sp>
      <p:pic>
        <p:nvPicPr>
          <p:cNvPr id="18" name="图片 17">
            <a:extLst>
              <a:ext uri="{FF2B5EF4-FFF2-40B4-BE49-F238E27FC236}">
                <a16:creationId xmlns:a16="http://schemas.microsoft.com/office/drawing/2014/main" id="{51EBFD94-C666-4695-9D23-83921F592BD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90523" y="5359855"/>
            <a:ext cx="2024853" cy="1056322"/>
          </a:xfrm>
          <a:prstGeom prst="rect">
            <a:avLst/>
          </a:prstGeom>
        </p:spPr>
      </p:pic>
      <p:sp>
        <p:nvSpPr>
          <p:cNvPr id="19" name="文本框 18">
            <a:extLst>
              <a:ext uri="{FF2B5EF4-FFF2-40B4-BE49-F238E27FC236}">
                <a16:creationId xmlns:a16="http://schemas.microsoft.com/office/drawing/2014/main" id="{AEBBC798-D84A-446A-B7D0-EDD67A0A0CF9}"/>
              </a:ext>
            </a:extLst>
          </p:cNvPr>
          <p:cNvSpPr txBox="1"/>
          <p:nvPr/>
        </p:nvSpPr>
        <p:spPr>
          <a:xfrm>
            <a:off x="6768947" y="4483209"/>
            <a:ext cx="6626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b="1" dirty="0">
                <a:solidFill>
                  <a:schemeClr val="bg1"/>
                </a:solidFill>
                <a:cs typeface="+mn-ea"/>
                <a:sym typeface="+mn-lt"/>
              </a:rPr>
              <a:t>04</a:t>
            </a:r>
            <a:endParaRPr lang="zh-CN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9967D221-78C0-4524-ADF7-424DD25FE48A}"/>
              </a:ext>
            </a:extLst>
          </p:cNvPr>
          <p:cNvSpPr txBox="1"/>
          <p:nvPr/>
        </p:nvSpPr>
        <p:spPr>
          <a:xfrm>
            <a:off x="8155363" y="5626406"/>
            <a:ext cx="20273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ea"/>
                <a:sym typeface="+mn-lt"/>
              </a:rPr>
              <a:t>最後叮嚀</a:t>
            </a:r>
            <a:endParaRPr lang="zh-CN" altLang="en-US" sz="2800" b="1" dirty="0">
              <a:latin typeface="微軟正黑體" panose="020B0604030504040204" pitchFamily="34" charset="-120"/>
              <a:ea typeface="微軟正黑體" panose="020B0604030504040204" pitchFamily="34" charset="-120"/>
              <a:cs typeface="+mn-ea"/>
              <a:sym typeface="+mn-lt"/>
            </a:endParaRPr>
          </a:p>
        </p:txBody>
      </p:sp>
      <p:sp>
        <p:nvSpPr>
          <p:cNvPr id="22" name="文本框 7">
            <a:extLst>
              <a:ext uri="{FF2B5EF4-FFF2-40B4-BE49-F238E27FC236}">
                <a16:creationId xmlns:a16="http://schemas.microsoft.com/office/drawing/2014/main" id="{1F997432-1DA3-4FAD-99E5-9A82B6735E3F}"/>
              </a:ext>
            </a:extLst>
          </p:cNvPr>
          <p:cNvSpPr txBox="1"/>
          <p:nvPr/>
        </p:nvSpPr>
        <p:spPr>
          <a:xfrm>
            <a:off x="8155363" y="639716"/>
            <a:ext cx="18775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 defTabSz="1706910"/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ea"/>
              </a:rPr>
              <a:t>110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ea"/>
              </a:rPr>
              <a:t>會考大溪作答</a:t>
            </a:r>
            <a:endParaRPr lang="zh-CN" altLang="en-US" sz="2800" b="1" dirty="0">
              <a:latin typeface="微軟正黑體" panose="020B0604030504040204" pitchFamily="34" charset="-120"/>
              <a:ea typeface="微軟正黑體" panose="020B0604030504040204" pitchFamily="34" charset="-120"/>
              <a:cs typeface="+mn-ea"/>
            </a:endParaRPr>
          </a:p>
        </p:txBody>
      </p:sp>
      <p:sp>
        <p:nvSpPr>
          <p:cNvPr id="23" name="文本框 18">
            <a:extLst>
              <a:ext uri="{FF2B5EF4-FFF2-40B4-BE49-F238E27FC236}">
                <a16:creationId xmlns:a16="http://schemas.microsoft.com/office/drawing/2014/main" id="{0C6C2CB9-4AAF-4C2B-871A-12885C5AF728}"/>
              </a:ext>
            </a:extLst>
          </p:cNvPr>
          <p:cNvSpPr txBox="1"/>
          <p:nvPr/>
        </p:nvSpPr>
        <p:spPr>
          <a:xfrm>
            <a:off x="6774459" y="5564851"/>
            <a:ext cx="6626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b="1" dirty="0">
                <a:solidFill>
                  <a:schemeClr val="bg1"/>
                </a:solidFill>
                <a:cs typeface="+mn-ea"/>
                <a:sym typeface="+mn-lt"/>
              </a:rPr>
              <a:t>05</a:t>
            </a:r>
            <a:endParaRPr lang="zh-CN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1792487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8" grpId="0"/>
      <p:bldP spid="11" grpId="0"/>
      <p:bldP spid="12" grpId="0"/>
      <p:bldP spid="15" grpId="0"/>
      <p:bldP spid="16" grpId="0"/>
      <p:bldP spid="19" grpId="0"/>
      <p:bldP spid="20" grpId="0"/>
      <p:bldP spid="22" grpId="0"/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515AC2D8-6F71-4CC2-987C-1F93C6EA665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11166" y="1554356"/>
            <a:ext cx="6108084" cy="3186456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1A54C27E-EAC7-4527-847C-38BBA257DFD8}"/>
              </a:ext>
            </a:extLst>
          </p:cNvPr>
          <p:cNvSpPr txBox="1"/>
          <p:nvPr/>
        </p:nvSpPr>
        <p:spPr>
          <a:xfrm>
            <a:off x="4903307" y="2941698"/>
            <a:ext cx="31831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TW" sz="3600" b="1" dirty="0">
                <a:solidFill>
                  <a:schemeClr val="bg1"/>
                </a:solidFill>
                <a:cs typeface="+mn-ea"/>
                <a:sym typeface="+mn-lt"/>
              </a:rPr>
              <a:t>110</a:t>
            </a:r>
            <a:r>
              <a:rPr lang="zh-TW" altLang="en-US" sz="3600" b="1" dirty="0">
                <a:solidFill>
                  <a:schemeClr val="bg1"/>
                </a:solidFill>
                <a:cs typeface="+mn-ea"/>
                <a:sym typeface="+mn-lt"/>
              </a:rPr>
              <a:t>大溪會考</a:t>
            </a:r>
            <a:endParaRPr lang="zh-CN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6C67089F-103B-41D9-A44E-324244C3D319}"/>
              </a:ext>
            </a:extLst>
          </p:cNvPr>
          <p:cNvSpPr txBox="1"/>
          <p:nvPr/>
        </p:nvSpPr>
        <p:spPr>
          <a:xfrm>
            <a:off x="5512633" y="3564255"/>
            <a:ext cx="19645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TW" altLang="en-US" sz="2000" b="1" dirty="0">
                <a:ln w="3175">
                  <a:solidFill>
                    <a:schemeClr val="tx2">
                      <a:lumMod val="50000"/>
                    </a:schemeClr>
                  </a:solidFill>
                </a:ln>
                <a:solidFill>
                  <a:srgbClr val="FFFF00"/>
                </a:solidFill>
                <a:cs typeface="+mn-ea"/>
                <a:sym typeface="+mn-lt"/>
              </a:rPr>
              <a:t>學生作答情形</a:t>
            </a:r>
            <a:endParaRPr lang="zh-CN" altLang="en-US" sz="2000" dirty="0">
              <a:ln w="3175">
                <a:solidFill>
                  <a:schemeClr val="tx2">
                    <a:lumMod val="50000"/>
                  </a:schemeClr>
                </a:solidFill>
              </a:ln>
              <a:solidFill>
                <a:srgbClr val="FFFF00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5501375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390349B3-C2E7-4CA7-94F0-BF9C201740A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109"/>
          <a:stretch/>
        </p:blipFill>
        <p:spPr>
          <a:xfrm>
            <a:off x="160440" y="197564"/>
            <a:ext cx="11802173" cy="6488290"/>
          </a:xfrm>
          <a:prstGeom prst="rect">
            <a:avLst/>
          </a:prstGeom>
        </p:spPr>
      </p:pic>
      <p:pic>
        <p:nvPicPr>
          <p:cNvPr id="4" name="圖片 3">
            <a:extLst>
              <a:ext uri="{FF2B5EF4-FFF2-40B4-BE49-F238E27FC236}">
                <a16:creationId xmlns:a16="http://schemas.microsoft.com/office/drawing/2014/main" id="{51ABE2F1-4FDA-4843-8B46-A75A4B355C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4054" y="659702"/>
            <a:ext cx="8318635" cy="2936694"/>
          </a:xfrm>
          <a:prstGeom prst="rect">
            <a:avLst/>
          </a:prstGeom>
        </p:spPr>
      </p:pic>
      <p:sp>
        <p:nvSpPr>
          <p:cNvPr id="6" name="矩形: 圓角 5">
            <a:extLst>
              <a:ext uri="{FF2B5EF4-FFF2-40B4-BE49-F238E27FC236}">
                <a16:creationId xmlns:a16="http://schemas.microsoft.com/office/drawing/2014/main" id="{6C4626CB-3394-48DB-B97B-9EADC834E5F7}"/>
              </a:ext>
            </a:extLst>
          </p:cNvPr>
          <p:cNvSpPr/>
          <p:nvPr/>
        </p:nvSpPr>
        <p:spPr>
          <a:xfrm>
            <a:off x="2149311" y="2724346"/>
            <a:ext cx="3026004" cy="424207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28C908D1-3987-4D66-835F-A10FE93001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4054" y="736425"/>
            <a:ext cx="10307505" cy="2936694"/>
          </a:xfrm>
          <a:prstGeom prst="rect">
            <a:avLst/>
          </a:prstGeom>
        </p:spPr>
      </p:pic>
      <p:sp>
        <p:nvSpPr>
          <p:cNvPr id="7" name="矩形: 圓角 6">
            <a:extLst>
              <a:ext uri="{FF2B5EF4-FFF2-40B4-BE49-F238E27FC236}">
                <a16:creationId xmlns:a16="http://schemas.microsoft.com/office/drawing/2014/main" id="{475E380D-92D6-42EA-80E8-65F7911D5F3C}"/>
              </a:ext>
            </a:extLst>
          </p:cNvPr>
          <p:cNvSpPr/>
          <p:nvPr/>
        </p:nvSpPr>
        <p:spPr>
          <a:xfrm>
            <a:off x="2301711" y="2762707"/>
            <a:ext cx="4714976" cy="424207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7673554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7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4EA89692-73A9-4F36-90B8-2B0520F34BF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77"/>
          <a:stretch/>
        </p:blipFill>
        <p:spPr>
          <a:xfrm>
            <a:off x="94268" y="322436"/>
            <a:ext cx="12003463" cy="6077808"/>
          </a:xfrm>
          <a:prstGeom prst="rect">
            <a:avLst/>
          </a:prstGeom>
        </p:spPr>
      </p:pic>
      <p:pic>
        <p:nvPicPr>
          <p:cNvPr id="4" name="圖片 3">
            <a:extLst>
              <a:ext uri="{FF2B5EF4-FFF2-40B4-BE49-F238E27FC236}">
                <a16:creationId xmlns:a16="http://schemas.microsoft.com/office/drawing/2014/main" id="{F672B23F-D51F-46B3-9A0C-DF4B4110ED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4445" y="1124578"/>
            <a:ext cx="8405844" cy="3700463"/>
          </a:xfrm>
          <a:prstGeom prst="rect">
            <a:avLst/>
          </a:prstGeom>
        </p:spPr>
      </p:pic>
      <p:sp>
        <p:nvSpPr>
          <p:cNvPr id="5" name="矩形: 圓角 4">
            <a:extLst>
              <a:ext uri="{FF2B5EF4-FFF2-40B4-BE49-F238E27FC236}">
                <a16:creationId xmlns:a16="http://schemas.microsoft.com/office/drawing/2014/main" id="{9D723995-0549-4A44-A218-99A35FD6B40A}"/>
              </a:ext>
            </a:extLst>
          </p:cNvPr>
          <p:cNvSpPr/>
          <p:nvPr/>
        </p:nvSpPr>
        <p:spPr>
          <a:xfrm>
            <a:off x="1910080" y="3931107"/>
            <a:ext cx="2580640" cy="424207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5114325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014D650E-9712-4488-B910-3199DE46072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2127" y="1512610"/>
            <a:ext cx="5663885" cy="3186456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E288E216-9EEB-4240-BFF9-9988B41E5416}"/>
              </a:ext>
            </a:extLst>
          </p:cNvPr>
          <p:cNvSpPr txBox="1"/>
          <p:nvPr/>
        </p:nvSpPr>
        <p:spPr>
          <a:xfrm>
            <a:off x="4465986" y="2782673"/>
            <a:ext cx="30214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TW" altLang="en-US" sz="3600" b="1" dirty="0">
                <a:solidFill>
                  <a:schemeClr val="bg1"/>
                </a:solidFill>
                <a:cs typeface="+mn-ea"/>
                <a:sym typeface="+mn-lt"/>
              </a:rPr>
              <a:t>會考考什麼</a:t>
            </a:r>
            <a:r>
              <a:rPr lang="en-US" altLang="zh-TW" sz="3600" b="1" dirty="0">
                <a:solidFill>
                  <a:schemeClr val="bg1"/>
                </a:solidFill>
                <a:cs typeface="+mn-ea"/>
                <a:sym typeface="+mn-lt"/>
              </a:rPr>
              <a:t>?</a:t>
            </a:r>
            <a:endParaRPr lang="zh-CN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3772C03A-02E3-421F-A604-60B8EC15381F}"/>
              </a:ext>
            </a:extLst>
          </p:cNvPr>
          <p:cNvSpPr txBox="1"/>
          <p:nvPr/>
        </p:nvSpPr>
        <p:spPr>
          <a:xfrm>
            <a:off x="4817832" y="3463870"/>
            <a:ext cx="25563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TW" altLang="en-US" sz="2000" dirty="0">
                <a:solidFill>
                  <a:schemeClr val="bg1"/>
                </a:solidFill>
                <a:cs typeface="+mn-ea"/>
                <a:sym typeface="+mn-lt"/>
              </a:rPr>
              <a:t>掌握重點</a:t>
            </a:r>
            <a:r>
              <a:rPr lang="en-US" altLang="zh-TW" sz="2000" dirty="0">
                <a:solidFill>
                  <a:schemeClr val="bg1"/>
                </a:solidFill>
                <a:cs typeface="+mn-ea"/>
                <a:sym typeface="+mn-lt"/>
              </a:rPr>
              <a:t>/</a:t>
            </a:r>
            <a:r>
              <a:rPr lang="zh-TW" altLang="en-US" sz="2000" dirty="0">
                <a:solidFill>
                  <a:schemeClr val="bg1"/>
                </a:solidFill>
                <a:cs typeface="+mn-ea"/>
                <a:sym typeface="+mn-lt"/>
              </a:rPr>
              <a:t>脫</a:t>
            </a:r>
            <a:r>
              <a:rPr lang="en-US" altLang="zh-TW" sz="2000" dirty="0">
                <a:solidFill>
                  <a:schemeClr val="bg1"/>
                </a:solidFill>
                <a:cs typeface="+mn-ea"/>
                <a:sym typeface="+mn-lt"/>
              </a:rPr>
              <a:t>C</a:t>
            </a:r>
            <a:r>
              <a:rPr lang="zh-TW" altLang="en-US" sz="2000" dirty="0">
                <a:solidFill>
                  <a:schemeClr val="bg1"/>
                </a:solidFill>
                <a:cs typeface="+mn-ea"/>
                <a:sym typeface="+mn-lt"/>
              </a:rPr>
              <a:t>策略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9657101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989776" y="60127"/>
            <a:ext cx="3097454" cy="808291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788" dirty="0">
                <a:solidFill>
                  <a:schemeClr val="bg1"/>
                </a:solidFill>
              </a:rPr>
              <a:t>會考試題</a:t>
            </a:r>
          </a:p>
        </p:txBody>
      </p:sp>
      <p:sp>
        <p:nvSpPr>
          <p:cNvPr id="13" name="平行四边形 5"/>
          <p:cNvSpPr/>
          <p:nvPr/>
        </p:nvSpPr>
        <p:spPr>
          <a:xfrm>
            <a:off x="-4113958" y="-947834"/>
            <a:ext cx="7064586" cy="7587394"/>
          </a:xfrm>
          <a:prstGeom prst="parallelogram">
            <a:avLst>
              <a:gd name="adj" fmla="val 63614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960"/>
          </a:p>
        </p:txBody>
      </p:sp>
      <p:sp>
        <p:nvSpPr>
          <p:cNvPr id="3" name="矩形 2"/>
          <p:cNvSpPr/>
          <p:nvPr/>
        </p:nvSpPr>
        <p:spPr>
          <a:xfrm>
            <a:off x="1197897" y="1114953"/>
            <a:ext cx="2603521" cy="8145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693" dirty="0">
                <a:solidFill>
                  <a:srgbClr val="0070C0"/>
                </a:solidFill>
                <a:latin typeface="標楷體" panose="03000509000000000000" pitchFamily="65" charset="-120"/>
              </a:rPr>
              <a:t>配題原則</a:t>
            </a:r>
            <a:endParaRPr lang="zh-TW" altLang="en-US" sz="4693" dirty="0">
              <a:solidFill>
                <a:srgbClr val="0070C0"/>
              </a:solidFill>
            </a:endParaRPr>
          </a:p>
        </p:txBody>
      </p:sp>
      <p:sp>
        <p:nvSpPr>
          <p:cNvPr id="12" name="平行四边形 4"/>
          <p:cNvSpPr/>
          <p:nvPr/>
        </p:nvSpPr>
        <p:spPr>
          <a:xfrm>
            <a:off x="8724790" y="869830"/>
            <a:ext cx="10846910" cy="8799137"/>
          </a:xfrm>
          <a:prstGeom prst="parallelogram">
            <a:avLst>
              <a:gd name="adj" fmla="val 47754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960"/>
          </a:p>
        </p:txBody>
      </p:sp>
      <p:sp>
        <p:nvSpPr>
          <p:cNvPr id="14" name="矩形 13"/>
          <p:cNvSpPr/>
          <p:nvPr/>
        </p:nvSpPr>
        <p:spPr>
          <a:xfrm>
            <a:off x="860421" y="2176005"/>
            <a:ext cx="4829123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457200" algn="just"/>
            <a:r>
              <a:rPr lang="en-US" altLang="zh-TW" sz="3000" dirty="0">
                <a:latin typeface="標楷體" panose="03000509000000000000" pitchFamily="65" charset="-120"/>
              </a:rPr>
              <a:t>1.</a:t>
            </a:r>
            <a:r>
              <a:rPr lang="zh-TW" altLang="en-US" sz="3000" dirty="0">
                <a:latin typeface="標楷體" panose="03000509000000000000" pitchFamily="65" charset="-120"/>
              </a:rPr>
              <a:t>盡量維持歷史、地理、公民學科平均分配會考考題。</a:t>
            </a:r>
            <a:endParaRPr lang="en-US" altLang="zh-TW" sz="3000" dirty="0">
              <a:latin typeface="標楷體" panose="03000509000000000000" pitchFamily="65" charset="-120"/>
            </a:endParaRPr>
          </a:p>
          <a:p>
            <a:pPr marL="360000" indent="-457200" algn="just"/>
            <a:r>
              <a:rPr lang="en-US" altLang="zh-TW" sz="3000" dirty="0"/>
              <a:t>2.</a:t>
            </a:r>
            <a:r>
              <a:rPr lang="zh-TW" altLang="en-US" sz="3000" dirty="0"/>
              <a:t>試題力求</a:t>
            </a:r>
            <a:r>
              <a:rPr lang="zh-TW" altLang="en-US" sz="3000" dirty="0">
                <a:solidFill>
                  <a:srgbClr val="FF0000"/>
                </a:solidFill>
              </a:rPr>
              <a:t>貼近學生的切身生活</a:t>
            </a:r>
            <a:r>
              <a:rPr lang="zh-TW" altLang="en-US" sz="3000" dirty="0"/>
              <a:t>，促使學習更具有意義。</a:t>
            </a:r>
            <a:endParaRPr lang="en-US" altLang="zh-TW" sz="3000" dirty="0"/>
          </a:p>
          <a:p>
            <a:pPr marL="360000" indent="-457200" algn="just"/>
            <a:r>
              <a:rPr lang="en-US" altLang="zh-TW" sz="3000" dirty="0"/>
              <a:t>3.</a:t>
            </a:r>
            <a:r>
              <a:rPr lang="zh-TW" altLang="en-US" sz="3000" dirty="0"/>
              <a:t>評量概念重視</a:t>
            </a:r>
            <a:r>
              <a:rPr lang="zh-TW" altLang="en-US" sz="3000" dirty="0">
                <a:solidFill>
                  <a:srgbClr val="FF0000"/>
                </a:solidFill>
              </a:rPr>
              <a:t>跨科整合</a:t>
            </a:r>
            <a:r>
              <a:rPr lang="zh-TW" altLang="en-US" sz="3000" dirty="0"/>
              <a:t>及資料掌握的適當性與正確性，著重學生</a:t>
            </a:r>
            <a:r>
              <a:rPr lang="zh-TW" altLang="en-US" sz="3000" dirty="0">
                <a:solidFill>
                  <a:srgbClr val="FF0000"/>
                </a:solidFill>
              </a:rPr>
              <a:t>解讀、轉譯圖表資料</a:t>
            </a:r>
            <a:r>
              <a:rPr lang="zh-TW" altLang="en-US" sz="3000" dirty="0"/>
              <a:t>的能力</a:t>
            </a:r>
            <a:endParaRPr lang="en-US" altLang="zh-TW" sz="3000" dirty="0">
              <a:latin typeface="標楷體" panose="03000509000000000000" pitchFamily="65" charset="-120"/>
            </a:endParaRPr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C2951ECD-DE24-416A-9530-3BE94F3258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63670"/>
          <a:stretch/>
        </p:blipFill>
        <p:spPr>
          <a:xfrm>
            <a:off x="4934950" y="1735259"/>
            <a:ext cx="7262990" cy="3239863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FE8C62A3-4F3E-4622-9F71-1A0C4B4FC5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55436" y="684213"/>
            <a:ext cx="8176733" cy="5739109"/>
          </a:xfrm>
          <a:prstGeom prst="rect">
            <a:avLst/>
          </a:prstGeom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9F6EAA47-9AAE-4329-A653-A54D583BC9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92795" y="434678"/>
            <a:ext cx="7939375" cy="6331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05324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decel="10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989776" y="60127"/>
            <a:ext cx="3097454" cy="808291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788" dirty="0">
                <a:solidFill>
                  <a:schemeClr val="bg1"/>
                </a:solidFill>
              </a:rPr>
              <a:t>會考試題</a:t>
            </a:r>
          </a:p>
        </p:txBody>
      </p:sp>
      <p:sp>
        <p:nvSpPr>
          <p:cNvPr id="13" name="平行四边形 5"/>
          <p:cNvSpPr/>
          <p:nvPr/>
        </p:nvSpPr>
        <p:spPr>
          <a:xfrm>
            <a:off x="-4113958" y="-947834"/>
            <a:ext cx="7064586" cy="7587394"/>
          </a:xfrm>
          <a:prstGeom prst="parallelogram">
            <a:avLst>
              <a:gd name="adj" fmla="val 63614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960"/>
          </a:p>
        </p:txBody>
      </p:sp>
      <p:sp>
        <p:nvSpPr>
          <p:cNvPr id="3" name="矩形 2"/>
          <p:cNvSpPr/>
          <p:nvPr/>
        </p:nvSpPr>
        <p:spPr>
          <a:xfrm>
            <a:off x="1186731" y="1006236"/>
            <a:ext cx="2703543" cy="8145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693" dirty="0">
                <a:solidFill>
                  <a:srgbClr val="0070C0"/>
                </a:solidFill>
              </a:rPr>
              <a:t>等級描述</a:t>
            </a:r>
            <a:endParaRPr lang="zh-TW" altLang="en-US" sz="4693" dirty="0">
              <a:solidFill>
                <a:srgbClr val="0070C0"/>
              </a:solidFill>
              <a:latin typeface="標楷體" panose="03000509000000000000" pitchFamily="65" charset="-120"/>
            </a:endParaRPr>
          </a:p>
        </p:txBody>
      </p:sp>
      <p:sp>
        <p:nvSpPr>
          <p:cNvPr id="12" name="平行四边形 4"/>
          <p:cNvSpPr/>
          <p:nvPr/>
        </p:nvSpPr>
        <p:spPr>
          <a:xfrm>
            <a:off x="8724790" y="869830"/>
            <a:ext cx="10846910" cy="8799137"/>
          </a:xfrm>
          <a:prstGeom prst="parallelogram">
            <a:avLst>
              <a:gd name="adj" fmla="val 47754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960"/>
          </a:p>
        </p:txBody>
      </p:sp>
      <p:graphicFrame>
        <p:nvGraphicFramePr>
          <p:cNvPr id="9" name="資料庫圖表 8"/>
          <p:cNvGraphicFramePr/>
          <p:nvPr>
            <p:extLst>
              <p:ext uri="{D42A27DB-BD31-4B8C-83A1-F6EECF244321}">
                <p14:modId xmlns:p14="http://schemas.microsoft.com/office/powerpoint/2010/main" val="2985568825"/>
              </p:ext>
            </p:extLst>
          </p:nvPr>
        </p:nvGraphicFramePr>
        <p:xfrm>
          <a:off x="1651789" y="1317523"/>
          <a:ext cx="8508211" cy="55872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78376701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-17241" y="-28438"/>
            <a:ext cx="3097454" cy="808291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788" dirty="0">
                <a:solidFill>
                  <a:schemeClr val="bg1"/>
                </a:solidFill>
              </a:rPr>
              <a:t>會考試題</a:t>
            </a:r>
          </a:p>
        </p:txBody>
      </p:sp>
      <p:sp>
        <p:nvSpPr>
          <p:cNvPr id="13" name="平行四边形 5"/>
          <p:cNvSpPr/>
          <p:nvPr/>
        </p:nvSpPr>
        <p:spPr>
          <a:xfrm>
            <a:off x="-4113958" y="-947834"/>
            <a:ext cx="7064586" cy="7587394"/>
          </a:xfrm>
          <a:prstGeom prst="parallelogram">
            <a:avLst>
              <a:gd name="adj" fmla="val 63614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960"/>
          </a:p>
        </p:txBody>
      </p:sp>
      <p:sp>
        <p:nvSpPr>
          <p:cNvPr id="3" name="矩形 2"/>
          <p:cNvSpPr/>
          <p:nvPr/>
        </p:nvSpPr>
        <p:spPr>
          <a:xfrm>
            <a:off x="599441" y="965596"/>
            <a:ext cx="7447279" cy="8145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693" dirty="0">
                <a:solidFill>
                  <a:srgbClr val="287ED7"/>
                </a:solidFill>
              </a:rPr>
              <a:t>能力等級與答對題數對照表</a:t>
            </a:r>
            <a:endParaRPr lang="zh-TW" altLang="en-US" sz="4693" dirty="0">
              <a:solidFill>
                <a:srgbClr val="287ED7"/>
              </a:solidFill>
              <a:latin typeface="標楷體" panose="03000509000000000000" pitchFamily="65" charset="-120"/>
            </a:endParaRPr>
          </a:p>
        </p:txBody>
      </p:sp>
      <p:sp>
        <p:nvSpPr>
          <p:cNvPr id="12" name="平行四边形 4"/>
          <p:cNvSpPr/>
          <p:nvPr/>
        </p:nvSpPr>
        <p:spPr>
          <a:xfrm>
            <a:off x="8724790" y="869830"/>
            <a:ext cx="10846910" cy="8799137"/>
          </a:xfrm>
          <a:prstGeom prst="parallelogram">
            <a:avLst>
              <a:gd name="adj" fmla="val 47754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960"/>
          </a:p>
        </p:txBody>
      </p:sp>
      <p:graphicFrame>
        <p:nvGraphicFramePr>
          <p:cNvPr id="7" name="內容版面配置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88414966"/>
              </p:ext>
            </p:extLst>
          </p:nvPr>
        </p:nvGraphicFramePr>
        <p:xfrm>
          <a:off x="213034" y="1780114"/>
          <a:ext cx="10346802" cy="4956622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8868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12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390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905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3905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3905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3905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3905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39057">
                  <a:extLst>
                    <a:ext uri="{9D8B030D-6E8A-4147-A177-3AD203B41FA5}">
                      <a16:colId xmlns:a16="http://schemas.microsoft.com/office/drawing/2014/main" val="1506999557"/>
                    </a:ext>
                  </a:extLst>
                </a:gridCol>
                <a:gridCol w="739057">
                  <a:extLst>
                    <a:ext uri="{9D8B030D-6E8A-4147-A177-3AD203B41FA5}">
                      <a16:colId xmlns:a16="http://schemas.microsoft.com/office/drawing/2014/main" val="2948750015"/>
                    </a:ext>
                  </a:extLst>
                </a:gridCol>
                <a:gridCol w="739057">
                  <a:extLst>
                    <a:ext uri="{9D8B030D-6E8A-4147-A177-3AD203B41FA5}">
                      <a16:colId xmlns:a16="http://schemas.microsoft.com/office/drawing/2014/main" val="441644152"/>
                    </a:ext>
                  </a:extLst>
                </a:gridCol>
                <a:gridCol w="739057">
                  <a:extLst>
                    <a:ext uri="{9D8B030D-6E8A-4147-A177-3AD203B41FA5}">
                      <a16:colId xmlns:a16="http://schemas.microsoft.com/office/drawing/2014/main" val="2018722450"/>
                    </a:ext>
                  </a:extLst>
                </a:gridCol>
                <a:gridCol w="739057">
                  <a:extLst>
                    <a:ext uri="{9D8B030D-6E8A-4147-A177-3AD203B41FA5}">
                      <a16:colId xmlns:a16="http://schemas.microsoft.com/office/drawing/2014/main" val="2734187557"/>
                    </a:ext>
                  </a:extLst>
                </a:gridCol>
                <a:gridCol w="739057">
                  <a:extLst>
                    <a:ext uri="{9D8B030D-6E8A-4147-A177-3AD203B41FA5}">
                      <a16:colId xmlns:a16="http://schemas.microsoft.com/office/drawing/2014/main" val="3487530431"/>
                    </a:ext>
                  </a:extLst>
                </a:gridCol>
              </a:tblGrid>
              <a:tr h="696318">
                <a:tc gridSpan="2">
                  <a:txBody>
                    <a:bodyPr/>
                    <a:lstStyle/>
                    <a:p>
                      <a:pPr algn="ctr"/>
                      <a:r>
                        <a:rPr lang="zh-TW" altLang="en-US" sz="2100" cap="none" spc="0" dirty="0">
                          <a:ln>
                            <a:noFill/>
                          </a:ln>
                          <a:effectLst/>
                          <a:latin typeface="華康少女文字W5" panose="040F0509000000000000" pitchFamily="81" charset="-120"/>
                          <a:ea typeface="華康少女文字W5" panose="040F0509000000000000" pitchFamily="81" charset="-120"/>
                        </a:rPr>
                        <a:t>年份</a:t>
                      </a:r>
                      <a:endParaRPr lang="zh-TW" altLang="en-US" sz="21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華康少女文字W5" panose="040F0509000000000000" pitchFamily="81" charset="-120"/>
                        <a:ea typeface="華康少女文字W5" panose="040F0509000000000000" pitchFamily="81" charset="-120"/>
                      </a:endParaRPr>
                    </a:p>
                  </a:txBody>
                  <a:tcPr marL="48768" marR="48768" marT="24384" marB="24384" anchor="ctr"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zh-TW" sz="2100" cap="none" spc="0" dirty="0">
                          <a:ln>
                            <a:noFill/>
                          </a:ln>
                          <a:effectLst/>
                          <a:latin typeface="華康少女文字W5" panose="040F0509000000000000" pitchFamily="81" charset="-120"/>
                          <a:ea typeface="華康少女文字W5" panose="040F0509000000000000" pitchFamily="81" charset="-120"/>
                        </a:rPr>
                        <a:t>104</a:t>
                      </a:r>
                      <a:endParaRPr lang="zh-TW" altLang="en-US" sz="21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華康少女文字W5" panose="040F0509000000000000" pitchFamily="81" charset="-120"/>
                        <a:ea typeface="華康少女文字W5" panose="040F0509000000000000" pitchFamily="81" charset="-120"/>
                      </a:endParaRPr>
                    </a:p>
                  </a:txBody>
                  <a:tcPr marL="48768" marR="48768" marT="24384" marB="24384" anchor="ctr"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zh-TW" sz="2100" cap="none" spc="0" dirty="0">
                          <a:ln>
                            <a:noFill/>
                          </a:ln>
                          <a:effectLst/>
                          <a:latin typeface="華康少女文字W5" panose="040F0509000000000000" pitchFamily="81" charset="-120"/>
                          <a:ea typeface="華康少女文字W5" panose="040F0509000000000000" pitchFamily="81" charset="-120"/>
                        </a:rPr>
                        <a:t>105</a:t>
                      </a:r>
                      <a:endParaRPr lang="zh-TW" altLang="en-US" sz="21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華康少女文字W5" panose="040F0509000000000000" pitchFamily="81" charset="-120"/>
                        <a:ea typeface="華康少女文字W5" panose="040F0509000000000000" pitchFamily="81" charset="-120"/>
                      </a:endParaRPr>
                    </a:p>
                  </a:txBody>
                  <a:tcPr marL="48768" marR="48768" marT="24384" marB="24384" anchor="ctr"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zh-TW" sz="2100" cap="none" spc="0" dirty="0">
                          <a:ln>
                            <a:noFill/>
                          </a:ln>
                          <a:effectLst/>
                          <a:latin typeface="華康少女文字W5" panose="040F0509000000000000" pitchFamily="81" charset="-120"/>
                          <a:ea typeface="華康少女文字W5" panose="040F0509000000000000" pitchFamily="81" charset="-120"/>
                        </a:rPr>
                        <a:t>106</a:t>
                      </a:r>
                      <a:endParaRPr lang="zh-TW" altLang="en-US" sz="21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華康少女文字W5" panose="040F0509000000000000" pitchFamily="81" charset="-120"/>
                        <a:ea typeface="華康少女文字W5" panose="040F0509000000000000" pitchFamily="81" charset="-120"/>
                      </a:endParaRPr>
                    </a:p>
                  </a:txBody>
                  <a:tcPr marL="48768" marR="48768" marT="24384" marB="24384" anchor="ctr"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TW" sz="2100" b="1" kern="1200" cap="none" spc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華康少女文字W5" panose="040F0509000000000000" pitchFamily="81" charset="-120"/>
                          <a:ea typeface="華康少女文字W5" panose="040F0509000000000000" pitchFamily="81" charset="-120"/>
                          <a:cs typeface="+mn-cs"/>
                        </a:rPr>
                        <a:t>107</a:t>
                      </a:r>
                      <a:endParaRPr lang="zh-TW" altLang="en-US" sz="2100" b="1" kern="1200" cap="none" spc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華康少女文字W5" panose="040F0509000000000000" pitchFamily="81" charset="-120"/>
                        <a:ea typeface="華康少女文字W5" panose="040F0509000000000000" pitchFamily="81" charset="-120"/>
                        <a:cs typeface="+mn-cs"/>
                      </a:endParaRPr>
                    </a:p>
                  </a:txBody>
                  <a:tcPr marL="48768" marR="48768" marT="24384" marB="24384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21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華康少女文字W5" panose="040F0509000000000000" pitchFamily="81" charset="-120"/>
                        <a:ea typeface="華康少女文字W5" panose="040F0509000000000000" pitchFamily="81" charset="-120"/>
                      </a:endParaRPr>
                    </a:p>
                  </a:txBody>
                  <a:tcPr marL="48768" marR="48768" marT="24384" marB="24384"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100" b="1" kern="1200" cap="none" spc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華康少女文字W5" panose="040F0509000000000000" pitchFamily="81" charset="-120"/>
                          <a:ea typeface="華康少女文字W5" panose="040F0509000000000000" pitchFamily="81" charset="-120"/>
                          <a:cs typeface="+mn-cs"/>
                        </a:rPr>
                        <a:t>108</a:t>
                      </a:r>
                      <a:endParaRPr lang="zh-TW" altLang="en-US" sz="2100" b="1" kern="1200" cap="none" spc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華康少女文字W5" panose="040F0509000000000000" pitchFamily="81" charset="-120"/>
                        <a:ea typeface="華康少女文字W5" panose="040F0509000000000000" pitchFamily="81" charset="-120"/>
                        <a:cs typeface="+mn-cs"/>
                      </a:endParaRPr>
                    </a:p>
                  </a:txBody>
                  <a:tcPr marL="48768" marR="48768" marT="24384" marB="24384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21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華康少女文字W5" panose="040F0509000000000000" pitchFamily="81" charset="-120"/>
                        <a:ea typeface="華康少女文字W5" panose="040F0509000000000000" pitchFamily="81" charset="-120"/>
                      </a:endParaRPr>
                    </a:p>
                  </a:txBody>
                  <a:tcPr marL="48768" marR="48768" marT="24384" marB="24384"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100" b="1" kern="1200" cap="none" spc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華康少女文字W5" panose="040F0509000000000000" pitchFamily="81" charset="-120"/>
                          <a:ea typeface="華康少女文字W5" panose="040F0509000000000000" pitchFamily="81" charset="-120"/>
                          <a:cs typeface="+mn-cs"/>
                        </a:rPr>
                        <a:t>109</a:t>
                      </a:r>
                      <a:endParaRPr lang="zh-TW" altLang="en-US" sz="2100" b="1" kern="1200" cap="none" spc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華康少女文字W5" panose="040F0509000000000000" pitchFamily="81" charset="-120"/>
                        <a:ea typeface="華康少女文字W5" panose="040F0509000000000000" pitchFamily="81" charset="-120"/>
                        <a:cs typeface="+mn-cs"/>
                      </a:endParaRPr>
                    </a:p>
                  </a:txBody>
                  <a:tcPr marL="48768" marR="48768" marT="24384" marB="24384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21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華康少女文字W5" panose="040F0509000000000000" pitchFamily="81" charset="-120"/>
                        <a:ea typeface="華康少女文字W5" panose="040F0509000000000000" pitchFamily="81" charset="-120"/>
                      </a:endParaRPr>
                    </a:p>
                  </a:txBody>
                  <a:tcPr marL="48768" marR="48768" marT="24384" marB="24384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6247">
                <a:tc rowSpan="3">
                  <a:txBody>
                    <a:bodyPr/>
                    <a:lstStyle/>
                    <a:p>
                      <a:pPr algn="ctr"/>
                      <a:r>
                        <a:rPr lang="zh-TW" altLang="en-US" sz="2100" cap="none" spc="0" dirty="0">
                          <a:ln>
                            <a:noFill/>
                          </a:ln>
                          <a:effectLst/>
                        </a:rPr>
                        <a:t>精熟</a:t>
                      </a:r>
                      <a:endParaRPr lang="zh-TW" altLang="en-US" sz="21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effectLst/>
                        </a:rPr>
                        <a:t>A++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effectLst/>
                        </a:rPr>
                        <a:t>53-63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59-63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54-63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60-63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55-63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60-63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US" altLang="zh-TW" sz="1600" dirty="0"/>
                        <a:t>55-63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/>
                        <a:t>61-63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US" altLang="zh-TW" sz="1600" dirty="0"/>
                        <a:t>56-63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dirty="0"/>
                        <a:t>61-63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US" altLang="zh-TW" sz="1600" b="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55-63</a:t>
                      </a:r>
                      <a:endParaRPr lang="zh-TW" altLang="en-US" sz="16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60-63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6247">
                <a:tc vMerge="1"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effectLst/>
                        </a:rPr>
                        <a:t>A+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56-58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58-59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58-59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3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/>
                        <a:t>59-60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3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/>
                        <a:t>59-60 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3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59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6247">
                <a:tc vMerge="1"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effectLst/>
                        </a:rPr>
                        <a:t>A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53-55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54-57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55-57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3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/>
                        <a:t>55-58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3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/>
                        <a:t>56-58 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3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55-58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6247">
                <a:tc row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100" cap="none" spc="0" dirty="0">
                          <a:ln>
                            <a:noFill/>
                          </a:ln>
                          <a:effectLst/>
                        </a:rPr>
                        <a:t>基礎</a:t>
                      </a:r>
                      <a:endParaRPr lang="zh-TW" altLang="en-US" sz="21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effectLst/>
                        </a:rPr>
                        <a:t>B++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effectLst/>
                        </a:rPr>
                        <a:t>24-52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45-</a:t>
                      </a:r>
                      <a:r>
                        <a:rPr lang="en-US" altLang="zh-TW" sz="1600" cap="none" spc="0" dirty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</a:rPr>
                        <a:t>52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rgbClr val="FF0066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effectLst/>
                        </a:rPr>
                        <a:t>24-53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45-</a:t>
                      </a:r>
                      <a:r>
                        <a:rPr lang="en-US" altLang="zh-TW" sz="1600" cap="none" spc="0" dirty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</a:rPr>
                        <a:t>53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rgbClr val="FF0066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effectLst/>
                        </a:rPr>
                        <a:t>23-54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47-</a:t>
                      </a:r>
                      <a:r>
                        <a:rPr lang="en-US" altLang="zh-TW" sz="1600" cap="none" spc="0" dirty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</a:rPr>
                        <a:t>54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rgbClr val="FF0066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US" altLang="zh-TW" sz="1600" dirty="0"/>
                        <a:t>23-54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>
                          <a:solidFill>
                            <a:schemeClr val="tx1"/>
                          </a:solidFill>
                        </a:rPr>
                        <a:t>46-</a:t>
                      </a:r>
                      <a:r>
                        <a:rPr lang="en-US" altLang="zh-TW" sz="1600" dirty="0">
                          <a:solidFill>
                            <a:srgbClr val="FF0066"/>
                          </a:solidFill>
                        </a:rPr>
                        <a:t>54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rgbClr val="FF0066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US" altLang="zh-TW" sz="1600" dirty="0"/>
                        <a:t>23-55 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>
                          <a:solidFill>
                            <a:schemeClr val="tx1"/>
                          </a:solidFill>
                        </a:rPr>
                        <a:t>48-</a:t>
                      </a:r>
                      <a:r>
                        <a:rPr lang="en-US" altLang="zh-TW" sz="1600" dirty="0">
                          <a:solidFill>
                            <a:srgbClr val="FF0066"/>
                          </a:solidFill>
                        </a:rPr>
                        <a:t>55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rgbClr val="FF0066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US" altLang="zh-TW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24-54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47-</a:t>
                      </a:r>
                      <a:r>
                        <a:rPr lang="en-US" altLang="zh-TW" sz="1600" b="0" i="0" kern="1200" dirty="0">
                          <a:solidFill>
                            <a:srgbClr val="FF0066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54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rgbClr val="FF0066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6247">
                <a:tc vMerge="1"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effectLst/>
                        </a:rPr>
                        <a:t>B+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effectLst/>
                        </a:rPr>
                        <a:t>37-44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effectLst/>
                        </a:rPr>
                        <a:t>38-44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effectLst/>
                        </a:rPr>
                        <a:t>39-46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3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/>
                        <a:t>37-45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3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/>
                        <a:t>39-47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3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39-46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6247">
                <a:tc vMerge="1"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effectLst/>
                        </a:rPr>
                        <a:t>B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effectLst/>
                        </a:rPr>
                        <a:t>24-36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effectLst/>
                        </a:rPr>
                        <a:t>24-37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effectLst/>
                        </a:rPr>
                        <a:t>23-38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3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/>
                        <a:t>23-36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3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/>
                        <a:t>23-38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zh-TW" altLang="en-US" sz="13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24-38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62822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100" cap="none" spc="0" dirty="0">
                          <a:ln>
                            <a:noFill/>
                          </a:ln>
                          <a:effectLst/>
                        </a:rPr>
                        <a:t>待加強</a:t>
                      </a:r>
                      <a:endParaRPr lang="zh-TW" altLang="en-US" sz="21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effectLst/>
                        </a:rPr>
                        <a:t>C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effectLst/>
                        </a:rPr>
                        <a:t>0-</a:t>
                      </a:r>
                      <a:r>
                        <a:rPr lang="en-US" altLang="zh-TW" sz="1600" cap="none" spc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</a:rPr>
                        <a:t>23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effectLst/>
                        </a:rPr>
                        <a:t>0-</a:t>
                      </a:r>
                      <a:r>
                        <a:rPr lang="en-US" altLang="zh-TW" sz="1600" cap="none" spc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</a:rPr>
                        <a:t>23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zh-TW" sz="1600" cap="none" spc="0" dirty="0">
                          <a:ln>
                            <a:noFill/>
                          </a:ln>
                          <a:effectLst/>
                        </a:rPr>
                        <a:t>0-</a:t>
                      </a:r>
                      <a:r>
                        <a:rPr lang="en-US" altLang="zh-TW" sz="1600" cap="none" spc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</a:rPr>
                        <a:t>22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zh-TW" sz="1600" dirty="0"/>
                        <a:t>0-</a:t>
                      </a:r>
                      <a:r>
                        <a:rPr lang="en-US" altLang="zh-TW" sz="1600" dirty="0">
                          <a:solidFill>
                            <a:srgbClr val="FF0000"/>
                          </a:solidFill>
                        </a:rPr>
                        <a:t>22</a:t>
                      </a:r>
                      <a:r>
                        <a:rPr lang="en-US" altLang="zh-TW" sz="1600" dirty="0"/>
                        <a:t> 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zh-TW" sz="1600" dirty="0"/>
                        <a:t>0-</a:t>
                      </a:r>
                      <a:r>
                        <a:rPr lang="en-US" altLang="zh-TW" sz="1600" dirty="0">
                          <a:solidFill>
                            <a:srgbClr val="FF0000"/>
                          </a:solidFill>
                        </a:rPr>
                        <a:t>22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zh-TW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0-</a:t>
                      </a:r>
                      <a:r>
                        <a:rPr lang="en-US" altLang="zh-TW" sz="1600" b="0" i="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89B2591C-7D78-4BBE-AC36-99E415033B9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7584156"/>
              </p:ext>
            </p:extLst>
          </p:nvPr>
        </p:nvGraphicFramePr>
        <p:xfrm>
          <a:off x="10558534" y="1780114"/>
          <a:ext cx="1478114" cy="4956622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739057">
                  <a:extLst>
                    <a:ext uri="{9D8B030D-6E8A-4147-A177-3AD203B41FA5}">
                      <a16:colId xmlns:a16="http://schemas.microsoft.com/office/drawing/2014/main" val="239327738"/>
                    </a:ext>
                  </a:extLst>
                </a:gridCol>
                <a:gridCol w="739057">
                  <a:extLst>
                    <a:ext uri="{9D8B030D-6E8A-4147-A177-3AD203B41FA5}">
                      <a16:colId xmlns:a16="http://schemas.microsoft.com/office/drawing/2014/main" val="3133075281"/>
                    </a:ext>
                  </a:extLst>
                </a:gridCol>
              </a:tblGrid>
              <a:tr h="69631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100" b="1" kern="1200" cap="none" spc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華康少女文字W5" panose="040F0509000000000000" pitchFamily="81" charset="-120"/>
                          <a:ea typeface="華康少女文字W5" panose="040F0509000000000000" pitchFamily="81" charset="-120"/>
                          <a:cs typeface="+mn-cs"/>
                        </a:rPr>
                        <a:t>110</a:t>
                      </a:r>
                      <a:endParaRPr lang="zh-TW" altLang="en-US" sz="2100" b="1" kern="1200" cap="none" spc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華康少女文字W5" panose="040F0509000000000000" pitchFamily="81" charset="-120"/>
                        <a:ea typeface="華康少女文字W5" panose="040F0509000000000000" pitchFamily="81" charset="-120"/>
                        <a:cs typeface="+mn-cs"/>
                      </a:endParaRPr>
                    </a:p>
                  </a:txBody>
                  <a:tcPr marL="48768" marR="48768" marT="24384" marB="24384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21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華康少女文字W5" panose="040F0509000000000000" pitchFamily="81" charset="-120"/>
                        <a:ea typeface="華康少女文字W5" panose="040F0509000000000000" pitchFamily="81" charset="-120"/>
                      </a:endParaRPr>
                    </a:p>
                  </a:txBody>
                  <a:tcPr marL="48768" marR="48768" marT="24384" marB="24384"/>
                </a:tc>
                <a:extLst>
                  <a:ext uri="{0D108BD9-81ED-4DB2-BD59-A6C34878D82A}">
                    <a16:rowId xmlns:a16="http://schemas.microsoft.com/office/drawing/2014/main" val="3408822493"/>
                  </a:ext>
                </a:extLst>
              </a:tr>
              <a:tr h="566247">
                <a:tc rowSpan="3">
                  <a:txBody>
                    <a:bodyPr/>
                    <a:lstStyle/>
                    <a:p>
                      <a:pPr algn="ctr"/>
                      <a:r>
                        <a:rPr lang="en-US" altLang="zh-TW" sz="1600" b="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54-63</a:t>
                      </a:r>
                      <a:endParaRPr lang="zh-TW" altLang="en-US" sz="1600" b="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59-63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extLst>
                  <a:ext uri="{0D108BD9-81ED-4DB2-BD59-A6C34878D82A}">
                    <a16:rowId xmlns:a16="http://schemas.microsoft.com/office/drawing/2014/main" val="3344679172"/>
                  </a:ext>
                </a:extLst>
              </a:tr>
              <a:tr h="566247">
                <a:tc vMerge="1">
                  <a:txBody>
                    <a:bodyPr/>
                    <a:lstStyle/>
                    <a:p>
                      <a:pPr algn="ctr"/>
                      <a:endParaRPr lang="zh-TW" altLang="en-US" sz="13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57-58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extLst>
                  <a:ext uri="{0D108BD9-81ED-4DB2-BD59-A6C34878D82A}">
                    <a16:rowId xmlns:a16="http://schemas.microsoft.com/office/drawing/2014/main" val="3976499029"/>
                  </a:ext>
                </a:extLst>
              </a:tr>
              <a:tr h="566247">
                <a:tc vMerge="1">
                  <a:txBody>
                    <a:bodyPr/>
                    <a:lstStyle/>
                    <a:p>
                      <a:pPr algn="ctr"/>
                      <a:endParaRPr lang="zh-TW" altLang="en-US" sz="13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54-56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extLst>
                  <a:ext uri="{0D108BD9-81ED-4DB2-BD59-A6C34878D82A}">
                    <a16:rowId xmlns:a16="http://schemas.microsoft.com/office/drawing/2014/main" val="3808300300"/>
                  </a:ext>
                </a:extLst>
              </a:tr>
              <a:tr h="566247">
                <a:tc rowSpan="3">
                  <a:txBody>
                    <a:bodyPr/>
                    <a:lstStyle/>
                    <a:p>
                      <a:pPr algn="ctr"/>
                      <a:r>
                        <a:rPr lang="en-US" altLang="zh-TW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25-53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46-</a:t>
                      </a:r>
                      <a:r>
                        <a:rPr lang="en-US" altLang="zh-TW" sz="1800" b="0" i="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53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extLst>
                  <a:ext uri="{0D108BD9-81ED-4DB2-BD59-A6C34878D82A}">
                    <a16:rowId xmlns:a16="http://schemas.microsoft.com/office/drawing/2014/main" val="1942048739"/>
                  </a:ext>
                </a:extLst>
              </a:tr>
              <a:tr h="566247">
                <a:tc vMerge="1">
                  <a:txBody>
                    <a:bodyPr/>
                    <a:lstStyle/>
                    <a:p>
                      <a:pPr algn="ctr"/>
                      <a:endParaRPr lang="zh-TW" altLang="en-US" sz="13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8-45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extLst>
                  <a:ext uri="{0D108BD9-81ED-4DB2-BD59-A6C34878D82A}">
                    <a16:rowId xmlns:a16="http://schemas.microsoft.com/office/drawing/2014/main" val="2053840453"/>
                  </a:ext>
                </a:extLst>
              </a:tr>
              <a:tr h="566247">
                <a:tc vMerge="1">
                  <a:txBody>
                    <a:bodyPr/>
                    <a:lstStyle/>
                    <a:p>
                      <a:pPr algn="ctr"/>
                      <a:endParaRPr lang="zh-TW" altLang="en-US" sz="13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25-37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 anchor="ctr"/>
                </a:tc>
                <a:extLst>
                  <a:ext uri="{0D108BD9-81ED-4DB2-BD59-A6C34878D82A}">
                    <a16:rowId xmlns:a16="http://schemas.microsoft.com/office/drawing/2014/main" val="2014556043"/>
                  </a:ext>
                </a:extLst>
              </a:tr>
              <a:tr h="862822"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zh-TW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0-</a:t>
                      </a:r>
                      <a:r>
                        <a:rPr lang="en-US" altLang="zh-TW" sz="1600" b="0" i="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</a:t>
                      </a:r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1600" b="1" cap="none" spc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j-lt"/>
                      </a:endParaRPr>
                    </a:p>
                  </a:txBody>
                  <a:tcPr marL="48768" marR="48768" marT="24384" marB="24384"/>
                </a:tc>
                <a:extLst>
                  <a:ext uri="{0D108BD9-81ED-4DB2-BD59-A6C34878D82A}">
                    <a16:rowId xmlns:a16="http://schemas.microsoft.com/office/drawing/2014/main" val="1804887288"/>
                  </a:ext>
                </a:extLst>
              </a:tr>
            </a:tbl>
          </a:graphicData>
        </a:graphic>
      </p:graphicFrame>
      <p:pic>
        <p:nvPicPr>
          <p:cNvPr id="14" name="圖片 13">
            <a:extLst>
              <a:ext uri="{FF2B5EF4-FFF2-40B4-BE49-F238E27FC236}">
                <a16:creationId xmlns:a16="http://schemas.microsoft.com/office/drawing/2014/main" id="{E2ABCDA0-2CC1-4B2A-AD75-A7E45D34FB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4543" y="1082805"/>
            <a:ext cx="11168016" cy="2792004"/>
          </a:xfrm>
          <a:prstGeom prst="rect">
            <a:avLst/>
          </a:prstGeom>
        </p:spPr>
      </p:pic>
      <p:pic>
        <p:nvPicPr>
          <p:cNvPr id="15" name="圖片 14">
            <a:extLst>
              <a:ext uri="{FF2B5EF4-FFF2-40B4-BE49-F238E27FC236}">
                <a16:creationId xmlns:a16="http://schemas.microsoft.com/office/drawing/2014/main" id="{D3D15E81-E67C-487F-AFC2-5ED156823B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6566" y="965596"/>
            <a:ext cx="9982041" cy="4425324"/>
          </a:xfrm>
          <a:prstGeom prst="rect">
            <a:avLst/>
          </a:prstGeom>
        </p:spPr>
      </p:pic>
      <p:sp>
        <p:nvSpPr>
          <p:cNvPr id="16" name="矩形 15">
            <a:extLst>
              <a:ext uri="{FF2B5EF4-FFF2-40B4-BE49-F238E27FC236}">
                <a16:creationId xmlns:a16="http://schemas.microsoft.com/office/drawing/2014/main" id="{F8AA16E7-D9B2-49C9-B365-617838D3AFB4}"/>
              </a:ext>
            </a:extLst>
          </p:cNvPr>
          <p:cNvSpPr/>
          <p:nvPr/>
        </p:nvSpPr>
        <p:spPr>
          <a:xfrm rot="21317996">
            <a:off x="7726263" y="2771088"/>
            <a:ext cx="4070555" cy="1222081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600" dirty="0"/>
              <a:t>超過</a:t>
            </a:r>
            <a:r>
              <a:rPr lang="en-US" altLang="zh-TW" sz="5000"/>
              <a:t>21</a:t>
            </a:r>
            <a:r>
              <a:rPr lang="zh-TW" altLang="en-US" sz="3600"/>
              <a:t>題</a:t>
            </a:r>
            <a:endParaRPr lang="zh-TW" altLang="en-US" sz="3600" dirty="0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0FC41F5F-C04A-47BE-8D19-DABA9B0E8BD7}"/>
              </a:ext>
            </a:extLst>
          </p:cNvPr>
          <p:cNvSpPr/>
          <p:nvPr/>
        </p:nvSpPr>
        <p:spPr>
          <a:xfrm rot="21317996">
            <a:off x="2891189" y="3098665"/>
            <a:ext cx="4070555" cy="1222081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3600" dirty="0"/>
              <a:t>111</a:t>
            </a:r>
            <a:r>
              <a:rPr lang="zh-TW" altLang="en-US" sz="3600" dirty="0"/>
              <a:t>年</a:t>
            </a:r>
            <a:r>
              <a:rPr lang="en-US" altLang="zh-TW" sz="5000" dirty="0"/>
              <a:t>54</a:t>
            </a:r>
            <a:r>
              <a:rPr lang="zh-TW" altLang="en-US" sz="3600" dirty="0"/>
              <a:t>題</a:t>
            </a:r>
          </a:p>
        </p:txBody>
      </p:sp>
    </p:spTree>
    <p:extLst>
      <p:ext uri="{BB962C8B-B14F-4D97-AF65-F5344CB8AC3E}">
        <p14:creationId xmlns:p14="http://schemas.microsoft.com/office/powerpoint/2010/main" val="94428057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decel="100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decel="100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915923" y="-9105"/>
            <a:ext cx="2813110" cy="808291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788" dirty="0">
                <a:solidFill>
                  <a:schemeClr val="bg1"/>
                </a:solidFill>
              </a:rPr>
              <a:t>近年試題分析</a:t>
            </a:r>
          </a:p>
        </p:txBody>
      </p:sp>
      <p:sp>
        <p:nvSpPr>
          <p:cNvPr id="13" name="平行四边形 5"/>
          <p:cNvSpPr/>
          <p:nvPr/>
        </p:nvSpPr>
        <p:spPr>
          <a:xfrm>
            <a:off x="-2519292" y="-942674"/>
            <a:ext cx="7064586" cy="7587394"/>
          </a:xfrm>
          <a:prstGeom prst="parallelogram">
            <a:avLst>
              <a:gd name="adj" fmla="val 63614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960" dirty="0"/>
          </a:p>
        </p:txBody>
      </p:sp>
      <p:sp>
        <p:nvSpPr>
          <p:cNvPr id="3" name="矩形 2"/>
          <p:cNvSpPr/>
          <p:nvPr/>
        </p:nvSpPr>
        <p:spPr>
          <a:xfrm>
            <a:off x="148001" y="101478"/>
            <a:ext cx="1340606" cy="15367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693" dirty="0">
                <a:solidFill>
                  <a:srgbClr val="0F85F1"/>
                </a:solidFill>
                <a:sym typeface="Wingdings" panose="05000000000000000000" pitchFamily="2" charset="2"/>
              </a:rPr>
              <a:t>題型</a:t>
            </a:r>
            <a:endParaRPr lang="zh-TW" altLang="en-US" sz="4693" dirty="0">
              <a:solidFill>
                <a:srgbClr val="0F85F1"/>
              </a:solidFill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5719903"/>
              </p:ext>
            </p:extLst>
          </p:nvPr>
        </p:nvGraphicFramePr>
        <p:xfrm>
          <a:off x="2063638" y="610098"/>
          <a:ext cx="8347285" cy="182986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6694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694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694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6945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6945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91953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>
                          <a:latin typeface="+mj-ea"/>
                          <a:ea typeface="+mj-ea"/>
                          <a:sym typeface="Wingdings" panose="05000000000000000000" pitchFamily="2" charset="2"/>
                        </a:rPr>
                        <a:t>文字題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>
                          <a:latin typeface="+mj-ea"/>
                          <a:ea typeface="+mj-ea"/>
                          <a:sym typeface="Wingdings" panose="05000000000000000000" pitchFamily="2" charset="2"/>
                        </a:rPr>
                        <a:t>讀圖題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>
                          <a:latin typeface="+mj-ea"/>
                          <a:ea typeface="+mj-ea"/>
                          <a:sym typeface="Wingdings" panose="05000000000000000000" pitchFamily="2" charset="2"/>
                        </a:rPr>
                        <a:t>讀表題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>
                          <a:latin typeface="+mj-ea"/>
                          <a:ea typeface="+mj-ea"/>
                          <a:sym typeface="Wingdings" panose="05000000000000000000" pitchFamily="2" charset="2"/>
                        </a:rPr>
                        <a:t>題組題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>
                          <a:latin typeface="+mj-ea"/>
                          <a:ea typeface="+mj-ea"/>
                          <a:sym typeface="Wingdings" panose="05000000000000000000" pitchFamily="2" charset="2"/>
                        </a:rPr>
                        <a:t>統整題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0336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>
                          <a:latin typeface="+mj-ea"/>
                          <a:ea typeface="+mj-ea"/>
                        </a:rPr>
                        <a:t>21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>
                          <a:latin typeface="+mj-ea"/>
                          <a:ea typeface="+mj-ea"/>
                        </a:rPr>
                        <a:t>26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>
                          <a:latin typeface="+mj-ea"/>
                          <a:ea typeface="+mj-ea"/>
                        </a:rPr>
                        <a:t>11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>
                          <a:latin typeface="+mj-ea"/>
                          <a:ea typeface="+mj-ea"/>
                        </a:rPr>
                        <a:t>8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>
                          <a:latin typeface="+mj-ea"/>
                          <a:ea typeface="+mj-ea"/>
                        </a:rPr>
                        <a:t>4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2" name="平行四边形 4"/>
          <p:cNvSpPr/>
          <p:nvPr/>
        </p:nvSpPr>
        <p:spPr>
          <a:xfrm>
            <a:off x="8724790" y="869830"/>
            <a:ext cx="10846910" cy="8799137"/>
          </a:xfrm>
          <a:prstGeom prst="parallelogram">
            <a:avLst>
              <a:gd name="adj" fmla="val 47754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960"/>
          </a:p>
        </p:txBody>
      </p:sp>
      <p:graphicFrame>
        <p:nvGraphicFramePr>
          <p:cNvPr id="15" name="表格 14">
            <a:extLst>
              <a:ext uri="{FF2B5EF4-FFF2-40B4-BE49-F238E27FC236}">
                <a16:creationId xmlns:a16="http://schemas.microsoft.com/office/drawing/2014/main" id="{CAB2C188-1306-424F-904A-743A5C2B40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2280511"/>
              </p:ext>
            </p:extLst>
          </p:nvPr>
        </p:nvGraphicFramePr>
        <p:xfrm>
          <a:off x="2063637" y="2369831"/>
          <a:ext cx="8347285" cy="182986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6694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694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694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6945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6945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91953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>
                          <a:latin typeface="+mj-ea"/>
                          <a:ea typeface="+mj-ea"/>
                          <a:sym typeface="Wingdings" panose="05000000000000000000" pitchFamily="2" charset="2"/>
                        </a:rPr>
                        <a:t>文字題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>
                          <a:latin typeface="+mj-ea"/>
                          <a:ea typeface="+mj-ea"/>
                          <a:sym typeface="Wingdings" panose="05000000000000000000" pitchFamily="2" charset="2"/>
                        </a:rPr>
                        <a:t>讀圖題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>
                          <a:latin typeface="+mj-ea"/>
                          <a:ea typeface="+mj-ea"/>
                          <a:sym typeface="Wingdings" panose="05000000000000000000" pitchFamily="2" charset="2"/>
                        </a:rPr>
                        <a:t>讀表題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>
                          <a:latin typeface="+mj-ea"/>
                          <a:ea typeface="+mj-ea"/>
                          <a:sym typeface="Wingdings" panose="05000000000000000000" pitchFamily="2" charset="2"/>
                        </a:rPr>
                        <a:t>題組題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>
                          <a:latin typeface="+mj-ea"/>
                          <a:ea typeface="+mj-ea"/>
                          <a:sym typeface="Wingdings" panose="05000000000000000000" pitchFamily="2" charset="2"/>
                        </a:rPr>
                        <a:t>統整題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0336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>
                          <a:latin typeface="+mj-ea"/>
                          <a:ea typeface="+mj-ea"/>
                        </a:rPr>
                        <a:t>21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>
                          <a:latin typeface="+mj-ea"/>
                          <a:ea typeface="+mj-ea"/>
                        </a:rPr>
                        <a:t>26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>
                          <a:latin typeface="+mj-ea"/>
                          <a:ea typeface="+mj-ea"/>
                        </a:rPr>
                        <a:t>11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>
                          <a:latin typeface="+mj-ea"/>
                          <a:ea typeface="+mj-ea"/>
                        </a:rPr>
                        <a:t>8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>
                          <a:latin typeface="+mj-ea"/>
                          <a:ea typeface="+mj-ea"/>
                        </a:rPr>
                        <a:t>4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6" name="表格 15">
            <a:extLst>
              <a:ext uri="{FF2B5EF4-FFF2-40B4-BE49-F238E27FC236}">
                <a16:creationId xmlns:a16="http://schemas.microsoft.com/office/drawing/2014/main" id="{D17DAB47-E66E-40A1-B22B-004B948570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453459"/>
              </p:ext>
            </p:extLst>
          </p:nvPr>
        </p:nvGraphicFramePr>
        <p:xfrm>
          <a:off x="2061291" y="4162768"/>
          <a:ext cx="8347285" cy="182986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6694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694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694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6945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6945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91953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>
                          <a:latin typeface="+mj-ea"/>
                          <a:ea typeface="+mj-ea"/>
                          <a:sym typeface="Wingdings" panose="05000000000000000000" pitchFamily="2" charset="2"/>
                        </a:rPr>
                        <a:t>文字題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>
                          <a:latin typeface="+mj-ea"/>
                          <a:ea typeface="+mj-ea"/>
                          <a:sym typeface="Wingdings" panose="05000000000000000000" pitchFamily="2" charset="2"/>
                        </a:rPr>
                        <a:t>讀圖題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>
                          <a:latin typeface="+mj-ea"/>
                          <a:ea typeface="+mj-ea"/>
                          <a:sym typeface="Wingdings" panose="05000000000000000000" pitchFamily="2" charset="2"/>
                        </a:rPr>
                        <a:t>讀表題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>
                          <a:latin typeface="+mj-ea"/>
                          <a:ea typeface="+mj-ea"/>
                          <a:sym typeface="Wingdings" panose="05000000000000000000" pitchFamily="2" charset="2"/>
                        </a:rPr>
                        <a:t>題組題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>
                          <a:latin typeface="+mj-ea"/>
                          <a:ea typeface="+mj-ea"/>
                          <a:sym typeface="Wingdings" panose="05000000000000000000" pitchFamily="2" charset="2"/>
                        </a:rPr>
                        <a:t>統整題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0336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>
                          <a:latin typeface="+mj-ea"/>
                          <a:ea typeface="+mj-ea"/>
                        </a:rPr>
                        <a:t>21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>
                          <a:latin typeface="+mj-ea"/>
                          <a:ea typeface="+mj-ea"/>
                        </a:rPr>
                        <a:t>24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>
                          <a:latin typeface="+mj-ea"/>
                          <a:ea typeface="+mj-ea"/>
                        </a:rPr>
                        <a:t>17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>
                          <a:latin typeface="+mj-ea"/>
                          <a:ea typeface="+mj-ea"/>
                        </a:rPr>
                        <a:t>9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>
                          <a:latin typeface="+mj-ea"/>
                          <a:ea typeface="+mj-ea"/>
                        </a:rPr>
                        <a:t>3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7" name="矩形 16">
            <a:extLst>
              <a:ext uri="{FF2B5EF4-FFF2-40B4-BE49-F238E27FC236}">
                <a16:creationId xmlns:a16="http://schemas.microsoft.com/office/drawing/2014/main" id="{5C472CCF-8E42-4E0D-97F7-E67C6AEECE38}"/>
              </a:ext>
            </a:extLst>
          </p:cNvPr>
          <p:cNvSpPr/>
          <p:nvPr/>
        </p:nvSpPr>
        <p:spPr>
          <a:xfrm>
            <a:off x="915923" y="610098"/>
            <a:ext cx="1145368" cy="1940449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788" dirty="0">
                <a:solidFill>
                  <a:schemeClr val="bg1"/>
                </a:solidFill>
              </a:rPr>
              <a:t>107</a:t>
            </a:r>
            <a:r>
              <a:rPr lang="zh-TW" altLang="en-US" sz="2788" dirty="0">
                <a:solidFill>
                  <a:schemeClr val="bg1"/>
                </a:solidFill>
              </a:rPr>
              <a:t>年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C8C9C7D8-00CF-48BF-B6F7-91341415C76E}"/>
              </a:ext>
            </a:extLst>
          </p:cNvPr>
          <p:cNvSpPr/>
          <p:nvPr/>
        </p:nvSpPr>
        <p:spPr>
          <a:xfrm>
            <a:off x="915923" y="2439964"/>
            <a:ext cx="1145368" cy="176369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788" dirty="0">
                <a:solidFill>
                  <a:schemeClr val="bg1"/>
                </a:solidFill>
              </a:rPr>
              <a:t>108</a:t>
            </a:r>
            <a:r>
              <a:rPr lang="zh-TW" altLang="en-US" sz="2788" dirty="0">
                <a:solidFill>
                  <a:schemeClr val="bg1"/>
                </a:solidFill>
              </a:rPr>
              <a:t>年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17648056-431C-48D0-B3E1-9F49344F3DC7}"/>
              </a:ext>
            </a:extLst>
          </p:cNvPr>
          <p:cNvSpPr/>
          <p:nvPr/>
        </p:nvSpPr>
        <p:spPr>
          <a:xfrm>
            <a:off x="915923" y="4203659"/>
            <a:ext cx="1145368" cy="176369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788" dirty="0">
                <a:solidFill>
                  <a:schemeClr val="bg1"/>
                </a:solidFill>
              </a:rPr>
              <a:t>109</a:t>
            </a:r>
            <a:r>
              <a:rPr lang="zh-TW" altLang="en-US" sz="2788" dirty="0">
                <a:solidFill>
                  <a:schemeClr val="bg1"/>
                </a:solidFill>
              </a:rPr>
              <a:t>年</a:t>
            </a: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387F00BA-5695-4D0D-BF4A-F676733E4C15}"/>
              </a:ext>
            </a:extLst>
          </p:cNvPr>
          <p:cNvSpPr/>
          <p:nvPr/>
        </p:nvSpPr>
        <p:spPr>
          <a:xfrm>
            <a:off x="4967330" y="5937702"/>
            <a:ext cx="6409133" cy="882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zh-TW" sz="3185" kern="0" dirty="0">
                <a:solidFill>
                  <a:schemeClr val="bg1"/>
                </a:solidFill>
                <a:latin typeface="+mj-ea"/>
                <a:ea typeface="+mj-ea"/>
                <a:cs typeface="Helvetica" panose="020B0604020202020204" pitchFamily="34" charset="0"/>
              </a:rPr>
              <a:t>學生</a:t>
            </a:r>
            <a:r>
              <a:rPr lang="zh-TW" altLang="en-US" sz="3185" kern="0" dirty="0">
                <a:solidFill>
                  <a:schemeClr val="bg1"/>
                </a:solidFill>
                <a:latin typeface="+mj-ea"/>
                <a:ea typeface="+mj-ea"/>
                <a:cs typeface="Helvetica" panose="020B0604020202020204" pitchFamily="34" charset="0"/>
              </a:rPr>
              <a:t>須具備</a:t>
            </a:r>
            <a:r>
              <a:rPr lang="zh-TW" altLang="zh-TW" sz="3185" kern="0" dirty="0">
                <a:solidFill>
                  <a:schemeClr val="bg1"/>
                </a:solidFill>
                <a:latin typeface="+mj-ea"/>
                <a:ea typeface="+mj-ea"/>
                <a:cs typeface="Helvetica" panose="020B0604020202020204" pitchFamily="34" charset="0"/>
              </a:rPr>
              <a:t>轉譯、分析圖表的能力</a:t>
            </a:r>
            <a:endParaRPr lang="zh-TW" altLang="en-US" sz="3185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grpSp>
        <p:nvGrpSpPr>
          <p:cNvPr id="21" name="群組 20">
            <a:extLst>
              <a:ext uri="{FF2B5EF4-FFF2-40B4-BE49-F238E27FC236}">
                <a16:creationId xmlns:a16="http://schemas.microsoft.com/office/drawing/2014/main" id="{4BA3E0F1-2DF1-4644-A897-A2BECECE4745}"/>
              </a:ext>
            </a:extLst>
          </p:cNvPr>
          <p:cNvGrpSpPr/>
          <p:nvPr/>
        </p:nvGrpSpPr>
        <p:grpSpPr>
          <a:xfrm>
            <a:off x="5417970" y="638049"/>
            <a:ext cx="1805790" cy="5367523"/>
            <a:chOff x="9857232" y="4943432"/>
            <a:chExt cx="3056306" cy="4175620"/>
          </a:xfrm>
        </p:grpSpPr>
        <p:sp>
          <p:nvSpPr>
            <p:cNvPr id="22" name="橢圓 21">
              <a:extLst>
                <a:ext uri="{FF2B5EF4-FFF2-40B4-BE49-F238E27FC236}">
                  <a16:creationId xmlns:a16="http://schemas.microsoft.com/office/drawing/2014/main" id="{77EB68EE-CE97-4D23-97A1-6FE8F89CAD89}"/>
                </a:ext>
              </a:extLst>
            </p:cNvPr>
            <p:cNvSpPr/>
            <p:nvPr/>
          </p:nvSpPr>
          <p:spPr>
            <a:xfrm>
              <a:off x="9857232" y="4943432"/>
              <a:ext cx="2857239" cy="4175620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792"/>
            </a:p>
          </p:txBody>
        </p:sp>
        <p:cxnSp>
          <p:nvCxnSpPr>
            <p:cNvPr id="23" name="直線單箭頭接點 22">
              <a:extLst>
                <a:ext uri="{FF2B5EF4-FFF2-40B4-BE49-F238E27FC236}">
                  <a16:creationId xmlns:a16="http://schemas.microsoft.com/office/drawing/2014/main" id="{8AF1C5EF-C2D0-4C74-9EF9-D5B9CFC88243}"/>
                </a:ext>
              </a:extLst>
            </p:cNvPr>
            <p:cNvCxnSpPr>
              <a:cxnSpLocks/>
            </p:cNvCxnSpPr>
            <p:nvPr/>
          </p:nvCxnSpPr>
          <p:spPr>
            <a:xfrm>
              <a:off x="12512411" y="8253075"/>
              <a:ext cx="401127" cy="801353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群組 23">
            <a:extLst>
              <a:ext uri="{FF2B5EF4-FFF2-40B4-BE49-F238E27FC236}">
                <a16:creationId xmlns:a16="http://schemas.microsoft.com/office/drawing/2014/main" id="{BB32431B-9FA2-4DBF-9169-EDB7082A39F6}"/>
              </a:ext>
            </a:extLst>
          </p:cNvPr>
          <p:cNvGrpSpPr/>
          <p:nvPr/>
        </p:nvGrpSpPr>
        <p:grpSpPr>
          <a:xfrm>
            <a:off x="3729033" y="610098"/>
            <a:ext cx="1650853" cy="5338418"/>
            <a:chOff x="6667122" y="4959067"/>
            <a:chExt cx="2769486" cy="4059105"/>
          </a:xfrm>
        </p:grpSpPr>
        <p:sp>
          <p:nvSpPr>
            <p:cNvPr id="25" name="橢圓 24">
              <a:extLst>
                <a:ext uri="{FF2B5EF4-FFF2-40B4-BE49-F238E27FC236}">
                  <a16:creationId xmlns:a16="http://schemas.microsoft.com/office/drawing/2014/main" id="{2FF4CE32-8061-4F12-A9AE-A44239580E1F}"/>
                </a:ext>
              </a:extLst>
            </p:cNvPr>
            <p:cNvSpPr/>
            <p:nvPr/>
          </p:nvSpPr>
          <p:spPr>
            <a:xfrm>
              <a:off x="6667122" y="4959067"/>
              <a:ext cx="2769486" cy="4059105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792"/>
            </a:p>
          </p:txBody>
        </p:sp>
        <p:cxnSp>
          <p:nvCxnSpPr>
            <p:cNvPr id="26" name="直線單箭頭接點 25">
              <a:extLst>
                <a:ext uri="{FF2B5EF4-FFF2-40B4-BE49-F238E27FC236}">
                  <a16:creationId xmlns:a16="http://schemas.microsoft.com/office/drawing/2014/main" id="{A1823BFA-EAB9-4F51-9AD8-FEE30E681233}"/>
                </a:ext>
              </a:extLst>
            </p:cNvPr>
            <p:cNvCxnSpPr>
              <a:cxnSpLocks/>
            </p:cNvCxnSpPr>
            <p:nvPr/>
          </p:nvCxnSpPr>
          <p:spPr>
            <a:xfrm>
              <a:off x="9097890" y="8307916"/>
              <a:ext cx="286760" cy="702033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" name="圖片 1">
            <a:extLst>
              <a:ext uri="{FF2B5EF4-FFF2-40B4-BE49-F238E27FC236}">
                <a16:creationId xmlns:a16="http://schemas.microsoft.com/office/drawing/2014/main" id="{6E970583-C646-4B4D-B911-B1FA8C4A21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3692" y="1103959"/>
            <a:ext cx="10265257" cy="2764979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74441C7D-AA09-4BF7-B1A2-76850FF595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4324" y="1418389"/>
            <a:ext cx="10542547" cy="2872273"/>
          </a:xfrm>
          <a:prstGeom prst="rect">
            <a:avLst/>
          </a:prstGeom>
        </p:spPr>
      </p:pic>
      <p:sp>
        <p:nvSpPr>
          <p:cNvPr id="10" name="矩形 9">
            <a:extLst>
              <a:ext uri="{FF2B5EF4-FFF2-40B4-BE49-F238E27FC236}">
                <a16:creationId xmlns:a16="http://schemas.microsoft.com/office/drawing/2014/main" id="{9B3A3975-4407-42E9-8030-2B3BE72F43A5}"/>
              </a:ext>
            </a:extLst>
          </p:cNvPr>
          <p:cNvSpPr/>
          <p:nvPr/>
        </p:nvSpPr>
        <p:spPr>
          <a:xfrm>
            <a:off x="9479280" y="1956155"/>
            <a:ext cx="1248770" cy="195544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id="{A4FAB6EB-5711-4F05-BED6-DFF65961F4FF}"/>
              </a:ext>
            </a:extLst>
          </p:cNvPr>
          <p:cNvSpPr/>
          <p:nvPr/>
        </p:nvSpPr>
        <p:spPr>
          <a:xfrm>
            <a:off x="1918246" y="2564970"/>
            <a:ext cx="1120682" cy="52548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27" name="圖片 26">
            <a:extLst>
              <a:ext uri="{FF2B5EF4-FFF2-40B4-BE49-F238E27FC236}">
                <a16:creationId xmlns:a16="http://schemas.microsoft.com/office/drawing/2014/main" id="{A71C4F0D-DE49-44EF-BAA0-A4B4C5862F5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55166"/>
          <a:stretch/>
        </p:blipFill>
        <p:spPr>
          <a:xfrm>
            <a:off x="787020" y="1413735"/>
            <a:ext cx="10589443" cy="3074609"/>
          </a:xfrm>
          <a:prstGeom prst="rect">
            <a:avLst/>
          </a:prstGeom>
        </p:spPr>
      </p:pic>
      <p:sp>
        <p:nvSpPr>
          <p:cNvPr id="28" name="文本框 3">
            <a:extLst>
              <a:ext uri="{FF2B5EF4-FFF2-40B4-BE49-F238E27FC236}">
                <a16:creationId xmlns:a16="http://schemas.microsoft.com/office/drawing/2014/main" id="{C7AE9294-7022-49FF-831C-A4870A8E720E}"/>
              </a:ext>
            </a:extLst>
          </p:cNvPr>
          <p:cNvSpPr txBox="1"/>
          <p:nvPr/>
        </p:nvSpPr>
        <p:spPr>
          <a:xfrm>
            <a:off x="1682544" y="6150114"/>
            <a:ext cx="10021080" cy="70788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wrap="square" rtlCol="0" anchor="ctr">
            <a:spAutoFit/>
          </a:bodyPr>
          <a:lstStyle/>
          <a:p>
            <a:pPr algn="ctr">
              <a:spcBef>
                <a:spcPts val="1800"/>
              </a:spcBef>
              <a:spcAft>
                <a:spcPts val="1800"/>
              </a:spcAft>
            </a:pPr>
            <a:r>
              <a:rPr lang="zh-TW" altLang="en-US" sz="4000" kern="0" dirty="0">
                <a:solidFill>
                  <a:schemeClr val="bg1"/>
                </a:solidFill>
                <a:latin typeface="+mj-ea"/>
                <a:ea typeface="+mj-ea"/>
                <a:cs typeface="Helvetica" panose="020B0604020202020204" pitchFamily="34" charset="0"/>
              </a:rPr>
              <a:t>其實，圖片和圖表題，也離不開文字理解</a:t>
            </a:r>
          </a:p>
        </p:txBody>
      </p:sp>
      <p:pic>
        <p:nvPicPr>
          <p:cNvPr id="30" name="图片 1">
            <a:extLst>
              <a:ext uri="{FF2B5EF4-FFF2-40B4-BE49-F238E27FC236}">
                <a16:creationId xmlns:a16="http://schemas.microsoft.com/office/drawing/2014/main" id="{CC7178C3-AD9F-429F-A296-BDBDBF1E670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68349">
            <a:off x="485651" y="5723160"/>
            <a:ext cx="1177078" cy="781026"/>
          </a:xfrm>
          <a:prstGeom prst="rect">
            <a:avLst/>
          </a:prstGeom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FA6FDFFD-A173-4AA1-8D05-4520833E6F3E}"/>
              </a:ext>
            </a:extLst>
          </p:cNvPr>
          <p:cNvSpPr/>
          <p:nvPr/>
        </p:nvSpPr>
        <p:spPr>
          <a:xfrm>
            <a:off x="9712960" y="1406207"/>
            <a:ext cx="368214" cy="167158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id="{1B5A374B-3779-4194-B187-C9A68985E7D8}"/>
              </a:ext>
            </a:extLst>
          </p:cNvPr>
          <p:cNvSpPr/>
          <p:nvPr/>
        </p:nvSpPr>
        <p:spPr>
          <a:xfrm>
            <a:off x="6758985" y="1583124"/>
            <a:ext cx="385242" cy="154361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id="{BA6896C9-37E7-4250-A203-7F86FDA61C43}"/>
              </a:ext>
            </a:extLst>
          </p:cNvPr>
          <p:cNvSpPr/>
          <p:nvPr/>
        </p:nvSpPr>
        <p:spPr>
          <a:xfrm>
            <a:off x="1233051" y="3411395"/>
            <a:ext cx="1982098" cy="36319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235455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decel="10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10" grpId="0" animBg="1"/>
      <p:bldP spid="29" grpId="0" animBg="1"/>
      <p:bldP spid="28" grpId="0" animBg="1"/>
      <p:bldP spid="7" grpId="0" animBg="1"/>
      <p:bldP spid="31" grpId="0" animBg="1"/>
      <p:bldP spid="3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表格 13"/>
          <p:cNvGraphicFramePr>
            <a:graphicFrameLocks noGrp="1"/>
          </p:cNvGraphicFramePr>
          <p:nvPr>
            <p:extLst/>
          </p:nvPr>
        </p:nvGraphicFramePr>
        <p:xfrm>
          <a:off x="1842008" y="1966635"/>
          <a:ext cx="8347285" cy="182986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6694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694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694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6945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6945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91953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>
                          <a:latin typeface="+mj-ea"/>
                          <a:ea typeface="+mj-ea"/>
                          <a:sym typeface="Wingdings" panose="05000000000000000000" pitchFamily="2" charset="2"/>
                        </a:rPr>
                        <a:t>純文字題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>
                          <a:latin typeface="+mj-ea"/>
                          <a:ea typeface="+mj-ea"/>
                          <a:sym typeface="Wingdings" panose="05000000000000000000" pitchFamily="2" charset="2"/>
                        </a:rPr>
                        <a:t>讀圖題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>
                          <a:latin typeface="+mj-ea"/>
                          <a:ea typeface="+mj-ea"/>
                          <a:sym typeface="Wingdings" panose="05000000000000000000" pitchFamily="2" charset="2"/>
                        </a:rPr>
                        <a:t>讀表題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>
                          <a:latin typeface="+mj-ea"/>
                          <a:ea typeface="+mj-ea"/>
                          <a:sym typeface="Wingdings" panose="05000000000000000000" pitchFamily="2" charset="2"/>
                        </a:rPr>
                        <a:t>題組題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>
                          <a:latin typeface="+mj-ea"/>
                          <a:ea typeface="+mj-ea"/>
                          <a:sym typeface="Wingdings" panose="05000000000000000000" pitchFamily="2" charset="2"/>
                        </a:rPr>
                        <a:t>統整題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0336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>
                          <a:latin typeface="+mj-ea"/>
                          <a:ea typeface="+mj-ea"/>
                        </a:rPr>
                        <a:t>22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>
                          <a:latin typeface="+mj-ea"/>
                          <a:ea typeface="+mj-ea"/>
                        </a:rPr>
                        <a:t>25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>
                          <a:latin typeface="+mj-ea"/>
                          <a:ea typeface="+mj-ea"/>
                        </a:rPr>
                        <a:t>10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>
                          <a:latin typeface="+mj-ea"/>
                          <a:ea typeface="+mj-ea"/>
                        </a:rPr>
                        <a:t>8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>
                          <a:latin typeface="+mj-ea"/>
                          <a:ea typeface="+mj-ea"/>
                        </a:rPr>
                        <a:t>6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 marL="91034" marR="91034" marT="45517" marB="45517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矩形 5"/>
          <p:cNvSpPr/>
          <p:nvPr/>
        </p:nvSpPr>
        <p:spPr>
          <a:xfrm>
            <a:off x="2133818" y="1010974"/>
            <a:ext cx="1920117" cy="808291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3200" dirty="0">
                <a:solidFill>
                  <a:schemeClr val="bg1"/>
                </a:solidFill>
              </a:rPr>
              <a:t>110</a:t>
            </a:r>
            <a:r>
              <a:rPr lang="zh-TW" altLang="en-US" sz="3200" dirty="0">
                <a:solidFill>
                  <a:schemeClr val="bg1"/>
                </a:solidFill>
              </a:rPr>
              <a:t>年</a:t>
            </a:r>
          </a:p>
        </p:txBody>
      </p:sp>
      <p:sp>
        <p:nvSpPr>
          <p:cNvPr id="13" name="平行四边形 5"/>
          <p:cNvSpPr/>
          <p:nvPr/>
        </p:nvSpPr>
        <p:spPr>
          <a:xfrm>
            <a:off x="-4129446" y="-124061"/>
            <a:ext cx="7064586" cy="7587394"/>
          </a:xfrm>
          <a:prstGeom prst="parallelogram">
            <a:avLst>
              <a:gd name="adj" fmla="val 63614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960"/>
          </a:p>
        </p:txBody>
      </p:sp>
      <p:sp>
        <p:nvSpPr>
          <p:cNvPr id="3" name="矩形 2"/>
          <p:cNvSpPr/>
          <p:nvPr/>
        </p:nvSpPr>
        <p:spPr>
          <a:xfrm>
            <a:off x="4039862" y="1010974"/>
            <a:ext cx="1581015" cy="8145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693" dirty="0">
                <a:solidFill>
                  <a:srgbClr val="0F85F1"/>
                </a:solidFill>
                <a:sym typeface="Wingdings" panose="05000000000000000000" pitchFamily="2" charset="2"/>
              </a:rPr>
              <a:t>題型</a:t>
            </a:r>
            <a:endParaRPr lang="zh-TW" altLang="en-US" sz="4693" dirty="0">
              <a:solidFill>
                <a:srgbClr val="0F85F1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3762763" y="4066837"/>
            <a:ext cx="6409133" cy="882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zh-TW" sz="3185" kern="0" dirty="0">
                <a:solidFill>
                  <a:schemeClr val="bg1"/>
                </a:solidFill>
                <a:latin typeface="+mj-ea"/>
                <a:ea typeface="+mj-ea"/>
                <a:cs typeface="Helvetica" panose="020B0604020202020204" pitchFamily="34" charset="0"/>
              </a:rPr>
              <a:t>學生</a:t>
            </a:r>
            <a:r>
              <a:rPr lang="zh-TW" altLang="en-US" sz="3185" kern="0" dirty="0">
                <a:solidFill>
                  <a:schemeClr val="bg1"/>
                </a:solidFill>
                <a:latin typeface="+mj-ea"/>
                <a:ea typeface="+mj-ea"/>
                <a:cs typeface="Helvetica" panose="020B0604020202020204" pitchFamily="34" charset="0"/>
              </a:rPr>
              <a:t>須具備</a:t>
            </a:r>
            <a:r>
              <a:rPr lang="zh-TW" altLang="zh-TW" sz="3185" kern="0" dirty="0">
                <a:solidFill>
                  <a:schemeClr val="bg1"/>
                </a:solidFill>
                <a:latin typeface="+mj-ea"/>
                <a:ea typeface="+mj-ea"/>
                <a:cs typeface="Helvetica" panose="020B0604020202020204" pitchFamily="34" charset="0"/>
              </a:rPr>
              <a:t>轉譯、分析圖表的能力</a:t>
            </a:r>
            <a:endParaRPr lang="zh-TW" altLang="en-US" sz="3185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grpSp>
        <p:nvGrpSpPr>
          <p:cNvPr id="9" name="群組 8"/>
          <p:cNvGrpSpPr/>
          <p:nvPr/>
        </p:nvGrpSpPr>
        <p:grpSpPr>
          <a:xfrm>
            <a:off x="5253720" y="1966635"/>
            <a:ext cx="1523860" cy="2145068"/>
            <a:chOff x="9857232" y="4943433"/>
            <a:chExt cx="2857238" cy="4022002"/>
          </a:xfrm>
        </p:grpSpPr>
        <p:sp>
          <p:nvSpPr>
            <p:cNvPr id="8" name="橢圓 7"/>
            <p:cNvSpPr/>
            <p:nvPr/>
          </p:nvSpPr>
          <p:spPr>
            <a:xfrm>
              <a:off x="9857232" y="4943433"/>
              <a:ext cx="2857238" cy="3156024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792"/>
            </a:p>
          </p:txBody>
        </p:sp>
        <p:cxnSp>
          <p:nvCxnSpPr>
            <p:cNvPr id="10" name="直線單箭頭接點 9"/>
            <p:cNvCxnSpPr>
              <a:stCxn id="8" idx="4"/>
            </p:cNvCxnSpPr>
            <p:nvPr/>
          </p:nvCxnSpPr>
          <p:spPr>
            <a:xfrm>
              <a:off x="11285851" y="8099457"/>
              <a:ext cx="471737" cy="865978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群組 1"/>
          <p:cNvGrpSpPr/>
          <p:nvPr/>
        </p:nvGrpSpPr>
        <p:grpSpPr>
          <a:xfrm>
            <a:off x="3732810" y="1966635"/>
            <a:ext cx="1477059" cy="2164856"/>
            <a:chOff x="6667122" y="4959067"/>
            <a:chExt cx="2769486" cy="4059105"/>
          </a:xfrm>
        </p:grpSpPr>
        <p:sp>
          <p:nvSpPr>
            <p:cNvPr id="7" name="橢圓 6"/>
            <p:cNvSpPr/>
            <p:nvPr/>
          </p:nvSpPr>
          <p:spPr>
            <a:xfrm>
              <a:off x="6667122" y="4959067"/>
              <a:ext cx="2769486" cy="3193127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792"/>
            </a:p>
          </p:txBody>
        </p:sp>
        <p:cxnSp>
          <p:nvCxnSpPr>
            <p:cNvPr id="11" name="直線單箭頭接點 10"/>
            <p:cNvCxnSpPr/>
            <p:nvPr/>
          </p:nvCxnSpPr>
          <p:spPr>
            <a:xfrm>
              <a:off x="8406083" y="8152194"/>
              <a:ext cx="318963" cy="865978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平行四边形 4"/>
          <p:cNvSpPr/>
          <p:nvPr/>
        </p:nvSpPr>
        <p:spPr>
          <a:xfrm>
            <a:off x="8724790" y="869830"/>
            <a:ext cx="10846910" cy="8799137"/>
          </a:xfrm>
          <a:prstGeom prst="parallelogram">
            <a:avLst>
              <a:gd name="adj" fmla="val 47754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960"/>
          </a:p>
        </p:txBody>
      </p:sp>
      <p:sp>
        <p:nvSpPr>
          <p:cNvPr id="16" name="矩形 15"/>
          <p:cNvSpPr/>
          <p:nvPr/>
        </p:nvSpPr>
        <p:spPr>
          <a:xfrm>
            <a:off x="970799" y="5587766"/>
            <a:ext cx="1034129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3600" dirty="0">
                <a:solidFill>
                  <a:srgbClr val="333333"/>
                </a:solidFill>
                <a:latin typeface="Noto Sans"/>
              </a:rPr>
              <a:t>素材：不侷限於文字，數據、圖表的解讀也很重要</a:t>
            </a:r>
            <a:endParaRPr lang="zh-TW" altLang="en-US" sz="3600" dirty="0"/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65EF6326-27EA-435A-BDD9-01F18AE66D32}"/>
              </a:ext>
            </a:extLst>
          </p:cNvPr>
          <p:cNvSpPr/>
          <p:nvPr/>
        </p:nvSpPr>
        <p:spPr>
          <a:xfrm>
            <a:off x="5574890" y="968777"/>
            <a:ext cx="4597005" cy="89891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600" dirty="0">
                <a:ea typeface="文鼎海報體" panose="02010609010101010101" pitchFamily="49" charset="-120"/>
              </a:rPr>
              <a:t>與</a:t>
            </a:r>
            <a:r>
              <a:rPr lang="en-US" altLang="zh-TW" sz="3600" dirty="0">
                <a:ea typeface="文鼎海報體" panose="02010609010101010101" pitchFamily="49" charset="-120"/>
              </a:rPr>
              <a:t>109</a:t>
            </a:r>
            <a:r>
              <a:rPr lang="zh-TW" altLang="en-US" sz="3600" dirty="0">
                <a:ea typeface="文鼎海報體" panose="02010609010101010101" pitchFamily="49" charset="-120"/>
              </a:rPr>
              <a:t>年差異不大</a:t>
            </a:r>
          </a:p>
        </p:txBody>
      </p:sp>
    </p:spTree>
    <p:extLst>
      <p:ext uri="{BB962C8B-B14F-4D97-AF65-F5344CB8AC3E}">
        <p14:creationId xmlns:p14="http://schemas.microsoft.com/office/powerpoint/2010/main" val="3245025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16" grpId="0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84545B0E-937A-4278-B449-459D4FBB81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99" y="1063951"/>
            <a:ext cx="12192000" cy="4187152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F1FB645F-EB82-43E5-B4E6-1D62CE8365A9}"/>
              </a:ext>
            </a:extLst>
          </p:cNvPr>
          <p:cNvSpPr/>
          <p:nvPr/>
        </p:nvSpPr>
        <p:spPr>
          <a:xfrm>
            <a:off x="0" y="0"/>
            <a:ext cx="3097454" cy="808291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788" dirty="0">
                <a:solidFill>
                  <a:schemeClr val="bg1"/>
                </a:solidFill>
              </a:rPr>
              <a:t>回歸課綱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A8499289-9902-4C6B-8E08-9A0BF92EF2E2}"/>
              </a:ext>
            </a:extLst>
          </p:cNvPr>
          <p:cNvSpPr/>
          <p:nvPr/>
        </p:nvSpPr>
        <p:spPr>
          <a:xfrm>
            <a:off x="1670645" y="3647440"/>
            <a:ext cx="1011594" cy="52832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17475A39-DDE5-4589-89E8-C278D28A786D}"/>
              </a:ext>
            </a:extLst>
          </p:cNvPr>
          <p:cNvSpPr/>
          <p:nvPr/>
        </p:nvSpPr>
        <p:spPr>
          <a:xfrm>
            <a:off x="9895840" y="1619904"/>
            <a:ext cx="1930400" cy="52832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21D5D43B-D0FE-4EF6-A0DF-2F87DAA160E9}"/>
              </a:ext>
            </a:extLst>
          </p:cNvPr>
          <p:cNvSpPr/>
          <p:nvPr/>
        </p:nvSpPr>
        <p:spPr>
          <a:xfrm>
            <a:off x="1670646" y="4153801"/>
            <a:ext cx="1011593" cy="374733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13846857-7D57-4DB7-8C28-3EE63E4417F2}"/>
              </a:ext>
            </a:extLst>
          </p:cNvPr>
          <p:cNvSpPr/>
          <p:nvPr/>
        </p:nvSpPr>
        <p:spPr>
          <a:xfrm>
            <a:off x="1670646" y="4550493"/>
            <a:ext cx="1011593" cy="52832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991591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55498FB3-0579-4203-A9CE-1083F9E44F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2957168"/>
              </p:ext>
            </p:extLst>
          </p:nvPr>
        </p:nvGraphicFramePr>
        <p:xfrm>
          <a:off x="1599509" y="265836"/>
          <a:ext cx="8166660" cy="6326328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439145">
                  <a:extLst>
                    <a:ext uri="{9D8B030D-6E8A-4147-A177-3AD203B41FA5}">
                      <a16:colId xmlns:a16="http://schemas.microsoft.com/office/drawing/2014/main" val="2196932959"/>
                    </a:ext>
                  </a:extLst>
                </a:gridCol>
                <a:gridCol w="2263979">
                  <a:extLst>
                    <a:ext uri="{9D8B030D-6E8A-4147-A177-3AD203B41FA5}">
                      <a16:colId xmlns:a16="http://schemas.microsoft.com/office/drawing/2014/main" val="3007372829"/>
                    </a:ext>
                  </a:extLst>
                </a:gridCol>
                <a:gridCol w="2231768">
                  <a:extLst>
                    <a:ext uri="{9D8B030D-6E8A-4147-A177-3AD203B41FA5}">
                      <a16:colId xmlns:a16="http://schemas.microsoft.com/office/drawing/2014/main" val="1274443332"/>
                    </a:ext>
                  </a:extLst>
                </a:gridCol>
                <a:gridCol w="2231768">
                  <a:extLst>
                    <a:ext uri="{9D8B030D-6E8A-4147-A177-3AD203B41FA5}">
                      <a16:colId xmlns:a16="http://schemas.microsoft.com/office/drawing/2014/main" val="1605349438"/>
                    </a:ext>
                  </a:extLst>
                </a:gridCol>
              </a:tblGrid>
              <a:tr h="1054388">
                <a:tc>
                  <a:txBody>
                    <a:bodyPr/>
                    <a:lstStyle/>
                    <a:p>
                      <a:pPr algn="ctr"/>
                      <a:endParaRPr lang="zh-TW" altLang="en-US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dirty="0"/>
                        <a:t>臺灣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dirty="0"/>
                        <a:t>中國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dirty="0"/>
                        <a:t>世界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0588333"/>
                  </a:ext>
                </a:extLst>
              </a:tr>
              <a:tr h="1054388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/>
                        <a:t>106</a:t>
                      </a:r>
                      <a:r>
                        <a:rPr lang="zh-TW" altLang="en-US" sz="3200" dirty="0"/>
                        <a:t>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3200" dirty="0"/>
                        <a:t>6</a:t>
                      </a:r>
                      <a:r>
                        <a:rPr lang="zh-TW" altLang="en-US" sz="3200" dirty="0"/>
                        <a:t>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3200" dirty="0"/>
                        <a:t>7</a:t>
                      </a:r>
                      <a:r>
                        <a:rPr lang="zh-TW" altLang="en-US" sz="3200" dirty="0"/>
                        <a:t>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3200" dirty="0"/>
                        <a:t>7</a:t>
                      </a:r>
                      <a:r>
                        <a:rPr lang="zh-TW" altLang="en-US" sz="3200" dirty="0"/>
                        <a:t>題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93387081"/>
                  </a:ext>
                </a:extLst>
              </a:tr>
              <a:tr h="1054388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/>
                        <a:t>107</a:t>
                      </a:r>
                      <a:r>
                        <a:rPr lang="zh-TW" altLang="en-US" sz="3200" dirty="0"/>
                        <a:t>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3200" dirty="0"/>
                        <a:t>7</a:t>
                      </a:r>
                      <a:r>
                        <a:rPr lang="zh-TW" altLang="en-US" sz="3200" dirty="0"/>
                        <a:t>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3200" dirty="0"/>
                        <a:t>7</a:t>
                      </a:r>
                      <a:r>
                        <a:rPr lang="zh-TW" altLang="en-US" sz="3200" dirty="0"/>
                        <a:t>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3200" dirty="0"/>
                        <a:t>6</a:t>
                      </a:r>
                      <a:r>
                        <a:rPr lang="zh-TW" altLang="en-US" sz="3200" dirty="0"/>
                        <a:t>題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79002400"/>
                  </a:ext>
                </a:extLst>
              </a:tr>
              <a:tr h="1054388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/>
                        <a:t>108</a:t>
                      </a:r>
                      <a:r>
                        <a:rPr lang="zh-TW" altLang="en-US" sz="3200" dirty="0"/>
                        <a:t>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3200" dirty="0"/>
                        <a:t>7</a:t>
                      </a:r>
                      <a:r>
                        <a:rPr lang="zh-TW" altLang="en-US" sz="3200" dirty="0"/>
                        <a:t>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3200" dirty="0"/>
                        <a:t>7</a:t>
                      </a:r>
                      <a:r>
                        <a:rPr lang="zh-TW" altLang="en-US" sz="3200" dirty="0"/>
                        <a:t>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3200" dirty="0"/>
                        <a:t>7</a:t>
                      </a:r>
                      <a:r>
                        <a:rPr lang="zh-TW" altLang="en-US" sz="3200" dirty="0"/>
                        <a:t>題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39753640"/>
                  </a:ext>
                </a:extLst>
              </a:tr>
              <a:tr h="1054388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/>
                        <a:t>109</a:t>
                      </a:r>
                      <a:r>
                        <a:rPr lang="zh-TW" altLang="en-US" sz="3200" dirty="0"/>
                        <a:t>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/>
                        <a:t>7</a:t>
                      </a:r>
                      <a:r>
                        <a:rPr lang="zh-TW" altLang="en-US" sz="3200" dirty="0"/>
                        <a:t>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/>
                        <a:t>8</a:t>
                      </a:r>
                      <a:r>
                        <a:rPr lang="zh-TW" altLang="en-US" sz="3200" dirty="0"/>
                        <a:t>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/>
                        <a:t>6</a:t>
                      </a:r>
                      <a:r>
                        <a:rPr lang="zh-TW" altLang="en-US" sz="3200" dirty="0"/>
                        <a:t>題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29275585"/>
                  </a:ext>
                </a:extLst>
              </a:tr>
              <a:tr h="1054388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/>
                        <a:t>110</a:t>
                      </a:r>
                      <a:r>
                        <a:rPr lang="zh-TW" altLang="en-US" sz="3200" dirty="0"/>
                        <a:t>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/>
                        <a:t>7</a:t>
                      </a:r>
                      <a:r>
                        <a:rPr lang="zh-TW" altLang="en-US" sz="3200" dirty="0"/>
                        <a:t>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/>
                        <a:t>7</a:t>
                      </a:r>
                      <a:r>
                        <a:rPr lang="zh-TW" altLang="en-US" sz="3200" dirty="0"/>
                        <a:t>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200" dirty="0"/>
                        <a:t>7</a:t>
                      </a:r>
                      <a:r>
                        <a:rPr lang="zh-TW" altLang="en-US" sz="3200" dirty="0"/>
                        <a:t>題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1755483"/>
                  </a:ext>
                </a:extLst>
              </a:tr>
            </a:tbl>
          </a:graphicData>
        </a:graphic>
      </p:graphicFrame>
      <p:sp>
        <p:nvSpPr>
          <p:cNvPr id="3" name="文字方塊 2">
            <a:extLst>
              <a:ext uri="{FF2B5EF4-FFF2-40B4-BE49-F238E27FC236}">
                <a16:creationId xmlns:a16="http://schemas.microsoft.com/office/drawing/2014/main" id="{DE7F1F38-8F39-4CAB-B7CB-712D6C226F77}"/>
              </a:ext>
            </a:extLst>
          </p:cNvPr>
          <p:cNvSpPr txBox="1"/>
          <p:nvPr/>
        </p:nvSpPr>
        <p:spPr>
          <a:xfrm>
            <a:off x="214721" y="265836"/>
            <a:ext cx="295519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考題比重分析</a:t>
            </a: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8F37B9B2-1691-476E-977B-AE68DBFDD288}"/>
              </a:ext>
            </a:extLst>
          </p:cNvPr>
          <p:cNvSpPr txBox="1"/>
          <p:nvPr/>
        </p:nvSpPr>
        <p:spPr>
          <a:xfrm>
            <a:off x="10006458" y="1741679"/>
            <a:ext cx="926968" cy="2718180"/>
          </a:xfrm>
          <a:prstGeom prst="rect">
            <a:avLst/>
          </a:prstGeom>
          <a:solidFill>
            <a:srgbClr val="FF0000">
              <a:alpha val="59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zh-TW" altLang="en-US" sz="4266">
                <a:solidFill>
                  <a:schemeClr val="bg1"/>
                </a:solidFill>
              </a:rPr>
              <a:t>平均分配</a:t>
            </a:r>
            <a:endParaRPr lang="zh-TW" altLang="en-US" sz="4266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454125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515AC2D8-6F71-4CC2-987C-1F93C6EA665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11166" y="1554356"/>
            <a:ext cx="6108084" cy="3186456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1A54C27E-EAC7-4527-847C-38BBA257DFD8}"/>
              </a:ext>
            </a:extLst>
          </p:cNvPr>
          <p:cNvSpPr txBox="1"/>
          <p:nvPr/>
        </p:nvSpPr>
        <p:spPr>
          <a:xfrm>
            <a:off x="4903307" y="2941698"/>
            <a:ext cx="30214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TW" altLang="en-US" sz="3600" b="1" dirty="0">
                <a:solidFill>
                  <a:schemeClr val="bg1"/>
                </a:solidFill>
                <a:cs typeface="+mn-ea"/>
                <a:sym typeface="+mn-lt"/>
              </a:rPr>
              <a:t>會考試題分析</a:t>
            </a:r>
            <a:endParaRPr lang="zh-CN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6C67089F-103B-41D9-A44E-324244C3D319}"/>
              </a:ext>
            </a:extLst>
          </p:cNvPr>
          <p:cNvSpPr txBox="1"/>
          <p:nvPr/>
        </p:nvSpPr>
        <p:spPr>
          <a:xfrm>
            <a:off x="5688791" y="3588029"/>
            <a:ext cx="19645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TW" altLang="en-US" sz="2000" b="1" dirty="0">
                <a:ln w="3175">
                  <a:solidFill>
                    <a:schemeClr val="tx2">
                      <a:lumMod val="50000"/>
                    </a:schemeClr>
                  </a:solidFill>
                </a:ln>
                <a:solidFill>
                  <a:srgbClr val="FFFF00"/>
                </a:solidFill>
                <a:cs typeface="+mn-ea"/>
                <a:sym typeface="+mn-lt"/>
              </a:rPr>
              <a:t>掌握趨勢</a:t>
            </a:r>
            <a:endParaRPr lang="zh-CN" altLang="en-US" sz="2000" dirty="0">
              <a:ln w="3175">
                <a:solidFill>
                  <a:schemeClr val="tx2">
                    <a:lumMod val="50000"/>
                  </a:schemeClr>
                </a:solidFill>
              </a:ln>
              <a:solidFill>
                <a:srgbClr val="FFFF00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5232091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8CD9D68F-54A2-417A-8AC3-73689BF42BB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584"/>
          <a:stretch/>
        </p:blipFill>
        <p:spPr>
          <a:xfrm>
            <a:off x="0" y="642620"/>
            <a:ext cx="12192000" cy="5572760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509AED3F-D881-4B8F-BF76-87E6C8787C3D}"/>
              </a:ext>
            </a:extLst>
          </p:cNvPr>
          <p:cNvSpPr/>
          <p:nvPr/>
        </p:nvSpPr>
        <p:spPr>
          <a:xfrm>
            <a:off x="655320" y="740663"/>
            <a:ext cx="1514211" cy="547471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593FA7B2-DE5A-4250-8FFF-ABA7BE460222}"/>
              </a:ext>
            </a:extLst>
          </p:cNvPr>
          <p:cNvSpPr/>
          <p:nvPr/>
        </p:nvSpPr>
        <p:spPr>
          <a:xfrm>
            <a:off x="6784848" y="642620"/>
            <a:ext cx="3330113" cy="557275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7" name="群組 6">
            <a:extLst>
              <a:ext uri="{FF2B5EF4-FFF2-40B4-BE49-F238E27FC236}">
                <a16:creationId xmlns:a16="http://schemas.microsoft.com/office/drawing/2014/main" id="{072A221E-7725-40E0-A84B-D9DC7EEE62E2}"/>
              </a:ext>
            </a:extLst>
          </p:cNvPr>
          <p:cNvGrpSpPr/>
          <p:nvPr/>
        </p:nvGrpSpPr>
        <p:grpSpPr>
          <a:xfrm>
            <a:off x="2169531" y="740662"/>
            <a:ext cx="1514211" cy="5474717"/>
            <a:chOff x="2453640" y="132079"/>
            <a:chExt cx="1615440" cy="6289040"/>
          </a:xfrm>
        </p:grpSpPr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E5CE2C5A-E6E0-46BC-A01D-E556CA82CCC1}"/>
                </a:ext>
              </a:extLst>
            </p:cNvPr>
            <p:cNvSpPr/>
            <p:nvPr/>
          </p:nvSpPr>
          <p:spPr>
            <a:xfrm>
              <a:off x="2453640" y="132079"/>
              <a:ext cx="1615440" cy="6289040"/>
            </a:xfrm>
            <a:prstGeom prst="rect">
              <a:avLst/>
            </a:prstGeom>
            <a:noFill/>
            <a:ln w="38100">
              <a:solidFill>
                <a:srgbClr val="437D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srgbClr val="FF9409"/>
                </a:solidFill>
              </a:endParaRPr>
            </a:p>
          </p:txBody>
        </p:sp>
        <p:sp>
          <p:nvSpPr>
            <p:cNvPr id="9" name="文字方塊 8">
              <a:extLst>
                <a:ext uri="{FF2B5EF4-FFF2-40B4-BE49-F238E27FC236}">
                  <a16:creationId xmlns:a16="http://schemas.microsoft.com/office/drawing/2014/main" id="{63C1FB9F-C930-436B-98FF-ADCA59FC3FBB}"/>
                </a:ext>
              </a:extLst>
            </p:cNvPr>
            <p:cNvSpPr txBox="1"/>
            <p:nvPr/>
          </p:nvSpPr>
          <p:spPr>
            <a:xfrm>
              <a:off x="3102412" y="2905760"/>
              <a:ext cx="677108" cy="222504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TW" altLang="en-US" sz="3200" b="1" dirty="0">
                  <a:solidFill>
                    <a:srgbClr val="00B0F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大航海時代</a:t>
              </a:r>
            </a:p>
          </p:txBody>
        </p:sp>
      </p:grpSp>
      <p:grpSp>
        <p:nvGrpSpPr>
          <p:cNvPr id="10" name="群組 9">
            <a:extLst>
              <a:ext uri="{FF2B5EF4-FFF2-40B4-BE49-F238E27FC236}">
                <a16:creationId xmlns:a16="http://schemas.microsoft.com/office/drawing/2014/main" id="{F92C33EE-9512-4250-82C5-6C94B1E2ABE1}"/>
              </a:ext>
            </a:extLst>
          </p:cNvPr>
          <p:cNvGrpSpPr/>
          <p:nvPr/>
        </p:nvGrpSpPr>
        <p:grpSpPr>
          <a:xfrm>
            <a:off x="-139473" y="0"/>
            <a:ext cx="1846354" cy="914400"/>
            <a:chOff x="-139473" y="0"/>
            <a:chExt cx="1846354" cy="914400"/>
          </a:xfrm>
        </p:grpSpPr>
        <p:pic>
          <p:nvPicPr>
            <p:cNvPr id="11" name="图片 1">
              <a:hlinkClick r:id="rId3" action="ppaction://hlinkfile"/>
              <a:extLst>
                <a:ext uri="{FF2B5EF4-FFF2-40B4-BE49-F238E27FC236}">
                  <a16:creationId xmlns:a16="http://schemas.microsoft.com/office/drawing/2014/main" id="{201F8EC8-9C17-4A68-8587-22E56A7CDEF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-139473" y="0"/>
              <a:ext cx="1846354" cy="914400"/>
            </a:xfrm>
            <a:prstGeom prst="rect">
              <a:avLst/>
            </a:prstGeom>
          </p:spPr>
        </p:pic>
        <p:sp>
          <p:nvSpPr>
            <p:cNvPr id="12" name="文字方塊 11">
              <a:extLst>
                <a:ext uri="{FF2B5EF4-FFF2-40B4-BE49-F238E27FC236}">
                  <a16:creationId xmlns:a16="http://schemas.microsoft.com/office/drawing/2014/main" id="{8C52DEF1-DC7E-469B-ACBF-C7F283D22553}"/>
                </a:ext>
              </a:extLst>
            </p:cNvPr>
            <p:cNvSpPr txBox="1"/>
            <p:nvPr/>
          </p:nvSpPr>
          <p:spPr>
            <a:xfrm>
              <a:off x="52184" y="121091"/>
              <a:ext cx="146304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200" dirty="0"/>
                <a:t>台灣史</a:t>
              </a:r>
            </a:p>
          </p:txBody>
        </p:sp>
      </p:grpSp>
      <p:sp>
        <p:nvSpPr>
          <p:cNvPr id="2" name="矩形 1">
            <a:extLst>
              <a:ext uri="{FF2B5EF4-FFF2-40B4-BE49-F238E27FC236}">
                <a16:creationId xmlns:a16="http://schemas.microsoft.com/office/drawing/2014/main" id="{73D319A2-22C7-4FAB-917C-0DEE5417F30D}"/>
              </a:ext>
            </a:extLst>
          </p:cNvPr>
          <p:cNvSpPr/>
          <p:nvPr/>
        </p:nvSpPr>
        <p:spPr>
          <a:xfrm>
            <a:off x="3221092" y="121091"/>
            <a:ext cx="5077031" cy="923330"/>
          </a:xfrm>
          <a:prstGeom prst="rect">
            <a:avLst/>
          </a:prstGeom>
          <a:noFill/>
          <a:effectLst>
            <a:softEdge rad="571500"/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1" spc="50" dirty="0">
                <a:ln w="3175" cmpd="sng">
                  <a:solidFill>
                    <a:schemeClr val="accent1">
                      <a:alpha val="0"/>
                    </a:schemeClr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55000"/>
                    </a:schemeClr>
                  </a:glow>
                  <a:reflection blurRad="6350" stA="50000" endA="300" endPos="50000" dist="60007" dir="5400000" sy="-100000" algn="bl" rotWithShape="0"/>
                </a:effectLst>
              </a:rPr>
              <a:t>王靜新老師整理</a:t>
            </a:r>
          </a:p>
        </p:txBody>
      </p:sp>
    </p:spTree>
    <p:extLst>
      <p:ext uri="{BB962C8B-B14F-4D97-AF65-F5344CB8AC3E}">
        <p14:creationId xmlns:p14="http://schemas.microsoft.com/office/powerpoint/2010/main" val="86001879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58F2E52A-732A-4751-8639-F0BEA46819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2337"/>
            <a:ext cx="12192000" cy="6096000"/>
          </a:xfrm>
          <a:prstGeom prst="rect">
            <a:avLst/>
          </a:prstGeom>
        </p:spPr>
      </p:pic>
      <p:sp>
        <p:nvSpPr>
          <p:cNvPr id="5" name="橢圓 4">
            <a:extLst>
              <a:ext uri="{FF2B5EF4-FFF2-40B4-BE49-F238E27FC236}">
                <a16:creationId xmlns:a16="http://schemas.microsoft.com/office/drawing/2014/main" id="{362A0DDB-A884-4319-8AE2-02371DF5A31D}"/>
              </a:ext>
            </a:extLst>
          </p:cNvPr>
          <p:cNvSpPr/>
          <p:nvPr/>
        </p:nvSpPr>
        <p:spPr>
          <a:xfrm>
            <a:off x="2366129" y="5835192"/>
            <a:ext cx="2658357" cy="92382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橢圓 5">
            <a:extLst>
              <a:ext uri="{FF2B5EF4-FFF2-40B4-BE49-F238E27FC236}">
                <a16:creationId xmlns:a16="http://schemas.microsoft.com/office/drawing/2014/main" id="{D6451D7D-4BC3-4D53-9B88-03E5260C4297}"/>
              </a:ext>
            </a:extLst>
          </p:cNvPr>
          <p:cNvSpPr/>
          <p:nvPr/>
        </p:nvSpPr>
        <p:spPr>
          <a:xfrm>
            <a:off x="5608949" y="5797485"/>
            <a:ext cx="2658357" cy="92382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28B8D5AE-AD80-47F0-99A3-B700DADE3672}"/>
              </a:ext>
            </a:extLst>
          </p:cNvPr>
          <p:cNvSpPr/>
          <p:nvPr/>
        </p:nvSpPr>
        <p:spPr>
          <a:xfrm>
            <a:off x="3221092" y="121091"/>
            <a:ext cx="5077031" cy="923330"/>
          </a:xfrm>
          <a:prstGeom prst="rect">
            <a:avLst/>
          </a:prstGeom>
          <a:noFill/>
          <a:effectLst>
            <a:softEdge rad="571500"/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1" spc="50" dirty="0">
                <a:ln w="3175" cmpd="sng">
                  <a:solidFill>
                    <a:schemeClr val="accent1">
                      <a:alpha val="0"/>
                    </a:schemeClr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55000"/>
                    </a:schemeClr>
                  </a:glow>
                  <a:reflection blurRad="6350" stA="50000" endA="300" endPos="50000" dist="60007" dir="5400000" sy="-100000" algn="bl" rotWithShape="0"/>
                </a:effectLst>
              </a:rPr>
              <a:t>王靜新老師整理</a:t>
            </a:r>
          </a:p>
        </p:txBody>
      </p:sp>
    </p:spTree>
    <p:extLst>
      <p:ext uri="{BB962C8B-B14F-4D97-AF65-F5344CB8AC3E}">
        <p14:creationId xmlns:p14="http://schemas.microsoft.com/office/powerpoint/2010/main" val="347518189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群組 6"/>
          <p:cNvGrpSpPr/>
          <p:nvPr/>
        </p:nvGrpSpPr>
        <p:grpSpPr>
          <a:xfrm>
            <a:off x="-65966" y="72886"/>
            <a:ext cx="5709668" cy="779106"/>
            <a:chOff x="283560" y="140220"/>
            <a:chExt cx="5787161" cy="782584"/>
          </a:xfrm>
        </p:grpSpPr>
        <p:grpSp>
          <p:nvGrpSpPr>
            <p:cNvPr id="8" name="组合 4">
              <a:extLst>
                <a:ext uri="{FF2B5EF4-FFF2-40B4-BE49-F238E27FC236}">
                  <a16:creationId xmlns:a16="http://schemas.microsoft.com/office/drawing/2014/main" id="{37E62637-31BC-46F9-88D0-BDE76EEA903B}"/>
                </a:ext>
              </a:extLst>
            </p:cNvPr>
            <p:cNvGrpSpPr/>
            <p:nvPr/>
          </p:nvGrpSpPr>
          <p:grpSpPr>
            <a:xfrm>
              <a:off x="283560" y="221628"/>
              <a:ext cx="5787161" cy="701176"/>
              <a:chOff x="1897321" y="-164752"/>
              <a:chExt cx="5756974" cy="701176"/>
            </a:xfrm>
          </p:grpSpPr>
          <p:sp>
            <p:nvSpPr>
              <p:cNvPr id="10" name="文本框 5">
                <a:extLst>
                  <a:ext uri="{FF2B5EF4-FFF2-40B4-BE49-F238E27FC236}">
                    <a16:creationId xmlns:a16="http://schemas.microsoft.com/office/drawing/2014/main" id="{928692E8-CC0C-4E6A-9708-5B8831AF66E2}"/>
                  </a:ext>
                </a:extLst>
              </p:cNvPr>
              <p:cNvSpPr txBox="1"/>
              <p:nvPr/>
            </p:nvSpPr>
            <p:spPr>
              <a:xfrm flipH="1">
                <a:off x="3039348" y="-164752"/>
                <a:ext cx="3668401" cy="5850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zh-TW" altLang="en-US" sz="3185" dirty="0">
                  <a:solidFill>
                    <a:srgbClr val="00206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grpSp>
            <p:nvGrpSpPr>
              <p:cNvPr id="11" name="组合 6">
                <a:extLst>
                  <a:ext uri="{FF2B5EF4-FFF2-40B4-BE49-F238E27FC236}">
                    <a16:creationId xmlns:a16="http://schemas.microsoft.com/office/drawing/2014/main" id="{FF1E163B-E33A-4027-9B39-B4A8B2E5319D}"/>
                  </a:ext>
                </a:extLst>
              </p:cNvPr>
              <p:cNvGrpSpPr/>
              <p:nvPr/>
            </p:nvGrpSpPr>
            <p:grpSpPr>
              <a:xfrm>
                <a:off x="1897321" y="18080"/>
                <a:ext cx="5756974" cy="518344"/>
                <a:chOff x="3254487" y="5169648"/>
                <a:chExt cx="5756974" cy="518344"/>
              </a:xfrm>
            </p:grpSpPr>
            <p:sp>
              <p:nvSpPr>
                <p:cNvPr id="12" name="Freeform 34">
                  <a:extLst>
                    <a:ext uri="{FF2B5EF4-FFF2-40B4-BE49-F238E27FC236}">
                      <a16:creationId xmlns:a16="http://schemas.microsoft.com/office/drawing/2014/main" id="{7E672BD5-7801-48CE-82E6-CDE5E48C81A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218067" y="5228629"/>
                  <a:ext cx="793394" cy="459363"/>
                </a:xfrm>
                <a:custGeom>
                  <a:avLst/>
                  <a:gdLst>
                    <a:gd name="T0" fmla="*/ 97 w 97"/>
                    <a:gd name="T1" fmla="*/ 16 h 63"/>
                    <a:gd name="T2" fmla="*/ 90 w 97"/>
                    <a:gd name="T3" fmla="*/ 22 h 63"/>
                    <a:gd name="T4" fmla="*/ 75 w 97"/>
                    <a:gd name="T5" fmla="*/ 33 h 63"/>
                    <a:gd name="T6" fmla="*/ 46 w 97"/>
                    <a:gd name="T7" fmla="*/ 51 h 63"/>
                    <a:gd name="T8" fmla="*/ 29 w 97"/>
                    <a:gd name="T9" fmla="*/ 63 h 63"/>
                    <a:gd name="T10" fmla="*/ 26 w 97"/>
                    <a:gd name="T11" fmla="*/ 62 h 63"/>
                    <a:gd name="T12" fmla="*/ 16 w 97"/>
                    <a:gd name="T13" fmla="*/ 47 h 63"/>
                    <a:gd name="T14" fmla="*/ 2 w 97"/>
                    <a:gd name="T15" fmla="*/ 48 h 63"/>
                    <a:gd name="T16" fmla="*/ 10 w 97"/>
                    <a:gd name="T17" fmla="*/ 28 h 63"/>
                    <a:gd name="T18" fmla="*/ 10 w 97"/>
                    <a:gd name="T19" fmla="*/ 26 h 63"/>
                    <a:gd name="T20" fmla="*/ 18 w 97"/>
                    <a:gd name="T21" fmla="*/ 0 h 63"/>
                    <a:gd name="T22" fmla="*/ 40 w 97"/>
                    <a:gd name="T23" fmla="*/ 5 h 63"/>
                    <a:gd name="T24" fmla="*/ 75 w 97"/>
                    <a:gd name="T25" fmla="*/ 13 h 63"/>
                    <a:gd name="T26" fmla="*/ 94 w 97"/>
                    <a:gd name="T27" fmla="*/ 15 h 63"/>
                    <a:gd name="T28" fmla="*/ 97 w 97"/>
                    <a:gd name="T29" fmla="*/ 16 h 63"/>
                    <a:gd name="T30" fmla="*/ 20 w 97"/>
                    <a:gd name="T31" fmla="*/ 3 h 63"/>
                    <a:gd name="T32" fmla="*/ 16 w 97"/>
                    <a:gd name="T33" fmla="*/ 18 h 63"/>
                    <a:gd name="T34" fmla="*/ 14 w 97"/>
                    <a:gd name="T35" fmla="*/ 26 h 63"/>
                    <a:gd name="T36" fmla="*/ 65 w 97"/>
                    <a:gd name="T37" fmla="*/ 20 h 63"/>
                    <a:gd name="T38" fmla="*/ 86 w 97"/>
                    <a:gd name="T39" fmla="*/ 17 h 63"/>
                    <a:gd name="T40" fmla="*/ 20 w 97"/>
                    <a:gd name="T41" fmla="*/ 3 h 63"/>
                    <a:gd name="T42" fmla="*/ 14 w 97"/>
                    <a:gd name="T43" fmla="*/ 38 h 63"/>
                    <a:gd name="T44" fmla="*/ 28 w 97"/>
                    <a:gd name="T45" fmla="*/ 60 h 63"/>
                    <a:gd name="T46" fmla="*/ 82 w 97"/>
                    <a:gd name="T47" fmla="*/ 24 h 63"/>
                    <a:gd name="T48" fmla="*/ 82 w 97"/>
                    <a:gd name="T49" fmla="*/ 23 h 63"/>
                    <a:gd name="T50" fmla="*/ 14 w 97"/>
                    <a:gd name="T51" fmla="*/ 38 h 63"/>
                    <a:gd name="T52" fmla="*/ 13 w 97"/>
                    <a:gd name="T53" fmla="*/ 29 h 63"/>
                    <a:gd name="T54" fmla="*/ 7 w 97"/>
                    <a:gd name="T55" fmla="*/ 40 h 63"/>
                    <a:gd name="T56" fmla="*/ 12 w 97"/>
                    <a:gd name="T57" fmla="*/ 35 h 63"/>
                    <a:gd name="T58" fmla="*/ 15 w 97"/>
                    <a:gd name="T59" fmla="*/ 36 h 63"/>
                    <a:gd name="T60" fmla="*/ 57 w 97"/>
                    <a:gd name="T61" fmla="*/ 27 h 63"/>
                    <a:gd name="T62" fmla="*/ 77 w 97"/>
                    <a:gd name="T63" fmla="*/ 21 h 63"/>
                    <a:gd name="T64" fmla="*/ 13 w 97"/>
                    <a:gd name="T65" fmla="*/ 29 h 63"/>
                    <a:gd name="T66" fmla="*/ 6 w 97"/>
                    <a:gd name="T67" fmla="*/ 45 h 63"/>
                    <a:gd name="T68" fmla="*/ 14 w 97"/>
                    <a:gd name="T69" fmla="*/ 44 h 63"/>
                    <a:gd name="T70" fmla="*/ 11 w 97"/>
                    <a:gd name="T71" fmla="*/ 39 h 63"/>
                    <a:gd name="T72" fmla="*/ 6 w 97"/>
                    <a:gd name="T73" fmla="*/ 45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97" h="63">
                      <a:moveTo>
                        <a:pt x="97" y="16"/>
                      </a:moveTo>
                      <a:cubicBezTo>
                        <a:pt x="96" y="20"/>
                        <a:pt x="92" y="19"/>
                        <a:pt x="90" y="22"/>
                      </a:cubicBezTo>
                      <a:cubicBezTo>
                        <a:pt x="85" y="24"/>
                        <a:pt x="80" y="29"/>
                        <a:pt x="75" y="33"/>
                      </a:cubicBezTo>
                      <a:cubicBezTo>
                        <a:pt x="65" y="38"/>
                        <a:pt x="56" y="45"/>
                        <a:pt x="46" y="51"/>
                      </a:cubicBezTo>
                      <a:cubicBezTo>
                        <a:pt x="40" y="54"/>
                        <a:pt x="35" y="58"/>
                        <a:pt x="29" y="63"/>
                      </a:cubicBezTo>
                      <a:cubicBezTo>
                        <a:pt x="28" y="62"/>
                        <a:pt x="27" y="62"/>
                        <a:pt x="26" y="62"/>
                      </a:cubicBezTo>
                      <a:cubicBezTo>
                        <a:pt x="22" y="57"/>
                        <a:pt x="20" y="52"/>
                        <a:pt x="16" y="47"/>
                      </a:cubicBezTo>
                      <a:cubicBezTo>
                        <a:pt x="12" y="47"/>
                        <a:pt x="6" y="49"/>
                        <a:pt x="2" y="48"/>
                      </a:cubicBezTo>
                      <a:cubicBezTo>
                        <a:pt x="0" y="42"/>
                        <a:pt x="7" y="35"/>
                        <a:pt x="10" y="28"/>
                      </a:cubicBezTo>
                      <a:cubicBezTo>
                        <a:pt x="10" y="27"/>
                        <a:pt x="10" y="26"/>
                        <a:pt x="10" y="26"/>
                      </a:cubicBezTo>
                      <a:cubicBezTo>
                        <a:pt x="13" y="17"/>
                        <a:pt x="15" y="8"/>
                        <a:pt x="18" y="0"/>
                      </a:cubicBezTo>
                      <a:cubicBezTo>
                        <a:pt x="25" y="0"/>
                        <a:pt x="33" y="4"/>
                        <a:pt x="40" y="5"/>
                      </a:cubicBezTo>
                      <a:cubicBezTo>
                        <a:pt x="51" y="8"/>
                        <a:pt x="63" y="10"/>
                        <a:pt x="75" y="13"/>
                      </a:cubicBezTo>
                      <a:cubicBezTo>
                        <a:pt x="81" y="13"/>
                        <a:pt x="88" y="15"/>
                        <a:pt x="94" y="15"/>
                      </a:cubicBezTo>
                      <a:cubicBezTo>
                        <a:pt x="95" y="15"/>
                        <a:pt x="96" y="14"/>
                        <a:pt x="97" y="16"/>
                      </a:cubicBezTo>
                      <a:close/>
                      <a:moveTo>
                        <a:pt x="20" y="3"/>
                      </a:moveTo>
                      <a:cubicBezTo>
                        <a:pt x="18" y="8"/>
                        <a:pt x="16" y="13"/>
                        <a:pt x="16" y="18"/>
                      </a:cubicBezTo>
                      <a:cubicBezTo>
                        <a:pt x="15" y="21"/>
                        <a:pt x="13" y="23"/>
                        <a:pt x="14" y="26"/>
                      </a:cubicBezTo>
                      <a:cubicBezTo>
                        <a:pt x="31" y="24"/>
                        <a:pt x="48" y="21"/>
                        <a:pt x="65" y="20"/>
                      </a:cubicBezTo>
                      <a:cubicBezTo>
                        <a:pt x="72" y="18"/>
                        <a:pt x="80" y="19"/>
                        <a:pt x="86" y="17"/>
                      </a:cubicBezTo>
                      <a:cubicBezTo>
                        <a:pt x="64" y="14"/>
                        <a:pt x="41" y="7"/>
                        <a:pt x="20" y="3"/>
                      </a:cubicBezTo>
                      <a:close/>
                      <a:moveTo>
                        <a:pt x="14" y="38"/>
                      </a:moveTo>
                      <a:cubicBezTo>
                        <a:pt x="19" y="45"/>
                        <a:pt x="22" y="53"/>
                        <a:pt x="28" y="60"/>
                      </a:cubicBezTo>
                      <a:cubicBezTo>
                        <a:pt x="46" y="48"/>
                        <a:pt x="64" y="37"/>
                        <a:pt x="82" y="24"/>
                      </a:cubicBezTo>
                      <a:cubicBezTo>
                        <a:pt x="82" y="23"/>
                        <a:pt x="82" y="23"/>
                        <a:pt x="82" y="23"/>
                      </a:cubicBezTo>
                      <a:cubicBezTo>
                        <a:pt x="59" y="29"/>
                        <a:pt x="37" y="35"/>
                        <a:pt x="14" y="38"/>
                      </a:cubicBezTo>
                      <a:close/>
                      <a:moveTo>
                        <a:pt x="13" y="29"/>
                      </a:moveTo>
                      <a:cubicBezTo>
                        <a:pt x="11" y="33"/>
                        <a:pt x="8" y="37"/>
                        <a:pt x="7" y="40"/>
                      </a:cubicBezTo>
                      <a:cubicBezTo>
                        <a:pt x="9" y="39"/>
                        <a:pt x="9" y="36"/>
                        <a:pt x="12" y="35"/>
                      </a:cubicBezTo>
                      <a:cubicBezTo>
                        <a:pt x="13" y="35"/>
                        <a:pt x="14" y="35"/>
                        <a:pt x="15" y="36"/>
                      </a:cubicBezTo>
                      <a:cubicBezTo>
                        <a:pt x="29" y="33"/>
                        <a:pt x="43" y="30"/>
                        <a:pt x="57" y="27"/>
                      </a:cubicBezTo>
                      <a:cubicBezTo>
                        <a:pt x="64" y="24"/>
                        <a:pt x="70" y="23"/>
                        <a:pt x="77" y="21"/>
                      </a:cubicBezTo>
                      <a:cubicBezTo>
                        <a:pt x="55" y="23"/>
                        <a:pt x="34" y="25"/>
                        <a:pt x="13" y="29"/>
                      </a:cubicBezTo>
                      <a:close/>
                      <a:moveTo>
                        <a:pt x="6" y="45"/>
                      </a:moveTo>
                      <a:cubicBezTo>
                        <a:pt x="9" y="46"/>
                        <a:pt x="12" y="44"/>
                        <a:pt x="14" y="44"/>
                      </a:cubicBezTo>
                      <a:cubicBezTo>
                        <a:pt x="13" y="42"/>
                        <a:pt x="13" y="41"/>
                        <a:pt x="11" y="39"/>
                      </a:cubicBezTo>
                      <a:cubicBezTo>
                        <a:pt x="10" y="41"/>
                        <a:pt x="8" y="43"/>
                        <a:pt x="6" y="45"/>
                      </a:cubicBezTo>
                      <a:close/>
                    </a:path>
                  </a:pathLst>
                </a:custGeom>
                <a:solidFill>
                  <a:schemeClr val="tx1"/>
                </a:solidFill>
                <a:ln>
                  <a:noFill/>
                </a:ln>
                <a:extLst/>
              </p:spPr>
              <p:txBody>
                <a:bodyPr vert="horz" wrap="square" lIns="91034" tIns="45517" rIns="91034" bIns="4551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394" dirty="0"/>
                </a:p>
              </p:txBody>
            </p:sp>
            <p:sp>
              <p:nvSpPr>
                <p:cNvPr id="13" name="任意多边形 98">
                  <a:extLst>
                    <a:ext uri="{FF2B5EF4-FFF2-40B4-BE49-F238E27FC236}">
                      <a16:creationId xmlns:a16="http://schemas.microsoft.com/office/drawing/2014/main" id="{66DCBBBF-1FE6-4149-AE8F-549EDED713F0}"/>
                    </a:ext>
                  </a:extLst>
                </p:cNvPr>
                <p:cNvSpPr/>
                <p:nvPr/>
              </p:nvSpPr>
              <p:spPr>
                <a:xfrm>
                  <a:off x="3842076" y="5169648"/>
                  <a:ext cx="4403334" cy="401116"/>
                </a:xfrm>
                <a:custGeom>
                  <a:avLst/>
                  <a:gdLst>
                    <a:gd name="connsiteX0" fmla="*/ 0 w 6766560"/>
                    <a:gd name="connsiteY0" fmla="*/ 39809 h 361457"/>
                    <a:gd name="connsiteX1" fmla="*/ 4411980 w 6766560"/>
                    <a:gd name="connsiteY1" fmla="*/ 28379 h 361457"/>
                    <a:gd name="connsiteX2" fmla="*/ 4023360 w 6766560"/>
                    <a:gd name="connsiteY2" fmla="*/ 359849 h 361457"/>
                    <a:gd name="connsiteX3" fmla="*/ 6766560 w 6766560"/>
                    <a:gd name="connsiteY3" fmla="*/ 131249 h 361457"/>
                    <a:gd name="connsiteX0" fmla="*/ 0 w 6766560"/>
                    <a:gd name="connsiteY0" fmla="*/ 75291 h 398381"/>
                    <a:gd name="connsiteX1" fmla="*/ 4369154 w 6766560"/>
                    <a:gd name="connsiteY1" fmla="*/ 18141 h 398381"/>
                    <a:gd name="connsiteX2" fmla="*/ 4023360 w 6766560"/>
                    <a:gd name="connsiteY2" fmla="*/ 395331 h 398381"/>
                    <a:gd name="connsiteX3" fmla="*/ 6766560 w 6766560"/>
                    <a:gd name="connsiteY3" fmla="*/ 166731 h 398381"/>
                    <a:gd name="connsiteX0" fmla="*/ 0 w 6766560"/>
                    <a:gd name="connsiteY0" fmla="*/ 71354 h 339035"/>
                    <a:gd name="connsiteX1" fmla="*/ 4369154 w 6766560"/>
                    <a:gd name="connsiteY1" fmla="*/ 14204 h 339035"/>
                    <a:gd name="connsiteX2" fmla="*/ 4351696 w 6766560"/>
                    <a:gd name="connsiteY2" fmla="*/ 334244 h 339035"/>
                    <a:gd name="connsiteX3" fmla="*/ 6766560 w 6766560"/>
                    <a:gd name="connsiteY3" fmla="*/ 162794 h 339035"/>
                    <a:gd name="connsiteX0" fmla="*/ 0 w 7194823"/>
                    <a:gd name="connsiteY0" fmla="*/ 71354 h 334304"/>
                    <a:gd name="connsiteX1" fmla="*/ 4369154 w 7194823"/>
                    <a:gd name="connsiteY1" fmla="*/ 14204 h 334304"/>
                    <a:gd name="connsiteX2" fmla="*/ 4351696 w 7194823"/>
                    <a:gd name="connsiteY2" fmla="*/ 334244 h 334304"/>
                    <a:gd name="connsiteX3" fmla="*/ 7194823 w 7194823"/>
                    <a:gd name="connsiteY3" fmla="*/ 37064 h 334304"/>
                    <a:gd name="connsiteX0" fmla="*/ 0 w 7194823"/>
                    <a:gd name="connsiteY0" fmla="*/ 72918 h 358721"/>
                    <a:gd name="connsiteX1" fmla="*/ 4369154 w 7194823"/>
                    <a:gd name="connsiteY1" fmla="*/ 15768 h 358721"/>
                    <a:gd name="connsiteX2" fmla="*/ 4051911 w 7194823"/>
                    <a:gd name="connsiteY2" fmla="*/ 358668 h 358721"/>
                    <a:gd name="connsiteX3" fmla="*/ 7194823 w 7194823"/>
                    <a:gd name="connsiteY3" fmla="*/ 38628 h 358721"/>
                    <a:gd name="connsiteX0" fmla="*/ 0 w 6454042"/>
                    <a:gd name="connsiteY0" fmla="*/ 72918 h 359955"/>
                    <a:gd name="connsiteX1" fmla="*/ 4369154 w 6454042"/>
                    <a:gd name="connsiteY1" fmla="*/ 15768 h 359955"/>
                    <a:gd name="connsiteX2" fmla="*/ 4051911 w 6454042"/>
                    <a:gd name="connsiteY2" fmla="*/ 358668 h 359955"/>
                    <a:gd name="connsiteX3" fmla="*/ 6454042 w 6454042"/>
                    <a:gd name="connsiteY3" fmla="*/ 112769 h 359955"/>
                    <a:gd name="connsiteX0" fmla="*/ 0 w 6454042"/>
                    <a:gd name="connsiteY0" fmla="*/ 62493 h 349247"/>
                    <a:gd name="connsiteX1" fmla="*/ 4122228 w 6454042"/>
                    <a:gd name="connsiteY1" fmla="*/ 17700 h 349247"/>
                    <a:gd name="connsiteX2" fmla="*/ 4051911 w 6454042"/>
                    <a:gd name="connsiteY2" fmla="*/ 348243 h 349247"/>
                    <a:gd name="connsiteX3" fmla="*/ 6454042 w 6454042"/>
                    <a:gd name="connsiteY3" fmla="*/ 102344 h 349247"/>
                    <a:gd name="connsiteX0" fmla="*/ 0 w 4341830"/>
                    <a:gd name="connsiteY0" fmla="*/ 62493 h 348243"/>
                    <a:gd name="connsiteX1" fmla="*/ 4122228 w 4341830"/>
                    <a:gd name="connsiteY1" fmla="*/ 17700 h 348243"/>
                    <a:gd name="connsiteX2" fmla="*/ 4051911 w 4341830"/>
                    <a:gd name="connsiteY2" fmla="*/ 348243 h 348243"/>
                    <a:gd name="connsiteX0" fmla="*/ 0 w 4122228"/>
                    <a:gd name="connsiteY0" fmla="*/ 62493 h 62493"/>
                    <a:gd name="connsiteX1" fmla="*/ 4122228 w 4122228"/>
                    <a:gd name="connsiteY1" fmla="*/ 17700 h 62493"/>
                    <a:gd name="connsiteX0" fmla="*/ 0 w 4122228"/>
                    <a:gd name="connsiteY0" fmla="*/ 44793 h 66159"/>
                    <a:gd name="connsiteX1" fmla="*/ 4122228 w 4122228"/>
                    <a:gd name="connsiteY1" fmla="*/ 0 h 66159"/>
                    <a:gd name="connsiteX0" fmla="*/ 0 w 4245691"/>
                    <a:gd name="connsiteY0" fmla="*/ 156004 h 156004"/>
                    <a:gd name="connsiteX1" fmla="*/ 4245691 w 4245691"/>
                    <a:gd name="connsiteY1" fmla="*/ 0 h 156004"/>
                    <a:gd name="connsiteX0" fmla="*/ 0 w 4245691"/>
                    <a:gd name="connsiteY0" fmla="*/ 156004 h 163985"/>
                    <a:gd name="connsiteX1" fmla="*/ 4245691 w 4245691"/>
                    <a:gd name="connsiteY1" fmla="*/ 0 h 163985"/>
                    <a:gd name="connsiteX0" fmla="*/ 0 w 5449458"/>
                    <a:gd name="connsiteY0" fmla="*/ 143648 h 143648"/>
                    <a:gd name="connsiteX1" fmla="*/ 5449458 w 5449458"/>
                    <a:gd name="connsiteY1" fmla="*/ 0 h 143648"/>
                    <a:gd name="connsiteX0" fmla="*/ 0 w 5449458"/>
                    <a:gd name="connsiteY0" fmla="*/ 143648 h 260913"/>
                    <a:gd name="connsiteX1" fmla="*/ 1990356 w 5449458"/>
                    <a:gd name="connsiteY1" fmla="*/ 260339 h 260913"/>
                    <a:gd name="connsiteX2" fmla="*/ 5449458 w 5449458"/>
                    <a:gd name="connsiteY2" fmla="*/ 0 h 260913"/>
                    <a:gd name="connsiteX0" fmla="*/ 0 w 4693246"/>
                    <a:gd name="connsiteY0" fmla="*/ 169 h 463018"/>
                    <a:gd name="connsiteX1" fmla="*/ 1234144 w 4693246"/>
                    <a:gd name="connsiteY1" fmla="*/ 462849 h 463018"/>
                    <a:gd name="connsiteX2" fmla="*/ 4693246 w 4693246"/>
                    <a:gd name="connsiteY2" fmla="*/ 202510 h 463018"/>
                    <a:gd name="connsiteX0" fmla="*/ 153395 w 4846641"/>
                    <a:gd name="connsiteY0" fmla="*/ 0 h 462988"/>
                    <a:gd name="connsiteX1" fmla="*/ 1387539 w 4846641"/>
                    <a:gd name="connsiteY1" fmla="*/ 462680 h 462988"/>
                    <a:gd name="connsiteX2" fmla="*/ 4846641 w 4846641"/>
                    <a:gd name="connsiteY2" fmla="*/ 202341 h 462988"/>
                    <a:gd name="connsiteX0" fmla="*/ 212160 w 4457851"/>
                    <a:gd name="connsiteY0" fmla="*/ 0 h 462988"/>
                    <a:gd name="connsiteX1" fmla="*/ 998749 w 4457851"/>
                    <a:gd name="connsiteY1" fmla="*/ 462680 h 462988"/>
                    <a:gd name="connsiteX2" fmla="*/ 4457851 w 4457851"/>
                    <a:gd name="connsiteY2" fmla="*/ 202341 h 462988"/>
                    <a:gd name="connsiteX0" fmla="*/ 238795 w 4484486"/>
                    <a:gd name="connsiteY0" fmla="*/ 0 h 462868"/>
                    <a:gd name="connsiteX1" fmla="*/ 1025384 w 4484486"/>
                    <a:gd name="connsiteY1" fmla="*/ 462680 h 462868"/>
                    <a:gd name="connsiteX2" fmla="*/ 4484486 w 4484486"/>
                    <a:gd name="connsiteY2" fmla="*/ 202341 h 462868"/>
                    <a:gd name="connsiteX0" fmla="*/ 410770 w 4656461"/>
                    <a:gd name="connsiteY0" fmla="*/ 0 h 425815"/>
                    <a:gd name="connsiteX1" fmla="*/ 595476 w 4656461"/>
                    <a:gd name="connsiteY1" fmla="*/ 425610 h 425815"/>
                    <a:gd name="connsiteX2" fmla="*/ 4656461 w 4656461"/>
                    <a:gd name="connsiteY2" fmla="*/ 202341 h 425815"/>
                    <a:gd name="connsiteX0" fmla="*/ 410770 w 4656461"/>
                    <a:gd name="connsiteY0" fmla="*/ 0 h 364069"/>
                    <a:gd name="connsiteX1" fmla="*/ 595476 w 4656461"/>
                    <a:gd name="connsiteY1" fmla="*/ 363827 h 364069"/>
                    <a:gd name="connsiteX2" fmla="*/ 4656461 w 4656461"/>
                    <a:gd name="connsiteY2" fmla="*/ 202341 h 364069"/>
                    <a:gd name="connsiteX0" fmla="*/ 558636 w 4511100"/>
                    <a:gd name="connsiteY0" fmla="*/ 0 h 388767"/>
                    <a:gd name="connsiteX1" fmla="*/ 450115 w 4511100"/>
                    <a:gd name="connsiteY1" fmla="*/ 388541 h 388767"/>
                    <a:gd name="connsiteX2" fmla="*/ 4511100 w 4511100"/>
                    <a:gd name="connsiteY2" fmla="*/ 227055 h 388767"/>
                    <a:gd name="connsiteX0" fmla="*/ 445007 w 4613533"/>
                    <a:gd name="connsiteY0" fmla="*/ 0 h 413467"/>
                    <a:gd name="connsiteX1" fmla="*/ 552548 w 4613533"/>
                    <a:gd name="connsiteY1" fmla="*/ 413255 h 413467"/>
                    <a:gd name="connsiteX2" fmla="*/ 4613533 w 4613533"/>
                    <a:gd name="connsiteY2" fmla="*/ 251769 h 413467"/>
                    <a:gd name="connsiteX0" fmla="*/ 437894 w 4606420"/>
                    <a:gd name="connsiteY0" fmla="*/ 0 h 351722"/>
                    <a:gd name="connsiteX1" fmla="*/ 560868 w 4606420"/>
                    <a:gd name="connsiteY1" fmla="*/ 351471 h 351722"/>
                    <a:gd name="connsiteX2" fmla="*/ 4606420 w 4606420"/>
                    <a:gd name="connsiteY2" fmla="*/ 251769 h 351722"/>
                    <a:gd name="connsiteX0" fmla="*/ 424068 w 4592594"/>
                    <a:gd name="connsiteY0" fmla="*/ 0 h 401116"/>
                    <a:gd name="connsiteX1" fmla="*/ 577907 w 4592594"/>
                    <a:gd name="connsiteY1" fmla="*/ 400898 h 401116"/>
                    <a:gd name="connsiteX2" fmla="*/ 4592594 w 4592594"/>
                    <a:gd name="connsiteY2" fmla="*/ 251769 h 401116"/>
                    <a:gd name="connsiteX0" fmla="*/ 424068 w 4592594"/>
                    <a:gd name="connsiteY0" fmla="*/ 0 h 401116"/>
                    <a:gd name="connsiteX1" fmla="*/ 577907 w 4592594"/>
                    <a:gd name="connsiteY1" fmla="*/ 400898 h 401116"/>
                    <a:gd name="connsiteX2" fmla="*/ 4592594 w 4592594"/>
                    <a:gd name="connsiteY2" fmla="*/ 338266 h 401116"/>
                    <a:gd name="connsiteX0" fmla="*/ 391353 w 4638179"/>
                    <a:gd name="connsiteY0" fmla="*/ 0 h 401116"/>
                    <a:gd name="connsiteX1" fmla="*/ 623492 w 4638179"/>
                    <a:gd name="connsiteY1" fmla="*/ 400898 h 401116"/>
                    <a:gd name="connsiteX2" fmla="*/ 4638179 w 4638179"/>
                    <a:gd name="connsiteY2" fmla="*/ 338266 h 401116"/>
                    <a:gd name="connsiteX0" fmla="*/ 391353 w 4904398"/>
                    <a:gd name="connsiteY0" fmla="*/ 0 h 401116"/>
                    <a:gd name="connsiteX1" fmla="*/ 623492 w 4904398"/>
                    <a:gd name="connsiteY1" fmla="*/ 400898 h 401116"/>
                    <a:gd name="connsiteX2" fmla="*/ 4904398 w 4904398"/>
                    <a:gd name="connsiteY2" fmla="*/ 322224 h 4011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4904398" h="401116">
                      <a:moveTo>
                        <a:pt x="391353" y="0"/>
                      </a:moveTo>
                      <a:cubicBezTo>
                        <a:pt x="-226127" y="38897"/>
                        <a:pt x="-86259" y="411428"/>
                        <a:pt x="623492" y="400898"/>
                      </a:cubicBezTo>
                      <a:lnTo>
                        <a:pt x="4904398" y="322224"/>
                      </a:lnTo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prstDash val="dash"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394"/>
                </a:p>
              </p:txBody>
            </p:sp>
            <p:sp>
              <p:nvSpPr>
                <p:cNvPr id="14" name="任意多边形 99">
                  <a:extLst>
                    <a:ext uri="{FF2B5EF4-FFF2-40B4-BE49-F238E27FC236}">
                      <a16:creationId xmlns:a16="http://schemas.microsoft.com/office/drawing/2014/main" id="{F3D3B1F0-6B3E-498B-AE49-077AC4B3A578}"/>
                    </a:ext>
                  </a:extLst>
                </p:cNvPr>
                <p:cNvSpPr/>
                <p:nvPr/>
              </p:nvSpPr>
              <p:spPr>
                <a:xfrm>
                  <a:off x="3254487" y="5197382"/>
                  <a:ext cx="988875" cy="401117"/>
                </a:xfrm>
                <a:custGeom>
                  <a:avLst/>
                  <a:gdLst>
                    <a:gd name="connsiteX0" fmla="*/ 755361 w 755361"/>
                    <a:gd name="connsiteY0" fmla="*/ 383586 h 416878"/>
                    <a:gd name="connsiteX1" fmla="*/ 1599 w 755361"/>
                    <a:gd name="connsiteY1" fmla="*/ 383586 h 416878"/>
                    <a:gd name="connsiteX2" fmla="*/ 557653 w 755361"/>
                    <a:gd name="connsiteY2" fmla="*/ 37597 h 416878"/>
                    <a:gd name="connsiteX3" fmla="*/ 619437 w 755361"/>
                    <a:gd name="connsiteY3" fmla="*/ 25240 h 416878"/>
                    <a:gd name="connsiteX0" fmla="*/ 754492 w 754492"/>
                    <a:gd name="connsiteY0" fmla="*/ 358346 h 392510"/>
                    <a:gd name="connsiteX1" fmla="*/ 730 w 754492"/>
                    <a:gd name="connsiteY1" fmla="*/ 358346 h 392510"/>
                    <a:gd name="connsiteX2" fmla="*/ 618568 w 754492"/>
                    <a:gd name="connsiteY2" fmla="*/ 0 h 392510"/>
                    <a:gd name="connsiteX0" fmla="*/ 1458409 w 1458409"/>
                    <a:gd name="connsiteY0" fmla="*/ 358346 h 379568"/>
                    <a:gd name="connsiteX1" fmla="*/ 312 w 1458409"/>
                    <a:gd name="connsiteY1" fmla="*/ 333633 h 379568"/>
                    <a:gd name="connsiteX2" fmla="*/ 1322485 w 1458409"/>
                    <a:gd name="connsiteY2" fmla="*/ 0 h 379568"/>
                    <a:gd name="connsiteX0" fmla="*/ 1483885 w 1483885"/>
                    <a:gd name="connsiteY0" fmla="*/ 457200 h 484234"/>
                    <a:gd name="connsiteX1" fmla="*/ 25788 w 1483885"/>
                    <a:gd name="connsiteY1" fmla="*/ 432487 h 484234"/>
                    <a:gd name="connsiteX2" fmla="*/ 569485 w 1483885"/>
                    <a:gd name="connsiteY2" fmla="*/ 0 h 484234"/>
                    <a:gd name="connsiteX0" fmla="*/ 1475175 w 1475175"/>
                    <a:gd name="connsiteY0" fmla="*/ 469557 h 497359"/>
                    <a:gd name="connsiteX1" fmla="*/ 17078 w 1475175"/>
                    <a:gd name="connsiteY1" fmla="*/ 444844 h 497359"/>
                    <a:gd name="connsiteX2" fmla="*/ 684342 w 1475175"/>
                    <a:gd name="connsiteY2" fmla="*/ 0 h 497359"/>
                    <a:gd name="connsiteX0" fmla="*/ 1482176 w 1482176"/>
                    <a:gd name="connsiteY0" fmla="*/ 469557 h 497359"/>
                    <a:gd name="connsiteX1" fmla="*/ 24079 w 1482176"/>
                    <a:gd name="connsiteY1" fmla="*/ 444844 h 497359"/>
                    <a:gd name="connsiteX2" fmla="*/ 691343 w 1482176"/>
                    <a:gd name="connsiteY2" fmla="*/ 0 h 497359"/>
                    <a:gd name="connsiteX0" fmla="*/ 1496003 w 1496003"/>
                    <a:gd name="connsiteY0" fmla="*/ 383060 h 405670"/>
                    <a:gd name="connsiteX1" fmla="*/ 37906 w 1496003"/>
                    <a:gd name="connsiteY1" fmla="*/ 358347 h 405670"/>
                    <a:gd name="connsiteX2" fmla="*/ 581603 w 1496003"/>
                    <a:gd name="connsiteY2" fmla="*/ 0 h 405670"/>
                    <a:gd name="connsiteX0" fmla="*/ 1498863 w 1498863"/>
                    <a:gd name="connsiteY0" fmla="*/ 383060 h 405670"/>
                    <a:gd name="connsiteX1" fmla="*/ 40766 w 1498863"/>
                    <a:gd name="connsiteY1" fmla="*/ 358347 h 405670"/>
                    <a:gd name="connsiteX2" fmla="*/ 584463 w 1498863"/>
                    <a:gd name="connsiteY2" fmla="*/ 0 h 405670"/>
                    <a:gd name="connsiteX0" fmla="*/ 1473706 w 1473706"/>
                    <a:gd name="connsiteY0" fmla="*/ 383060 h 440354"/>
                    <a:gd name="connsiteX1" fmla="*/ 15609 w 1473706"/>
                    <a:gd name="connsiteY1" fmla="*/ 358347 h 440354"/>
                    <a:gd name="connsiteX2" fmla="*/ 559306 w 1473706"/>
                    <a:gd name="connsiteY2" fmla="*/ 0 h 440354"/>
                    <a:gd name="connsiteX0" fmla="*/ 1682620 w 1682620"/>
                    <a:gd name="connsiteY0" fmla="*/ 383060 h 405670"/>
                    <a:gd name="connsiteX1" fmla="*/ 51528 w 1682620"/>
                    <a:gd name="connsiteY1" fmla="*/ 358347 h 405670"/>
                    <a:gd name="connsiteX2" fmla="*/ 595225 w 1682620"/>
                    <a:gd name="connsiteY2" fmla="*/ 0 h 405670"/>
                    <a:gd name="connsiteX0" fmla="*/ 1653020 w 1653020"/>
                    <a:gd name="connsiteY0" fmla="*/ 320540 h 339742"/>
                    <a:gd name="connsiteX1" fmla="*/ 21928 w 1653020"/>
                    <a:gd name="connsiteY1" fmla="*/ 295827 h 339742"/>
                    <a:gd name="connsiteX2" fmla="*/ 825980 w 1653020"/>
                    <a:gd name="connsiteY2" fmla="*/ 0 h 339742"/>
                    <a:gd name="connsiteX0" fmla="*/ 1717144 w 1717144"/>
                    <a:gd name="connsiteY0" fmla="*/ 381397 h 403200"/>
                    <a:gd name="connsiteX1" fmla="*/ 86052 w 1717144"/>
                    <a:gd name="connsiteY1" fmla="*/ 356684 h 403200"/>
                    <a:gd name="connsiteX2" fmla="*/ 296123 w 1717144"/>
                    <a:gd name="connsiteY2" fmla="*/ 12588 h 403200"/>
                    <a:gd name="connsiteX3" fmla="*/ 890104 w 1717144"/>
                    <a:gd name="connsiteY3" fmla="*/ 60857 h 403200"/>
                    <a:gd name="connsiteX0" fmla="*/ 1717144 w 1717144"/>
                    <a:gd name="connsiteY0" fmla="*/ 376649 h 398452"/>
                    <a:gd name="connsiteX1" fmla="*/ 86052 w 1717144"/>
                    <a:gd name="connsiteY1" fmla="*/ 351936 h 398452"/>
                    <a:gd name="connsiteX2" fmla="*/ 296123 w 1717144"/>
                    <a:gd name="connsiteY2" fmla="*/ 7840 h 398452"/>
                    <a:gd name="connsiteX3" fmla="*/ 651445 w 1717144"/>
                    <a:gd name="connsiteY3" fmla="*/ 143636 h 398452"/>
                    <a:gd name="connsiteX0" fmla="*/ 1717144 w 1717144"/>
                    <a:gd name="connsiteY0" fmla="*/ 384043 h 405846"/>
                    <a:gd name="connsiteX1" fmla="*/ 86052 w 1717144"/>
                    <a:gd name="connsiteY1" fmla="*/ 359330 h 405846"/>
                    <a:gd name="connsiteX2" fmla="*/ 296123 w 1717144"/>
                    <a:gd name="connsiteY2" fmla="*/ 15234 h 405846"/>
                    <a:gd name="connsiteX3" fmla="*/ 1237241 w 1717144"/>
                    <a:gd name="connsiteY3" fmla="*/ 38495 h 405846"/>
                    <a:gd name="connsiteX0" fmla="*/ 1717144 w 1717144"/>
                    <a:gd name="connsiteY0" fmla="*/ 377444 h 399247"/>
                    <a:gd name="connsiteX1" fmla="*/ 86052 w 1717144"/>
                    <a:gd name="connsiteY1" fmla="*/ 352731 h 399247"/>
                    <a:gd name="connsiteX2" fmla="*/ 296123 w 1717144"/>
                    <a:gd name="connsiteY2" fmla="*/ 8635 h 399247"/>
                    <a:gd name="connsiteX3" fmla="*/ 1237241 w 1717144"/>
                    <a:gd name="connsiteY3" fmla="*/ 31896 h 399247"/>
                    <a:gd name="connsiteX0" fmla="*/ 1717144 w 1717144"/>
                    <a:gd name="connsiteY0" fmla="*/ 416694 h 438497"/>
                    <a:gd name="connsiteX1" fmla="*/ 86052 w 1717144"/>
                    <a:gd name="connsiteY1" fmla="*/ 391981 h 438497"/>
                    <a:gd name="connsiteX2" fmla="*/ 296123 w 1717144"/>
                    <a:gd name="connsiteY2" fmla="*/ 47885 h 438497"/>
                    <a:gd name="connsiteX3" fmla="*/ 1237241 w 1717144"/>
                    <a:gd name="connsiteY3" fmla="*/ 71146 h 438497"/>
                    <a:gd name="connsiteX0" fmla="*/ 1717144 w 1717144"/>
                    <a:gd name="connsiteY0" fmla="*/ 385519 h 407322"/>
                    <a:gd name="connsiteX1" fmla="*/ 86052 w 1717144"/>
                    <a:gd name="connsiteY1" fmla="*/ 360806 h 407322"/>
                    <a:gd name="connsiteX2" fmla="*/ 296123 w 1717144"/>
                    <a:gd name="connsiteY2" fmla="*/ 16710 h 407322"/>
                    <a:gd name="connsiteX3" fmla="*/ 751724 w 1717144"/>
                    <a:gd name="connsiteY3" fmla="*/ 141722 h 407322"/>
                    <a:gd name="connsiteX0" fmla="*/ 1717144 w 1717144"/>
                    <a:gd name="connsiteY0" fmla="*/ 385132 h 406935"/>
                    <a:gd name="connsiteX1" fmla="*/ 86052 w 1717144"/>
                    <a:gd name="connsiteY1" fmla="*/ 360419 h 406935"/>
                    <a:gd name="connsiteX2" fmla="*/ 296123 w 1717144"/>
                    <a:gd name="connsiteY2" fmla="*/ 16323 h 406935"/>
                    <a:gd name="connsiteX3" fmla="*/ 751724 w 1717144"/>
                    <a:gd name="connsiteY3" fmla="*/ 141335 h 406935"/>
                    <a:gd name="connsiteX0" fmla="*/ 1717144 w 1717144"/>
                    <a:gd name="connsiteY0" fmla="*/ 402465 h 424268"/>
                    <a:gd name="connsiteX1" fmla="*/ 86052 w 1717144"/>
                    <a:gd name="connsiteY1" fmla="*/ 377752 h 424268"/>
                    <a:gd name="connsiteX2" fmla="*/ 296123 w 1717144"/>
                    <a:gd name="connsiteY2" fmla="*/ 33656 h 424268"/>
                    <a:gd name="connsiteX3" fmla="*/ 751724 w 1717144"/>
                    <a:gd name="connsiteY3" fmla="*/ 158668 h 424268"/>
                    <a:gd name="connsiteX0" fmla="*/ 1703068 w 1703068"/>
                    <a:gd name="connsiteY0" fmla="*/ 402465 h 433569"/>
                    <a:gd name="connsiteX1" fmla="*/ 71976 w 1703068"/>
                    <a:gd name="connsiteY1" fmla="*/ 377752 h 433569"/>
                    <a:gd name="connsiteX2" fmla="*/ 282047 w 1703068"/>
                    <a:gd name="connsiteY2" fmla="*/ 33656 h 433569"/>
                    <a:gd name="connsiteX3" fmla="*/ 737648 w 1703068"/>
                    <a:gd name="connsiteY3" fmla="*/ 158668 h 433569"/>
                    <a:gd name="connsiteX0" fmla="*/ 1703068 w 1703068"/>
                    <a:gd name="connsiteY0" fmla="*/ 402465 h 433569"/>
                    <a:gd name="connsiteX1" fmla="*/ 71976 w 1703068"/>
                    <a:gd name="connsiteY1" fmla="*/ 377752 h 433569"/>
                    <a:gd name="connsiteX2" fmla="*/ 282047 w 1703068"/>
                    <a:gd name="connsiteY2" fmla="*/ 33656 h 433569"/>
                    <a:gd name="connsiteX3" fmla="*/ 737648 w 1703068"/>
                    <a:gd name="connsiteY3" fmla="*/ 158668 h 433569"/>
                    <a:gd name="connsiteX0" fmla="*/ 1736283 w 1736283"/>
                    <a:gd name="connsiteY0" fmla="*/ 399831 h 421458"/>
                    <a:gd name="connsiteX1" fmla="*/ 105191 w 1736283"/>
                    <a:gd name="connsiteY1" fmla="*/ 375118 h 421458"/>
                    <a:gd name="connsiteX2" fmla="*/ 243539 w 1736283"/>
                    <a:gd name="connsiteY2" fmla="*/ 34201 h 421458"/>
                    <a:gd name="connsiteX3" fmla="*/ 770863 w 1736283"/>
                    <a:gd name="connsiteY3" fmla="*/ 156034 h 4214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736283" h="421458">
                      <a:moveTo>
                        <a:pt x="1736283" y="399831"/>
                      </a:moveTo>
                      <a:cubicBezTo>
                        <a:pt x="1375877" y="428663"/>
                        <a:pt x="353982" y="436056"/>
                        <a:pt x="105191" y="375118"/>
                      </a:cubicBezTo>
                      <a:cubicBezTo>
                        <a:pt x="-143600" y="314180"/>
                        <a:pt x="109530" y="83505"/>
                        <a:pt x="243539" y="34201"/>
                      </a:cubicBezTo>
                      <a:cubicBezTo>
                        <a:pt x="438239" y="-56438"/>
                        <a:pt x="1137030" y="50085"/>
                        <a:pt x="770863" y="156034"/>
                      </a:cubicBezTo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prstDash val="dash"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394"/>
                </a:p>
              </p:txBody>
            </p:sp>
          </p:grpSp>
        </p:grpSp>
        <p:sp>
          <p:nvSpPr>
            <p:cNvPr id="9" name="標題 1"/>
            <p:cNvSpPr txBox="1">
              <a:spLocks/>
            </p:cNvSpPr>
            <p:nvPr/>
          </p:nvSpPr>
          <p:spPr>
            <a:xfrm>
              <a:off x="1304673" y="140220"/>
              <a:ext cx="4303804" cy="583948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4400" b="0" kern="1200" cap="none">
                  <a:solidFill>
                    <a:schemeClr val="accent1"/>
                  </a:solidFill>
                  <a:latin typeface="+mj-lt"/>
                  <a:ea typeface="新細明體" charset="0"/>
                  <a:cs typeface="+mj-cs"/>
                </a:defRPr>
              </a:lvl1pPr>
              <a:lvl2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2pPr>
              <a:lvl3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3pPr>
              <a:lvl4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4pPr>
              <a:lvl5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r>
                <a:rPr lang="en-US" altLang="zh-TW" sz="3185" dirty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109</a:t>
              </a:r>
              <a:r>
                <a:rPr lang="zh-TW" altLang="en-US" sz="3185" dirty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會考考題</a:t>
              </a:r>
              <a:r>
                <a:rPr lang="en-US" altLang="zh-TW" sz="3185" dirty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-</a:t>
              </a:r>
              <a:r>
                <a:rPr lang="zh-TW" altLang="en-US" sz="3185" dirty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歷史科</a:t>
              </a:r>
            </a:p>
          </p:txBody>
        </p:sp>
      </p:grpSp>
      <p:sp>
        <p:nvSpPr>
          <p:cNvPr id="2" name="內容版面配置區 1"/>
          <p:cNvSpPr>
            <a:spLocks noGrp="1"/>
          </p:cNvSpPr>
          <p:nvPr>
            <p:ph idx="4294967295"/>
          </p:nvPr>
        </p:nvSpPr>
        <p:spPr>
          <a:xfrm>
            <a:off x="0" y="1314450"/>
            <a:ext cx="5886450" cy="552767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zh-TW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圖</a:t>
            </a:r>
            <a:r>
              <a:rPr lang="en-US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四</a:t>
            </a:r>
            <a:r>
              <a:rPr lang="en-US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為</a:t>
            </a:r>
            <a:r>
              <a:rPr lang="zh-TW" altLang="zh-TW" sz="2933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臺灣</a:t>
            </a:r>
            <a:r>
              <a:rPr lang="zh-TW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部分原住民族群的祭典與主要分布圖。若按圖片內容判斷，</a:t>
            </a:r>
            <a:r>
              <a:rPr lang="zh-TW" altLang="zh-TW" sz="2933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雅美族</a:t>
            </a:r>
            <a:r>
              <a:rPr lang="en-US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zh-TW" sz="2933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達悟族</a:t>
            </a:r>
            <a:r>
              <a:rPr lang="en-US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應為圖中何者？</a:t>
            </a:r>
            <a:endParaRPr lang="en-US" altLang="zh-TW" sz="2933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(A)</a:t>
            </a:r>
            <a:r>
              <a:rPr lang="zh-TW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甲</a:t>
            </a:r>
          </a:p>
          <a:p>
            <a:r>
              <a:rPr lang="en-US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(B)</a:t>
            </a:r>
            <a:r>
              <a:rPr lang="zh-TW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乙</a:t>
            </a:r>
          </a:p>
          <a:p>
            <a:r>
              <a:rPr lang="en-US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(C)</a:t>
            </a:r>
            <a:r>
              <a:rPr lang="zh-TW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丙</a:t>
            </a:r>
          </a:p>
          <a:p>
            <a:r>
              <a:rPr lang="en-US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(D)</a:t>
            </a:r>
            <a:r>
              <a:rPr lang="zh-TW" altLang="zh-TW" sz="2933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丁</a:t>
            </a:r>
            <a:endParaRPr lang="zh-TW" altLang="en-US" sz="2933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" name="內容版面配置區 1"/>
          <p:cNvSpPr txBox="1">
            <a:spLocks/>
          </p:cNvSpPr>
          <p:nvPr/>
        </p:nvSpPr>
        <p:spPr>
          <a:xfrm>
            <a:off x="6201828" y="1323698"/>
            <a:ext cx="6051666" cy="552784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>
            <a:lvl1pPr marL="342900" indent="-3429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 algn="ctr">
              <a:buNone/>
            </a:pPr>
            <a:r>
              <a:rPr lang="zh-TW" altLang="en-US" sz="2887" dirty="0">
                <a:latin typeface="+mj-ea"/>
                <a:ea typeface="+mj-ea"/>
              </a:rPr>
              <a:t>圖四</a:t>
            </a:r>
          </a:p>
        </p:txBody>
      </p:sp>
      <p:sp>
        <p:nvSpPr>
          <p:cNvPr id="6" name="矩形 5"/>
          <p:cNvSpPr/>
          <p:nvPr/>
        </p:nvSpPr>
        <p:spPr>
          <a:xfrm>
            <a:off x="5762210" y="418390"/>
            <a:ext cx="1846682" cy="584143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185" dirty="0">
                <a:latin typeface="+mn-ea"/>
              </a:rPr>
              <a:t>第</a:t>
            </a:r>
            <a:r>
              <a:rPr lang="en-US" altLang="zh-TW" sz="3185" dirty="0">
                <a:latin typeface="+mn-ea"/>
              </a:rPr>
              <a:t>6</a:t>
            </a:r>
            <a:r>
              <a:rPr lang="zh-TW" altLang="en-US" sz="3185" dirty="0">
                <a:latin typeface="+mn-ea"/>
              </a:rPr>
              <a:t>題</a:t>
            </a:r>
          </a:p>
        </p:txBody>
      </p:sp>
      <p:sp>
        <p:nvSpPr>
          <p:cNvPr id="26" name="矩形 25"/>
          <p:cNvSpPr/>
          <p:nvPr/>
        </p:nvSpPr>
        <p:spPr>
          <a:xfrm>
            <a:off x="1318793" y="2092840"/>
            <a:ext cx="2572487" cy="46647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sz="1792"/>
          </a:p>
        </p:txBody>
      </p:sp>
      <p:sp>
        <p:nvSpPr>
          <p:cNvPr id="23" name="矩形 22"/>
          <p:cNvSpPr/>
          <p:nvPr/>
        </p:nvSpPr>
        <p:spPr>
          <a:xfrm>
            <a:off x="342768" y="4091842"/>
            <a:ext cx="1144030" cy="466474"/>
          </a:xfrm>
          <a:prstGeom prst="rect">
            <a:avLst/>
          </a:prstGeom>
          <a:noFill/>
          <a:ln w="28575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792"/>
          </a:p>
        </p:txBody>
      </p:sp>
      <p:sp>
        <p:nvSpPr>
          <p:cNvPr id="2076" name="Rectangle 141"/>
          <p:cNvSpPr>
            <a:spLocks noChangeArrowheads="1"/>
          </p:cNvSpPr>
          <p:nvPr/>
        </p:nvSpPr>
        <p:spPr bwMode="auto">
          <a:xfrm>
            <a:off x="0" y="38672"/>
            <a:ext cx="98553" cy="196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48768" tIns="24384" rIns="48768" bIns="24384" numCol="1" anchor="ctr" anchorCtr="0" compatLnSpc="1">
            <a:prstTxWarp prst="textNoShape">
              <a:avLst/>
            </a:prstTxWarp>
            <a:spAutoFit/>
          </a:bodyPr>
          <a:lstStyle/>
          <a:p>
            <a:pPr defTabSz="487650" eaLnBrk="0" fontAlgn="base" hangingPunct="0">
              <a:spcBef>
                <a:spcPct val="0"/>
              </a:spcBef>
              <a:spcAft>
                <a:spcPct val="0"/>
              </a:spcAft>
            </a:pPr>
            <a:endParaRPr lang="zh-TW" altLang="zh-TW" sz="960">
              <a:latin typeface="Arial" panose="020B0604020202020204" pitchFamily="34" charset="0"/>
            </a:endParaRPr>
          </a:p>
        </p:txBody>
      </p:sp>
      <p:pic>
        <p:nvPicPr>
          <p:cNvPr id="8194" name="Picture 2" descr="社會6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004"/>
          <a:stretch/>
        </p:blipFill>
        <p:spPr bwMode="auto">
          <a:xfrm>
            <a:off x="6347841" y="1512346"/>
            <a:ext cx="5759638" cy="444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0" y="6117408"/>
            <a:ext cx="12441496" cy="754058"/>
          </a:xfrm>
          <a:prstGeom prst="rect">
            <a:avLst/>
          </a:prstGeom>
          <a:solidFill>
            <a:srgbClr val="C00000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dirty="0"/>
              <a:t>新課綱重視原住民歷史，原住民歷地公三科皆出現</a:t>
            </a:r>
          </a:p>
        </p:txBody>
      </p:sp>
      <p:sp>
        <p:nvSpPr>
          <p:cNvPr id="4" name="橢圓 3">
            <a:extLst>
              <a:ext uri="{FF2B5EF4-FFF2-40B4-BE49-F238E27FC236}">
                <a16:creationId xmlns:a16="http://schemas.microsoft.com/office/drawing/2014/main" id="{22A947EF-9D22-4492-9CCA-40D7AF01ECCE}"/>
              </a:ext>
            </a:extLst>
          </p:cNvPr>
          <p:cNvSpPr/>
          <p:nvPr/>
        </p:nvSpPr>
        <p:spPr>
          <a:xfrm>
            <a:off x="9591040" y="3942081"/>
            <a:ext cx="2407920" cy="2128138"/>
          </a:xfrm>
          <a:prstGeom prst="ellipse">
            <a:avLst/>
          </a:prstGeom>
          <a:noFill/>
          <a:ln w="3810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214250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3" grpId="0" animBg="1"/>
      <p:bldP spid="3" grpId="0" animBg="1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E468F363-DC5A-43D6-82CC-8DEE27D52C2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7881"/>
          <a:stretch/>
        </p:blipFill>
        <p:spPr>
          <a:xfrm>
            <a:off x="0" y="159542"/>
            <a:ext cx="12168688" cy="6372000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FA241683-DFAD-4504-86B7-E4AC44F26FBE}"/>
              </a:ext>
            </a:extLst>
          </p:cNvPr>
          <p:cNvSpPr/>
          <p:nvPr/>
        </p:nvSpPr>
        <p:spPr>
          <a:xfrm>
            <a:off x="5411972" y="6120311"/>
            <a:ext cx="903768" cy="3296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7E13440C-1903-48AB-BD9B-5F709AE3D430}"/>
              </a:ext>
            </a:extLst>
          </p:cNvPr>
          <p:cNvSpPr/>
          <p:nvPr/>
        </p:nvSpPr>
        <p:spPr>
          <a:xfrm>
            <a:off x="7024953" y="5928924"/>
            <a:ext cx="1062000" cy="5209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A6D48744-9081-431E-92B9-B6F6B1F37237}"/>
              </a:ext>
            </a:extLst>
          </p:cNvPr>
          <p:cNvSpPr/>
          <p:nvPr/>
        </p:nvSpPr>
        <p:spPr>
          <a:xfrm>
            <a:off x="10179278" y="6123896"/>
            <a:ext cx="903768" cy="3296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E8CDA7AD-6EE2-4685-93A5-F57EFE01FBE9}"/>
              </a:ext>
            </a:extLst>
          </p:cNvPr>
          <p:cNvSpPr/>
          <p:nvPr/>
        </p:nvSpPr>
        <p:spPr>
          <a:xfrm>
            <a:off x="3417147" y="1046776"/>
            <a:ext cx="1380242" cy="78740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B3FE21AC-7A8B-4BF3-94BB-7E4B9F3FC70D}"/>
              </a:ext>
            </a:extLst>
          </p:cNvPr>
          <p:cNvSpPr/>
          <p:nvPr/>
        </p:nvSpPr>
        <p:spPr>
          <a:xfrm>
            <a:off x="7024953" y="1046776"/>
            <a:ext cx="1087791" cy="78740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B69E9827-A318-441E-96AE-324A9F496985}"/>
              </a:ext>
            </a:extLst>
          </p:cNvPr>
          <p:cNvSpPr/>
          <p:nvPr/>
        </p:nvSpPr>
        <p:spPr>
          <a:xfrm>
            <a:off x="9172592" y="1033368"/>
            <a:ext cx="755288" cy="78740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4B7EF591-030C-40BF-BD33-FE06719CDB6F}"/>
              </a:ext>
            </a:extLst>
          </p:cNvPr>
          <p:cNvSpPr/>
          <p:nvPr/>
        </p:nvSpPr>
        <p:spPr>
          <a:xfrm>
            <a:off x="10327758" y="1033369"/>
            <a:ext cx="755288" cy="787401"/>
          </a:xfrm>
          <a:prstGeom prst="rect">
            <a:avLst/>
          </a:prstGeom>
          <a:noFill/>
          <a:ln w="38100">
            <a:solidFill>
              <a:srgbClr val="FF940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10" name="群組 9">
            <a:extLst>
              <a:ext uri="{FF2B5EF4-FFF2-40B4-BE49-F238E27FC236}">
                <a16:creationId xmlns:a16="http://schemas.microsoft.com/office/drawing/2014/main" id="{50CFAE63-BE47-4D1A-9EF0-497DFCED3077}"/>
              </a:ext>
            </a:extLst>
          </p:cNvPr>
          <p:cNvGrpSpPr/>
          <p:nvPr/>
        </p:nvGrpSpPr>
        <p:grpSpPr>
          <a:xfrm>
            <a:off x="-139473" y="0"/>
            <a:ext cx="1846354" cy="914400"/>
            <a:chOff x="-139473" y="0"/>
            <a:chExt cx="1846354" cy="914400"/>
          </a:xfrm>
        </p:grpSpPr>
        <p:pic>
          <p:nvPicPr>
            <p:cNvPr id="11" name="图片 1">
              <a:extLst>
                <a:ext uri="{FF2B5EF4-FFF2-40B4-BE49-F238E27FC236}">
                  <a16:creationId xmlns:a16="http://schemas.microsoft.com/office/drawing/2014/main" id="{F755780E-56CB-4F5F-838E-23A35FD3F58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-139473" y="0"/>
              <a:ext cx="1846354" cy="914400"/>
            </a:xfrm>
            <a:prstGeom prst="rect">
              <a:avLst/>
            </a:prstGeom>
          </p:spPr>
        </p:pic>
        <p:sp>
          <p:nvSpPr>
            <p:cNvPr id="12" name="文字方塊 11">
              <a:extLst>
                <a:ext uri="{FF2B5EF4-FFF2-40B4-BE49-F238E27FC236}">
                  <a16:creationId xmlns:a16="http://schemas.microsoft.com/office/drawing/2014/main" id="{A3FC9E79-BA3F-41C7-850D-1B8823C30CF4}"/>
                </a:ext>
              </a:extLst>
            </p:cNvPr>
            <p:cNvSpPr txBox="1"/>
            <p:nvPr/>
          </p:nvSpPr>
          <p:spPr>
            <a:xfrm>
              <a:off x="52184" y="121091"/>
              <a:ext cx="146304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200" dirty="0"/>
                <a:t>中國史</a:t>
              </a:r>
            </a:p>
          </p:txBody>
        </p:sp>
      </p:grpSp>
      <p:sp>
        <p:nvSpPr>
          <p:cNvPr id="13" name="矩形 12">
            <a:extLst>
              <a:ext uri="{FF2B5EF4-FFF2-40B4-BE49-F238E27FC236}">
                <a16:creationId xmlns:a16="http://schemas.microsoft.com/office/drawing/2014/main" id="{B43680B3-4F3D-4592-A626-EF368D551A30}"/>
              </a:ext>
            </a:extLst>
          </p:cNvPr>
          <p:cNvSpPr/>
          <p:nvPr/>
        </p:nvSpPr>
        <p:spPr>
          <a:xfrm>
            <a:off x="3221092" y="121091"/>
            <a:ext cx="5077031" cy="923330"/>
          </a:xfrm>
          <a:prstGeom prst="rect">
            <a:avLst/>
          </a:prstGeom>
          <a:noFill/>
          <a:effectLst>
            <a:softEdge rad="571500"/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1" spc="50" dirty="0">
                <a:ln w="3175" cmpd="sng">
                  <a:solidFill>
                    <a:schemeClr val="accent1">
                      <a:alpha val="0"/>
                    </a:schemeClr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55000"/>
                    </a:schemeClr>
                  </a:glow>
                  <a:reflection blurRad="6350" stA="50000" endA="300" endPos="50000" dist="60007" dir="5400000" sy="-100000" algn="bl" rotWithShape="0"/>
                </a:effectLst>
              </a:rPr>
              <a:t>王靜新老師整理</a:t>
            </a:r>
          </a:p>
        </p:txBody>
      </p:sp>
    </p:spTree>
    <p:extLst>
      <p:ext uri="{BB962C8B-B14F-4D97-AF65-F5344CB8AC3E}">
        <p14:creationId xmlns:p14="http://schemas.microsoft.com/office/powerpoint/2010/main" val="119420407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" presetClass="exit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5" presetClass="exit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5D51FDE5-2657-46D8-A16C-32F741113A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075" y="128587"/>
            <a:ext cx="10991850" cy="6600825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7A3D4E3F-2BFC-49F9-BDEA-CE399FA1C039}"/>
              </a:ext>
            </a:extLst>
          </p:cNvPr>
          <p:cNvSpPr/>
          <p:nvPr/>
        </p:nvSpPr>
        <p:spPr>
          <a:xfrm>
            <a:off x="1127761" y="6228080"/>
            <a:ext cx="1117600" cy="5013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0737A354-CEC8-4E60-B58B-639FCBDC2CFD}"/>
              </a:ext>
            </a:extLst>
          </p:cNvPr>
          <p:cNvSpPr/>
          <p:nvPr/>
        </p:nvSpPr>
        <p:spPr>
          <a:xfrm>
            <a:off x="4785360" y="5862320"/>
            <a:ext cx="1117600" cy="501332"/>
          </a:xfrm>
          <a:prstGeom prst="rect">
            <a:avLst/>
          </a:prstGeom>
          <a:solidFill>
            <a:srgbClr val="FF0000">
              <a:alpha val="83000"/>
            </a:srgbClr>
          </a:solidFill>
          <a:ln cmpd="dbl">
            <a:solidFill>
              <a:srgbClr val="ED4B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dirty="0"/>
              <a:t>互動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4CAA8755-63FF-4101-AE54-C243B5D1A29E}"/>
              </a:ext>
            </a:extLst>
          </p:cNvPr>
          <p:cNvSpPr/>
          <p:nvPr/>
        </p:nvSpPr>
        <p:spPr>
          <a:xfrm>
            <a:off x="7345361" y="5530374"/>
            <a:ext cx="1117600" cy="501332"/>
          </a:xfrm>
          <a:prstGeom prst="rect">
            <a:avLst/>
          </a:prstGeom>
          <a:solidFill>
            <a:srgbClr val="FF0000">
              <a:alpha val="83000"/>
            </a:srgbClr>
          </a:solidFill>
          <a:ln cmpd="dbl">
            <a:solidFill>
              <a:srgbClr val="ED4B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dirty="0"/>
              <a:t>互動</a:t>
            </a: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BD745109-C2F2-4D96-AD29-06750982B372}"/>
              </a:ext>
            </a:extLst>
          </p:cNvPr>
          <p:cNvSpPr txBox="1"/>
          <p:nvPr/>
        </p:nvSpPr>
        <p:spPr>
          <a:xfrm>
            <a:off x="0" y="0"/>
            <a:ext cx="2254772" cy="584775"/>
          </a:xfrm>
          <a:prstGeom prst="rect">
            <a:avLst/>
          </a:prstGeom>
          <a:solidFill>
            <a:srgbClr val="00B0F0">
              <a:alpha val="54000"/>
            </a:srgbClr>
          </a:solidFill>
        </p:spPr>
        <p:txBody>
          <a:bodyPr wrap="square" rtlCol="0">
            <a:spAutoFit/>
          </a:bodyPr>
          <a:lstStyle/>
          <a:p>
            <a:r>
              <a:rPr lang="zh-TW" altLang="en-US" sz="3200" dirty="0"/>
              <a:t>中國與東亞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7D48AF12-E5F5-4CC7-8E87-FB60DC557DB9}"/>
              </a:ext>
            </a:extLst>
          </p:cNvPr>
          <p:cNvSpPr/>
          <p:nvPr/>
        </p:nvSpPr>
        <p:spPr>
          <a:xfrm>
            <a:off x="803346" y="3782412"/>
            <a:ext cx="2902851" cy="662367"/>
          </a:xfrm>
          <a:prstGeom prst="rect">
            <a:avLst/>
          </a:prstGeom>
          <a:solidFill>
            <a:srgbClr val="FF0000">
              <a:alpha val="83000"/>
            </a:srgbClr>
          </a:solidFill>
          <a:ln cmpd="dbl">
            <a:solidFill>
              <a:srgbClr val="ED4B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dirty="0"/>
              <a:t>純粹中國史的題目</a:t>
            </a:r>
            <a:r>
              <a:rPr lang="en-US" altLang="zh-TW" sz="2400" dirty="0"/>
              <a:t>?</a:t>
            </a:r>
            <a:endParaRPr lang="zh-TW" altLang="en-US" sz="2400" dirty="0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E9246CBA-4B52-4B70-B1B2-18E91C77405B}"/>
              </a:ext>
            </a:extLst>
          </p:cNvPr>
          <p:cNvSpPr/>
          <p:nvPr/>
        </p:nvSpPr>
        <p:spPr>
          <a:xfrm>
            <a:off x="3221092" y="121091"/>
            <a:ext cx="5077031" cy="923330"/>
          </a:xfrm>
          <a:prstGeom prst="rect">
            <a:avLst/>
          </a:prstGeom>
          <a:noFill/>
          <a:effectLst>
            <a:softEdge rad="571500"/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1" spc="50" dirty="0">
                <a:ln w="3175" cmpd="sng">
                  <a:solidFill>
                    <a:schemeClr val="accent1">
                      <a:alpha val="0"/>
                    </a:schemeClr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55000"/>
                    </a:schemeClr>
                  </a:glow>
                  <a:reflection blurRad="6350" stA="50000" endA="300" endPos="50000" dist="60007" dir="5400000" sy="-100000" algn="bl" rotWithShape="0"/>
                </a:effectLst>
              </a:rPr>
              <a:t>王靜新老師整理</a:t>
            </a:r>
          </a:p>
        </p:txBody>
      </p:sp>
    </p:spTree>
    <p:extLst>
      <p:ext uri="{BB962C8B-B14F-4D97-AF65-F5344CB8AC3E}">
        <p14:creationId xmlns:p14="http://schemas.microsoft.com/office/powerpoint/2010/main" val="11538796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  <p:bldP spid="5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群組 6"/>
          <p:cNvGrpSpPr/>
          <p:nvPr/>
        </p:nvGrpSpPr>
        <p:grpSpPr>
          <a:xfrm>
            <a:off x="-181524" y="219958"/>
            <a:ext cx="5834870" cy="719415"/>
            <a:chOff x="156658" y="200177"/>
            <a:chExt cx="5914063" cy="722627"/>
          </a:xfrm>
        </p:grpSpPr>
        <p:grpSp>
          <p:nvGrpSpPr>
            <p:cNvPr id="8" name="组合 4">
              <a:extLst>
                <a:ext uri="{FF2B5EF4-FFF2-40B4-BE49-F238E27FC236}">
                  <a16:creationId xmlns:a16="http://schemas.microsoft.com/office/drawing/2014/main" id="{37E62637-31BC-46F9-88D0-BDE76EEA903B}"/>
                </a:ext>
              </a:extLst>
            </p:cNvPr>
            <p:cNvGrpSpPr/>
            <p:nvPr/>
          </p:nvGrpSpPr>
          <p:grpSpPr>
            <a:xfrm>
              <a:off x="156658" y="200177"/>
              <a:ext cx="5914063" cy="722627"/>
              <a:chOff x="1771081" y="-186203"/>
              <a:chExt cx="5883214" cy="722627"/>
            </a:xfrm>
          </p:grpSpPr>
          <p:sp>
            <p:nvSpPr>
              <p:cNvPr id="10" name="文本框 5">
                <a:extLst>
                  <a:ext uri="{FF2B5EF4-FFF2-40B4-BE49-F238E27FC236}">
                    <a16:creationId xmlns:a16="http://schemas.microsoft.com/office/drawing/2014/main" id="{928692E8-CC0C-4E6A-9708-5B8831AF66E2}"/>
                  </a:ext>
                </a:extLst>
              </p:cNvPr>
              <p:cNvSpPr txBox="1"/>
              <p:nvPr/>
            </p:nvSpPr>
            <p:spPr>
              <a:xfrm flipH="1">
                <a:off x="2759956" y="-186203"/>
                <a:ext cx="3668401" cy="5850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zh-TW" altLang="en-US" sz="3185" dirty="0">
                  <a:solidFill>
                    <a:srgbClr val="00206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grpSp>
            <p:nvGrpSpPr>
              <p:cNvPr id="11" name="组合 6">
                <a:extLst>
                  <a:ext uri="{FF2B5EF4-FFF2-40B4-BE49-F238E27FC236}">
                    <a16:creationId xmlns:a16="http://schemas.microsoft.com/office/drawing/2014/main" id="{FF1E163B-E33A-4027-9B39-B4A8B2E5319D}"/>
                  </a:ext>
                </a:extLst>
              </p:cNvPr>
              <p:cNvGrpSpPr/>
              <p:nvPr/>
            </p:nvGrpSpPr>
            <p:grpSpPr>
              <a:xfrm>
                <a:off x="1771081" y="77061"/>
                <a:ext cx="5883214" cy="459363"/>
                <a:chOff x="3128247" y="5228629"/>
                <a:chExt cx="5883214" cy="459363"/>
              </a:xfrm>
            </p:grpSpPr>
            <p:sp>
              <p:nvSpPr>
                <p:cNvPr id="12" name="Freeform 34">
                  <a:extLst>
                    <a:ext uri="{FF2B5EF4-FFF2-40B4-BE49-F238E27FC236}">
                      <a16:creationId xmlns:a16="http://schemas.microsoft.com/office/drawing/2014/main" id="{7E672BD5-7801-48CE-82E6-CDE5E48C81A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218067" y="5228629"/>
                  <a:ext cx="793394" cy="459363"/>
                </a:xfrm>
                <a:custGeom>
                  <a:avLst/>
                  <a:gdLst>
                    <a:gd name="T0" fmla="*/ 97 w 97"/>
                    <a:gd name="T1" fmla="*/ 16 h 63"/>
                    <a:gd name="T2" fmla="*/ 90 w 97"/>
                    <a:gd name="T3" fmla="*/ 22 h 63"/>
                    <a:gd name="T4" fmla="*/ 75 w 97"/>
                    <a:gd name="T5" fmla="*/ 33 h 63"/>
                    <a:gd name="T6" fmla="*/ 46 w 97"/>
                    <a:gd name="T7" fmla="*/ 51 h 63"/>
                    <a:gd name="T8" fmla="*/ 29 w 97"/>
                    <a:gd name="T9" fmla="*/ 63 h 63"/>
                    <a:gd name="T10" fmla="*/ 26 w 97"/>
                    <a:gd name="T11" fmla="*/ 62 h 63"/>
                    <a:gd name="T12" fmla="*/ 16 w 97"/>
                    <a:gd name="T13" fmla="*/ 47 h 63"/>
                    <a:gd name="T14" fmla="*/ 2 w 97"/>
                    <a:gd name="T15" fmla="*/ 48 h 63"/>
                    <a:gd name="T16" fmla="*/ 10 w 97"/>
                    <a:gd name="T17" fmla="*/ 28 h 63"/>
                    <a:gd name="T18" fmla="*/ 10 w 97"/>
                    <a:gd name="T19" fmla="*/ 26 h 63"/>
                    <a:gd name="T20" fmla="*/ 18 w 97"/>
                    <a:gd name="T21" fmla="*/ 0 h 63"/>
                    <a:gd name="T22" fmla="*/ 40 w 97"/>
                    <a:gd name="T23" fmla="*/ 5 h 63"/>
                    <a:gd name="T24" fmla="*/ 75 w 97"/>
                    <a:gd name="T25" fmla="*/ 13 h 63"/>
                    <a:gd name="T26" fmla="*/ 94 w 97"/>
                    <a:gd name="T27" fmla="*/ 15 h 63"/>
                    <a:gd name="T28" fmla="*/ 97 w 97"/>
                    <a:gd name="T29" fmla="*/ 16 h 63"/>
                    <a:gd name="T30" fmla="*/ 20 w 97"/>
                    <a:gd name="T31" fmla="*/ 3 h 63"/>
                    <a:gd name="T32" fmla="*/ 16 w 97"/>
                    <a:gd name="T33" fmla="*/ 18 h 63"/>
                    <a:gd name="T34" fmla="*/ 14 w 97"/>
                    <a:gd name="T35" fmla="*/ 26 h 63"/>
                    <a:gd name="T36" fmla="*/ 65 w 97"/>
                    <a:gd name="T37" fmla="*/ 20 h 63"/>
                    <a:gd name="T38" fmla="*/ 86 w 97"/>
                    <a:gd name="T39" fmla="*/ 17 h 63"/>
                    <a:gd name="T40" fmla="*/ 20 w 97"/>
                    <a:gd name="T41" fmla="*/ 3 h 63"/>
                    <a:gd name="T42" fmla="*/ 14 w 97"/>
                    <a:gd name="T43" fmla="*/ 38 h 63"/>
                    <a:gd name="T44" fmla="*/ 28 w 97"/>
                    <a:gd name="T45" fmla="*/ 60 h 63"/>
                    <a:gd name="T46" fmla="*/ 82 w 97"/>
                    <a:gd name="T47" fmla="*/ 24 h 63"/>
                    <a:gd name="T48" fmla="*/ 82 w 97"/>
                    <a:gd name="T49" fmla="*/ 23 h 63"/>
                    <a:gd name="T50" fmla="*/ 14 w 97"/>
                    <a:gd name="T51" fmla="*/ 38 h 63"/>
                    <a:gd name="T52" fmla="*/ 13 w 97"/>
                    <a:gd name="T53" fmla="*/ 29 h 63"/>
                    <a:gd name="T54" fmla="*/ 7 w 97"/>
                    <a:gd name="T55" fmla="*/ 40 h 63"/>
                    <a:gd name="T56" fmla="*/ 12 w 97"/>
                    <a:gd name="T57" fmla="*/ 35 h 63"/>
                    <a:gd name="T58" fmla="*/ 15 w 97"/>
                    <a:gd name="T59" fmla="*/ 36 h 63"/>
                    <a:gd name="T60" fmla="*/ 57 w 97"/>
                    <a:gd name="T61" fmla="*/ 27 h 63"/>
                    <a:gd name="T62" fmla="*/ 77 w 97"/>
                    <a:gd name="T63" fmla="*/ 21 h 63"/>
                    <a:gd name="T64" fmla="*/ 13 w 97"/>
                    <a:gd name="T65" fmla="*/ 29 h 63"/>
                    <a:gd name="T66" fmla="*/ 6 w 97"/>
                    <a:gd name="T67" fmla="*/ 45 h 63"/>
                    <a:gd name="T68" fmla="*/ 14 w 97"/>
                    <a:gd name="T69" fmla="*/ 44 h 63"/>
                    <a:gd name="T70" fmla="*/ 11 w 97"/>
                    <a:gd name="T71" fmla="*/ 39 h 63"/>
                    <a:gd name="T72" fmla="*/ 6 w 97"/>
                    <a:gd name="T73" fmla="*/ 45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97" h="63">
                      <a:moveTo>
                        <a:pt x="97" y="16"/>
                      </a:moveTo>
                      <a:cubicBezTo>
                        <a:pt x="96" y="20"/>
                        <a:pt x="92" y="19"/>
                        <a:pt x="90" y="22"/>
                      </a:cubicBezTo>
                      <a:cubicBezTo>
                        <a:pt x="85" y="24"/>
                        <a:pt x="80" y="29"/>
                        <a:pt x="75" y="33"/>
                      </a:cubicBezTo>
                      <a:cubicBezTo>
                        <a:pt x="65" y="38"/>
                        <a:pt x="56" y="45"/>
                        <a:pt x="46" y="51"/>
                      </a:cubicBezTo>
                      <a:cubicBezTo>
                        <a:pt x="40" y="54"/>
                        <a:pt x="35" y="58"/>
                        <a:pt x="29" y="63"/>
                      </a:cubicBezTo>
                      <a:cubicBezTo>
                        <a:pt x="28" y="62"/>
                        <a:pt x="27" y="62"/>
                        <a:pt x="26" y="62"/>
                      </a:cubicBezTo>
                      <a:cubicBezTo>
                        <a:pt x="22" y="57"/>
                        <a:pt x="20" y="52"/>
                        <a:pt x="16" y="47"/>
                      </a:cubicBezTo>
                      <a:cubicBezTo>
                        <a:pt x="12" y="47"/>
                        <a:pt x="6" y="49"/>
                        <a:pt x="2" y="48"/>
                      </a:cubicBezTo>
                      <a:cubicBezTo>
                        <a:pt x="0" y="42"/>
                        <a:pt x="7" y="35"/>
                        <a:pt x="10" y="28"/>
                      </a:cubicBezTo>
                      <a:cubicBezTo>
                        <a:pt x="10" y="27"/>
                        <a:pt x="10" y="26"/>
                        <a:pt x="10" y="26"/>
                      </a:cubicBezTo>
                      <a:cubicBezTo>
                        <a:pt x="13" y="17"/>
                        <a:pt x="15" y="8"/>
                        <a:pt x="18" y="0"/>
                      </a:cubicBezTo>
                      <a:cubicBezTo>
                        <a:pt x="25" y="0"/>
                        <a:pt x="33" y="4"/>
                        <a:pt x="40" y="5"/>
                      </a:cubicBezTo>
                      <a:cubicBezTo>
                        <a:pt x="51" y="8"/>
                        <a:pt x="63" y="10"/>
                        <a:pt x="75" y="13"/>
                      </a:cubicBezTo>
                      <a:cubicBezTo>
                        <a:pt x="81" y="13"/>
                        <a:pt x="88" y="15"/>
                        <a:pt x="94" y="15"/>
                      </a:cubicBezTo>
                      <a:cubicBezTo>
                        <a:pt x="95" y="15"/>
                        <a:pt x="96" y="14"/>
                        <a:pt x="97" y="16"/>
                      </a:cubicBezTo>
                      <a:close/>
                      <a:moveTo>
                        <a:pt x="20" y="3"/>
                      </a:moveTo>
                      <a:cubicBezTo>
                        <a:pt x="18" y="8"/>
                        <a:pt x="16" y="13"/>
                        <a:pt x="16" y="18"/>
                      </a:cubicBezTo>
                      <a:cubicBezTo>
                        <a:pt x="15" y="21"/>
                        <a:pt x="13" y="23"/>
                        <a:pt x="14" y="26"/>
                      </a:cubicBezTo>
                      <a:cubicBezTo>
                        <a:pt x="31" y="24"/>
                        <a:pt x="48" y="21"/>
                        <a:pt x="65" y="20"/>
                      </a:cubicBezTo>
                      <a:cubicBezTo>
                        <a:pt x="72" y="18"/>
                        <a:pt x="80" y="19"/>
                        <a:pt x="86" y="17"/>
                      </a:cubicBezTo>
                      <a:cubicBezTo>
                        <a:pt x="64" y="14"/>
                        <a:pt x="41" y="7"/>
                        <a:pt x="20" y="3"/>
                      </a:cubicBezTo>
                      <a:close/>
                      <a:moveTo>
                        <a:pt x="14" y="38"/>
                      </a:moveTo>
                      <a:cubicBezTo>
                        <a:pt x="19" y="45"/>
                        <a:pt x="22" y="53"/>
                        <a:pt x="28" y="60"/>
                      </a:cubicBezTo>
                      <a:cubicBezTo>
                        <a:pt x="46" y="48"/>
                        <a:pt x="64" y="37"/>
                        <a:pt x="82" y="24"/>
                      </a:cubicBezTo>
                      <a:cubicBezTo>
                        <a:pt x="82" y="23"/>
                        <a:pt x="82" y="23"/>
                        <a:pt x="82" y="23"/>
                      </a:cubicBezTo>
                      <a:cubicBezTo>
                        <a:pt x="59" y="29"/>
                        <a:pt x="37" y="35"/>
                        <a:pt x="14" y="38"/>
                      </a:cubicBezTo>
                      <a:close/>
                      <a:moveTo>
                        <a:pt x="13" y="29"/>
                      </a:moveTo>
                      <a:cubicBezTo>
                        <a:pt x="11" y="33"/>
                        <a:pt x="8" y="37"/>
                        <a:pt x="7" y="40"/>
                      </a:cubicBezTo>
                      <a:cubicBezTo>
                        <a:pt x="9" y="39"/>
                        <a:pt x="9" y="36"/>
                        <a:pt x="12" y="35"/>
                      </a:cubicBezTo>
                      <a:cubicBezTo>
                        <a:pt x="13" y="35"/>
                        <a:pt x="14" y="35"/>
                        <a:pt x="15" y="36"/>
                      </a:cubicBezTo>
                      <a:cubicBezTo>
                        <a:pt x="29" y="33"/>
                        <a:pt x="43" y="30"/>
                        <a:pt x="57" y="27"/>
                      </a:cubicBezTo>
                      <a:cubicBezTo>
                        <a:pt x="64" y="24"/>
                        <a:pt x="70" y="23"/>
                        <a:pt x="77" y="21"/>
                      </a:cubicBezTo>
                      <a:cubicBezTo>
                        <a:pt x="55" y="23"/>
                        <a:pt x="34" y="25"/>
                        <a:pt x="13" y="29"/>
                      </a:cubicBezTo>
                      <a:close/>
                      <a:moveTo>
                        <a:pt x="6" y="45"/>
                      </a:moveTo>
                      <a:cubicBezTo>
                        <a:pt x="9" y="46"/>
                        <a:pt x="12" y="44"/>
                        <a:pt x="14" y="44"/>
                      </a:cubicBezTo>
                      <a:cubicBezTo>
                        <a:pt x="13" y="42"/>
                        <a:pt x="13" y="41"/>
                        <a:pt x="11" y="39"/>
                      </a:cubicBezTo>
                      <a:cubicBezTo>
                        <a:pt x="10" y="41"/>
                        <a:pt x="8" y="43"/>
                        <a:pt x="6" y="45"/>
                      </a:cubicBezTo>
                      <a:close/>
                    </a:path>
                  </a:pathLst>
                </a:custGeom>
                <a:solidFill>
                  <a:schemeClr val="tx1"/>
                </a:solidFill>
                <a:ln>
                  <a:noFill/>
                </a:ln>
                <a:extLst/>
              </p:spPr>
              <p:txBody>
                <a:bodyPr vert="horz" wrap="square" lIns="91034" tIns="45517" rIns="91034" bIns="4551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394" dirty="0"/>
                </a:p>
              </p:txBody>
            </p:sp>
            <p:sp>
              <p:nvSpPr>
                <p:cNvPr id="13" name="任意多边形 98">
                  <a:extLst>
                    <a:ext uri="{FF2B5EF4-FFF2-40B4-BE49-F238E27FC236}">
                      <a16:creationId xmlns:a16="http://schemas.microsoft.com/office/drawing/2014/main" id="{66DCBBBF-1FE6-4149-AE8F-549EDED713F0}"/>
                    </a:ext>
                  </a:extLst>
                </p:cNvPr>
                <p:cNvSpPr/>
                <p:nvPr/>
              </p:nvSpPr>
              <p:spPr>
                <a:xfrm>
                  <a:off x="3832300" y="5257753"/>
                  <a:ext cx="4403334" cy="401116"/>
                </a:xfrm>
                <a:custGeom>
                  <a:avLst/>
                  <a:gdLst>
                    <a:gd name="connsiteX0" fmla="*/ 0 w 6766560"/>
                    <a:gd name="connsiteY0" fmla="*/ 39809 h 361457"/>
                    <a:gd name="connsiteX1" fmla="*/ 4411980 w 6766560"/>
                    <a:gd name="connsiteY1" fmla="*/ 28379 h 361457"/>
                    <a:gd name="connsiteX2" fmla="*/ 4023360 w 6766560"/>
                    <a:gd name="connsiteY2" fmla="*/ 359849 h 361457"/>
                    <a:gd name="connsiteX3" fmla="*/ 6766560 w 6766560"/>
                    <a:gd name="connsiteY3" fmla="*/ 131249 h 361457"/>
                    <a:gd name="connsiteX0" fmla="*/ 0 w 6766560"/>
                    <a:gd name="connsiteY0" fmla="*/ 75291 h 398381"/>
                    <a:gd name="connsiteX1" fmla="*/ 4369154 w 6766560"/>
                    <a:gd name="connsiteY1" fmla="*/ 18141 h 398381"/>
                    <a:gd name="connsiteX2" fmla="*/ 4023360 w 6766560"/>
                    <a:gd name="connsiteY2" fmla="*/ 395331 h 398381"/>
                    <a:gd name="connsiteX3" fmla="*/ 6766560 w 6766560"/>
                    <a:gd name="connsiteY3" fmla="*/ 166731 h 398381"/>
                    <a:gd name="connsiteX0" fmla="*/ 0 w 6766560"/>
                    <a:gd name="connsiteY0" fmla="*/ 71354 h 339035"/>
                    <a:gd name="connsiteX1" fmla="*/ 4369154 w 6766560"/>
                    <a:gd name="connsiteY1" fmla="*/ 14204 h 339035"/>
                    <a:gd name="connsiteX2" fmla="*/ 4351696 w 6766560"/>
                    <a:gd name="connsiteY2" fmla="*/ 334244 h 339035"/>
                    <a:gd name="connsiteX3" fmla="*/ 6766560 w 6766560"/>
                    <a:gd name="connsiteY3" fmla="*/ 162794 h 339035"/>
                    <a:gd name="connsiteX0" fmla="*/ 0 w 7194823"/>
                    <a:gd name="connsiteY0" fmla="*/ 71354 h 334304"/>
                    <a:gd name="connsiteX1" fmla="*/ 4369154 w 7194823"/>
                    <a:gd name="connsiteY1" fmla="*/ 14204 h 334304"/>
                    <a:gd name="connsiteX2" fmla="*/ 4351696 w 7194823"/>
                    <a:gd name="connsiteY2" fmla="*/ 334244 h 334304"/>
                    <a:gd name="connsiteX3" fmla="*/ 7194823 w 7194823"/>
                    <a:gd name="connsiteY3" fmla="*/ 37064 h 334304"/>
                    <a:gd name="connsiteX0" fmla="*/ 0 w 7194823"/>
                    <a:gd name="connsiteY0" fmla="*/ 72918 h 358721"/>
                    <a:gd name="connsiteX1" fmla="*/ 4369154 w 7194823"/>
                    <a:gd name="connsiteY1" fmla="*/ 15768 h 358721"/>
                    <a:gd name="connsiteX2" fmla="*/ 4051911 w 7194823"/>
                    <a:gd name="connsiteY2" fmla="*/ 358668 h 358721"/>
                    <a:gd name="connsiteX3" fmla="*/ 7194823 w 7194823"/>
                    <a:gd name="connsiteY3" fmla="*/ 38628 h 358721"/>
                    <a:gd name="connsiteX0" fmla="*/ 0 w 6454042"/>
                    <a:gd name="connsiteY0" fmla="*/ 72918 h 359955"/>
                    <a:gd name="connsiteX1" fmla="*/ 4369154 w 6454042"/>
                    <a:gd name="connsiteY1" fmla="*/ 15768 h 359955"/>
                    <a:gd name="connsiteX2" fmla="*/ 4051911 w 6454042"/>
                    <a:gd name="connsiteY2" fmla="*/ 358668 h 359955"/>
                    <a:gd name="connsiteX3" fmla="*/ 6454042 w 6454042"/>
                    <a:gd name="connsiteY3" fmla="*/ 112769 h 359955"/>
                    <a:gd name="connsiteX0" fmla="*/ 0 w 6454042"/>
                    <a:gd name="connsiteY0" fmla="*/ 62493 h 349247"/>
                    <a:gd name="connsiteX1" fmla="*/ 4122228 w 6454042"/>
                    <a:gd name="connsiteY1" fmla="*/ 17700 h 349247"/>
                    <a:gd name="connsiteX2" fmla="*/ 4051911 w 6454042"/>
                    <a:gd name="connsiteY2" fmla="*/ 348243 h 349247"/>
                    <a:gd name="connsiteX3" fmla="*/ 6454042 w 6454042"/>
                    <a:gd name="connsiteY3" fmla="*/ 102344 h 349247"/>
                    <a:gd name="connsiteX0" fmla="*/ 0 w 4341830"/>
                    <a:gd name="connsiteY0" fmla="*/ 62493 h 348243"/>
                    <a:gd name="connsiteX1" fmla="*/ 4122228 w 4341830"/>
                    <a:gd name="connsiteY1" fmla="*/ 17700 h 348243"/>
                    <a:gd name="connsiteX2" fmla="*/ 4051911 w 4341830"/>
                    <a:gd name="connsiteY2" fmla="*/ 348243 h 348243"/>
                    <a:gd name="connsiteX0" fmla="*/ 0 w 4122228"/>
                    <a:gd name="connsiteY0" fmla="*/ 62493 h 62493"/>
                    <a:gd name="connsiteX1" fmla="*/ 4122228 w 4122228"/>
                    <a:gd name="connsiteY1" fmla="*/ 17700 h 62493"/>
                    <a:gd name="connsiteX0" fmla="*/ 0 w 4122228"/>
                    <a:gd name="connsiteY0" fmla="*/ 44793 h 66159"/>
                    <a:gd name="connsiteX1" fmla="*/ 4122228 w 4122228"/>
                    <a:gd name="connsiteY1" fmla="*/ 0 h 66159"/>
                    <a:gd name="connsiteX0" fmla="*/ 0 w 4245691"/>
                    <a:gd name="connsiteY0" fmla="*/ 156004 h 156004"/>
                    <a:gd name="connsiteX1" fmla="*/ 4245691 w 4245691"/>
                    <a:gd name="connsiteY1" fmla="*/ 0 h 156004"/>
                    <a:gd name="connsiteX0" fmla="*/ 0 w 4245691"/>
                    <a:gd name="connsiteY0" fmla="*/ 156004 h 163985"/>
                    <a:gd name="connsiteX1" fmla="*/ 4245691 w 4245691"/>
                    <a:gd name="connsiteY1" fmla="*/ 0 h 163985"/>
                    <a:gd name="connsiteX0" fmla="*/ 0 w 5449458"/>
                    <a:gd name="connsiteY0" fmla="*/ 143648 h 143648"/>
                    <a:gd name="connsiteX1" fmla="*/ 5449458 w 5449458"/>
                    <a:gd name="connsiteY1" fmla="*/ 0 h 143648"/>
                    <a:gd name="connsiteX0" fmla="*/ 0 w 5449458"/>
                    <a:gd name="connsiteY0" fmla="*/ 143648 h 260913"/>
                    <a:gd name="connsiteX1" fmla="*/ 1990356 w 5449458"/>
                    <a:gd name="connsiteY1" fmla="*/ 260339 h 260913"/>
                    <a:gd name="connsiteX2" fmla="*/ 5449458 w 5449458"/>
                    <a:gd name="connsiteY2" fmla="*/ 0 h 260913"/>
                    <a:gd name="connsiteX0" fmla="*/ 0 w 4693246"/>
                    <a:gd name="connsiteY0" fmla="*/ 169 h 463018"/>
                    <a:gd name="connsiteX1" fmla="*/ 1234144 w 4693246"/>
                    <a:gd name="connsiteY1" fmla="*/ 462849 h 463018"/>
                    <a:gd name="connsiteX2" fmla="*/ 4693246 w 4693246"/>
                    <a:gd name="connsiteY2" fmla="*/ 202510 h 463018"/>
                    <a:gd name="connsiteX0" fmla="*/ 153395 w 4846641"/>
                    <a:gd name="connsiteY0" fmla="*/ 0 h 462988"/>
                    <a:gd name="connsiteX1" fmla="*/ 1387539 w 4846641"/>
                    <a:gd name="connsiteY1" fmla="*/ 462680 h 462988"/>
                    <a:gd name="connsiteX2" fmla="*/ 4846641 w 4846641"/>
                    <a:gd name="connsiteY2" fmla="*/ 202341 h 462988"/>
                    <a:gd name="connsiteX0" fmla="*/ 212160 w 4457851"/>
                    <a:gd name="connsiteY0" fmla="*/ 0 h 462988"/>
                    <a:gd name="connsiteX1" fmla="*/ 998749 w 4457851"/>
                    <a:gd name="connsiteY1" fmla="*/ 462680 h 462988"/>
                    <a:gd name="connsiteX2" fmla="*/ 4457851 w 4457851"/>
                    <a:gd name="connsiteY2" fmla="*/ 202341 h 462988"/>
                    <a:gd name="connsiteX0" fmla="*/ 238795 w 4484486"/>
                    <a:gd name="connsiteY0" fmla="*/ 0 h 462868"/>
                    <a:gd name="connsiteX1" fmla="*/ 1025384 w 4484486"/>
                    <a:gd name="connsiteY1" fmla="*/ 462680 h 462868"/>
                    <a:gd name="connsiteX2" fmla="*/ 4484486 w 4484486"/>
                    <a:gd name="connsiteY2" fmla="*/ 202341 h 462868"/>
                    <a:gd name="connsiteX0" fmla="*/ 410770 w 4656461"/>
                    <a:gd name="connsiteY0" fmla="*/ 0 h 425815"/>
                    <a:gd name="connsiteX1" fmla="*/ 595476 w 4656461"/>
                    <a:gd name="connsiteY1" fmla="*/ 425610 h 425815"/>
                    <a:gd name="connsiteX2" fmla="*/ 4656461 w 4656461"/>
                    <a:gd name="connsiteY2" fmla="*/ 202341 h 425815"/>
                    <a:gd name="connsiteX0" fmla="*/ 410770 w 4656461"/>
                    <a:gd name="connsiteY0" fmla="*/ 0 h 364069"/>
                    <a:gd name="connsiteX1" fmla="*/ 595476 w 4656461"/>
                    <a:gd name="connsiteY1" fmla="*/ 363827 h 364069"/>
                    <a:gd name="connsiteX2" fmla="*/ 4656461 w 4656461"/>
                    <a:gd name="connsiteY2" fmla="*/ 202341 h 364069"/>
                    <a:gd name="connsiteX0" fmla="*/ 558636 w 4511100"/>
                    <a:gd name="connsiteY0" fmla="*/ 0 h 388767"/>
                    <a:gd name="connsiteX1" fmla="*/ 450115 w 4511100"/>
                    <a:gd name="connsiteY1" fmla="*/ 388541 h 388767"/>
                    <a:gd name="connsiteX2" fmla="*/ 4511100 w 4511100"/>
                    <a:gd name="connsiteY2" fmla="*/ 227055 h 388767"/>
                    <a:gd name="connsiteX0" fmla="*/ 445007 w 4613533"/>
                    <a:gd name="connsiteY0" fmla="*/ 0 h 413467"/>
                    <a:gd name="connsiteX1" fmla="*/ 552548 w 4613533"/>
                    <a:gd name="connsiteY1" fmla="*/ 413255 h 413467"/>
                    <a:gd name="connsiteX2" fmla="*/ 4613533 w 4613533"/>
                    <a:gd name="connsiteY2" fmla="*/ 251769 h 413467"/>
                    <a:gd name="connsiteX0" fmla="*/ 437894 w 4606420"/>
                    <a:gd name="connsiteY0" fmla="*/ 0 h 351722"/>
                    <a:gd name="connsiteX1" fmla="*/ 560868 w 4606420"/>
                    <a:gd name="connsiteY1" fmla="*/ 351471 h 351722"/>
                    <a:gd name="connsiteX2" fmla="*/ 4606420 w 4606420"/>
                    <a:gd name="connsiteY2" fmla="*/ 251769 h 351722"/>
                    <a:gd name="connsiteX0" fmla="*/ 424068 w 4592594"/>
                    <a:gd name="connsiteY0" fmla="*/ 0 h 401116"/>
                    <a:gd name="connsiteX1" fmla="*/ 577907 w 4592594"/>
                    <a:gd name="connsiteY1" fmla="*/ 400898 h 401116"/>
                    <a:gd name="connsiteX2" fmla="*/ 4592594 w 4592594"/>
                    <a:gd name="connsiteY2" fmla="*/ 251769 h 401116"/>
                    <a:gd name="connsiteX0" fmla="*/ 424068 w 4592594"/>
                    <a:gd name="connsiteY0" fmla="*/ 0 h 401116"/>
                    <a:gd name="connsiteX1" fmla="*/ 577907 w 4592594"/>
                    <a:gd name="connsiteY1" fmla="*/ 400898 h 401116"/>
                    <a:gd name="connsiteX2" fmla="*/ 4592594 w 4592594"/>
                    <a:gd name="connsiteY2" fmla="*/ 338266 h 401116"/>
                    <a:gd name="connsiteX0" fmla="*/ 391353 w 4638179"/>
                    <a:gd name="connsiteY0" fmla="*/ 0 h 401116"/>
                    <a:gd name="connsiteX1" fmla="*/ 623492 w 4638179"/>
                    <a:gd name="connsiteY1" fmla="*/ 400898 h 401116"/>
                    <a:gd name="connsiteX2" fmla="*/ 4638179 w 4638179"/>
                    <a:gd name="connsiteY2" fmla="*/ 338266 h 401116"/>
                    <a:gd name="connsiteX0" fmla="*/ 391353 w 4904398"/>
                    <a:gd name="connsiteY0" fmla="*/ 0 h 401116"/>
                    <a:gd name="connsiteX1" fmla="*/ 623492 w 4904398"/>
                    <a:gd name="connsiteY1" fmla="*/ 400898 h 401116"/>
                    <a:gd name="connsiteX2" fmla="*/ 4904398 w 4904398"/>
                    <a:gd name="connsiteY2" fmla="*/ 322224 h 4011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4904398" h="401116">
                      <a:moveTo>
                        <a:pt x="391353" y="0"/>
                      </a:moveTo>
                      <a:cubicBezTo>
                        <a:pt x="-226127" y="38897"/>
                        <a:pt x="-86259" y="411428"/>
                        <a:pt x="623492" y="400898"/>
                      </a:cubicBezTo>
                      <a:lnTo>
                        <a:pt x="4904398" y="322224"/>
                      </a:lnTo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prstDash val="dash"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394"/>
                </a:p>
              </p:txBody>
            </p:sp>
            <p:sp>
              <p:nvSpPr>
                <p:cNvPr id="14" name="任意多边形 99">
                  <a:extLst>
                    <a:ext uri="{FF2B5EF4-FFF2-40B4-BE49-F238E27FC236}">
                      <a16:creationId xmlns:a16="http://schemas.microsoft.com/office/drawing/2014/main" id="{F3D3B1F0-6B3E-498B-AE49-077AC4B3A578}"/>
                    </a:ext>
                  </a:extLst>
                </p:cNvPr>
                <p:cNvSpPr/>
                <p:nvPr/>
              </p:nvSpPr>
              <p:spPr>
                <a:xfrm>
                  <a:off x="3128247" y="5286875"/>
                  <a:ext cx="988875" cy="401117"/>
                </a:xfrm>
                <a:custGeom>
                  <a:avLst/>
                  <a:gdLst>
                    <a:gd name="connsiteX0" fmla="*/ 755361 w 755361"/>
                    <a:gd name="connsiteY0" fmla="*/ 383586 h 416878"/>
                    <a:gd name="connsiteX1" fmla="*/ 1599 w 755361"/>
                    <a:gd name="connsiteY1" fmla="*/ 383586 h 416878"/>
                    <a:gd name="connsiteX2" fmla="*/ 557653 w 755361"/>
                    <a:gd name="connsiteY2" fmla="*/ 37597 h 416878"/>
                    <a:gd name="connsiteX3" fmla="*/ 619437 w 755361"/>
                    <a:gd name="connsiteY3" fmla="*/ 25240 h 416878"/>
                    <a:gd name="connsiteX0" fmla="*/ 754492 w 754492"/>
                    <a:gd name="connsiteY0" fmla="*/ 358346 h 392510"/>
                    <a:gd name="connsiteX1" fmla="*/ 730 w 754492"/>
                    <a:gd name="connsiteY1" fmla="*/ 358346 h 392510"/>
                    <a:gd name="connsiteX2" fmla="*/ 618568 w 754492"/>
                    <a:gd name="connsiteY2" fmla="*/ 0 h 392510"/>
                    <a:gd name="connsiteX0" fmla="*/ 1458409 w 1458409"/>
                    <a:gd name="connsiteY0" fmla="*/ 358346 h 379568"/>
                    <a:gd name="connsiteX1" fmla="*/ 312 w 1458409"/>
                    <a:gd name="connsiteY1" fmla="*/ 333633 h 379568"/>
                    <a:gd name="connsiteX2" fmla="*/ 1322485 w 1458409"/>
                    <a:gd name="connsiteY2" fmla="*/ 0 h 379568"/>
                    <a:gd name="connsiteX0" fmla="*/ 1483885 w 1483885"/>
                    <a:gd name="connsiteY0" fmla="*/ 457200 h 484234"/>
                    <a:gd name="connsiteX1" fmla="*/ 25788 w 1483885"/>
                    <a:gd name="connsiteY1" fmla="*/ 432487 h 484234"/>
                    <a:gd name="connsiteX2" fmla="*/ 569485 w 1483885"/>
                    <a:gd name="connsiteY2" fmla="*/ 0 h 484234"/>
                    <a:gd name="connsiteX0" fmla="*/ 1475175 w 1475175"/>
                    <a:gd name="connsiteY0" fmla="*/ 469557 h 497359"/>
                    <a:gd name="connsiteX1" fmla="*/ 17078 w 1475175"/>
                    <a:gd name="connsiteY1" fmla="*/ 444844 h 497359"/>
                    <a:gd name="connsiteX2" fmla="*/ 684342 w 1475175"/>
                    <a:gd name="connsiteY2" fmla="*/ 0 h 497359"/>
                    <a:gd name="connsiteX0" fmla="*/ 1482176 w 1482176"/>
                    <a:gd name="connsiteY0" fmla="*/ 469557 h 497359"/>
                    <a:gd name="connsiteX1" fmla="*/ 24079 w 1482176"/>
                    <a:gd name="connsiteY1" fmla="*/ 444844 h 497359"/>
                    <a:gd name="connsiteX2" fmla="*/ 691343 w 1482176"/>
                    <a:gd name="connsiteY2" fmla="*/ 0 h 497359"/>
                    <a:gd name="connsiteX0" fmla="*/ 1496003 w 1496003"/>
                    <a:gd name="connsiteY0" fmla="*/ 383060 h 405670"/>
                    <a:gd name="connsiteX1" fmla="*/ 37906 w 1496003"/>
                    <a:gd name="connsiteY1" fmla="*/ 358347 h 405670"/>
                    <a:gd name="connsiteX2" fmla="*/ 581603 w 1496003"/>
                    <a:gd name="connsiteY2" fmla="*/ 0 h 405670"/>
                    <a:gd name="connsiteX0" fmla="*/ 1498863 w 1498863"/>
                    <a:gd name="connsiteY0" fmla="*/ 383060 h 405670"/>
                    <a:gd name="connsiteX1" fmla="*/ 40766 w 1498863"/>
                    <a:gd name="connsiteY1" fmla="*/ 358347 h 405670"/>
                    <a:gd name="connsiteX2" fmla="*/ 584463 w 1498863"/>
                    <a:gd name="connsiteY2" fmla="*/ 0 h 405670"/>
                    <a:gd name="connsiteX0" fmla="*/ 1473706 w 1473706"/>
                    <a:gd name="connsiteY0" fmla="*/ 383060 h 440354"/>
                    <a:gd name="connsiteX1" fmla="*/ 15609 w 1473706"/>
                    <a:gd name="connsiteY1" fmla="*/ 358347 h 440354"/>
                    <a:gd name="connsiteX2" fmla="*/ 559306 w 1473706"/>
                    <a:gd name="connsiteY2" fmla="*/ 0 h 440354"/>
                    <a:gd name="connsiteX0" fmla="*/ 1682620 w 1682620"/>
                    <a:gd name="connsiteY0" fmla="*/ 383060 h 405670"/>
                    <a:gd name="connsiteX1" fmla="*/ 51528 w 1682620"/>
                    <a:gd name="connsiteY1" fmla="*/ 358347 h 405670"/>
                    <a:gd name="connsiteX2" fmla="*/ 595225 w 1682620"/>
                    <a:gd name="connsiteY2" fmla="*/ 0 h 405670"/>
                    <a:gd name="connsiteX0" fmla="*/ 1653020 w 1653020"/>
                    <a:gd name="connsiteY0" fmla="*/ 320540 h 339742"/>
                    <a:gd name="connsiteX1" fmla="*/ 21928 w 1653020"/>
                    <a:gd name="connsiteY1" fmla="*/ 295827 h 339742"/>
                    <a:gd name="connsiteX2" fmla="*/ 825980 w 1653020"/>
                    <a:gd name="connsiteY2" fmla="*/ 0 h 339742"/>
                    <a:gd name="connsiteX0" fmla="*/ 1717144 w 1717144"/>
                    <a:gd name="connsiteY0" fmla="*/ 381397 h 403200"/>
                    <a:gd name="connsiteX1" fmla="*/ 86052 w 1717144"/>
                    <a:gd name="connsiteY1" fmla="*/ 356684 h 403200"/>
                    <a:gd name="connsiteX2" fmla="*/ 296123 w 1717144"/>
                    <a:gd name="connsiteY2" fmla="*/ 12588 h 403200"/>
                    <a:gd name="connsiteX3" fmla="*/ 890104 w 1717144"/>
                    <a:gd name="connsiteY3" fmla="*/ 60857 h 403200"/>
                    <a:gd name="connsiteX0" fmla="*/ 1717144 w 1717144"/>
                    <a:gd name="connsiteY0" fmla="*/ 376649 h 398452"/>
                    <a:gd name="connsiteX1" fmla="*/ 86052 w 1717144"/>
                    <a:gd name="connsiteY1" fmla="*/ 351936 h 398452"/>
                    <a:gd name="connsiteX2" fmla="*/ 296123 w 1717144"/>
                    <a:gd name="connsiteY2" fmla="*/ 7840 h 398452"/>
                    <a:gd name="connsiteX3" fmla="*/ 651445 w 1717144"/>
                    <a:gd name="connsiteY3" fmla="*/ 143636 h 398452"/>
                    <a:gd name="connsiteX0" fmla="*/ 1717144 w 1717144"/>
                    <a:gd name="connsiteY0" fmla="*/ 384043 h 405846"/>
                    <a:gd name="connsiteX1" fmla="*/ 86052 w 1717144"/>
                    <a:gd name="connsiteY1" fmla="*/ 359330 h 405846"/>
                    <a:gd name="connsiteX2" fmla="*/ 296123 w 1717144"/>
                    <a:gd name="connsiteY2" fmla="*/ 15234 h 405846"/>
                    <a:gd name="connsiteX3" fmla="*/ 1237241 w 1717144"/>
                    <a:gd name="connsiteY3" fmla="*/ 38495 h 405846"/>
                    <a:gd name="connsiteX0" fmla="*/ 1717144 w 1717144"/>
                    <a:gd name="connsiteY0" fmla="*/ 377444 h 399247"/>
                    <a:gd name="connsiteX1" fmla="*/ 86052 w 1717144"/>
                    <a:gd name="connsiteY1" fmla="*/ 352731 h 399247"/>
                    <a:gd name="connsiteX2" fmla="*/ 296123 w 1717144"/>
                    <a:gd name="connsiteY2" fmla="*/ 8635 h 399247"/>
                    <a:gd name="connsiteX3" fmla="*/ 1237241 w 1717144"/>
                    <a:gd name="connsiteY3" fmla="*/ 31896 h 399247"/>
                    <a:gd name="connsiteX0" fmla="*/ 1717144 w 1717144"/>
                    <a:gd name="connsiteY0" fmla="*/ 416694 h 438497"/>
                    <a:gd name="connsiteX1" fmla="*/ 86052 w 1717144"/>
                    <a:gd name="connsiteY1" fmla="*/ 391981 h 438497"/>
                    <a:gd name="connsiteX2" fmla="*/ 296123 w 1717144"/>
                    <a:gd name="connsiteY2" fmla="*/ 47885 h 438497"/>
                    <a:gd name="connsiteX3" fmla="*/ 1237241 w 1717144"/>
                    <a:gd name="connsiteY3" fmla="*/ 71146 h 438497"/>
                    <a:gd name="connsiteX0" fmla="*/ 1717144 w 1717144"/>
                    <a:gd name="connsiteY0" fmla="*/ 385519 h 407322"/>
                    <a:gd name="connsiteX1" fmla="*/ 86052 w 1717144"/>
                    <a:gd name="connsiteY1" fmla="*/ 360806 h 407322"/>
                    <a:gd name="connsiteX2" fmla="*/ 296123 w 1717144"/>
                    <a:gd name="connsiteY2" fmla="*/ 16710 h 407322"/>
                    <a:gd name="connsiteX3" fmla="*/ 751724 w 1717144"/>
                    <a:gd name="connsiteY3" fmla="*/ 141722 h 407322"/>
                    <a:gd name="connsiteX0" fmla="*/ 1717144 w 1717144"/>
                    <a:gd name="connsiteY0" fmla="*/ 385132 h 406935"/>
                    <a:gd name="connsiteX1" fmla="*/ 86052 w 1717144"/>
                    <a:gd name="connsiteY1" fmla="*/ 360419 h 406935"/>
                    <a:gd name="connsiteX2" fmla="*/ 296123 w 1717144"/>
                    <a:gd name="connsiteY2" fmla="*/ 16323 h 406935"/>
                    <a:gd name="connsiteX3" fmla="*/ 751724 w 1717144"/>
                    <a:gd name="connsiteY3" fmla="*/ 141335 h 406935"/>
                    <a:gd name="connsiteX0" fmla="*/ 1717144 w 1717144"/>
                    <a:gd name="connsiteY0" fmla="*/ 402465 h 424268"/>
                    <a:gd name="connsiteX1" fmla="*/ 86052 w 1717144"/>
                    <a:gd name="connsiteY1" fmla="*/ 377752 h 424268"/>
                    <a:gd name="connsiteX2" fmla="*/ 296123 w 1717144"/>
                    <a:gd name="connsiteY2" fmla="*/ 33656 h 424268"/>
                    <a:gd name="connsiteX3" fmla="*/ 751724 w 1717144"/>
                    <a:gd name="connsiteY3" fmla="*/ 158668 h 424268"/>
                    <a:gd name="connsiteX0" fmla="*/ 1703068 w 1703068"/>
                    <a:gd name="connsiteY0" fmla="*/ 402465 h 433569"/>
                    <a:gd name="connsiteX1" fmla="*/ 71976 w 1703068"/>
                    <a:gd name="connsiteY1" fmla="*/ 377752 h 433569"/>
                    <a:gd name="connsiteX2" fmla="*/ 282047 w 1703068"/>
                    <a:gd name="connsiteY2" fmla="*/ 33656 h 433569"/>
                    <a:gd name="connsiteX3" fmla="*/ 737648 w 1703068"/>
                    <a:gd name="connsiteY3" fmla="*/ 158668 h 433569"/>
                    <a:gd name="connsiteX0" fmla="*/ 1703068 w 1703068"/>
                    <a:gd name="connsiteY0" fmla="*/ 402465 h 433569"/>
                    <a:gd name="connsiteX1" fmla="*/ 71976 w 1703068"/>
                    <a:gd name="connsiteY1" fmla="*/ 377752 h 433569"/>
                    <a:gd name="connsiteX2" fmla="*/ 282047 w 1703068"/>
                    <a:gd name="connsiteY2" fmla="*/ 33656 h 433569"/>
                    <a:gd name="connsiteX3" fmla="*/ 737648 w 1703068"/>
                    <a:gd name="connsiteY3" fmla="*/ 158668 h 433569"/>
                    <a:gd name="connsiteX0" fmla="*/ 1736283 w 1736283"/>
                    <a:gd name="connsiteY0" fmla="*/ 399831 h 421458"/>
                    <a:gd name="connsiteX1" fmla="*/ 105191 w 1736283"/>
                    <a:gd name="connsiteY1" fmla="*/ 375118 h 421458"/>
                    <a:gd name="connsiteX2" fmla="*/ 243539 w 1736283"/>
                    <a:gd name="connsiteY2" fmla="*/ 34201 h 421458"/>
                    <a:gd name="connsiteX3" fmla="*/ 770863 w 1736283"/>
                    <a:gd name="connsiteY3" fmla="*/ 156034 h 4214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736283" h="421458">
                      <a:moveTo>
                        <a:pt x="1736283" y="399831"/>
                      </a:moveTo>
                      <a:cubicBezTo>
                        <a:pt x="1375877" y="428663"/>
                        <a:pt x="353982" y="436056"/>
                        <a:pt x="105191" y="375118"/>
                      </a:cubicBezTo>
                      <a:cubicBezTo>
                        <a:pt x="-143600" y="314180"/>
                        <a:pt x="109530" y="83505"/>
                        <a:pt x="243539" y="34201"/>
                      </a:cubicBezTo>
                      <a:cubicBezTo>
                        <a:pt x="438239" y="-56438"/>
                        <a:pt x="1137030" y="50085"/>
                        <a:pt x="770863" y="156034"/>
                      </a:cubicBezTo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prstDash val="dash"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394"/>
                </a:p>
              </p:txBody>
            </p:sp>
          </p:grpSp>
        </p:grpSp>
        <p:sp>
          <p:nvSpPr>
            <p:cNvPr id="9" name="標題 1"/>
            <p:cNvSpPr txBox="1">
              <a:spLocks/>
            </p:cNvSpPr>
            <p:nvPr/>
          </p:nvSpPr>
          <p:spPr>
            <a:xfrm>
              <a:off x="1376969" y="217118"/>
              <a:ext cx="4303804" cy="583948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4400" b="0" kern="1200" cap="none">
                  <a:solidFill>
                    <a:schemeClr val="accent1"/>
                  </a:solidFill>
                  <a:latin typeface="+mj-lt"/>
                  <a:ea typeface="新細明體" charset="0"/>
                  <a:cs typeface="+mj-cs"/>
                </a:defRPr>
              </a:lvl1pPr>
              <a:lvl2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2pPr>
              <a:lvl3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3pPr>
              <a:lvl4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4pPr>
              <a:lvl5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r>
                <a:rPr lang="en-US" altLang="zh-TW" sz="3185" dirty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109</a:t>
              </a:r>
              <a:r>
                <a:rPr lang="zh-TW" altLang="en-US" sz="3185" dirty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會考考題</a:t>
              </a:r>
              <a:r>
                <a:rPr lang="en-US" altLang="zh-TW" sz="3185" dirty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-</a:t>
              </a:r>
              <a:r>
                <a:rPr lang="zh-TW" altLang="en-US" sz="3185" dirty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歷史科</a:t>
              </a:r>
            </a:p>
          </p:txBody>
        </p:sp>
      </p:grpSp>
      <p:sp>
        <p:nvSpPr>
          <p:cNvPr id="2" name="內容版面配置區 1"/>
          <p:cNvSpPr>
            <a:spLocks noGrp="1"/>
          </p:cNvSpPr>
          <p:nvPr>
            <p:ph idx="4294967295"/>
          </p:nvPr>
        </p:nvSpPr>
        <p:spPr>
          <a:xfrm>
            <a:off x="0" y="1314450"/>
            <a:ext cx="5886450" cy="552767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lvl="0">
              <a:lnSpc>
                <a:spcPct val="100000"/>
              </a:lnSpc>
            </a:pP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圖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十三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是</a:t>
            </a:r>
            <a:r>
              <a:rPr lang="zh-TW" altLang="zh-TW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玉潔</a:t>
            </a: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參觀「歷代</a:t>
            </a:r>
            <a:r>
              <a:rPr lang="zh-TW" altLang="zh-TW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中國</a:t>
            </a: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婦女生活文物展」時，在某朝代的展示區內所看到的文物簡介。依內容判斷，此朝代最可能是下列何者</a:t>
            </a:r>
            <a:r>
              <a:rPr lang="zh-TW" altLang="zh-TW" dirty="0"/>
              <a:t>？</a:t>
            </a:r>
            <a:endParaRPr lang="en-US" altLang="zh-TW" dirty="0"/>
          </a:p>
          <a:p>
            <a:pPr lvl="0"/>
            <a:endParaRPr lang="en-US" altLang="zh-TW" sz="2800" dirty="0"/>
          </a:p>
          <a:p>
            <a:pPr lvl="0"/>
            <a:r>
              <a:rPr lang="en-US" altLang="zh-TW" sz="2800" dirty="0"/>
              <a:t>(A) </a:t>
            </a:r>
            <a:r>
              <a:rPr lang="en-US" altLang="zh-TW" sz="2800" dirty="0" err="1"/>
              <a:t>漢代</a:t>
            </a:r>
            <a:r>
              <a:rPr lang="en-US" altLang="zh-TW" sz="2800" dirty="0"/>
              <a:t>	(B)</a:t>
            </a:r>
            <a:r>
              <a:rPr lang="en-US" altLang="zh-TW" sz="2800" dirty="0" err="1"/>
              <a:t>唐代</a:t>
            </a:r>
            <a:endParaRPr lang="zh-TW" altLang="zh-TW" sz="2800" dirty="0"/>
          </a:p>
          <a:p>
            <a:r>
              <a:rPr lang="en-US" altLang="zh-TW" dirty="0"/>
              <a:t>(C)</a:t>
            </a:r>
            <a:r>
              <a:rPr lang="en-US" altLang="zh-TW" u="sng" dirty="0" err="1"/>
              <a:t>宋代</a:t>
            </a:r>
            <a:r>
              <a:rPr lang="en-US" altLang="zh-TW" dirty="0"/>
              <a:t>	(D)</a:t>
            </a:r>
            <a:r>
              <a:rPr lang="en-US" altLang="zh-TW" u="sng" dirty="0" err="1"/>
              <a:t>明代</a:t>
            </a:r>
            <a:endParaRPr lang="zh-TW" altLang="zh-TW" dirty="0"/>
          </a:p>
        </p:txBody>
      </p:sp>
      <p:sp>
        <p:nvSpPr>
          <p:cNvPr id="15" name="內容版面配置區 1"/>
          <p:cNvSpPr txBox="1">
            <a:spLocks/>
          </p:cNvSpPr>
          <p:nvPr/>
        </p:nvSpPr>
        <p:spPr>
          <a:xfrm>
            <a:off x="6201828" y="1323698"/>
            <a:ext cx="6051666" cy="552784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>
            <a:lvl1pPr marL="342900" indent="-3429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 algn="ctr">
              <a:buNone/>
            </a:pPr>
            <a:r>
              <a:rPr lang="zh-TW" altLang="zh-TW" sz="2667" dirty="0"/>
              <a:t>圖</a:t>
            </a:r>
            <a:r>
              <a:rPr lang="en-US" altLang="zh-TW" sz="2667" dirty="0"/>
              <a:t>( </a:t>
            </a:r>
            <a:r>
              <a:rPr lang="zh-TW" altLang="zh-TW" sz="2667" dirty="0"/>
              <a:t>十</a:t>
            </a:r>
            <a:r>
              <a:rPr lang="zh-TW" altLang="en-US" sz="2667" dirty="0"/>
              <a:t>三</a:t>
            </a:r>
            <a:r>
              <a:rPr lang="en-US" altLang="zh-TW" sz="2667" dirty="0"/>
              <a:t>)</a:t>
            </a:r>
            <a:endParaRPr lang="zh-TW" altLang="en-US" sz="2667" dirty="0">
              <a:latin typeface="+mj-ea"/>
              <a:ea typeface="+mj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762210" y="418390"/>
            <a:ext cx="1846682" cy="584143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185" dirty="0">
                <a:latin typeface="+mn-ea"/>
              </a:rPr>
              <a:t>第</a:t>
            </a:r>
            <a:r>
              <a:rPr lang="en-US" altLang="zh-TW" sz="3185" dirty="0">
                <a:latin typeface="+mn-ea"/>
              </a:rPr>
              <a:t>25</a:t>
            </a:r>
            <a:r>
              <a:rPr lang="zh-TW" altLang="en-US" sz="3185" dirty="0">
                <a:latin typeface="+mn-ea"/>
              </a:rPr>
              <a:t>題</a:t>
            </a:r>
          </a:p>
        </p:txBody>
      </p:sp>
      <p:sp>
        <p:nvSpPr>
          <p:cNvPr id="23" name="矩形 22"/>
          <p:cNvSpPr/>
          <p:nvPr/>
        </p:nvSpPr>
        <p:spPr>
          <a:xfrm>
            <a:off x="1889760" y="3612362"/>
            <a:ext cx="1447631" cy="543077"/>
          </a:xfrm>
          <a:prstGeom prst="rect">
            <a:avLst/>
          </a:prstGeom>
          <a:noFill/>
          <a:ln w="28575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792"/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E18CDCA2-5578-4C8E-A339-156A284812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4754" y="1460030"/>
            <a:ext cx="5671225" cy="4304665"/>
          </a:xfrm>
          <a:prstGeom prst="rect">
            <a:avLst/>
          </a:prstGeom>
        </p:spPr>
      </p:pic>
      <p:sp>
        <p:nvSpPr>
          <p:cNvPr id="17" name="矩形 16">
            <a:extLst>
              <a:ext uri="{FF2B5EF4-FFF2-40B4-BE49-F238E27FC236}">
                <a16:creationId xmlns:a16="http://schemas.microsoft.com/office/drawing/2014/main" id="{D6427E42-9F67-41D2-8F67-0C2553E272BB}"/>
              </a:ext>
            </a:extLst>
          </p:cNvPr>
          <p:cNvSpPr/>
          <p:nvPr/>
        </p:nvSpPr>
        <p:spPr>
          <a:xfrm>
            <a:off x="7924800" y="4561841"/>
            <a:ext cx="655151" cy="375920"/>
          </a:xfrm>
          <a:prstGeom prst="rect">
            <a:avLst/>
          </a:prstGeom>
          <a:noFill/>
          <a:ln w="28575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792"/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EC0C4954-8E1E-4508-B5B6-608DADE84579}"/>
              </a:ext>
            </a:extLst>
          </p:cNvPr>
          <p:cNvSpPr/>
          <p:nvPr/>
        </p:nvSpPr>
        <p:spPr>
          <a:xfrm>
            <a:off x="6847840" y="5226491"/>
            <a:ext cx="655151" cy="375920"/>
          </a:xfrm>
          <a:prstGeom prst="rect">
            <a:avLst/>
          </a:prstGeom>
          <a:noFill/>
          <a:ln w="28575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792"/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A03A56FA-F3A5-4A3E-9DBA-8F67AB6793B6}"/>
              </a:ext>
            </a:extLst>
          </p:cNvPr>
          <p:cNvSpPr/>
          <p:nvPr/>
        </p:nvSpPr>
        <p:spPr>
          <a:xfrm>
            <a:off x="9773920" y="4579263"/>
            <a:ext cx="655151" cy="375920"/>
          </a:xfrm>
          <a:prstGeom prst="rect">
            <a:avLst/>
          </a:prstGeom>
          <a:noFill/>
          <a:ln w="28575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792"/>
          </a:p>
        </p:txBody>
      </p:sp>
      <p:cxnSp>
        <p:nvCxnSpPr>
          <p:cNvPr id="4" name="直線接點 3">
            <a:extLst>
              <a:ext uri="{FF2B5EF4-FFF2-40B4-BE49-F238E27FC236}">
                <a16:creationId xmlns:a16="http://schemas.microsoft.com/office/drawing/2014/main" id="{FBE57836-FEE4-4ECA-BBCE-C77F3AAA66D6}"/>
              </a:ext>
            </a:extLst>
          </p:cNvPr>
          <p:cNvCxnSpPr>
            <a:cxnSpLocks/>
          </p:cNvCxnSpPr>
          <p:nvPr/>
        </p:nvCxnSpPr>
        <p:spPr>
          <a:xfrm>
            <a:off x="10546080" y="4236720"/>
            <a:ext cx="1016000" cy="0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接點 23">
            <a:extLst>
              <a:ext uri="{FF2B5EF4-FFF2-40B4-BE49-F238E27FC236}">
                <a16:creationId xmlns:a16="http://schemas.microsoft.com/office/drawing/2014/main" id="{15DD08E9-B651-4723-AF3D-0659392C0EC4}"/>
              </a:ext>
            </a:extLst>
          </p:cNvPr>
          <p:cNvCxnSpPr>
            <a:cxnSpLocks/>
          </p:cNvCxnSpPr>
          <p:nvPr/>
        </p:nvCxnSpPr>
        <p:spPr>
          <a:xfrm>
            <a:off x="9265920" y="4561841"/>
            <a:ext cx="1016000" cy="0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爆炸: 十四角 2">
            <a:extLst>
              <a:ext uri="{FF2B5EF4-FFF2-40B4-BE49-F238E27FC236}">
                <a16:creationId xmlns:a16="http://schemas.microsoft.com/office/drawing/2014/main" id="{E61818E1-A4D1-4515-852A-34E1696B3D24}"/>
              </a:ext>
            </a:extLst>
          </p:cNvPr>
          <p:cNvSpPr/>
          <p:nvPr/>
        </p:nvSpPr>
        <p:spPr>
          <a:xfrm>
            <a:off x="2123440" y="3825094"/>
            <a:ext cx="4956979" cy="2335694"/>
          </a:xfrm>
          <a:prstGeom prst="irregularSeal2">
            <a:avLst/>
          </a:prstGeom>
          <a:solidFill>
            <a:srgbClr val="FF0066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4400" dirty="0">
                <a:solidFill>
                  <a:srgbClr val="FFFF00"/>
                </a:solidFill>
                <a:latin typeface="華康流隸體" panose="03000709000000000000" pitchFamily="65" charset="-120"/>
                <a:ea typeface="華康流隸體" panose="03000709000000000000" pitchFamily="65" charset="-120"/>
              </a:rPr>
              <a:t>關鍵字</a:t>
            </a:r>
          </a:p>
        </p:txBody>
      </p:sp>
    </p:spTree>
    <p:extLst>
      <p:ext uri="{BB962C8B-B14F-4D97-AF65-F5344CB8AC3E}">
        <p14:creationId xmlns:p14="http://schemas.microsoft.com/office/powerpoint/2010/main" val="54179161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17" grpId="0" animBg="1"/>
      <p:bldP spid="18" grpId="0" animBg="1"/>
      <p:bldP spid="19" grpId="0" animBg="1"/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110-21">
            <a:extLst>
              <a:ext uri="{FF2B5EF4-FFF2-40B4-BE49-F238E27FC236}">
                <a16:creationId xmlns:a16="http://schemas.microsoft.com/office/drawing/2014/main" id="{F32F485C-2328-4FE7-8AA0-3D07A3337D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6450" y="2177415"/>
            <a:ext cx="6370750" cy="3424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群組 6"/>
          <p:cNvGrpSpPr/>
          <p:nvPr/>
        </p:nvGrpSpPr>
        <p:grpSpPr>
          <a:xfrm>
            <a:off x="-181524" y="219958"/>
            <a:ext cx="5834870" cy="719415"/>
            <a:chOff x="156658" y="200177"/>
            <a:chExt cx="5914063" cy="722627"/>
          </a:xfrm>
        </p:grpSpPr>
        <p:grpSp>
          <p:nvGrpSpPr>
            <p:cNvPr id="8" name="组合 4">
              <a:extLst>
                <a:ext uri="{FF2B5EF4-FFF2-40B4-BE49-F238E27FC236}">
                  <a16:creationId xmlns:a16="http://schemas.microsoft.com/office/drawing/2014/main" id="{37E62637-31BC-46F9-88D0-BDE76EEA903B}"/>
                </a:ext>
              </a:extLst>
            </p:cNvPr>
            <p:cNvGrpSpPr/>
            <p:nvPr/>
          </p:nvGrpSpPr>
          <p:grpSpPr>
            <a:xfrm>
              <a:off x="156658" y="200177"/>
              <a:ext cx="5914063" cy="722627"/>
              <a:chOff x="1771081" y="-186203"/>
              <a:chExt cx="5883214" cy="722627"/>
            </a:xfrm>
          </p:grpSpPr>
          <p:sp>
            <p:nvSpPr>
              <p:cNvPr id="10" name="文本框 5">
                <a:extLst>
                  <a:ext uri="{FF2B5EF4-FFF2-40B4-BE49-F238E27FC236}">
                    <a16:creationId xmlns:a16="http://schemas.microsoft.com/office/drawing/2014/main" id="{928692E8-CC0C-4E6A-9708-5B8831AF66E2}"/>
                  </a:ext>
                </a:extLst>
              </p:cNvPr>
              <p:cNvSpPr txBox="1"/>
              <p:nvPr/>
            </p:nvSpPr>
            <p:spPr>
              <a:xfrm flipH="1">
                <a:off x="2759956" y="-186203"/>
                <a:ext cx="3668401" cy="5850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zh-TW" altLang="en-US" sz="3185" dirty="0">
                  <a:solidFill>
                    <a:srgbClr val="00206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grpSp>
            <p:nvGrpSpPr>
              <p:cNvPr id="11" name="组合 6">
                <a:extLst>
                  <a:ext uri="{FF2B5EF4-FFF2-40B4-BE49-F238E27FC236}">
                    <a16:creationId xmlns:a16="http://schemas.microsoft.com/office/drawing/2014/main" id="{FF1E163B-E33A-4027-9B39-B4A8B2E5319D}"/>
                  </a:ext>
                </a:extLst>
              </p:cNvPr>
              <p:cNvGrpSpPr/>
              <p:nvPr/>
            </p:nvGrpSpPr>
            <p:grpSpPr>
              <a:xfrm>
                <a:off x="1771081" y="77061"/>
                <a:ext cx="5883214" cy="459363"/>
                <a:chOff x="3128247" y="5228629"/>
                <a:chExt cx="5883214" cy="459363"/>
              </a:xfrm>
            </p:grpSpPr>
            <p:sp>
              <p:nvSpPr>
                <p:cNvPr id="12" name="Freeform 34">
                  <a:extLst>
                    <a:ext uri="{FF2B5EF4-FFF2-40B4-BE49-F238E27FC236}">
                      <a16:creationId xmlns:a16="http://schemas.microsoft.com/office/drawing/2014/main" id="{7E672BD5-7801-48CE-82E6-CDE5E48C81A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218067" y="5228629"/>
                  <a:ext cx="793394" cy="459363"/>
                </a:xfrm>
                <a:custGeom>
                  <a:avLst/>
                  <a:gdLst>
                    <a:gd name="T0" fmla="*/ 97 w 97"/>
                    <a:gd name="T1" fmla="*/ 16 h 63"/>
                    <a:gd name="T2" fmla="*/ 90 w 97"/>
                    <a:gd name="T3" fmla="*/ 22 h 63"/>
                    <a:gd name="T4" fmla="*/ 75 w 97"/>
                    <a:gd name="T5" fmla="*/ 33 h 63"/>
                    <a:gd name="T6" fmla="*/ 46 w 97"/>
                    <a:gd name="T7" fmla="*/ 51 h 63"/>
                    <a:gd name="T8" fmla="*/ 29 w 97"/>
                    <a:gd name="T9" fmla="*/ 63 h 63"/>
                    <a:gd name="T10" fmla="*/ 26 w 97"/>
                    <a:gd name="T11" fmla="*/ 62 h 63"/>
                    <a:gd name="T12" fmla="*/ 16 w 97"/>
                    <a:gd name="T13" fmla="*/ 47 h 63"/>
                    <a:gd name="T14" fmla="*/ 2 w 97"/>
                    <a:gd name="T15" fmla="*/ 48 h 63"/>
                    <a:gd name="T16" fmla="*/ 10 w 97"/>
                    <a:gd name="T17" fmla="*/ 28 h 63"/>
                    <a:gd name="T18" fmla="*/ 10 w 97"/>
                    <a:gd name="T19" fmla="*/ 26 h 63"/>
                    <a:gd name="T20" fmla="*/ 18 w 97"/>
                    <a:gd name="T21" fmla="*/ 0 h 63"/>
                    <a:gd name="T22" fmla="*/ 40 w 97"/>
                    <a:gd name="T23" fmla="*/ 5 h 63"/>
                    <a:gd name="T24" fmla="*/ 75 w 97"/>
                    <a:gd name="T25" fmla="*/ 13 h 63"/>
                    <a:gd name="T26" fmla="*/ 94 w 97"/>
                    <a:gd name="T27" fmla="*/ 15 h 63"/>
                    <a:gd name="T28" fmla="*/ 97 w 97"/>
                    <a:gd name="T29" fmla="*/ 16 h 63"/>
                    <a:gd name="T30" fmla="*/ 20 w 97"/>
                    <a:gd name="T31" fmla="*/ 3 h 63"/>
                    <a:gd name="T32" fmla="*/ 16 w 97"/>
                    <a:gd name="T33" fmla="*/ 18 h 63"/>
                    <a:gd name="T34" fmla="*/ 14 w 97"/>
                    <a:gd name="T35" fmla="*/ 26 h 63"/>
                    <a:gd name="T36" fmla="*/ 65 w 97"/>
                    <a:gd name="T37" fmla="*/ 20 h 63"/>
                    <a:gd name="T38" fmla="*/ 86 w 97"/>
                    <a:gd name="T39" fmla="*/ 17 h 63"/>
                    <a:gd name="T40" fmla="*/ 20 w 97"/>
                    <a:gd name="T41" fmla="*/ 3 h 63"/>
                    <a:gd name="T42" fmla="*/ 14 w 97"/>
                    <a:gd name="T43" fmla="*/ 38 h 63"/>
                    <a:gd name="T44" fmla="*/ 28 w 97"/>
                    <a:gd name="T45" fmla="*/ 60 h 63"/>
                    <a:gd name="T46" fmla="*/ 82 w 97"/>
                    <a:gd name="T47" fmla="*/ 24 h 63"/>
                    <a:gd name="T48" fmla="*/ 82 w 97"/>
                    <a:gd name="T49" fmla="*/ 23 h 63"/>
                    <a:gd name="T50" fmla="*/ 14 w 97"/>
                    <a:gd name="T51" fmla="*/ 38 h 63"/>
                    <a:gd name="T52" fmla="*/ 13 w 97"/>
                    <a:gd name="T53" fmla="*/ 29 h 63"/>
                    <a:gd name="T54" fmla="*/ 7 w 97"/>
                    <a:gd name="T55" fmla="*/ 40 h 63"/>
                    <a:gd name="T56" fmla="*/ 12 w 97"/>
                    <a:gd name="T57" fmla="*/ 35 h 63"/>
                    <a:gd name="T58" fmla="*/ 15 w 97"/>
                    <a:gd name="T59" fmla="*/ 36 h 63"/>
                    <a:gd name="T60" fmla="*/ 57 w 97"/>
                    <a:gd name="T61" fmla="*/ 27 h 63"/>
                    <a:gd name="T62" fmla="*/ 77 w 97"/>
                    <a:gd name="T63" fmla="*/ 21 h 63"/>
                    <a:gd name="T64" fmla="*/ 13 w 97"/>
                    <a:gd name="T65" fmla="*/ 29 h 63"/>
                    <a:gd name="T66" fmla="*/ 6 w 97"/>
                    <a:gd name="T67" fmla="*/ 45 h 63"/>
                    <a:gd name="T68" fmla="*/ 14 w 97"/>
                    <a:gd name="T69" fmla="*/ 44 h 63"/>
                    <a:gd name="T70" fmla="*/ 11 w 97"/>
                    <a:gd name="T71" fmla="*/ 39 h 63"/>
                    <a:gd name="T72" fmla="*/ 6 w 97"/>
                    <a:gd name="T73" fmla="*/ 45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97" h="63">
                      <a:moveTo>
                        <a:pt x="97" y="16"/>
                      </a:moveTo>
                      <a:cubicBezTo>
                        <a:pt x="96" y="20"/>
                        <a:pt x="92" y="19"/>
                        <a:pt x="90" y="22"/>
                      </a:cubicBezTo>
                      <a:cubicBezTo>
                        <a:pt x="85" y="24"/>
                        <a:pt x="80" y="29"/>
                        <a:pt x="75" y="33"/>
                      </a:cubicBezTo>
                      <a:cubicBezTo>
                        <a:pt x="65" y="38"/>
                        <a:pt x="56" y="45"/>
                        <a:pt x="46" y="51"/>
                      </a:cubicBezTo>
                      <a:cubicBezTo>
                        <a:pt x="40" y="54"/>
                        <a:pt x="35" y="58"/>
                        <a:pt x="29" y="63"/>
                      </a:cubicBezTo>
                      <a:cubicBezTo>
                        <a:pt x="28" y="62"/>
                        <a:pt x="27" y="62"/>
                        <a:pt x="26" y="62"/>
                      </a:cubicBezTo>
                      <a:cubicBezTo>
                        <a:pt x="22" y="57"/>
                        <a:pt x="20" y="52"/>
                        <a:pt x="16" y="47"/>
                      </a:cubicBezTo>
                      <a:cubicBezTo>
                        <a:pt x="12" y="47"/>
                        <a:pt x="6" y="49"/>
                        <a:pt x="2" y="48"/>
                      </a:cubicBezTo>
                      <a:cubicBezTo>
                        <a:pt x="0" y="42"/>
                        <a:pt x="7" y="35"/>
                        <a:pt x="10" y="28"/>
                      </a:cubicBezTo>
                      <a:cubicBezTo>
                        <a:pt x="10" y="27"/>
                        <a:pt x="10" y="26"/>
                        <a:pt x="10" y="26"/>
                      </a:cubicBezTo>
                      <a:cubicBezTo>
                        <a:pt x="13" y="17"/>
                        <a:pt x="15" y="8"/>
                        <a:pt x="18" y="0"/>
                      </a:cubicBezTo>
                      <a:cubicBezTo>
                        <a:pt x="25" y="0"/>
                        <a:pt x="33" y="4"/>
                        <a:pt x="40" y="5"/>
                      </a:cubicBezTo>
                      <a:cubicBezTo>
                        <a:pt x="51" y="8"/>
                        <a:pt x="63" y="10"/>
                        <a:pt x="75" y="13"/>
                      </a:cubicBezTo>
                      <a:cubicBezTo>
                        <a:pt x="81" y="13"/>
                        <a:pt x="88" y="15"/>
                        <a:pt x="94" y="15"/>
                      </a:cubicBezTo>
                      <a:cubicBezTo>
                        <a:pt x="95" y="15"/>
                        <a:pt x="96" y="14"/>
                        <a:pt x="97" y="16"/>
                      </a:cubicBezTo>
                      <a:close/>
                      <a:moveTo>
                        <a:pt x="20" y="3"/>
                      </a:moveTo>
                      <a:cubicBezTo>
                        <a:pt x="18" y="8"/>
                        <a:pt x="16" y="13"/>
                        <a:pt x="16" y="18"/>
                      </a:cubicBezTo>
                      <a:cubicBezTo>
                        <a:pt x="15" y="21"/>
                        <a:pt x="13" y="23"/>
                        <a:pt x="14" y="26"/>
                      </a:cubicBezTo>
                      <a:cubicBezTo>
                        <a:pt x="31" y="24"/>
                        <a:pt x="48" y="21"/>
                        <a:pt x="65" y="20"/>
                      </a:cubicBezTo>
                      <a:cubicBezTo>
                        <a:pt x="72" y="18"/>
                        <a:pt x="80" y="19"/>
                        <a:pt x="86" y="17"/>
                      </a:cubicBezTo>
                      <a:cubicBezTo>
                        <a:pt x="64" y="14"/>
                        <a:pt x="41" y="7"/>
                        <a:pt x="20" y="3"/>
                      </a:cubicBezTo>
                      <a:close/>
                      <a:moveTo>
                        <a:pt x="14" y="38"/>
                      </a:moveTo>
                      <a:cubicBezTo>
                        <a:pt x="19" y="45"/>
                        <a:pt x="22" y="53"/>
                        <a:pt x="28" y="60"/>
                      </a:cubicBezTo>
                      <a:cubicBezTo>
                        <a:pt x="46" y="48"/>
                        <a:pt x="64" y="37"/>
                        <a:pt x="82" y="24"/>
                      </a:cubicBezTo>
                      <a:cubicBezTo>
                        <a:pt x="82" y="23"/>
                        <a:pt x="82" y="23"/>
                        <a:pt x="82" y="23"/>
                      </a:cubicBezTo>
                      <a:cubicBezTo>
                        <a:pt x="59" y="29"/>
                        <a:pt x="37" y="35"/>
                        <a:pt x="14" y="38"/>
                      </a:cubicBezTo>
                      <a:close/>
                      <a:moveTo>
                        <a:pt x="13" y="29"/>
                      </a:moveTo>
                      <a:cubicBezTo>
                        <a:pt x="11" y="33"/>
                        <a:pt x="8" y="37"/>
                        <a:pt x="7" y="40"/>
                      </a:cubicBezTo>
                      <a:cubicBezTo>
                        <a:pt x="9" y="39"/>
                        <a:pt x="9" y="36"/>
                        <a:pt x="12" y="35"/>
                      </a:cubicBezTo>
                      <a:cubicBezTo>
                        <a:pt x="13" y="35"/>
                        <a:pt x="14" y="35"/>
                        <a:pt x="15" y="36"/>
                      </a:cubicBezTo>
                      <a:cubicBezTo>
                        <a:pt x="29" y="33"/>
                        <a:pt x="43" y="30"/>
                        <a:pt x="57" y="27"/>
                      </a:cubicBezTo>
                      <a:cubicBezTo>
                        <a:pt x="64" y="24"/>
                        <a:pt x="70" y="23"/>
                        <a:pt x="77" y="21"/>
                      </a:cubicBezTo>
                      <a:cubicBezTo>
                        <a:pt x="55" y="23"/>
                        <a:pt x="34" y="25"/>
                        <a:pt x="13" y="29"/>
                      </a:cubicBezTo>
                      <a:close/>
                      <a:moveTo>
                        <a:pt x="6" y="45"/>
                      </a:moveTo>
                      <a:cubicBezTo>
                        <a:pt x="9" y="46"/>
                        <a:pt x="12" y="44"/>
                        <a:pt x="14" y="44"/>
                      </a:cubicBezTo>
                      <a:cubicBezTo>
                        <a:pt x="13" y="42"/>
                        <a:pt x="13" y="41"/>
                        <a:pt x="11" y="39"/>
                      </a:cubicBezTo>
                      <a:cubicBezTo>
                        <a:pt x="10" y="41"/>
                        <a:pt x="8" y="43"/>
                        <a:pt x="6" y="45"/>
                      </a:cubicBezTo>
                      <a:close/>
                    </a:path>
                  </a:pathLst>
                </a:custGeom>
                <a:solidFill>
                  <a:schemeClr val="tx1"/>
                </a:solidFill>
                <a:ln>
                  <a:noFill/>
                </a:ln>
                <a:extLst/>
              </p:spPr>
              <p:txBody>
                <a:bodyPr vert="horz" wrap="square" lIns="91034" tIns="45517" rIns="91034" bIns="45517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394" dirty="0"/>
                </a:p>
              </p:txBody>
            </p:sp>
            <p:sp>
              <p:nvSpPr>
                <p:cNvPr id="13" name="任意多边形 98">
                  <a:extLst>
                    <a:ext uri="{FF2B5EF4-FFF2-40B4-BE49-F238E27FC236}">
                      <a16:creationId xmlns:a16="http://schemas.microsoft.com/office/drawing/2014/main" id="{66DCBBBF-1FE6-4149-AE8F-549EDED713F0}"/>
                    </a:ext>
                  </a:extLst>
                </p:cNvPr>
                <p:cNvSpPr/>
                <p:nvPr/>
              </p:nvSpPr>
              <p:spPr>
                <a:xfrm>
                  <a:off x="3832300" y="5257753"/>
                  <a:ext cx="4403334" cy="401116"/>
                </a:xfrm>
                <a:custGeom>
                  <a:avLst/>
                  <a:gdLst>
                    <a:gd name="connsiteX0" fmla="*/ 0 w 6766560"/>
                    <a:gd name="connsiteY0" fmla="*/ 39809 h 361457"/>
                    <a:gd name="connsiteX1" fmla="*/ 4411980 w 6766560"/>
                    <a:gd name="connsiteY1" fmla="*/ 28379 h 361457"/>
                    <a:gd name="connsiteX2" fmla="*/ 4023360 w 6766560"/>
                    <a:gd name="connsiteY2" fmla="*/ 359849 h 361457"/>
                    <a:gd name="connsiteX3" fmla="*/ 6766560 w 6766560"/>
                    <a:gd name="connsiteY3" fmla="*/ 131249 h 361457"/>
                    <a:gd name="connsiteX0" fmla="*/ 0 w 6766560"/>
                    <a:gd name="connsiteY0" fmla="*/ 75291 h 398381"/>
                    <a:gd name="connsiteX1" fmla="*/ 4369154 w 6766560"/>
                    <a:gd name="connsiteY1" fmla="*/ 18141 h 398381"/>
                    <a:gd name="connsiteX2" fmla="*/ 4023360 w 6766560"/>
                    <a:gd name="connsiteY2" fmla="*/ 395331 h 398381"/>
                    <a:gd name="connsiteX3" fmla="*/ 6766560 w 6766560"/>
                    <a:gd name="connsiteY3" fmla="*/ 166731 h 398381"/>
                    <a:gd name="connsiteX0" fmla="*/ 0 w 6766560"/>
                    <a:gd name="connsiteY0" fmla="*/ 71354 h 339035"/>
                    <a:gd name="connsiteX1" fmla="*/ 4369154 w 6766560"/>
                    <a:gd name="connsiteY1" fmla="*/ 14204 h 339035"/>
                    <a:gd name="connsiteX2" fmla="*/ 4351696 w 6766560"/>
                    <a:gd name="connsiteY2" fmla="*/ 334244 h 339035"/>
                    <a:gd name="connsiteX3" fmla="*/ 6766560 w 6766560"/>
                    <a:gd name="connsiteY3" fmla="*/ 162794 h 339035"/>
                    <a:gd name="connsiteX0" fmla="*/ 0 w 7194823"/>
                    <a:gd name="connsiteY0" fmla="*/ 71354 h 334304"/>
                    <a:gd name="connsiteX1" fmla="*/ 4369154 w 7194823"/>
                    <a:gd name="connsiteY1" fmla="*/ 14204 h 334304"/>
                    <a:gd name="connsiteX2" fmla="*/ 4351696 w 7194823"/>
                    <a:gd name="connsiteY2" fmla="*/ 334244 h 334304"/>
                    <a:gd name="connsiteX3" fmla="*/ 7194823 w 7194823"/>
                    <a:gd name="connsiteY3" fmla="*/ 37064 h 334304"/>
                    <a:gd name="connsiteX0" fmla="*/ 0 w 7194823"/>
                    <a:gd name="connsiteY0" fmla="*/ 72918 h 358721"/>
                    <a:gd name="connsiteX1" fmla="*/ 4369154 w 7194823"/>
                    <a:gd name="connsiteY1" fmla="*/ 15768 h 358721"/>
                    <a:gd name="connsiteX2" fmla="*/ 4051911 w 7194823"/>
                    <a:gd name="connsiteY2" fmla="*/ 358668 h 358721"/>
                    <a:gd name="connsiteX3" fmla="*/ 7194823 w 7194823"/>
                    <a:gd name="connsiteY3" fmla="*/ 38628 h 358721"/>
                    <a:gd name="connsiteX0" fmla="*/ 0 w 6454042"/>
                    <a:gd name="connsiteY0" fmla="*/ 72918 h 359955"/>
                    <a:gd name="connsiteX1" fmla="*/ 4369154 w 6454042"/>
                    <a:gd name="connsiteY1" fmla="*/ 15768 h 359955"/>
                    <a:gd name="connsiteX2" fmla="*/ 4051911 w 6454042"/>
                    <a:gd name="connsiteY2" fmla="*/ 358668 h 359955"/>
                    <a:gd name="connsiteX3" fmla="*/ 6454042 w 6454042"/>
                    <a:gd name="connsiteY3" fmla="*/ 112769 h 359955"/>
                    <a:gd name="connsiteX0" fmla="*/ 0 w 6454042"/>
                    <a:gd name="connsiteY0" fmla="*/ 62493 h 349247"/>
                    <a:gd name="connsiteX1" fmla="*/ 4122228 w 6454042"/>
                    <a:gd name="connsiteY1" fmla="*/ 17700 h 349247"/>
                    <a:gd name="connsiteX2" fmla="*/ 4051911 w 6454042"/>
                    <a:gd name="connsiteY2" fmla="*/ 348243 h 349247"/>
                    <a:gd name="connsiteX3" fmla="*/ 6454042 w 6454042"/>
                    <a:gd name="connsiteY3" fmla="*/ 102344 h 349247"/>
                    <a:gd name="connsiteX0" fmla="*/ 0 w 4341830"/>
                    <a:gd name="connsiteY0" fmla="*/ 62493 h 348243"/>
                    <a:gd name="connsiteX1" fmla="*/ 4122228 w 4341830"/>
                    <a:gd name="connsiteY1" fmla="*/ 17700 h 348243"/>
                    <a:gd name="connsiteX2" fmla="*/ 4051911 w 4341830"/>
                    <a:gd name="connsiteY2" fmla="*/ 348243 h 348243"/>
                    <a:gd name="connsiteX0" fmla="*/ 0 w 4122228"/>
                    <a:gd name="connsiteY0" fmla="*/ 62493 h 62493"/>
                    <a:gd name="connsiteX1" fmla="*/ 4122228 w 4122228"/>
                    <a:gd name="connsiteY1" fmla="*/ 17700 h 62493"/>
                    <a:gd name="connsiteX0" fmla="*/ 0 w 4122228"/>
                    <a:gd name="connsiteY0" fmla="*/ 44793 h 66159"/>
                    <a:gd name="connsiteX1" fmla="*/ 4122228 w 4122228"/>
                    <a:gd name="connsiteY1" fmla="*/ 0 h 66159"/>
                    <a:gd name="connsiteX0" fmla="*/ 0 w 4245691"/>
                    <a:gd name="connsiteY0" fmla="*/ 156004 h 156004"/>
                    <a:gd name="connsiteX1" fmla="*/ 4245691 w 4245691"/>
                    <a:gd name="connsiteY1" fmla="*/ 0 h 156004"/>
                    <a:gd name="connsiteX0" fmla="*/ 0 w 4245691"/>
                    <a:gd name="connsiteY0" fmla="*/ 156004 h 163985"/>
                    <a:gd name="connsiteX1" fmla="*/ 4245691 w 4245691"/>
                    <a:gd name="connsiteY1" fmla="*/ 0 h 163985"/>
                    <a:gd name="connsiteX0" fmla="*/ 0 w 5449458"/>
                    <a:gd name="connsiteY0" fmla="*/ 143648 h 143648"/>
                    <a:gd name="connsiteX1" fmla="*/ 5449458 w 5449458"/>
                    <a:gd name="connsiteY1" fmla="*/ 0 h 143648"/>
                    <a:gd name="connsiteX0" fmla="*/ 0 w 5449458"/>
                    <a:gd name="connsiteY0" fmla="*/ 143648 h 260913"/>
                    <a:gd name="connsiteX1" fmla="*/ 1990356 w 5449458"/>
                    <a:gd name="connsiteY1" fmla="*/ 260339 h 260913"/>
                    <a:gd name="connsiteX2" fmla="*/ 5449458 w 5449458"/>
                    <a:gd name="connsiteY2" fmla="*/ 0 h 260913"/>
                    <a:gd name="connsiteX0" fmla="*/ 0 w 4693246"/>
                    <a:gd name="connsiteY0" fmla="*/ 169 h 463018"/>
                    <a:gd name="connsiteX1" fmla="*/ 1234144 w 4693246"/>
                    <a:gd name="connsiteY1" fmla="*/ 462849 h 463018"/>
                    <a:gd name="connsiteX2" fmla="*/ 4693246 w 4693246"/>
                    <a:gd name="connsiteY2" fmla="*/ 202510 h 463018"/>
                    <a:gd name="connsiteX0" fmla="*/ 153395 w 4846641"/>
                    <a:gd name="connsiteY0" fmla="*/ 0 h 462988"/>
                    <a:gd name="connsiteX1" fmla="*/ 1387539 w 4846641"/>
                    <a:gd name="connsiteY1" fmla="*/ 462680 h 462988"/>
                    <a:gd name="connsiteX2" fmla="*/ 4846641 w 4846641"/>
                    <a:gd name="connsiteY2" fmla="*/ 202341 h 462988"/>
                    <a:gd name="connsiteX0" fmla="*/ 212160 w 4457851"/>
                    <a:gd name="connsiteY0" fmla="*/ 0 h 462988"/>
                    <a:gd name="connsiteX1" fmla="*/ 998749 w 4457851"/>
                    <a:gd name="connsiteY1" fmla="*/ 462680 h 462988"/>
                    <a:gd name="connsiteX2" fmla="*/ 4457851 w 4457851"/>
                    <a:gd name="connsiteY2" fmla="*/ 202341 h 462988"/>
                    <a:gd name="connsiteX0" fmla="*/ 238795 w 4484486"/>
                    <a:gd name="connsiteY0" fmla="*/ 0 h 462868"/>
                    <a:gd name="connsiteX1" fmla="*/ 1025384 w 4484486"/>
                    <a:gd name="connsiteY1" fmla="*/ 462680 h 462868"/>
                    <a:gd name="connsiteX2" fmla="*/ 4484486 w 4484486"/>
                    <a:gd name="connsiteY2" fmla="*/ 202341 h 462868"/>
                    <a:gd name="connsiteX0" fmla="*/ 410770 w 4656461"/>
                    <a:gd name="connsiteY0" fmla="*/ 0 h 425815"/>
                    <a:gd name="connsiteX1" fmla="*/ 595476 w 4656461"/>
                    <a:gd name="connsiteY1" fmla="*/ 425610 h 425815"/>
                    <a:gd name="connsiteX2" fmla="*/ 4656461 w 4656461"/>
                    <a:gd name="connsiteY2" fmla="*/ 202341 h 425815"/>
                    <a:gd name="connsiteX0" fmla="*/ 410770 w 4656461"/>
                    <a:gd name="connsiteY0" fmla="*/ 0 h 364069"/>
                    <a:gd name="connsiteX1" fmla="*/ 595476 w 4656461"/>
                    <a:gd name="connsiteY1" fmla="*/ 363827 h 364069"/>
                    <a:gd name="connsiteX2" fmla="*/ 4656461 w 4656461"/>
                    <a:gd name="connsiteY2" fmla="*/ 202341 h 364069"/>
                    <a:gd name="connsiteX0" fmla="*/ 558636 w 4511100"/>
                    <a:gd name="connsiteY0" fmla="*/ 0 h 388767"/>
                    <a:gd name="connsiteX1" fmla="*/ 450115 w 4511100"/>
                    <a:gd name="connsiteY1" fmla="*/ 388541 h 388767"/>
                    <a:gd name="connsiteX2" fmla="*/ 4511100 w 4511100"/>
                    <a:gd name="connsiteY2" fmla="*/ 227055 h 388767"/>
                    <a:gd name="connsiteX0" fmla="*/ 445007 w 4613533"/>
                    <a:gd name="connsiteY0" fmla="*/ 0 h 413467"/>
                    <a:gd name="connsiteX1" fmla="*/ 552548 w 4613533"/>
                    <a:gd name="connsiteY1" fmla="*/ 413255 h 413467"/>
                    <a:gd name="connsiteX2" fmla="*/ 4613533 w 4613533"/>
                    <a:gd name="connsiteY2" fmla="*/ 251769 h 413467"/>
                    <a:gd name="connsiteX0" fmla="*/ 437894 w 4606420"/>
                    <a:gd name="connsiteY0" fmla="*/ 0 h 351722"/>
                    <a:gd name="connsiteX1" fmla="*/ 560868 w 4606420"/>
                    <a:gd name="connsiteY1" fmla="*/ 351471 h 351722"/>
                    <a:gd name="connsiteX2" fmla="*/ 4606420 w 4606420"/>
                    <a:gd name="connsiteY2" fmla="*/ 251769 h 351722"/>
                    <a:gd name="connsiteX0" fmla="*/ 424068 w 4592594"/>
                    <a:gd name="connsiteY0" fmla="*/ 0 h 401116"/>
                    <a:gd name="connsiteX1" fmla="*/ 577907 w 4592594"/>
                    <a:gd name="connsiteY1" fmla="*/ 400898 h 401116"/>
                    <a:gd name="connsiteX2" fmla="*/ 4592594 w 4592594"/>
                    <a:gd name="connsiteY2" fmla="*/ 251769 h 401116"/>
                    <a:gd name="connsiteX0" fmla="*/ 424068 w 4592594"/>
                    <a:gd name="connsiteY0" fmla="*/ 0 h 401116"/>
                    <a:gd name="connsiteX1" fmla="*/ 577907 w 4592594"/>
                    <a:gd name="connsiteY1" fmla="*/ 400898 h 401116"/>
                    <a:gd name="connsiteX2" fmla="*/ 4592594 w 4592594"/>
                    <a:gd name="connsiteY2" fmla="*/ 338266 h 401116"/>
                    <a:gd name="connsiteX0" fmla="*/ 391353 w 4638179"/>
                    <a:gd name="connsiteY0" fmla="*/ 0 h 401116"/>
                    <a:gd name="connsiteX1" fmla="*/ 623492 w 4638179"/>
                    <a:gd name="connsiteY1" fmla="*/ 400898 h 401116"/>
                    <a:gd name="connsiteX2" fmla="*/ 4638179 w 4638179"/>
                    <a:gd name="connsiteY2" fmla="*/ 338266 h 401116"/>
                    <a:gd name="connsiteX0" fmla="*/ 391353 w 4904398"/>
                    <a:gd name="connsiteY0" fmla="*/ 0 h 401116"/>
                    <a:gd name="connsiteX1" fmla="*/ 623492 w 4904398"/>
                    <a:gd name="connsiteY1" fmla="*/ 400898 h 401116"/>
                    <a:gd name="connsiteX2" fmla="*/ 4904398 w 4904398"/>
                    <a:gd name="connsiteY2" fmla="*/ 322224 h 4011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4904398" h="401116">
                      <a:moveTo>
                        <a:pt x="391353" y="0"/>
                      </a:moveTo>
                      <a:cubicBezTo>
                        <a:pt x="-226127" y="38897"/>
                        <a:pt x="-86259" y="411428"/>
                        <a:pt x="623492" y="400898"/>
                      </a:cubicBezTo>
                      <a:lnTo>
                        <a:pt x="4904398" y="322224"/>
                      </a:lnTo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prstDash val="dash"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394"/>
                </a:p>
              </p:txBody>
            </p:sp>
            <p:sp>
              <p:nvSpPr>
                <p:cNvPr id="14" name="任意多边形 99">
                  <a:extLst>
                    <a:ext uri="{FF2B5EF4-FFF2-40B4-BE49-F238E27FC236}">
                      <a16:creationId xmlns:a16="http://schemas.microsoft.com/office/drawing/2014/main" id="{F3D3B1F0-6B3E-498B-AE49-077AC4B3A578}"/>
                    </a:ext>
                  </a:extLst>
                </p:cNvPr>
                <p:cNvSpPr/>
                <p:nvPr/>
              </p:nvSpPr>
              <p:spPr>
                <a:xfrm>
                  <a:off x="3128247" y="5286875"/>
                  <a:ext cx="988875" cy="401117"/>
                </a:xfrm>
                <a:custGeom>
                  <a:avLst/>
                  <a:gdLst>
                    <a:gd name="connsiteX0" fmla="*/ 755361 w 755361"/>
                    <a:gd name="connsiteY0" fmla="*/ 383586 h 416878"/>
                    <a:gd name="connsiteX1" fmla="*/ 1599 w 755361"/>
                    <a:gd name="connsiteY1" fmla="*/ 383586 h 416878"/>
                    <a:gd name="connsiteX2" fmla="*/ 557653 w 755361"/>
                    <a:gd name="connsiteY2" fmla="*/ 37597 h 416878"/>
                    <a:gd name="connsiteX3" fmla="*/ 619437 w 755361"/>
                    <a:gd name="connsiteY3" fmla="*/ 25240 h 416878"/>
                    <a:gd name="connsiteX0" fmla="*/ 754492 w 754492"/>
                    <a:gd name="connsiteY0" fmla="*/ 358346 h 392510"/>
                    <a:gd name="connsiteX1" fmla="*/ 730 w 754492"/>
                    <a:gd name="connsiteY1" fmla="*/ 358346 h 392510"/>
                    <a:gd name="connsiteX2" fmla="*/ 618568 w 754492"/>
                    <a:gd name="connsiteY2" fmla="*/ 0 h 392510"/>
                    <a:gd name="connsiteX0" fmla="*/ 1458409 w 1458409"/>
                    <a:gd name="connsiteY0" fmla="*/ 358346 h 379568"/>
                    <a:gd name="connsiteX1" fmla="*/ 312 w 1458409"/>
                    <a:gd name="connsiteY1" fmla="*/ 333633 h 379568"/>
                    <a:gd name="connsiteX2" fmla="*/ 1322485 w 1458409"/>
                    <a:gd name="connsiteY2" fmla="*/ 0 h 379568"/>
                    <a:gd name="connsiteX0" fmla="*/ 1483885 w 1483885"/>
                    <a:gd name="connsiteY0" fmla="*/ 457200 h 484234"/>
                    <a:gd name="connsiteX1" fmla="*/ 25788 w 1483885"/>
                    <a:gd name="connsiteY1" fmla="*/ 432487 h 484234"/>
                    <a:gd name="connsiteX2" fmla="*/ 569485 w 1483885"/>
                    <a:gd name="connsiteY2" fmla="*/ 0 h 484234"/>
                    <a:gd name="connsiteX0" fmla="*/ 1475175 w 1475175"/>
                    <a:gd name="connsiteY0" fmla="*/ 469557 h 497359"/>
                    <a:gd name="connsiteX1" fmla="*/ 17078 w 1475175"/>
                    <a:gd name="connsiteY1" fmla="*/ 444844 h 497359"/>
                    <a:gd name="connsiteX2" fmla="*/ 684342 w 1475175"/>
                    <a:gd name="connsiteY2" fmla="*/ 0 h 497359"/>
                    <a:gd name="connsiteX0" fmla="*/ 1482176 w 1482176"/>
                    <a:gd name="connsiteY0" fmla="*/ 469557 h 497359"/>
                    <a:gd name="connsiteX1" fmla="*/ 24079 w 1482176"/>
                    <a:gd name="connsiteY1" fmla="*/ 444844 h 497359"/>
                    <a:gd name="connsiteX2" fmla="*/ 691343 w 1482176"/>
                    <a:gd name="connsiteY2" fmla="*/ 0 h 497359"/>
                    <a:gd name="connsiteX0" fmla="*/ 1496003 w 1496003"/>
                    <a:gd name="connsiteY0" fmla="*/ 383060 h 405670"/>
                    <a:gd name="connsiteX1" fmla="*/ 37906 w 1496003"/>
                    <a:gd name="connsiteY1" fmla="*/ 358347 h 405670"/>
                    <a:gd name="connsiteX2" fmla="*/ 581603 w 1496003"/>
                    <a:gd name="connsiteY2" fmla="*/ 0 h 405670"/>
                    <a:gd name="connsiteX0" fmla="*/ 1498863 w 1498863"/>
                    <a:gd name="connsiteY0" fmla="*/ 383060 h 405670"/>
                    <a:gd name="connsiteX1" fmla="*/ 40766 w 1498863"/>
                    <a:gd name="connsiteY1" fmla="*/ 358347 h 405670"/>
                    <a:gd name="connsiteX2" fmla="*/ 584463 w 1498863"/>
                    <a:gd name="connsiteY2" fmla="*/ 0 h 405670"/>
                    <a:gd name="connsiteX0" fmla="*/ 1473706 w 1473706"/>
                    <a:gd name="connsiteY0" fmla="*/ 383060 h 440354"/>
                    <a:gd name="connsiteX1" fmla="*/ 15609 w 1473706"/>
                    <a:gd name="connsiteY1" fmla="*/ 358347 h 440354"/>
                    <a:gd name="connsiteX2" fmla="*/ 559306 w 1473706"/>
                    <a:gd name="connsiteY2" fmla="*/ 0 h 440354"/>
                    <a:gd name="connsiteX0" fmla="*/ 1682620 w 1682620"/>
                    <a:gd name="connsiteY0" fmla="*/ 383060 h 405670"/>
                    <a:gd name="connsiteX1" fmla="*/ 51528 w 1682620"/>
                    <a:gd name="connsiteY1" fmla="*/ 358347 h 405670"/>
                    <a:gd name="connsiteX2" fmla="*/ 595225 w 1682620"/>
                    <a:gd name="connsiteY2" fmla="*/ 0 h 405670"/>
                    <a:gd name="connsiteX0" fmla="*/ 1653020 w 1653020"/>
                    <a:gd name="connsiteY0" fmla="*/ 320540 h 339742"/>
                    <a:gd name="connsiteX1" fmla="*/ 21928 w 1653020"/>
                    <a:gd name="connsiteY1" fmla="*/ 295827 h 339742"/>
                    <a:gd name="connsiteX2" fmla="*/ 825980 w 1653020"/>
                    <a:gd name="connsiteY2" fmla="*/ 0 h 339742"/>
                    <a:gd name="connsiteX0" fmla="*/ 1717144 w 1717144"/>
                    <a:gd name="connsiteY0" fmla="*/ 381397 h 403200"/>
                    <a:gd name="connsiteX1" fmla="*/ 86052 w 1717144"/>
                    <a:gd name="connsiteY1" fmla="*/ 356684 h 403200"/>
                    <a:gd name="connsiteX2" fmla="*/ 296123 w 1717144"/>
                    <a:gd name="connsiteY2" fmla="*/ 12588 h 403200"/>
                    <a:gd name="connsiteX3" fmla="*/ 890104 w 1717144"/>
                    <a:gd name="connsiteY3" fmla="*/ 60857 h 403200"/>
                    <a:gd name="connsiteX0" fmla="*/ 1717144 w 1717144"/>
                    <a:gd name="connsiteY0" fmla="*/ 376649 h 398452"/>
                    <a:gd name="connsiteX1" fmla="*/ 86052 w 1717144"/>
                    <a:gd name="connsiteY1" fmla="*/ 351936 h 398452"/>
                    <a:gd name="connsiteX2" fmla="*/ 296123 w 1717144"/>
                    <a:gd name="connsiteY2" fmla="*/ 7840 h 398452"/>
                    <a:gd name="connsiteX3" fmla="*/ 651445 w 1717144"/>
                    <a:gd name="connsiteY3" fmla="*/ 143636 h 398452"/>
                    <a:gd name="connsiteX0" fmla="*/ 1717144 w 1717144"/>
                    <a:gd name="connsiteY0" fmla="*/ 384043 h 405846"/>
                    <a:gd name="connsiteX1" fmla="*/ 86052 w 1717144"/>
                    <a:gd name="connsiteY1" fmla="*/ 359330 h 405846"/>
                    <a:gd name="connsiteX2" fmla="*/ 296123 w 1717144"/>
                    <a:gd name="connsiteY2" fmla="*/ 15234 h 405846"/>
                    <a:gd name="connsiteX3" fmla="*/ 1237241 w 1717144"/>
                    <a:gd name="connsiteY3" fmla="*/ 38495 h 405846"/>
                    <a:gd name="connsiteX0" fmla="*/ 1717144 w 1717144"/>
                    <a:gd name="connsiteY0" fmla="*/ 377444 h 399247"/>
                    <a:gd name="connsiteX1" fmla="*/ 86052 w 1717144"/>
                    <a:gd name="connsiteY1" fmla="*/ 352731 h 399247"/>
                    <a:gd name="connsiteX2" fmla="*/ 296123 w 1717144"/>
                    <a:gd name="connsiteY2" fmla="*/ 8635 h 399247"/>
                    <a:gd name="connsiteX3" fmla="*/ 1237241 w 1717144"/>
                    <a:gd name="connsiteY3" fmla="*/ 31896 h 399247"/>
                    <a:gd name="connsiteX0" fmla="*/ 1717144 w 1717144"/>
                    <a:gd name="connsiteY0" fmla="*/ 416694 h 438497"/>
                    <a:gd name="connsiteX1" fmla="*/ 86052 w 1717144"/>
                    <a:gd name="connsiteY1" fmla="*/ 391981 h 438497"/>
                    <a:gd name="connsiteX2" fmla="*/ 296123 w 1717144"/>
                    <a:gd name="connsiteY2" fmla="*/ 47885 h 438497"/>
                    <a:gd name="connsiteX3" fmla="*/ 1237241 w 1717144"/>
                    <a:gd name="connsiteY3" fmla="*/ 71146 h 438497"/>
                    <a:gd name="connsiteX0" fmla="*/ 1717144 w 1717144"/>
                    <a:gd name="connsiteY0" fmla="*/ 385519 h 407322"/>
                    <a:gd name="connsiteX1" fmla="*/ 86052 w 1717144"/>
                    <a:gd name="connsiteY1" fmla="*/ 360806 h 407322"/>
                    <a:gd name="connsiteX2" fmla="*/ 296123 w 1717144"/>
                    <a:gd name="connsiteY2" fmla="*/ 16710 h 407322"/>
                    <a:gd name="connsiteX3" fmla="*/ 751724 w 1717144"/>
                    <a:gd name="connsiteY3" fmla="*/ 141722 h 407322"/>
                    <a:gd name="connsiteX0" fmla="*/ 1717144 w 1717144"/>
                    <a:gd name="connsiteY0" fmla="*/ 385132 h 406935"/>
                    <a:gd name="connsiteX1" fmla="*/ 86052 w 1717144"/>
                    <a:gd name="connsiteY1" fmla="*/ 360419 h 406935"/>
                    <a:gd name="connsiteX2" fmla="*/ 296123 w 1717144"/>
                    <a:gd name="connsiteY2" fmla="*/ 16323 h 406935"/>
                    <a:gd name="connsiteX3" fmla="*/ 751724 w 1717144"/>
                    <a:gd name="connsiteY3" fmla="*/ 141335 h 406935"/>
                    <a:gd name="connsiteX0" fmla="*/ 1717144 w 1717144"/>
                    <a:gd name="connsiteY0" fmla="*/ 402465 h 424268"/>
                    <a:gd name="connsiteX1" fmla="*/ 86052 w 1717144"/>
                    <a:gd name="connsiteY1" fmla="*/ 377752 h 424268"/>
                    <a:gd name="connsiteX2" fmla="*/ 296123 w 1717144"/>
                    <a:gd name="connsiteY2" fmla="*/ 33656 h 424268"/>
                    <a:gd name="connsiteX3" fmla="*/ 751724 w 1717144"/>
                    <a:gd name="connsiteY3" fmla="*/ 158668 h 424268"/>
                    <a:gd name="connsiteX0" fmla="*/ 1703068 w 1703068"/>
                    <a:gd name="connsiteY0" fmla="*/ 402465 h 433569"/>
                    <a:gd name="connsiteX1" fmla="*/ 71976 w 1703068"/>
                    <a:gd name="connsiteY1" fmla="*/ 377752 h 433569"/>
                    <a:gd name="connsiteX2" fmla="*/ 282047 w 1703068"/>
                    <a:gd name="connsiteY2" fmla="*/ 33656 h 433569"/>
                    <a:gd name="connsiteX3" fmla="*/ 737648 w 1703068"/>
                    <a:gd name="connsiteY3" fmla="*/ 158668 h 433569"/>
                    <a:gd name="connsiteX0" fmla="*/ 1703068 w 1703068"/>
                    <a:gd name="connsiteY0" fmla="*/ 402465 h 433569"/>
                    <a:gd name="connsiteX1" fmla="*/ 71976 w 1703068"/>
                    <a:gd name="connsiteY1" fmla="*/ 377752 h 433569"/>
                    <a:gd name="connsiteX2" fmla="*/ 282047 w 1703068"/>
                    <a:gd name="connsiteY2" fmla="*/ 33656 h 433569"/>
                    <a:gd name="connsiteX3" fmla="*/ 737648 w 1703068"/>
                    <a:gd name="connsiteY3" fmla="*/ 158668 h 433569"/>
                    <a:gd name="connsiteX0" fmla="*/ 1736283 w 1736283"/>
                    <a:gd name="connsiteY0" fmla="*/ 399831 h 421458"/>
                    <a:gd name="connsiteX1" fmla="*/ 105191 w 1736283"/>
                    <a:gd name="connsiteY1" fmla="*/ 375118 h 421458"/>
                    <a:gd name="connsiteX2" fmla="*/ 243539 w 1736283"/>
                    <a:gd name="connsiteY2" fmla="*/ 34201 h 421458"/>
                    <a:gd name="connsiteX3" fmla="*/ 770863 w 1736283"/>
                    <a:gd name="connsiteY3" fmla="*/ 156034 h 4214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736283" h="421458">
                      <a:moveTo>
                        <a:pt x="1736283" y="399831"/>
                      </a:moveTo>
                      <a:cubicBezTo>
                        <a:pt x="1375877" y="428663"/>
                        <a:pt x="353982" y="436056"/>
                        <a:pt x="105191" y="375118"/>
                      </a:cubicBezTo>
                      <a:cubicBezTo>
                        <a:pt x="-143600" y="314180"/>
                        <a:pt x="109530" y="83505"/>
                        <a:pt x="243539" y="34201"/>
                      </a:cubicBezTo>
                      <a:cubicBezTo>
                        <a:pt x="438239" y="-56438"/>
                        <a:pt x="1137030" y="50085"/>
                        <a:pt x="770863" y="156034"/>
                      </a:cubicBezTo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prstDash val="dash"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394"/>
                </a:p>
              </p:txBody>
            </p:sp>
          </p:grpSp>
        </p:grpSp>
        <p:sp>
          <p:nvSpPr>
            <p:cNvPr id="9" name="標題 1"/>
            <p:cNvSpPr txBox="1">
              <a:spLocks/>
            </p:cNvSpPr>
            <p:nvPr/>
          </p:nvSpPr>
          <p:spPr>
            <a:xfrm>
              <a:off x="1376969" y="217118"/>
              <a:ext cx="4303804" cy="583948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4400" b="0" kern="1200" cap="none">
                  <a:solidFill>
                    <a:schemeClr val="accent1"/>
                  </a:solidFill>
                  <a:latin typeface="+mj-lt"/>
                  <a:ea typeface="新細明體" charset="0"/>
                  <a:cs typeface="+mj-cs"/>
                </a:defRPr>
              </a:lvl1pPr>
              <a:lvl2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2pPr>
              <a:lvl3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3pPr>
              <a:lvl4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4pPr>
              <a:lvl5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r>
                <a:rPr lang="en-US" altLang="zh-TW" sz="3185" dirty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110</a:t>
              </a:r>
              <a:r>
                <a:rPr lang="zh-TW" altLang="en-US" sz="3185" dirty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會考考題</a:t>
              </a:r>
              <a:r>
                <a:rPr lang="en-US" altLang="zh-TW" sz="3185" dirty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-</a:t>
              </a:r>
              <a:r>
                <a:rPr lang="zh-TW" altLang="en-US" sz="3185" dirty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歷史科</a:t>
              </a:r>
            </a:p>
          </p:txBody>
        </p:sp>
      </p:grpSp>
      <p:sp>
        <p:nvSpPr>
          <p:cNvPr id="2" name="內容版面配置區 1"/>
          <p:cNvSpPr>
            <a:spLocks noGrp="1"/>
          </p:cNvSpPr>
          <p:nvPr>
            <p:ph idx="4294967295"/>
          </p:nvPr>
        </p:nvSpPr>
        <p:spPr>
          <a:xfrm>
            <a:off x="0" y="1314450"/>
            <a:ext cx="5886450" cy="552767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lvl="0">
              <a:lnSpc>
                <a:spcPct val="100000"/>
              </a:lnSpc>
            </a:pPr>
            <a:r>
              <a:rPr lang="zh-TW" altLang="zh-TW" dirty="0"/>
              <a:t>圖</a:t>
            </a:r>
            <a:r>
              <a:rPr lang="en-US" altLang="zh-TW" dirty="0"/>
              <a:t>(</a:t>
            </a:r>
            <a:r>
              <a:rPr lang="zh-TW" altLang="zh-TW" dirty="0"/>
              <a:t>十</a:t>
            </a:r>
            <a:r>
              <a:rPr lang="en-US" altLang="zh-TW" dirty="0"/>
              <a:t>)</a:t>
            </a:r>
            <a:r>
              <a:rPr lang="zh-TW" altLang="zh-TW" dirty="0"/>
              <a:t>呈現某一時期</a:t>
            </a:r>
            <a:r>
              <a:rPr lang="zh-TW" altLang="zh-TW" u="sng" dirty="0"/>
              <a:t>東亞</a:t>
            </a:r>
            <a:r>
              <a:rPr lang="zh-TW" altLang="zh-TW" dirty="0"/>
              <a:t>部分國家的都城規畫，以及交流路線示意圖。根據內容判斷，圖中的路線最可能是下列何者？</a:t>
            </a:r>
            <a:endParaRPr lang="en-US" altLang="zh-TW" dirty="0"/>
          </a:p>
          <a:p>
            <a:pPr lvl="0">
              <a:lnSpc>
                <a:spcPct val="100000"/>
              </a:lnSpc>
            </a:pPr>
            <a:endParaRPr lang="en-US" altLang="zh-TW" sz="2800" dirty="0"/>
          </a:p>
          <a:p>
            <a:r>
              <a:rPr lang="en-US" altLang="zh-TW" dirty="0"/>
              <a:t>(A)</a:t>
            </a:r>
            <a:r>
              <a:rPr lang="zh-TW" altLang="zh-TW" u="sng" dirty="0"/>
              <a:t>鄭成功</a:t>
            </a:r>
            <a:r>
              <a:rPr lang="zh-TW" altLang="zh-TW" dirty="0"/>
              <a:t>船隊在</a:t>
            </a:r>
            <a:r>
              <a:rPr lang="zh-TW" altLang="zh-TW" u="sng" dirty="0"/>
              <a:t>東亞</a:t>
            </a:r>
            <a:r>
              <a:rPr lang="zh-TW" altLang="zh-TW" dirty="0"/>
              <a:t>的貿易路線</a:t>
            </a:r>
          </a:p>
          <a:p>
            <a:r>
              <a:rPr lang="en-US" altLang="zh-TW" dirty="0"/>
              <a:t>(B)</a:t>
            </a:r>
            <a:r>
              <a:rPr lang="zh-TW" altLang="zh-TW" u="sng" dirty="0"/>
              <a:t>耶穌會</a:t>
            </a:r>
            <a:r>
              <a:rPr lang="zh-TW" altLang="zh-TW" dirty="0"/>
              <a:t>教士在</a:t>
            </a:r>
            <a:r>
              <a:rPr lang="zh-TW" altLang="zh-TW" u="sng" dirty="0"/>
              <a:t>東亞</a:t>
            </a:r>
            <a:r>
              <a:rPr lang="zh-TW" altLang="zh-TW" dirty="0"/>
              <a:t>的傳教路線</a:t>
            </a:r>
          </a:p>
          <a:p>
            <a:r>
              <a:rPr lang="en-US" altLang="zh-TW" dirty="0"/>
              <a:t>(C)</a:t>
            </a:r>
            <a:r>
              <a:rPr lang="zh-TW" altLang="zh-TW" dirty="0"/>
              <a:t>甲午戰爭時</a:t>
            </a:r>
            <a:r>
              <a:rPr lang="zh-TW" altLang="zh-TW" u="sng" dirty="0"/>
              <a:t>日本</a:t>
            </a:r>
            <a:r>
              <a:rPr lang="zh-TW" altLang="zh-TW" dirty="0"/>
              <a:t>進攻</a:t>
            </a:r>
            <a:r>
              <a:rPr lang="zh-TW" altLang="zh-TW" u="sng" dirty="0"/>
              <a:t>中國</a:t>
            </a:r>
            <a:r>
              <a:rPr lang="zh-TW" altLang="zh-TW" dirty="0"/>
              <a:t>的路線</a:t>
            </a:r>
          </a:p>
          <a:p>
            <a:r>
              <a:rPr lang="en-US" altLang="zh-TW" dirty="0"/>
              <a:t>(D)</a:t>
            </a:r>
            <a:r>
              <a:rPr lang="zh-TW" altLang="zh-TW" u="sng" dirty="0"/>
              <a:t>唐朝</a:t>
            </a:r>
            <a:r>
              <a:rPr lang="zh-TW" altLang="zh-TW" dirty="0"/>
              <a:t>時</a:t>
            </a:r>
            <a:r>
              <a:rPr lang="zh-TW" altLang="zh-TW" u="sng" dirty="0"/>
              <a:t>日本</a:t>
            </a:r>
            <a:r>
              <a:rPr lang="zh-TW" altLang="zh-TW" dirty="0"/>
              <a:t>使者前往</a:t>
            </a:r>
            <a:r>
              <a:rPr lang="zh-TW" altLang="zh-TW" u="sng" dirty="0"/>
              <a:t>中國</a:t>
            </a:r>
            <a:r>
              <a:rPr lang="zh-TW" altLang="zh-TW" dirty="0"/>
              <a:t>的路線</a:t>
            </a:r>
          </a:p>
          <a:p>
            <a:pPr lvl="0">
              <a:lnSpc>
                <a:spcPct val="100000"/>
              </a:lnSpc>
            </a:pPr>
            <a:endParaRPr lang="en-US" altLang="zh-TW" sz="2800" dirty="0"/>
          </a:p>
        </p:txBody>
      </p:sp>
      <p:sp>
        <p:nvSpPr>
          <p:cNvPr id="15" name="內容版面配置區 1"/>
          <p:cNvSpPr txBox="1">
            <a:spLocks/>
          </p:cNvSpPr>
          <p:nvPr/>
        </p:nvSpPr>
        <p:spPr>
          <a:xfrm>
            <a:off x="12443245" y="3122018"/>
            <a:ext cx="6051666" cy="552784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>
            <a:lvl1pPr marL="342900" indent="-3429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2887" dirty="0">
              <a:latin typeface="+mj-ea"/>
              <a:ea typeface="+mj-ea"/>
            </a:endParaRPr>
          </a:p>
          <a:p>
            <a:pPr marL="0" indent="0" algn="ctr">
              <a:buNone/>
            </a:pPr>
            <a:r>
              <a:rPr lang="zh-TW" altLang="zh-TW" sz="2667" dirty="0"/>
              <a:t>圖</a:t>
            </a:r>
            <a:r>
              <a:rPr lang="en-US" altLang="zh-TW" sz="2667" dirty="0"/>
              <a:t>( </a:t>
            </a:r>
            <a:r>
              <a:rPr lang="zh-TW" altLang="zh-TW" sz="2667" dirty="0"/>
              <a:t>十</a:t>
            </a:r>
            <a:r>
              <a:rPr lang="en-US" altLang="zh-TW" sz="2667" dirty="0"/>
              <a:t>)</a:t>
            </a:r>
            <a:endParaRPr lang="zh-TW" altLang="en-US" sz="2667" dirty="0">
              <a:latin typeface="+mj-ea"/>
              <a:ea typeface="+mj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762210" y="418390"/>
            <a:ext cx="1846682" cy="584143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185" dirty="0">
                <a:latin typeface="+mn-ea"/>
              </a:rPr>
              <a:t>第</a:t>
            </a:r>
            <a:r>
              <a:rPr lang="en-US" altLang="zh-TW" sz="3185" dirty="0">
                <a:latin typeface="+mn-ea"/>
              </a:rPr>
              <a:t>21</a:t>
            </a:r>
            <a:r>
              <a:rPr lang="zh-TW" altLang="en-US" sz="3185" dirty="0">
                <a:latin typeface="+mn-ea"/>
              </a:rPr>
              <a:t>題</a:t>
            </a:r>
          </a:p>
        </p:txBody>
      </p:sp>
      <p:sp>
        <p:nvSpPr>
          <p:cNvPr id="23" name="矩形 22"/>
          <p:cNvSpPr/>
          <p:nvPr/>
        </p:nvSpPr>
        <p:spPr>
          <a:xfrm>
            <a:off x="308850" y="5177002"/>
            <a:ext cx="5577600" cy="543077"/>
          </a:xfrm>
          <a:prstGeom prst="rect">
            <a:avLst/>
          </a:prstGeom>
          <a:noFill/>
          <a:ln w="28575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792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D6427E42-9F67-41D2-8F67-0C2553E272BB}"/>
              </a:ext>
            </a:extLst>
          </p:cNvPr>
          <p:cNvSpPr/>
          <p:nvPr/>
        </p:nvSpPr>
        <p:spPr>
          <a:xfrm>
            <a:off x="9266844" y="2688886"/>
            <a:ext cx="655151" cy="866264"/>
          </a:xfrm>
          <a:prstGeom prst="rect">
            <a:avLst/>
          </a:prstGeom>
          <a:noFill/>
          <a:ln w="28575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792"/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EC0C4954-8E1E-4508-B5B6-608DADE84579}"/>
              </a:ext>
            </a:extLst>
          </p:cNvPr>
          <p:cNvSpPr/>
          <p:nvPr/>
        </p:nvSpPr>
        <p:spPr>
          <a:xfrm>
            <a:off x="6640042" y="3825093"/>
            <a:ext cx="1136168" cy="1100832"/>
          </a:xfrm>
          <a:prstGeom prst="rect">
            <a:avLst/>
          </a:prstGeom>
          <a:noFill/>
          <a:ln w="28575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792"/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A03A56FA-F3A5-4A3E-9DBA-8F67AB6793B6}"/>
              </a:ext>
            </a:extLst>
          </p:cNvPr>
          <p:cNvSpPr/>
          <p:nvPr/>
        </p:nvSpPr>
        <p:spPr>
          <a:xfrm>
            <a:off x="11339976" y="3029862"/>
            <a:ext cx="655151" cy="795231"/>
          </a:xfrm>
          <a:prstGeom prst="rect">
            <a:avLst/>
          </a:prstGeom>
          <a:noFill/>
          <a:ln w="28575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792"/>
          </a:p>
        </p:txBody>
      </p:sp>
      <p:sp>
        <p:nvSpPr>
          <p:cNvPr id="3" name="爆炸: 十四角 2">
            <a:extLst>
              <a:ext uri="{FF2B5EF4-FFF2-40B4-BE49-F238E27FC236}">
                <a16:creationId xmlns:a16="http://schemas.microsoft.com/office/drawing/2014/main" id="{E61818E1-A4D1-4515-852A-34E1696B3D24}"/>
              </a:ext>
            </a:extLst>
          </p:cNvPr>
          <p:cNvSpPr/>
          <p:nvPr/>
        </p:nvSpPr>
        <p:spPr>
          <a:xfrm>
            <a:off x="5146062" y="5045882"/>
            <a:ext cx="3980373" cy="1680116"/>
          </a:xfrm>
          <a:prstGeom prst="irregularSeal2">
            <a:avLst/>
          </a:prstGeom>
          <a:solidFill>
            <a:srgbClr val="FF0066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4400" dirty="0">
                <a:solidFill>
                  <a:srgbClr val="FFFF00"/>
                </a:solidFill>
                <a:latin typeface="華康流隸體" panose="03000709000000000000" pitchFamily="65" charset="-120"/>
                <a:ea typeface="華康流隸體" panose="03000709000000000000" pitchFamily="65" charset="-120"/>
              </a:rPr>
              <a:t>讀圖</a:t>
            </a:r>
          </a:p>
        </p:txBody>
      </p:sp>
    </p:spTree>
    <p:extLst>
      <p:ext uri="{BB962C8B-B14F-4D97-AF65-F5344CB8AC3E}">
        <p14:creationId xmlns:p14="http://schemas.microsoft.com/office/powerpoint/2010/main" val="184760691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17" grpId="0" animBg="1"/>
      <p:bldP spid="18" grpId="0" animBg="1"/>
      <p:bldP spid="19" grpId="0" animBg="1"/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33CEA5F4-B170-460C-84A0-1477A84B7C3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6100" b="8970"/>
          <a:stretch/>
        </p:blipFill>
        <p:spPr>
          <a:xfrm>
            <a:off x="-24821" y="74428"/>
            <a:ext cx="12151679" cy="6485859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BDEB85AD-A61D-4848-900D-F5A6156AC747}"/>
              </a:ext>
            </a:extLst>
          </p:cNvPr>
          <p:cNvSpPr/>
          <p:nvPr/>
        </p:nvSpPr>
        <p:spPr>
          <a:xfrm>
            <a:off x="1711842" y="6039291"/>
            <a:ext cx="720000" cy="46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7693B25A-FCA6-4847-8082-61B442800A21}"/>
              </a:ext>
            </a:extLst>
          </p:cNvPr>
          <p:cNvSpPr/>
          <p:nvPr/>
        </p:nvSpPr>
        <p:spPr>
          <a:xfrm>
            <a:off x="5575005" y="6092286"/>
            <a:ext cx="702000" cy="43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6384B921-2D04-47FA-89C8-1023467D4EF5}"/>
              </a:ext>
            </a:extLst>
          </p:cNvPr>
          <p:cNvSpPr/>
          <p:nvPr/>
        </p:nvSpPr>
        <p:spPr>
          <a:xfrm>
            <a:off x="10657367" y="6039291"/>
            <a:ext cx="432000" cy="46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CC9925BD-8F8E-4187-9405-C2B7ED2A5BE4}"/>
              </a:ext>
            </a:extLst>
          </p:cNvPr>
          <p:cNvSpPr/>
          <p:nvPr/>
        </p:nvSpPr>
        <p:spPr>
          <a:xfrm>
            <a:off x="11248112" y="6028824"/>
            <a:ext cx="720000" cy="46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709925C1-CC1C-4FCD-A257-6CA612D2E3C1}"/>
              </a:ext>
            </a:extLst>
          </p:cNvPr>
          <p:cNvSpPr/>
          <p:nvPr/>
        </p:nvSpPr>
        <p:spPr>
          <a:xfrm>
            <a:off x="1711842" y="821127"/>
            <a:ext cx="810850" cy="6604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A37A4E15-7192-4B22-BF75-BE19DCE3F893}"/>
              </a:ext>
            </a:extLst>
          </p:cNvPr>
          <p:cNvSpPr/>
          <p:nvPr/>
        </p:nvSpPr>
        <p:spPr>
          <a:xfrm>
            <a:off x="9407729" y="725137"/>
            <a:ext cx="1681638" cy="79248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735B2102-E82F-4D00-B685-084D0A255EBF}"/>
              </a:ext>
            </a:extLst>
          </p:cNvPr>
          <p:cNvSpPr/>
          <p:nvPr/>
        </p:nvSpPr>
        <p:spPr>
          <a:xfrm>
            <a:off x="11266056" y="857217"/>
            <a:ext cx="721360" cy="52832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4B3F4C87-542E-4ECE-8B28-BE2ACCC4306C}"/>
              </a:ext>
            </a:extLst>
          </p:cNvPr>
          <p:cNvSpPr/>
          <p:nvPr/>
        </p:nvSpPr>
        <p:spPr>
          <a:xfrm>
            <a:off x="3221092" y="121091"/>
            <a:ext cx="5077031" cy="923330"/>
          </a:xfrm>
          <a:prstGeom prst="rect">
            <a:avLst/>
          </a:prstGeom>
          <a:noFill/>
          <a:effectLst>
            <a:softEdge rad="571500"/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1" spc="50" dirty="0">
                <a:ln w="3175" cmpd="sng">
                  <a:solidFill>
                    <a:schemeClr val="accent1">
                      <a:alpha val="0"/>
                    </a:schemeClr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55000"/>
                    </a:schemeClr>
                  </a:glow>
                  <a:reflection blurRad="6350" stA="50000" endA="300" endPos="50000" dist="60007" dir="5400000" sy="-100000" algn="bl" rotWithShape="0"/>
                </a:effectLst>
              </a:rPr>
              <a:t>王靜新老師整理</a:t>
            </a:r>
          </a:p>
        </p:txBody>
      </p:sp>
    </p:spTree>
    <p:extLst>
      <p:ext uri="{BB962C8B-B14F-4D97-AF65-F5344CB8AC3E}">
        <p14:creationId xmlns:p14="http://schemas.microsoft.com/office/powerpoint/2010/main" val="218372954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5" presetClass="exit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5" presetClass="exit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5" presetClass="exit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8" grpId="0" animBg="1"/>
      <p:bldP spid="9" grpId="0" animBg="1"/>
      <p:bldP spid="1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610F2267-69E6-4EE5-8C31-F81EA7F7CD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412" y="195262"/>
            <a:ext cx="11687175" cy="6467475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0536BE87-C476-44BE-8FE2-BE89ED4869E3}"/>
              </a:ext>
            </a:extLst>
          </p:cNvPr>
          <p:cNvSpPr/>
          <p:nvPr/>
        </p:nvSpPr>
        <p:spPr>
          <a:xfrm>
            <a:off x="6426225" y="4795746"/>
            <a:ext cx="2503089" cy="65884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中國現代史命題較多</a:t>
            </a:r>
            <a:r>
              <a:rPr lang="en-US" altLang="zh-TW" dirty="0"/>
              <a:t>?</a:t>
            </a:r>
            <a:endParaRPr lang="zh-TW" altLang="en-US" dirty="0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66F27359-A81A-458F-89CE-0412D91F5357}"/>
              </a:ext>
            </a:extLst>
          </p:cNvPr>
          <p:cNvSpPr/>
          <p:nvPr/>
        </p:nvSpPr>
        <p:spPr>
          <a:xfrm>
            <a:off x="3221092" y="121091"/>
            <a:ext cx="5077031" cy="923330"/>
          </a:xfrm>
          <a:prstGeom prst="rect">
            <a:avLst/>
          </a:prstGeom>
          <a:noFill/>
          <a:effectLst>
            <a:softEdge rad="571500"/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1" spc="50" dirty="0">
                <a:ln w="3175" cmpd="sng">
                  <a:solidFill>
                    <a:schemeClr val="accent1">
                      <a:alpha val="0"/>
                    </a:schemeClr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55000"/>
                    </a:schemeClr>
                  </a:glow>
                  <a:reflection blurRad="6350" stA="50000" endA="300" endPos="50000" dist="60007" dir="5400000" sy="-100000" algn="bl" rotWithShape="0"/>
                </a:effectLst>
              </a:rPr>
              <a:t>王靜新老師整理</a:t>
            </a:r>
          </a:p>
        </p:txBody>
      </p:sp>
    </p:spTree>
    <p:extLst>
      <p:ext uri="{BB962C8B-B14F-4D97-AF65-F5344CB8AC3E}">
        <p14:creationId xmlns:p14="http://schemas.microsoft.com/office/powerpoint/2010/main" val="120833607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>
            <a:extLst>
              <a:ext uri="{FF2B5EF4-FFF2-40B4-BE49-F238E27FC236}">
                <a16:creationId xmlns:a16="http://schemas.microsoft.com/office/drawing/2014/main" id="{0DF811B9-F76E-4FF2-83C7-EA0672003C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651" y="47625"/>
            <a:ext cx="11905137" cy="6762750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07937796-85CE-4868-9F50-EB7F0BF4DFC1}"/>
              </a:ext>
            </a:extLst>
          </p:cNvPr>
          <p:cNvSpPr/>
          <p:nvPr/>
        </p:nvSpPr>
        <p:spPr>
          <a:xfrm>
            <a:off x="1572802" y="5959768"/>
            <a:ext cx="780429" cy="79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F8B7E31D-02E9-498B-A2DD-57D20CBA0108}"/>
              </a:ext>
            </a:extLst>
          </p:cNvPr>
          <p:cNvSpPr/>
          <p:nvPr/>
        </p:nvSpPr>
        <p:spPr>
          <a:xfrm>
            <a:off x="3441579" y="5959766"/>
            <a:ext cx="373588" cy="79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10D1ADF1-FFEF-4B24-9C6B-E52BE3D147FF}"/>
              </a:ext>
            </a:extLst>
          </p:cNvPr>
          <p:cNvSpPr/>
          <p:nvPr/>
        </p:nvSpPr>
        <p:spPr>
          <a:xfrm>
            <a:off x="3874808" y="6007393"/>
            <a:ext cx="317929" cy="79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04DCE88D-0CB9-44F5-BC6A-7CDD407EB4B5}"/>
              </a:ext>
            </a:extLst>
          </p:cNvPr>
          <p:cNvSpPr/>
          <p:nvPr/>
        </p:nvSpPr>
        <p:spPr>
          <a:xfrm>
            <a:off x="6286850" y="5949395"/>
            <a:ext cx="540000" cy="79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4814AB33-30E8-401C-9EFA-97AEDF091BEB}"/>
              </a:ext>
            </a:extLst>
          </p:cNvPr>
          <p:cNvSpPr/>
          <p:nvPr/>
        </p:nvSpPr>
        <p:spPr>
          <a:xfrm>
            <a:off x="11341774" y="5949395"/>
            <a:ext cx="684000" cy="79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8C8495D1-0FFF-4ACA-BF7A-BEAF2F3765F0}"/>
              </a:ext>
            </a:extLst>
          </p:cNvPr>
          <p:cNvSpPr/>
          <p:nvPr/>
        </p:nvSpPr>
        <p:spPr>
          <a:xfrm>
            <a:off x="1560751" y="835956"/>
            <a:ext cx="792480" cy="52832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9D7185E1-2350-48B3-975E-576DED46A235}"/>
              </a:ext>
            </a:extLst>
          </p:cNvPr>
          <p:cNvSpPr/>
          <p:nvPr/>
        </p:nvSpPr>
        <p:spPr>
          <a:xfrm>
            <a:off x="3765471" y="866436"/>
            <a:ext cx="467360" cy="52832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B3B6288E-63AC-4377-9708-6143AC2F57D1}"/>
              </a:ext>
            </a:extLst>
          </p:cNvPr>
          <p:cNvSpPr/>
          <p:nvPr/>
        </p:nvSpPr>
        <p:spPr>
          <a:xfrm>
            <a:off x="4232831" y="866436"/>
            <a:ext cx="1379379" cy="52832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070F3C10-D79B-458F-92B6-D1FFF36C5EE8}"/>
              </a:ext>
            </a:extLst>
          </p:cNvPr>
          <p:cNvSpPr/>
          <p:nvPr/>
        </p:nvSpPr>
        <p:spPr>
          <a:xfrm>
            <a:off x="6286850" y="805949"/>
            <a:ext cx="624313" cy="52832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22A2A476-DB82-41AD-A313-1CCD5CA61D84}"/>
              </a:ext>
            </a:extLst>
          </p:cNvPr>
          <p:cNvSpPr/>
          <p:nvPr/>
        </p:nvSpPr>
        <p:spPr>
          <a:xfrm>
            <a:off x="9101852" y="805949"/>
            <a:ext cx="548640" cy="52832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E0B183F9-58CF-4605-B1DF-E6A6D02B12C1}"/>
              </a:ext>
            </a:extLst>
          </p:cNvPr>
          <p:cNvSpPr/>
          <p:nvPr/>
        </p:nvSpPr>
        <p:spPr>
          <a:xfrm>
            <a:off x="10774490" y="517929"/>
            <a:ext cx="1251284" cy="69701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007587AA-1F05-4253-A916-E3C34F60439E}"/>
              </a:ext>
            </a:extLst>
          </p:cNvPr>
          <p:cNvSpPr/>
          <p:nvPr/>
        </p:nvSpPr>
        <p:spPr>
          <a:xfrm>
            <a:off x="6664420" y="5837070"/>
            <a:ext cx="5077031" cy="923330"/>
          </a:xfrm>
          <a:prstGeom prst="rect">
            <a:avLst/>
          </a:prstGeom>
          <a:noFill/>
          <a:effectLst>
            <a:softEdge rad="571500"/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1" spc="50" dirty="0">
                <a:ln w="3175" cmpd="sng">
                  <a:solidFill>
                    <a:schemeClr val="accent1">
                      <a:alpha val="0"/>
                    </a:schemeClr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55000"/>
                    </a:schemeClr>
                  </a:glow>
                  <a:reflection blurRad="6350" stA="50000" endA="300" endPos="50000" dist="60007" dir="5400000" sy="-100000" algn="bl" rotWithShape="0"/>
                </a:effectLst>
              </a:rPr>
              <a:t>王靜新老師整理</a:t>
            </a:r>
          </a:p>
        </p:txBody>
      </p:sp>
    </p:spTree>
    <p:extLst>
      <p:ext uri="{BB962C8B-B14F-4D97-AF65-F5344CB8AC3E}">
        <p14:creationId xmlns:p14="http://schemas.microsoft.com/office/powerpoint/2010/main" val="259074221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5" presetClass="exit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5" presetClass="exit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5" presetClass="exit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5" presetClass="exit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807F6F88-DDA2-4CBD-BD3F-74A87284B17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9329"/>
          <a:stretch/>
        </p:blipFill>
        <p:spPr>
          <a:xfrm>
            <a:off x="614362" y="205463"/>
            <a:ext cx="10963275" cy="5674130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3B9001D7-51E6-4511-8A03-24536C583961}"/>
              </a:ext>
            </a:extLst>
          </p:cNvPr>
          <p:cNvSpPr/>
          <p:nvPr/>
        </p:nvSpPr>
        <p:spPr>
          <a:xfrm>
            <a:off x="4869571" y="317860"/>
            <a:ext cx="3604577" cy="98994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B398071C-960F-454E-9628-9D76B4A85EB2}"/>
              </a:ext>
            </a:extLst>
          </p:cNvPr>
          <p:cNvSpPr/>
          <p:nvPr/>
        </p:nvSpPr>
        <p:spPr>
          <a:xfrm>
            <a:off x="4925231" y="5278072"/>
            <a:ext cx="1105927" cy="5316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DE38CE10-5EAD-420A-B95B-A0625197D3D5}"/>
              </a:ext>
            </a:extLst>
          </p:cNvPr>
          <p:cNvSpPr/>
          <p:nvPr/>
        </p:nvSpPr>
        <p:spPr>
          <a:xfrm>
            <a:off x="6095999" y="4816407"/>
            <a:ext cx="5077031" cy="923330"/>
          </a:xfrm>
          <a:prstGeom prst="rect">
            <a:avLst/>
          </a:prstGeom>
          <a:noFill/>
          <a:effectLst>
            <a:softEdge rad="571500"/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1" spc="50" dirty="0">
                <a:ln w="3175" cmpd="sng">
                  <a:solidFill>
                    <a:schemeClr val="accent1">
                      <a:alpha val="0"/>
                    </a:schemeClr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55000"/>
                    </a:schemeClr>
                  </a:glow>
                  <a:reflection blurRad="6350" stA="50000" endA="300" endPos="50000" dist="60007" dir="5400000" sy="-100000" algn="bl" rotWithShape="0"/>
                </a:effectLst>
              </a:rPr>
              <a:t>王靜新老師整理</a:t>
            </a:r>
          </a:p>
        </p:txBody>
      </p:sp>
    </p:spTree>
    <p:extLst>
      <p:ext uri="{BB962C8B-B14F-4D97-AF65-F5344CB8AC3E}">
        <p14:creationId xmlns:p14="http://schemas.microsoft.com/office/powerpoint/2010/main" val="415432902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8150D2F7-CB88-42F5-8061-BAF6A034ED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5375" y="128587"/>
            <a:ext cx="10001250" cy="6600825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39287B56-8C29-4F2B-9DE1-6C41513F581A}"/>
              </a:ext>
            </a:extLst>
          </p:cNvPr>
          <p:cNvSpPr/>
          <p:nvPr/>
        </p:nvSpPr>
        <p:spPr>
          <a:xfrm>
            <a:off x="3221092" y="121091"/>
            <a:ext cx="5077031" cy="923330"/>
          </a:xfrm>
          <a:prstGeom prst="rect">
            <a:avLst/>
          </a:prstGeom>
          <a:noFill/>
          <a:effectLst>
            <a:softEdge rad="571500"/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1" spc="50" dirty="0">
                <a:ln w="3175" cmpd="sng">
                  <a:solidFill>
                    <a:schemeClr val="accent1">
                      <a:alpha val="0"/>
                    </a:schemeClr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55000"/>
                    </a:schemeClr>
                  </a:glow>
                  <a:reflection blurRad="6350" stA="50000" endA="300" endPos="50000" dist="60007" dir="5400000" sy="-100000" algn="bl" rotWithShape="0"/>
                </a:effectLst>
              </a:rPr>
              <a:t>王靜新老師整理</a:t>
            </a:r>
          </a:p>
        </p:txBody>
      </p:sp>
    </p:spTree>
    <p:extLst>
      <p:ext uri="{BB962C8B-B14F-4D97-AF65-F5344CB8AC3E}">
        <p14:creationId xmlns:p14="http://schemas.microsoft.com/office/powerpoint/2010/main" val="35642686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B2723E6D-1BC5-4955-AB3B-B486BAD334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0721" y="433387"/>
            <a:ext cx="10248900" cy="5991225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6BD6D649-6E90-4A4B-9F4E-73823A320D5F}"/>
              </a:ext>
            </a:extLst>
          </p:cNvPr>
          <p:cNvSpPr/>
          <p:nvPr/>
        </p:nvSpPr>
        <p:spPr>
          <a:xfrm>
            <a:off x="3221092" y="121091"/>
            <a:ext cx="5077031" cy="923330"/>
          </a:xfrm>
          <a:prstGeom prst="rect">
            <a:avLst/>
          </a:prstGeom>
          <a:noFill/>
          <a:effectLst>
            <a:softEdge rad="571500"/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1" spc="50" dirty="0">
                <a:ln w="3175" cmpd="sng">
                  <a:solidFill>
                    <a:schemeClr val="accent1">
                      <a:alpha val="0"/>
                    </a:schemeClr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55000"/>
                    </a:schemeClr>
                  </a:glow>
                  <a:reflection blurRad="6350" stA="50000" endA="300" endPos="50000" dist="60007" dir="5400000" sy="-100000" algn="bl" rotWithShape="0"/>
                </a:effectLst>
              </a:rPr>
              <a:t>王靜新老師整理</a:t>
            </a:r>
          </a:p>
        </p:txBody>
      </p:sp>
    </p:spTree>
    <p:extLst>
      <p:ext uri="{BB962C8B-B14F-4D97-AF65-F5344CB8AC3E}">
        <p14:creationId xmlns:p14="http://schemas.microsoft.com/office/powerpoint/2010/main" val="26550461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515AC2D8-6F71-4CC2-987C-1F93C6EA665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11166" y="1554356"/>
            <a:ext cx="6108084" cy="3186456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1A54C27E-EAC7-4527-847C-38BBA257DFD8}"/>
              </a:ext>
            </a:extLst>
          </p:cNvPr>
          <p:cNvSpPr txBox="1"/>
          <p:nvPr/>
        </p:nvSpPr>
        <p:spPr>
          <a:xfrm>
            <a:off x="4903307" y="2941698"/>
            <a:ext cx="30214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TW" altLang="en-US" sz="3600" b="1" dirty="0">
                <a:solidFill>
                  <a:schemeClr val="bg1"/>
                </a:solidFill>
                <a:cs typeface="+mn-ea"/>
                <a:sym typeface="+mn-lt"/>
              </a:rPr>
              <a:t>如何準備</a:t>
            </a:r>
            <a:endParaRPr lang="zh-CN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6C67089F-103B-41D9-A44E-324244C3D319}"/>
              </a:ext>
            </a:extLst>
          </p:cNvPr>
          <p:cNvSpPr txBox="1"/>
          <p:nvPr/>
        </p:nvSpPr>
        <p:spPr>
          <a:xfrm>
            <a:off x="5316228" y="3651718"/>
            <a:ext cx="19645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TW" altLang="en-US" sz="2000" dirty="0">
                <a:solidFill>
                  <a:schemeClr val="bg1"/>
                </a:solidFill>
                <a:cs typeface="+mn-ea"/>
                <a:sym typeface="+mn-lt"/>
              </a:rPr>
              <a:t>繪製心智圖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1993867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群組 8">
            <a:extLst>
              <a:ext uri="{FF2B5EF4-FFF2-40B4-BE49-F238E27FC236}">
                <a16:creationId xmlns:a16="http://schemas.microsoft.com/office/drawing/2014/main" id="{83B4B49B-20A3-489D-B483-275C49D03209}"/>
              </a:ext>
            </a:extLst>
          </p:cNvPr>
          <p:cNvGrpSpPr/>
          <p:nvPr/>
        </p:nvGrpSpPr>
        <p:grpSpPr>
          <a:xfrm>
            <a:off x="997023" y="813084"/>
            <a:ext cx="10593379" cy="5406571"/>
            <a:chOff x="997023" y="813084"/>
            <a:chExt cx="10593379" cy="5406571"/>
          </a:xfrm>
        </p:grpSpPr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92CCC4FA-20B8-4F8E-85D7-A1134D518159}"/>
                </a:ext>
              </a:extLst>
            </p:cNvPr>
            <p:cNvSpPr/>
            <p:nvPr/>
          </p:nvSpPr>
          <p:spPr>
            <a:xfrm>
              <a:off x="997023" y="813084"/>
              <a:ext cx="10593379" cy="5406571"/>
            </a:xfrm>
            <a:prstGeom prst="rect">
              <a:avLst/>
            </a:prstGeom>
            <a:solidFill>
              <a:schemeClr val="bg1"/>
            </a:solidFill>
            <a:ln w="76200"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pic>
          <p:nvPicPr>
            <p:cNvPr id="3" name="圖片 2">
              <a:extLst>
                <a:ext uri="{FF2B5EF4-FFF2-40B4-BE49-F238E27FC236}">
                  <a16:creationId xmlns:a16="http://schemas.microsoft.com/office/drawing/2014/main" id="{197EE91C-DF72-48D1-920F-0244F42F471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453" t="28198" r="9920" b="18887"/>
            <a:stretch/>
          </p:blipFill>
          <p:spPr>
            <a:xfrm>
              <a:off x="1727998" y="914400"/>
              <a:ext cx="8736004" cy="5304350"/>
            </a:xfrm>
            <a:prstGeom prst="rect">
              <a:avLst/>
            </a:prstGeom>
          </p:spPr>
        </p:pic>
      </p:grpSp>
      <p:sp>
        <p:nvSpPr>
          <p:cNvPr id="7" name="矩形 6">
            <a:extLst>
              <a:ext uri="{FF2B5EF4-FFF2-40B4-BE49-F238E27FC236}">
                <a16:creationId xmlns:a16="http://schemas.microsoft.com/office/drawing/2014/main" id="{AAA6EF13-CBF5-46EC-A1B5-48CC69DAF798}"/>
              </a:ext>
            </a:extLst>
          </p:cNvPr>
          <p:cNvSpPr/>
          <p:nvPr/>
        </p:nvSpPr>
        <p:spPr>
          <a:xfrm>
            <a:off x="318054" y="162802"/>
            <a:ext cx="11542644" cy="6532396"/>
          </a:xfrm>
          <a:prstGeom prst="rect">
            <a:avLst/>
          </a:prstGeom>
          <a:noFill/>
          <a:ln w="76200">
            <a:gradFill>
              <a:gsLst>
                <a:gs pos="0">
                  <a:srgbClr val="437DC0"/>
                </a:gs>
                <a:gs pos="53000">
                  <a:schemeClr val="accent1">
                    <a:lumMod val="45000"/>
                    <a:lumOff val="55000"/>
                  </a:schemeClr>
                </a:gs>
                <a:gs pos="100000">
                  <a:srgbClr val="ED4B93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4" name="群組 3">
            <a:extLst>
              <a:ext uri="{FF2B5EF4-FFF2-40B4-BE49-F238E27FC236}">
                <a16:creationId xmlns:a16="http://schemas.microsoft.com/office/drawing/2014/main" id="{76F6DBFA-E0E9-4781-991B-AC32E6E0990F}"/>
              </a:ext>
            </a:extLst>
          </p:cNvPr>
          <p:cNvGrpSpPr/>
          <p:nvPr/>
        </p:nvGrpSpPr>
        <p:grpSpPr>
          <a:xfrm>
            <a:off x="-139473" y="0"/>
            <a:ext cx="2684710" cy="1198309"/>
            <a:chOff x="-139473" y="0"/>
            <a:chExt cx="1846354" cy="1198309"/>
          </a:xfrm>
        </p:grpSpPr>
        <p:pic>
          <p:nvPicPr>
            <p:cNvPr id="5" name="图片 1">
              <a:extLst>
                <a:ext uri="{FF2B5EF4-FFF2-40B4-BE49-F238E27FC236}">
                  <a16:creationId xmlns:a16="http://schemas.microsoft.com/office/drawing/2014/main" id="{7ACFA697-02DF-46C7-8887-3D5B80B421E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-139473" y="0"/>
              <a:ext cx="1846354" cy="914400"/>
            </a:xfrm>
            <a:prstGeom prst="rect">
              <a:avLst/>
            </a:prstGeom>
          </p:spPr>
        </p:pic>
        <p:sp>
          <p:nvSpPr>
            <p:cNvPr id="6" name="文字方塊 5">
              <a:extLst>
                <a:ext uri="{FF2B5EF4-FFF2-40B4-BE49-F238E27FC236}">
                  <a16:creationId xmlns:a16="http://schemas.microsoft.com/office/drawing/2014/main" id="{FB78E410-94E2-44E8-893C-85A67E16E64B}"/>
                </a:ext>
              </a:extLst>
            </p:cNvPr>
            <p:cNvSpPr txBox="1"/>
            <p:nvPr/>
          </p:nvSpPr>
          <p:spPr>
            <a:xfrm>
              <a:off x="52184" y="121091"/>
              <a:ext cx="146304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200" dirty="0"/>
                <a:t>老師示範</a:t>
              </a:r>
            </a:p>
          </p:txBody>
        </p:sp>
      </p:grpSp>
      <p:sp>
        <p:nvSpPr>
          <p:cNvPr id="10" name="矩形 9">
            <a:extLst>
              <a:ext uri="{FF2B5EF4-FFF2-40B4-BE49-F238E27FC236}">
                <a16:creationId xmlns:a16="http://schemas.microsoft.com/office/drawing/2014/main" id="{D55C794C-F9D1-4764-953F-6C695C465EB6}"/>
              </a:ext>
            </a:extLst>
          </p:cNvPr>
          <p:cNvSpPr/>
          <p:nvPr/>
        </p:nvSpPr>
        <p:spPr>
          <a:xfrm>
            <a:off x="1727998" y="5523479"/>
            <a:ext cx="3467616" cy="584775"/>
          </a:xfrm>
          <a:prstGeom prst="rect">
            <a:avLst/>
          </a:prstGeom>
          <a:solidFill>
            <a:srgbClr val="C00000">
              <a:alpha val="62000"/>
            </a:srgbClr>
          </a:solidFill>
        </p:spPr>
        <p:txBody>
          <a:bodyPr wrap="none">
            <a:spAutoFit/>
          </a:bodyPr>
          <a:lstStyle/>
          <a:p>
            <a:r>
              <a:rPr lang="zh-TW" altLang="en-US" sz="32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用自己的話說出來</a:t>
            </a:r>
            <a:endParaRPr lang="zh-TW" altLang="en-US" sz="32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FFE40486-FCD8-4C4D-928D-BD0985D12439}"/>
              </a:ext>
            </a:extLst>
          </p:cNvPr>
          <p:cNvSpPr/>
          <p:nvPr/>
        </p:nvSpPr>
        <p:spPr>
          <a:xfrm>
            <a:off x="6207760" y="3429000"/>
            <a:ext cx="4084320" cy="2789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4724130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7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decel="10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id="{AAA6EF13-CBF5-46EC-A1B5-48CC69DAF798}"/>
              </a:ext>
            </a:extLst>
          </p:cNvPr>
          <p:cNvSpPr/>
          <p:nvPr/>
        </p:nvSpPr>
        <p:spPr>
          <a:xfrm>
            <a:off x="318054" y="162802"/>
            <a:ext cx="11542644" cy="6532396"/>
          </a:xfrm>
          <a:prstGeom prst="rect">
            <a:avLst/>
          </a:prstGeom>
          <a:noFill/>
          <a:ln w="76200">
            <a:gradFill>
              <a:gsLst>
                <a:gs pos="0">
                  <a:srgbClr val="437DC0"/>
                </a:gs>
                <a:gs pos="53000">
                  <a:schemeClr val="accent1">
                    <a:lumMod val="45000"/>
                    <a:lumOff val="55000"/>
                  </a:schemeClr>
                </a:gs>
                <a:gs pos="100000">
                  <a:srgbClr val="ED4B93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4" name="群組 3">
            <a:extLst>
              <a:ext uri="{FF2B5EF4-FFF2-40B4-BE49-F238E27FC236}">
                <a16:creationId xmlns:a16="http://schemas.microsoft.com/office/drawing/2014/main" id="{76F6DBFA-E0E9-4781-991B-AC32E6E0990F}"/>
              </a:ext>
            </a:extLst>
          </p:cNvPr>
          <p:cNvGrpSpPr/>
          <p:nvPr/>
        </p:nvGrpSpPr>
        <p:grpSpPr>
          <a:xfrm>
            <a:off x="-139473" y="0"/>
            <a:ext cx="2684710" cy="1198309"/>
            <a:chOff x="-139473" y="0"/>
            <a:chExt cx="1846354" cy="1198309"/>
          </a:xfrm>
        </p:grpSpPr>
        <p:pic>
          <p:nvPicPr>
            <p:cNvPr id="5" name="图片 1">
              <a:extLst>
                <a:ext uri="{FF2B5EF4-FFF2-40B4-BE49-F238E27FC236}">
                  <a16:creationId xmlns:a16="http://schemas.microsoft.com/office/drawing/2014/main" id="{7ACFA697-02DF-46C7-8887-3D5B80B421E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-139473" y="0"/>
              <a:ext cx="1846354" cy="914400"/>
            </a:xfrm>
            <a:prstGeom prst="rect">
              <a:avLst/>
            </a:prstGeom>
          </p:spPr>
        </p:pic>
        <p:sp>
          <p:nvSpPr>
            <p:cNvPr id="6" name="文字方塊 5">
              <a:extLst>
                <a:ext uri="{FF2B5EF4-FFF2-40B4-BE49-F238E27FC236}">
                  <a16:creationId xmlns:a16="http://schemas.microsoft.com/office/drawing/2014/main" id="{FB78E410-94E2-44E8-893C-85A67E16E64B}"/>
                </a:ext>
              </a:extLst>
            </p:cNvPr>
            <p:cNvSpPr txBox="1"/>
            <p:nvPr/>
          </p:nvSpPr>
          <p:spPr>
            <a:xfrm>
              <a:off x="52184" y="121091"/>
              <a:ext cx="146304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200" dirty="0"/>
                <a:t>老師示範</a:t>
              </a:r>
            </a:p>
          </p:txBody>
        </p:sp>
      </p:grpSp>
      <p:pic>
        <p:nvPicPr>
          <p:cNvPr id="12" name="圖片 11">
            <a:extLst>
              <a:ext uri="{FF2B5EF4-FFF2-40B4-BE49-F238E27FC236}">
                <a16:creationId xmlns:a16="http://schemas.microsoft.com/office/drawing/2014/main" id="{36087294-4E47-4257-8D3C-4FED6248081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13" t="27555" r="1494" b="33411"/>
          <a:stretch/>
        </p:blipFill>
        <p:spPr>
          <a:xfrm>
            <a:off x="418167" y="2426298"/>
            <a:ext cx="11118898" cy="3487951"/>
          </a:xfrm>
          <a:prstGeom prst="rect">
            <a:avLst/>
          </a:prstGeom>
        </p:spPr>
      </p:pic>
      <p:pic>
        <p:nvPicPr>
          <p:cNvPr id="11" name="圖片 10">
            <a:extLst>
              <a:ext uri="{FF2B5EF4-FFF2-40B4-BE49-F238E27FC236}">
                <a16:creationId xmlns:a16="http://schemas.microsoft.com/office/drawing/2014/main" id="{B7022686-0B56-4B04-AB25-9DDE0110519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208" y="121091"/>
            <a:ext cx="3831097" cy="3370916"/>
          </a:xfrm>
          <a:prstGeom prst="rect">
            <a:avLst/>
          </a:prstGeom>
        </p:spPr>
      </p:pic>
      <p:pic>
        <p:nvPicPr>
          <p:cNvPr id="3" name="圖片 2">
            <a:extLst>
              <a:ext uri="{FF2B5EF4-FFF2-40B4-BE49-F238E27FC236}">
                <a16:creationId xmlns:a16="http://schemas.microsoft.com/office/drawing/2014/main" id="{E8624DB7-3783-4C42-AB23-765FAF0E96D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9" r="2445"/>
          <a:stretch/>
        </p:blipFill>
        <p:spPr>
          <a:xfrm>
            <a:off x="3970305" y="121091"/>
            <a:ext cx="3346270" cy="2841682"/>
          </a:xfrm>
          <a:prstGeom prst="rect">
            <a:avLst/>
          </a:prstGeom>
        </p:spPr>
      </p:pic>
      <p:sp>
        <p:nvSpPr>
          <p:cNvPr id="10" name="矩形 9">
            <a:extLst>
              <a:ext uri="{FF2B5EF4-FFF2-40B4-BE49-F238E27FC236}">
                <a16:creationId xmlns:a16="http://schemas.microsoft.com/office/drawing/2014/main" id="{01085B7F-A77B-48A1-B505-C3867D70AA47}"/>
              </a:ext>
            </a:extLst>
          </p:cNvPr>
          <p:cNvSpPr/>
          <p:nvPr/>
        </p:nvSpPr>
        <p:spPr>
          <a:xfrm>
            <a:off x="362444" y="3849205"/>
            <a:ext cx="2790906" cy="19062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2051728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7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圖片 9">
            <a:extLst>
              <a:ext uri="{FF2B5EF4-FFF2-40B4-BE49-F238E27FC236}">
                <a16:creationId xmlns:a16="http://schemas.microsoft.com/office/drawing/2014/main" id="{E3145C62-C89F-486C-99A0-7BBA7472D0C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4" t="19239" r="2823" b="24536"/>
          <a:stretch/>
        </p:blipFill>
        <p:spPr>
          <a:xfrm>
            <a:off x="707115" y="357632"/>
            <a:ext cx="10378081" cy="4569454"/>
          </a:xfrm>
          <a:prstGeom prst="rect">
            <a:avLst/>
          </a:prstGeom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AAA6EF13-CBF5-46EC-A1B5-48CC69DAF798}"/>
              </a:ext>
            </a:extLst>
          </p:cNvPr>
          <p:cNvSpPr/>
          <p:nvPr/>
        </p:nvSpPr>
        <p:spPr>
          <a:xfrm>
            <a:off x="318054" y="162802"/>
            <a:ext cx="11542644" cy="6532396"/>
          </a:xfrm>
          <a:prstGeom prst="rect">
            <a:avLst/>
          </a:prstGeom>
          <a:noFill/>
          <a:ln w="76200">
            <a:gradFill>
              <a:gsLst>
                <a:gs pos="0">
                  <a:srgbClr val="437DC0"/>
                </a:gs>
                <a:gs pos="53000">
                  <a:schemeClr val="accent1">
                    <a:lumMod val="45000"/>
                    <a:lumOff val="55000"/>
                  </a:schemeClr>
                </a:gs>
                <a:gs pos="100000">
                  <a:srgbClr val="ED4B93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4" name="群組 3">
            <a:extLst>
              <a:ext uri="{FF2B5EF4-FFF2-40B4-BE49-F238E27FC236}">
                <a16:creationId xmlns:a16="http://schemas.microsoft.com/office/drawing/2014/main" id="{76F6DBFA-E0E9-4781-991B-AC32E6E0990F}"/>
              </a:ext>
            </a:extLst>
          </p:cNvPr>
          <p:cNvGrpSpPr/>
          <p:nvPr/>
        </p:nvGrpSpPr>
        <p:grpSpPr>
          <a:xfrm>
            <a:off x="-139473" y="0"/>
            <a:ext cx="2684710" cy="1198309"/>
            <a:chOff x="-139473" y="0"/>
            <a:chExt cx="1846354" cy="1198309"/>
          </a:xfrm>
        </p:grpSpPr>
        <p:pic>
          <p:nvPicPr>
            <p:cNvPr id="5" name="图片 1">
              <a:extLst>
                <a:ext uri="{FF2B5EF4-FFF2-40B4-BE49-F238E27FC236}">
                  <a16:creationId xmlns:a16="http://schemas.microsoft.com/office/drawing/2014/main" id="{7ACFA697-02DF-46C7-8887-3D5B80B421E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-139473" y="0"/>
              <a:ext cx="1846354" cy="914400"/>
            </a:xfrm>
            <a:prstGeom prst="rect">
              <a:avLst/>
            </a:prstGeom>
          </p:spPr>
        </p:pic>
        <p:sp>
          <p:nvSpPr>
            <p:cNvPr id="6" name="文字方塊 5">
              <a:extLst>
                <a:ext uri="{FF2B5EF4-FFF2-40B4-BE49-F238E27FC236}">
                  <a16:creationId xmlns:a16="http://schemas.microsoft.com/office/drawing/2014/main" id="{FB78E410-94E2-44E8-893C-85A67E16E64B}"/>
                </a:ext>
              </a:extLst>
            </p:cNvPr>
            <p:cNvSpPr txBox="1"/>
            <p:nvPr/>
          </p:nvSpPr>
          <p:spPr>
            <a:xfrm>
              <a:off x="52184" y="121091"/>
              <a:ext cx="146304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200" dirty="0"/>
                <a:t>老師示範</a:t>
              </a:r>
            </a:p>
          </p:txBody>
        </p:sp>
      </p:grpSp>
      <p:pic>
        <p:nvPicPr>
          <p:cNvPr id="3" name="圖片 2">
            <a:extLst>
              <a:ext uri="{FF2B5EF4-FFF2-40B4-BE49-F238E27FC236}">
                <a16:creationId xmlns:a16="http://schemas.microsoft.com/office/drawing/2014/main" id="{795FA3E6-77A2-49E5-B180-178A560D30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54" y="4055872"/>
            <a:ext cx="6242304" cy="244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47977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>
            <a:extLst>
              <a:ext uri="{FF2B5EF4-FFF2-40B4-BE49-F238E27FC236}">
                <a16:creationId xmlns:a16="http://schemas.microsoft.com/office/drawing/2014/main" id="{DB08A112-D962-4A94-9888-ED6F110080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489" y="121091"/>
            <a:ext cx="11561076" cy="6721330"/>
          </a:xfrm>
          <a:prstGeom prst="rect">
            <a:avLst/>
          </a:prstGeom>
        </p:spPr>
      </p:pic>
      <p:grpSp>
        <p:nvGrpSpPr>
          <p:cNvPr id="5" name="群組 4">
            <a:extLst>
              <a:ext uri="{FF2B5EF4-FFF2-40B4-BE49-F238E27FC236}">
                <a16:creationId xmlns:a16="http://schemas.microsoft.com/office/drawing/2014/main" id="{F4713F6C-5CD1-4E5F-98CE-D61EADA7D84E}"/>
              </a:ext>
            </a:extLst>
          </p:cNvPr>
          <p:cNvGrpSpPr/>
          <p:nvPr/>
        </p:nvGrpSpPr>
        <p:grpSpPr>
          <a:xfrm>
            <a:off x="-139473" y="0"/>
            <a:ext cx="1846354" cy="914400"/>
            <a:chOff x="-139473" y="0"/>
            <a:chExt cx="1846354" cy="914400"/>
          </a:xfrm>
        </p:grpSpPr>
        <p:pic>
          <p:nvPicPr>
            <p:cNvPr id="9" name="图片 1">
              <a:extLst>
                <a:ext uri="{FF2B5EF4-FFF2-40B4-BE49-F238E27FC236}">
                  <a16:creationId xmlns:a16="http://schemas.microsoft.com/office/drawing/2014/main" id="{9E0492F8-AAD0-4AC6-8292-D1AB5C84FBC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-139473" y="0"/>
              <a:ext cx="1846354" cy="914400"/>
            </a:xfrm>
            <a:prstGeom prst="rect">
              <a:avLst/>
            </a:prstGeom>
          </p:spPr>
        </p:pic>
        <p:sp>
          <p:nvSpPr>
            <p:cNvPr id="2" name="文字方塊 1"/>
            <p:cNvSpPr txBox="1"/>
            <p:nvPr/>
          </p:nvSpPr>
          <p:spPr>
            <a:xfrm>
              <a:off x="52184" y="121091"/>
              <a:ext cx="146304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200" dirty="0"/>
                <a:t>中國史</a:t>
              </a:r>
            </a:p>
          </p:txBody>
        </p:sp>
      </p:grpSp>
      <p:sp>
        <p:nvSpPr>
          <p:cNvPr id="3" name="矩形 2">
            <a:extLst>
              <a:ext uri="{FF2B5EF4-FFF2-40B4-BE49-F238E27FC236}">
                <a16:creationId xmlns:a16="http://schemas.microsoft.com/office/drawing/2014/main" id="{DD1D6304-6A85-4E2B-89DC-F9FC2C3F77AF}"/>
              </a:ext>
            </a:extLst>
          </p:cNvPr>
          <p:cNvSpPr/>
          <p:nvPr/>
        </p:nvSpPr>
        <p:spPr>
          <a:xfrm>
            <a:off x="4895820" y="754001"/>
            <a:ext cx="690880" cy="802640"/>
          </a:xfrm>
          <a:prstGeom prst="rect">
            <a:avLst/>
          </a:prstGeom>
          <a:noFill/>
          <a:ln w="3810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BB579A0F-ECA6-45FB-ABD2-BE8F255E0363}"/>
              </a:ext>
            </a:extLst>
          </p:cNvPr>
          <p:cNvSpPr/>
          <p:nvPr/>
        </p:nvSpPr>
        <p:spPr>
          <a:xfrm>
            <a:off x="3451445" y="756666"/>
            <a:ext cx="963021" cy="802640"/>
          </a:xfrm>
          <a:prstGeom prst="rect">
            <a:avLst/>
          </a:prstGeom>
          <a:noFill/>
          <a:ln w="3810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4E1A2D32-1415-4A9D-9938-E54E24B27BD7}"/>
              </a:ext>
            </a:extLst>
          </p:cNvPr>
          <p:cNvSpPr/>
          <p:nvPr/>
        </p:nvSpPr>
        <p:spPr>
          <a:xfrm>
            <a:off x="6303921" y="868426"/>
            <a:ext cx="690880" cy="802640"/>
          </a:xfrm>
          <a:prstGeom prst="rect">
            <a:avLst/>
          </a:prstGeom>
          <a:noFill/>
          <a:ln w="3810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BEC6A017-F050-449C-8E4E-833471EDACB3}"/>
              </a:ext>
            </a:extLst>
          </p:cNvPr>
          <p:cNvSpPr/>
          <p:nvPr/>
        </p:nvSpPr>
        <p:spPr>
          <a:xfrm>
            <a:off x="8286369" y="868426"/>
            <a:ext cx="690880" cy="802640"/>
          </a:xfrm>
          <a:prstGeom prst="rect">
            <a:avLst/>
          </a:prstGeom>
          <a:noFill/>
          <a:ln w="3810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97AB12E9-ACD4-4A60-8C4D-777EC585B658}"/>
              </a:ext>
            </a:extLst>
          </p:cNvPr>
          <p:cNvSpPr/>
          <p:nvPr/>
        </p:nvSpPr>
        <p:spPr>
          <a:xfrm>
            <a:off x="9508618" y="754001"/>
            <a:ext cx="2364893" cy="802640"/>
          </a:xfrm>
          <a:prstGeom prst="rect">
            <a:avLst/>
          </a:prstGeom>
          <a:noFill/>
          <a:ln w="3810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058028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>
            <a:extLst>
              <a:ext uri="{FF2B5EF4-FFF2-40B4-BE49-F238E27FC236}">
                <a16:creationId xmlns:a16="http://schemas.microsoft.com/office/drawing/2014/main" id="{F99D96BF-8F4F-45B9-86AF-59C0A9573A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988" y="4131051"/>
            <a:ext cx="12192000" cy="2726949"/>
          </a:xfrm>
          <a:prstGeom prst="rect">
            <a:avLst/>
          </a:prstGeom>
        </p:spPr>
      </p:pic>
      <p:pic>
        <p:nvPicPr>
          <p:cNvPr id="4" name="圖片 3">
            <a:extLst>
              <a:ext uri="{FF2B5EF4-FFF2-40B4-BE49-F238E27FC236}">
                <a16:creationId xmlns:a16="http://schemas.microsoft.com/office/drawing/2014/main" id="{C6216810-85D2-4911-8498-F6E00E307D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1848000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38E45899-46B1-40DC-B0E9-FCE207D8CA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848000"/>
            <a:ext cx="12192000" cy="2503150"/>
          </a:xfrm>
          <a:prstGeom prst="rect">
            <a:avLst/>
          </a:prstGeo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6E623A13-202A-416C-B6C4-B13F36A3D83F}"/>
              </a:ext>
            </a:extLst>
          </p:cNvPr>
          <p:cNvSpPr/>
          <p:nvPr/>
        </p:nvSpPr>
        <p:spPr>
          <a:xfrm>
            <a:off x="5019760" y="5202137"/>
            <a:ext cx="4288353" cy="584775"/>
          </a:xfrm>
          <a:prstGeom prst="rect">
            <a:avLst/>
          </a:prstGeom>
          <a:solidFill>
            <a:srgbClr val="C00000">
              <a:alpha val="62000"/>
            </a:srgbClr>
          </a:solidFill>
        </p:spPr>
        <p:txBody>
          <a:bodyPr wrap="none">
            <a:spAutoFit/>
          </a:bodyPr>
          <a:lstStyle/>
          <a:p>
            <a:r>
              <a:rPr lang="zh-TW" altLang="en-US" sz="32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避免</a:t>
            </a:r>
            <a:r>
              <a:rPr lang="zh-TW" altLang="en-US" sz="3200" dirty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見樹不見林</a:t>
            </a:r>
            <a:r>
              <a:rPr lang="zh-TW" altLang="en-US" sz="32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的謬誤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031519A2-C007-47DB-91EC-3ECFFEEEC0B1}"/>
              </a:ext>
            </a:extLst>
          </p:cNvPr>
          <p:cNvSpPr/>
          <p:nvPr/>
        </p:nvSpPr>
        <p:spPr>
          <a:xfrm>
            <a:off x="65988" y="1611984"/>
            <a:ext cx="5062193" cy="2922309"/>
          </a:xfrm>
          <a:prstGeom prst="rect">
            <a:avLst/>
          </a:prstGeom>
          <a:noFill/>
          <a:ln w="3810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B2056F19-EADA-49C4-86C8-374ABF19A69F}"/>
              </a:ext>
            </a:extLst>
          </p:cNvPr>
          <p:cNvSpPr txBox="1"/>
          <p:nvPr/>
        </p:nvSpPr>
        <p:spPr>
          <a:xfrm>
            <a:off x="5647003" y="1887024"/>
            <a:ext cx="3182037" cy="2139143"/>
          </a:xfrm>
          <a:prstGeom prst="cloudCallout">
            <a:avLst>
              <a:gd name="adj1" fmla="val -21472"/>
              <a:gd name="adj2" fmla="val 59175"/>
            </a:avLst>
          </a:prstGeom>
          <a:solidFill>
            <a:srgbClr val="7030A0">
              <a:alpha val="59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zh-TW" altLang="en-US" sz="4266" dirty="0">
                <a:solidFill>
                  <a:schemeClr val="bg1"/>
                </a:solidFill>
              </a:rPr>
              <a:t>考 </a:t>
            </a:r>
            <a:endParaRPr lang="en-US" altLang="zh-TW" sz="4266" dirty="0">
              <a:solidFill>
                <a:schemeClr val="bg1"/>
              </a:solidFill>
            </a:endParaRPr>
          </a:p>
          <a:p>
            <a:pPr algn="ctr"/>
            <a:r>
              <a:rPr lang="zh-TW" altLang="en-US" sz="4266" dirty="0">
                <a:solidFill>
                  <a:schemeClr val="bg1"/>
                </a:solidFill>
              </a:rPr>
              <a:t> </a:t>
            </a:r>
            <a:r>
              <a:rPr lang="zh-TW" altLang="en-US" sz="4266" dirty="0">
                <a:solidFill>
                  <a:srgbClr val="FFFF00"/>
                </a:solidFill>
              </a:rPr>
              <a:t>大概念</a:t>
            </a:r>
          </a:p>
        </p:txBody>
      </p:sp>
    </p:spTree>
    <p:extLst>
      <p:ext uri="{BB962C8B-B14F-4D97-AF65-F5344CB8AC3E}">
        <p14:creationId xmlns:p14="http://schemas.microsoft.com/office/powerpoint/2010/main" val="14576086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>
            <a:extLst>
              <a:ext uri="{FF2B5EF4-FFF2-40B4-BE49-F238E27FC236}">
                <a16:creationId xmlns:a16="http://schemas.microsoft.com/office/drawing/2014/main" id="{8525A135-FEB9-4158-AB76-01CC12597C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268" y="262181"/>
            <a:ext cx="12097732" cy="2066239"/>
          </a:xfrm>
          <a:prstGeom prst="rect">
            <a:avLst/>
          </a:prstGeom>
        </p:spPr>
      </p:pic>
      <p:pic>
        <p:nvPicPr>
          <p:cNvPr id="7" name="圖片 6">
            <a:extLst>
              <a:ext uri="{FF2B5EF4-FFF2-40B4-BE49-F238E27FC236}">
                <a16:creationId xmlns:a16="http://schemas.microsoft.com/office/drawing/2014/main" id="{27D44D5B-CC72-47F7-9626-0175BE9C3B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429000"/>
            <a:ext cx="12192000" cy="3013633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F934B9B8-655E-4CB7-9B6B-A9C4BC41E732}"/>
              </a:ext>
            </a:extLst>
          </p:cNvPr>
          <p:cNvSpPr/>
          <p:nvPr/>
        </p:nvSpPr>
        <p:spPr>
          <a:xfrm>
            <a:off x="1253766" y="3474661"/>
            <a:ext cx="10938234" cy="2922309"/>
          </a:xfrm>
          <a:prstGeom prst="rect">
            <a:avLst/>
          </a:prstGeom>
          <a:noFill/>
          <a:ln w="3810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6D56EB8D-3D84-4D8C-BCEB-2062A3ABB3CC}"/>
              </a:ext>
            </a:extLst>
          </p:cNvPr>
          <p:cNvSpPr/>
          <p:nvPr/>
        </p:nvSpPr>
        <p:spPr>
          <a:xfrm>
            <a:off x="160256" y="103695"/>
            <a:ext cx="5835191" cy="2922309"/>
          </a:xfrm>
          <a:prstGeom prst="rect">
            <a:avLst/>
          </a:prstGeom>
          <a:noFill/>
          <a:ln w="38100"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雲朵形 9">
            <a:extLst>
              <a:ext uri="{FF2B5EF4-FFF2-40B4-BE49-F238E27FC236}">
                <a16:creationId xmlns:a16="http://schemas.microsoft.com/office/drawing/2014/main" id="{8C302CE4-4E0A-4A34-A4B9-900E0E76BD22}"/>
              </a:ext>
            </a:extLst>
          </p:cNvPr>
          <p:cNvSpPr/>
          <p:nvPr/>
        </p:nvSpPr>
        <p:spPr>
          <a:xfrm>
            <a:off x="5638801" y="2436822"/>
            <a:ext cx="4226559" cy="2014597"/>
          </a:xfrm>
          <a:prstGeom prst="cloud">
            <a:avLst/>
          </a:prstGeom>
          <a:solidFill>
            <a:srgbClr val="7030A0">
              <a:alpha val="62000"/>
            </a:srgbClr>
          </a:solidFill>
        </p:spPr>
        <p:txBody>
          <a:bodyPr wrap="square">
            <a:spAutoFit/>
          </a:bodyPr>
          <a:lstStyle/>
          <a:p>
            <a:r>
              <a:rPr lang="zh-TW" altLang="en-US" sz="4000" b="1" kern="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用自己的話</a:t>
            </a:r>
            <a:endParaRPr lang="en-US" altLang="zh-TW" sz="4000" b="1" kern="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4000" b="1" kern="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說出來</a:t>
            </a:r>
            <a:endParaRPr lang="zh-TW" altLang="en-US" sz="4000" kern="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6962127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10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BE3A9D97-3883-4C15-A382-F3C7A61644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7" y="132079"/>
            <a:ext cx="12049125" cy="6448425"/>
          </a:xfrm>
          <a:prstGeom prst="rect">
            <a:avLst/>
          </a:prstGeo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A67F1757-3EEB-492F-992A-AEF257767B0A}"/>
              </a:ext>
            </a:extLst>
          </p:cNvPr>
          <p:cNvSpPr/>
          <p:nvPr/>
        </p:nvSpPr>
        <p:spPr>
          <a:xfrm>
            <a:off x="838200" y="132079"/>
            <a:ext cx="1615440" cy="628904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B5A0DB22-53F6-41F7-9FC2-8CDDC97E9F6A}"/>
              </a:ext>
            </a:extLst>
          </p:cNvPr>
          <p:cNvSpPr/>
          <p:nvPr/>
        </p:nvSpPr>
        <p:spPr>
          <a:xfrm>
            <a:off x="7254240" y="132079"/>
            <a:ext cx="3139440" cy="628904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13" name="群組 12">
            <a:extLst>
              <a:ext uri="{FF2B5EF4-FFF2-40B4-BE49-F238E27FC236}">
                <a16:creationId xmlns:a16="http://schemas.microsoft.com/office/drawing/2014/main" id="{61C732FF-E5A8-40E0-A816-AAE7E0CABB29}"/>
              </a:ext>
            </a:extLst>
          </p:cNvPr>
          <p:cNvGrpSpPr/>
          <p:nvPr/>
        </p:nvGrpSpPr>
        <p:grpSpPr>
          <a:xfrm>
            <a:off x="2453640" y="132079"/>
            <a:ext cx="1585032" cy="6289040"/>
            <a:chOff x="2453640" y="132079"/>
            <a:chExt cx="1615440" cy="6289040"/>
          </a:xfrm>
        </p:grpSpPr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31424985-C5C5-481C-A9A5-6566475CCB4A}"/>
                </a:ext>
              </a:extLst>
            </p:cNvPr>
            <p:cNvSpPr/>
            <p:nvPr/>
          </p:nvSpPr>
          <p:spPr>
            <a:xfrm>
              <a:off x="2453640" y="132079"/>
              <a:ext cx="1615440" cy="6289040"/>
            </a:xfrm>
            <a:prstGeom prst="rect">
              <a:avLst/>
            </a:prstGeom>
            <a:noFill/>
            <a:ln w="38100">
              <a:solidFill>
                <a:srgbClr val="437D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srgbClr val="FF9409"/>
                </a:solidFill>
              </a:endParaRPr>
            </a:p>
          </p:txBody>
        </p:sp>
        <p:sp>
          <p:nvSpPr>
            <p:cNvPr id="11" name="文字方塊 10">
              <a:extLst>
                <a:ext uri="{FF2B5EF4-FFF2-40B4-BE49-F238E27FC236}">
                  <a16:creationId xmlns:a16="http://schemas.microsoft.com/office/drawing/2014/main" id="{24D76F5E-E520-4AD8-A622-C7E5C6EA0CBA}"/>
                </a:ext>
              </a:extLst>
            </p:cNvPr>
            <p:cNvSpPr txBox="1"/>
            <p:nvPr/>
          </p:nvSpPr>
          <p:spPr>
            <a:xfrm>
              <a:off x="3102412" y="2905760"/>
              <a:ext cx="677108" cy="2225040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TW" altLang="en-US" sz="3200" b="1" dirty="0">
                  <a:solidFill>
                    <a:srgbClr val="00B0F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大航海時代</a:t>
              </a:r>
            </a:p>
          </p:txBody>
        </p:sp>
      </p:grpSp>
      <p:sp>
        <p:nvSpPr>
          <p:cNvPr id="4" name="文字方塊 3">
            <a:extLst>
              <a:ext uri="{FF2B5EF4-FFF2-40B4-BE49-F238E27FC236}">
                <a16:creationId xmlns:a16="http://schemas.microsoft.com/office/drawing/2014/main" id="{BDA357C5-63A5-4E7A-A33A-D05B69E01DB0}"/>
              </a:ext>
            </a:extLst>
          </p:cNvPr>
          <p:cNvSpPr txBox="1"/>
          <p:nvPr/>
        </p:nvSpPr>
        <p:spPr>
          <a:xfrm>
            <a:off x="7548059" y="2705492"/>
            <a:ext cx="615553" cy="302600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2800" b="1" dirty="0">
                <a:solidFill>
                  <a:srgbClr val="FF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搭配中近現出題</a:t>
            </a:r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E8D84825-3A1C-4053-81F3-871A4EF91304}"/>
              </a:ext>
            </a:extLst>
          </p:cNvPr>
          <p:cNvSpPr txBox="1"/>
          <p:nvPr/>
        </p:nvSpPr>
        <p:spPr>
          <a:xfrm>
            <a:off x="9778127" y="2575088"/>
            <a:ext cx="615553" cy="302600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2800" b="1" dirty="0">
                <a:solidFill>
                  <a:srgbClr val="FF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搭配 世界大戰出題</a:t>
            </a:r>
          </a:p>
        </p:txBody>
      </p:sp>
      <p:grpSp>
        <p:nvGrpSpPr>
          <p:cNvPr id="16" name="群組 15">
            <a:extLst>
              <a:ext uri="{FF2B5EF4-FFF2-40B4-BE49-F238E27FC236}">
                <a16:creationId xmlns:a16="http://schemas.microsoft.com/office/drawing/2014/main" id="{5A6AD1EB-C155-4C3E-A692-ACB68AF6452B}"/>
              </a:ext>
            </a:extLst>
          </p:cNvPr>
          <p:cNvGrpSpPr/>
          <p:nvPr/>
        </p:nvGrpSpPr>
        <p:grpSpPr>
          <a:xfrm>
            <a:off x="-139473" y="0"/>
            <a:ext cx="1846354" cy="914400"/>
            <a:chOff x="-139473" y="0"/>
            <a:chExt cx="1846354" cy="914400"/>
          </a:xfrm>
        </p:grpSpPr>
        <p:pic>
          <p:nvPicPr>
            <p:cNvPr id="17" name="图片 1">
              <a:hlinkClick r:id="rId3" action="ppaction://hlinkfile"/>
              <a:extLst>
                <a:ext uri="{FF2B5EF4-FFF2-40B4-BE49-F238E27FC236}">
                  <a16:creationId xmlns:a16="http://schemas.microsoft.com/office/drawing/2014/main" id="{652A8600-B4F2-4114-B320-4F81C8BAC2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-139473" y="0"/>
              <a:ext cx="1846354" cy="914400"/>
            </a:xfrm>
            <a:prstGeom prst="rect">
              <a:avLst/>
            </a:prstGeom>
          </p:spPr>
        </p:pic>
        <p:sp>
          <p:nvSpPr>
            <p:cNvPr id="18" name="文字方塊 17">
              <a:extLst>
                <a:ext uri="{FF2B5EF4-FFF2-40B4-BE49-F238E27FC236}">
                  <a16:creationId xmlns:a16="http://schemas.microsoft.com/office/drawing/2014/main" id="{069F28A6-B979-4863-AB56-F780CDFD3D72}"/>
                </a:ext>
              </a:extLst>
            </p:cNvPr>
            <p:cNvSpPr txBox="1"/>
            <p:nvPr/>
          </p:nvSpPr>
          <p:spPr>
            <a:xfrm>
              <a:off x="52184" y="121091"/>
              <a:ext cx="146304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200" dirty="0"/>
                <a:t>台灣史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5103205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4" grpId="0"/>
      <p:bldP spid="1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31">
            <a:extLst>
              <a:ext uri="{FF2B5EF4-FFF2-40B4-BE49-F238E27FC236}">
                <a16:creationId xmlns:a16="http://schemas.microsoft.com/office/drawing/2014/main" id="{02172816-EC88-4A20-A9BB-AA0ED182E31B}"/>
              </a:ext>
            </a:extLst>
          </p:cNvPr>
          <p:cNvGrpSpPr/>
          <p:nvPr/>
        </p:nvGrpSpPr>
        <p:grpSpPr>
          <a:xfrm>
            <a:off x="340453" y="1792094"/>
            <a:ext cx="3014287" cy="3154210"/>
            <a:chOff x="6380819" y="1194049"/>
            <a:chExt cx="3014287" cy="3154210"/>
          </a:xfrm>
        </p:grpSpPr>
        <p:sp>
          <p:nvSpPr>
            <p:cNvPr id="14" name="Freeform 6">
              <a:extLst>
                <a:ext uri="{FF2B5EF4-FFF2-40B4-BE49-F238E27FC236}">
                  <a16:creationId xmlns:a16="http://schemas.microsoft.com/office/drawing/2014/main" id="{DBBF515F-991D-461A-A915-2547BC4ECA95}"/>
                </a:ext>
              </a:extLst>
            </p:cNvPr>
            <p:cNvSpPr>
              <a:spLocks/>
            </p:cNvSpPr>
            <p:nvPr/>
          </p:nvSpPr>
          <p:spPr bwMode="auto">
            <a:xfrm>
              <a:off x="6918711" y="1194049"/>
              <a:ext cx="1758554" cy="1983581"/>
            </a:xfrm>
            <a:custGeom>
              <a:avLst/>
              <a:gdLst>
                <a:gd name="T0" fmla="*/ 311 w 622"/>
                <a:gd name="T1" fmla="*/ 702 h 702"/>
                <a:gd name="T2" fmla="*/ 91 w 622"/>
                <a:gd name="T3" fmla="*/ 512 h 702"/>
                <a:gd name="T4" fmla="*/ 0 w 622"/>
                <a:gd name="T5" fmla="*/ 159 h 702"/>
                <a:gd name="T6" fmla="*/ 7 w 622"/>
                <a:gd name="T7" fmla="*/ 29 h 702"/>
                <a:gd name="T8" fmla="*/ 146 w 622"/>
                <a:gd name="T9" fmla="*/ 84 h 702"/>
                <a:gd name="T10" fmla="*/ 312 w 622"/>
                <a:gd name="T11" fmla="*/ 0 h 702"/>
                <a:gd name="T12" fmla="*/ 477 w 622"/>
                <a:gd name="T13" fmla="*/ 84 h 702"/>
                <a:gd name="T14" fmla="*/ 616 w 622"/>
                <a:gd name="T15" fmla="*/ 29 h 702"/>
                <a:gd name="T16" fmla="*/ 622 w 622"/>
                <a:gd name="T17" fmla="*/ 159 h 702"/>
                <a:gd name="T18" fmla="*/ 532 w 622"/>
                <a:gd name="T19" fmla="*/ 512 h 702"/>
                <a:gd name="T20" fmla="*/ 311 w 622"/>
                <a:gd name="T21" fmla="*/ 702 h 7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22" h="702">
                  <a:moveTo>
                    <a:pt x="311" y="702"/>
                  </a:moveTo>
                  <a:cubicBezTo>
                    <a:pt x="225" y="675"/>
                    <a:pt x="147" y="607"/>
                    <a:pt x="91" y="512"/>
                  </a:cubicBezTo>
                  <a:cubicBezTo>
                    <a:pt x="33" y="412"/>
                    <a:pt x="0" y="287"/>
                    <a:pt x="0" y="159"/>
                  </a:cubicBezTo>
                  <a:cubicBezTo>
                    <a:pt x="0" y="123"/>
                    <a:pt x="3" y="71"/>
                    <a:pt x="7" y="29"/>
                  </a:cubicBezTo>
                  <a:cubicBezTo>
                    <a:pt x="44" y="64"/>
                    <a:pt x="94" y="84"/>
                    <a:pt x="146" y="84"/>
                  </a:cubicBezTo>
                  <a:cubicBezTo>
                    <a:pt x="212" y="84"/>
                    <a:pt x="273" y="52"/>
                    <a:pt x="312" y="0"/>
                  </a:cubicBezTo>
                  <a:cubicBezTo>
                    <a:pt x="350" y="52"/>
                    <a:pt x="412" y="84"/>
                    <a:pt x="477" y="84"/>
                  </a:cubicBezTo>
                  <a:cubicBezTo>
                    <a:pt x="529" y="84"/>
                    <a:pt x="578" y="64"/>
                    <a:pt x="616" y="29"/>
                  </a:cubicBezTo>
                  <a:cubicBezTo>
                    <a:pt x="620" y="71"/>
                    <a:pt x="622" y="124"/>
                    <a:pt x="622" y="159"/>
                  </a:cubicBezTo>
                  <a:cubicBezTo>
                    <a:pt x="622" y="287"/>
                    <a:pt x="590" y="412"/>
                    <a:pt x="532" y="512"/>
                  </a:cubicBezTo>
                  <a:cubicBezTo>
                    <a:pt x="475" y="607"/>
                    <a:pt x="397" y="675"/>
                    <a:pt x="311" y="702"/>
                  </a:cubicBezTo>
                  <a:close/>
                </a:path>
              </a:pathLst>
            </a:custGeom>
            <a:blipFill>
              <a:blip r:embed="rId3">
                <a:grayscl/>
              </a:blip>
              <a:stretch>
                <a:fillRect/>
              </a:stretch>
            </a:blipFill>
            <a:ln w="38100">
              <a:solidFill>
                <a:schemeClr val="bg1"/>
              </a:solidFill>
              <a:round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15" name="组合 33">
              <a:extLst>
                <a:ext uri="{FF2B5EF4-FFF2-40B4-BE49-F238E27FC236}">
                  <a16:creationId xmlns:a16="http://schemas.microsoft.com/office/drawing/2014/main" id="{2450AED5-392A-4238-8EB2-FF7DE3411824}"/>
                </a:ext>
              </a:extLst>
            </p:cNvPr>
            <p:cNvGrpSpPr/>
            <p:nvPr/>
          </p:nvGrpSpPr>
          <p:grpSpPr>
            <a:xfrm>
              <a:off x="6902125" y="2076492"/>
              <a:ext cx="985838" cy="1020366"/>
              <a:chOff x="8116888" y="4364038"/>
              <a:chExt cx="1314450" cy="1360488"/>
            </a:xfrm>
          </p:grpSpPr>
          <p:sp>
            <p:nvSpPr>
              <p:cNvPr id="22" name="Freeform 21">
                <a:extLst>
                  <a:ext uri="{FF2B5EF4-FFF2-40B4-BE49-F238E27FC236}">
                    <a16:creationId xmlns:a16="http://schemas.microsoft.com/office/drawing/2014/main" id="{5B5F7016-87C7-4EC4-BB1D-426BACE5F3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451851" y="4691063"/>
                <a:ext cx="652463" cy="728663"/>
              </a:xfrm>
              <a:custGeom>
                <a:avLst/>
                <a:gdLst>
                  <a:gd name="T0" fmla="*/ 174 w 174"/>
                  <a:gd name="T1" fmla="*/ 87 h 194"/>
                  <a:gd name="T2" fmla="*/ 87 w 174"/>
                  <a:gd name="T3" fmla="*/ 0 h 194"/>
                  <a:gd name="T4" fmla="*/ 0 w 174"/>
                  <a:gd name="T5" fmla="*/ 87 h 194"/>
                  <a:gd name="T6" fmla="*/ 47 w 174"/>
                  <a:gd name="T7" fmla="*/ 165 h 194"/>
                  <a:gd name="T8" fmla="*/ 47 w 174"/>
                  <a:gd name="T9" fmla="*/ 194 h 194"/>
                  <a:gd name="T10" fmla="*/ 127 w 174"/>
                  <a:gd name="T11" fmla="*/ 194 h 194"/>
                  <a:gd name="T12" fmla="*/ 127 w 174"/>
                  <a:gd name="T13" fmla="*/ 165 h 194"/>
                  <a:gd name="T14" fmla="*/ 174 w 174"/>
                  <a:gd name="T15" fmla="*/ 87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4" h="194">
                    <a:moveTo>
                      <a:pt x="174" y="87"/>
                    </a:moveTo>
                    <a:cubicBezTo>
                      <a:pt x="174" y="39"/>
                      <a:pt x="135" y="0"/>
                      <a:pt x="87" y="0"/>
                    </a:cubicBezTo>
                    <a:cubicBezTo>
                      <a:pt x="39" y="0"/>
                      <a:pt x="0" y="39"/>
                      <a:pt x="0" y="87"/>
                    </a:cubicBezTo>
                    <a:cubicBezTo>
                      <a:pt x="0" y="121"/>
                      <a:pt x="19" y="150"/>
                      <a:pt x="47" y="165"/>
                    </a:cubicBezTo>
                    <a:cubicBezTo>
                      <a:pt x="47" y="194"/>
                      <a:pt x="47" y="194"/>
                      <a:pt x="47" y="194"/>
                    </a:cubicBezTo>
                    <a:cubicBezTo>
                      <a:pt x="127" y="194"/>
                      <a:pt x="127" y="194"/>
                      <a:pt x="127" y="194"/>
                    </a:cubicBezTo>
                    <a:cubicBezTo>
                      <a:pt x="127" y="165"/>
                      <a:pt x="127" y="165"/>
                      <a:pt x="127" y="165"/>
                    </a:cubicBezTo>
                    <a:cubicBezTo>
                      <a:pt x="155" y="150"/>
                      <a:pt x="174" y="121"/>
                      <a:pt x="174" y="8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6" name="Freeform 22">
                <a:extLst>
                  <a:ext uri="{FF2B5EF4-FFF2-40B4-BE49-F238E27FC236}">
                    <a16:creationId xmlns:a16="http://schemas.microsoft.com/office/drawing/2014/main" id="{4E834E86-E546-4A64-B519-91AF02EF2D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28063" y="5454650"/>
                <a:ext cx="300038" cy="52388"/>
              </a:xfrm>
              <a:custGeom>
                <a:avLst/>
                <a:gdLst>
                  <a:gd name="T0" fmla="*/ 80 w 80"/>
                  <a:gd name="T1" fmla="*/ 7 h 14"/>
                  <a:gd name="T2" fmla="*/ 73 w 80"/>
                  <a:gd name="T3" fmla="*/ 14 h 14"/>
                  <a:gd name="T4" fmla="*/ 7 w 80"/>
                  <a:gd name="T5" fmla="*/ 14 h 14"/>
                  <a:gd name="T6" fmla="*/ 0 w 80"/>
                  <a:gd name="T7" fmla="*/ 7 h 14"/>
                  <a:gd name="T8" fmla="*/ 0 w 80"/>
                  <a:gd name="T9" fmla="*/ 7 h 14"/>
                  <a:gd name="T10" fmla="*/ 7 w 80"/>
                  <a:gd name="T11" fmla="*/ 0 h 14"/>
                  <a:gd name="T12" fmla="*/ 73 w 80"/>
                  <a:gd name="T13" fmla="*/ 0 h 14"/>
                  <a:gd name="T14" fmla="*/ 80 w 80"/>
                  <a:gd name="T15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0" h="14">
                    <a:moveTo>
                      <a:pt x="80" y="7"/>
                    </a:moveTo>
                    <a:cubicBezTo>
                      <a:pt x="80" y="11"/>
                      <a:pt x="77" y="14"/>
                      <a:pt x="73" y="14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3" y="14"/>
                      <a:pt x="0" y="11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3" y="0"/>
                      <a:pt x="7" y="0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77" y="0"/>
                      <a:pt x="80" y="3"/>
                      <a:pt x="80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7" name="Freeform 23">
                <a:extLst>
                  <a:ext uri="{FF2B5EF4-FFF2-40B4-BE49-F238E27FC236}">
                    <a16:creationId xmlns:a16="http://schemas.microsoft.com/office/drawing/2014/main" id="{F5B8B04E-E4A4-40F4-ACDB-58C3284A8F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28063" y="5524500"/>
                <a:ext cx="300038" cy="53975"/>
              </a:xfrm>
              <a:custGeom>
                <a:avLst/>
                <a:gdLst>
                  <a:gd name="T0" fmla="*/ 80 w 80"/>
                  <a:gd name="T1" fmla="*/ 7 h 14"/>
                  <a:gd name="T2" fmla="*/ 73 w 80"/>
                  <a:gd name="T3" fmla="*/ 14 h 14"/>
                  <a:gd name="T4" fmla="*/ 7 w 80"/>
                  <a:gd name="T5" fmla="*/ 14 h 14"/>
                  <a:gd name="T6" fmla="*/ 0 w 80"/>
                  <a:gd name="T7" fmla="*/ 7 h 14"/>
                  <a:gd name="T8" fmla="*/ 0 w 80"/>
                  <a:gd name="T9" fmla="*/ 7 h 14"/>
                  <a:gd name="T10" fmla="*/ 7 w 80"/>
                  <a:gd name="T11" fmla="*/ 0 h 14"/>
                  <a:gd name="T12" fmla="*/ 73 w 80"/>
                  <a:gd name="T13" fmla="*/ 0 h 14"/>
                  <a:gd name="T14" fmla="*/ 80 w 80"/>
                  <a:gd name="T15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0" h="14">
                    <a:moveTo>
                      <a:pt x="80" y="7"/>
                    </a:moveTo>
                    <a:cubicBezTo>
                      <a:pt x="80" y="11"/>
                      <a:pt x="77" y="14"/>
                      <a:pt x="73" y="14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3" y="14"/>
                      <a:pt x="0" y="11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3" y="0"/>
                      <a:pt x="7" y="0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77" y="0"/>
                      <a:pt x="80" y="3"/>
                      <a:pt x="80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8" name="Freeform 24">
                <a:extLst>
                  <a:ext uri="{FF2B5EF4-FFF2-40B4-BE49-F238E27FC236}">
                    <a16:creationId xmlns:a16="http://schemas.microsoft.com/office/drawing/2014/main" id="{794B4CD8-AFE0-4FC2-BA20-7ABD371863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661401" y="5595938"/>
                <a:ext cx="228600" cy="53975"/>
              </a:xfrm>
              <a:custGeom>
                <a:avLst/>
                <a:gdLst>
                  <a:gd name="T0" fmla="*/ 61 w 61"/>
                  <a:gd name="T1" fmla="*/ 7 h 14"/>
                  <a:gd name="T2" fmla="*/ 56 w 61"/>
                  <a:gd name="T3" fmla="*/ 14 h 14"/>
                  <a:gd name="T4" fmla="*/ 5 w 61"/>
                  <a:gd name="T5" fmla="*/ 14 h 14"/>
                  <a:gd name="T6" fmla="*/ 0 w 61"/>
                  <a:gd name="T7" fmla="*/ 7 h 14"/>
                  <a:gd name="T8" fmla="*/ 0 w 61"/>
                  <a:gd name="T9" fmla="*/ 7 h 14"/>
                  <a:gd name="T10" fmla="*/ 5 w 61"/>
                  <a:gd name="T11" fmla="*/ 0 h 14"/>
                  <a:gd name="T12" fmla="*/ 56 w 61"/>
                  <a:gd name="T13" fmla="*/ 0 h 14"/>
                  <a:gd name="T14" fmla="*/ 61 w 61"/>
                  <a:gd name="T15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1" h="14">
                    <a:moveTo>
                      <a:pt x="61" y="7"/>
                    </a:moveTo>
                    <a:cubicBezTo>
                      <a:pt x="61" y="11"/>
                      <a:pt x="59" y="14"/>
                      <a:pt x="56" y="14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2" y="14"/>
                      <a:pt x="0" y="11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2" y="0"/>
                      <a:pt x="5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9" y="0"/>
                      <a:pt x="61" y="3"/>
                      <a:pt x="61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9" name="Freeform 25">
                <a:extLst>
                  <a:ext uri="{FF2B5EF4-FFF2-40B4-BE49-F238E27FC236}">
                    <a16:creationId xmlns:a16="http://schemas.microsoft.com/office/drawing/2014/main" id="{06986E1C-59D7-4D19-B19B-617CD69315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713788" y="5672138"/>
                <a:ext cx="120650" cy="52388"/>
              </a:xfrm>
              <a:custGeom>
                <a:avLst/>
                <a:gdLst>
                  <a:gd name="T0" fmla="*/ 32 w 32"/>
                  <a:gd name="T1" fmla="*/ 7 h 14"/>
                  <a:gd name="T2" fmla="*/ 30 w 32"/>
                  <a:gd name="T3" fmla="*/ 14 h 14"/>
                  <a:gd name="T4" fmla="*/ 3 w 32"/>
                  <a:gd name="T5" fmla="*/ 14 h 14"/>
                  <a:gd name="T6" fmla="*/ 0 w 32"/>
                  <a:gd name="T7" fmla="*/ 7 h 14"/>
                  <a:gd name="T8" fmla="*/ 0 w 32"/>
                  <a:gd name="T9" fmla="*/ 7 h 14"/>
                  <a:gd name="T10" fmla="*/ 3 w 32"/>
                  <a:gd name="T11" fmla="*/ 0 h 14"/>
                  <a:gd name="T12" fmla="*/ 30 w 32"/>
                  <a:gd name="T13" fmla="*/ 0 h 14"/>
                  <a:gd name="T14" fmla="*/ 32 w 32"/>
                  <a:gd name="T15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14">
                    <a:moveTo>
                      <a:pt x="32" y="7"/>
                    </a:moveTo>
                    <a:cubicBezTo>
                      <a:pt x="32" y="10"/>
                      <a:pt x="31" y="14"/>
                      <a:pt x="30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2" y="14"/>
                      <a:pt x="0" y="10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2" y="0"/>
                      <a:pt x="3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1" y="0"/>
                      <a:pt x="32" y="3"/>
                      <a:pt x="32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0" name="Freeform 26">
                <a:extLst>
                  <a:ext uri="{FF2B5EF4-FFF2-40B4-BE49-F238E27FC236}">
                    <a16:creationId xmlns:a16="http://schemas.microsoft.com/office/drawing/2014/main" id="{4063F7D9-A3A8-43CE-B7E8-5103844177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740776" y="4364038"/>
                <a:ext cx="71438" cy="266700"/>
              </a:xfrm>
              <a:custGeom>
                <a:avLst/>
                <a:gdLst>
                  <a:gd name="T0" fmla="*/ 19 w 19"/>
                  <a:gd name="T1" fmla="*/ 63 h 71"/>
                  <a:gd name="T2" fmla="*/ 9 w 19"/>
                  <a:gd name="T3" fmla="*/ 71 h 71"/>
                  <a:gd name="T4" fmla="*/ 9 w 19"/>
                  <a:gd name="T5" fmla="*/ 71 h 71"/>
                  <a:gd name="T6" fmla="*/ 0 w 19"/>
                  <a:gd name="T7" fmla="*/ 63 h 71"/>
                  <a:gd name="T8" fmla="*/ 0 w 19"/>
                  <a:gd name="T9" fmla="*/ 8 h 71"/>
                  <a:gd name="T10" fmla="*/ 9 w 19"/>
                  <a:gd name="T11" fmla="*/ 0 h 71"/>
                  <a:gd name="T12" fmla="*/ 9 w 19"/>
                  <a:gd name="T13" fmla="*/ 0 h 71"/>
                  <a:gd name="T14" fmla="*/ 19 w 19"/>
                  <a:gd name="T15" fmla="*/ 8 h 71"/>
                  <a:gd name="T16" fmla="*/ 19 w 19"/>
                  <a:gd name="T17" fmla="*/ 63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71">
                    <a:moveTo>
                      <a:pt x="19" y="63"/>
                    </a:moveTo>
                    <a:cubicBezTo>
                      <a:pt x="19" y="67"/>
                      <a:pt x="15" y="71"/>
                      <a:pt x="9" y="71"/>
                    </a:cubicBezTo>
                    <a:cubicBezTo>
                      <a:pt x="9" y="71"/>
                      <a:pt x="9" y="71"/>
                      <a:pt x="9" y="71"/>
                    </a:cubicBezTo>
                    <a:cubicBezTo>
                      <a:pt x="4" y="71"/>
                      <a:pt x="0" y="67"/>
                      <a:pt x="0" y="63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15" y="0"/>
                      <a:pt x="19" y="4"/>
                      <a:pt x="19" y="8"/>
                    </a:cubicBezTo>
                    <a:lnTo>
                      <a:pt x="19" y="6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1" name="Freeform 27">
                <a:extLst>
                  <a:ext uri="{FF2B5EF4-FFF2-40B4-BE49-F238E27FC236}">
                    <a16:creationId xmlns:a16="http://schemas.microsoft.com/office/drawing/2014/main" id="{495B5B00-E4BC-4A80-A16A-96E96AE1D2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81988" y="4556125"/>
                <a:ext cx="217488" cy="217488"/>
              </a:xfrm>
              <a:custGeom>
                <a:avLst/>
                <a:gdLst>
                  <a:gd name="T0" fmla="*/ 55 w 58"/>
                  <a:gd name="T1" fmla="*/ 42 h 58"/>
                  <a:gd name="T2" fmla="*/ 54 w 58"/>
                  <a:gd name="T3" fmla="*/ 54 h 58"/>
                  <a:gd name="T4" fmla="*/ 54 w 58"/>
                  <a:gd name="T5" fmla="*/ 54 h 58"/>
                  <a:gd name="T6" fmla="*/ 42 w 58"/>
                  <a:gd name="T7" fmla="*/ 55 h 58"/>
                  <a:gd name="T8" fmla="*/ 3 w 58"/>
                  <a:gd name="T9" fmla="*/ 16 h 58"/>
                  <a:gd name="T10" fmla="*/ 4 w 58"/>
                  <a:gd name="T11" fmla="*/ 4 h 58"/>
                  <a:gd name="T12" fmla="*/ 4 w 58"/>
                  <a:gd name="T13" fmla="*/ 4 h 58"/>
                  <a:gd name="T14" fmla="*/ 16 w 58"/>
                  <a:gd name="T15" fmla="*/ 3 h 58"/>
                  <a:gd name="T16" fmla="*/ 55 w 58"/>
                  <a:gd name="T17" fmla="*/ 42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58">
                    <a:moveTo>
                      <a:pt x="55" y="42"/>
                    </a:moveTo>
                    <a:cubicBezTo>
                      <a:pt x="58" y="45"/>
                      <a:pt x="58" y="50"/>
                      <a:pt x="54" y="54"/>
                    </a:cubicBezTo>
                    <a:cubicBezTo>
                      <a:pt x="54" y="54"/>
                      <a:pt x="54" y="54"/>
                      <a:pt x="54" y="54"/>
                    </a:cubicBezTo>
                    <a:cubicBezTo>
                      <a:pt x="50" y="57"/>
                      <a:pt x="45" y="58"/>
                      <a:pt x="42" y="55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0" y="13"/>
                      <a:pt x="0" y="7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7" y="0"/>
                      <a:pt x="13" y="0"/>
                      <a:pt x="16" y="3"/>
                    </a:cubicBezTo>
                    <a:lnTo>
                      <a:pt x="55" y="4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2" name="Freeform 28">
                <a:extLst>
                  <a:ext uri="{FF2B5EF4-FFF2-40B4-BE49-F238E27FC236}">
                    <a16:creationId xmlns:a16="http://schemas.microsoft.com/office/drawing/2014/main" id="{BEB5701C-334B-4842-A69A-E39C0717BC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059863" y="4556125"/>
                <a:ext cx="217488" cy="217488"/>
              </a:xfrm>
              <a:custGeom>
                <a:avLst/>
                <a:gdLst>
                  <a:gd name="T0" fmla="*/ 16 w 58"/>
                  <a:gd name="T1" fmla="*/ 55 h 58"/>
                  <a:gd name="T2" fmla="*/ 4 w 58"/>
                  <a:gd name="T3" fmla="*/ 54 h 58"/>
                  <a:gd name="T4" fmla="*/ 4 w 58"/>
                  <a:gd name="T5" fmla="*/ 54 h 58"/>
                  <a:gd name="T6" fmla="*/ 3 w 58"/>
                  <a:gd name="T7" fmla="*/ 42 h 58"/>
                  <a:gd name="T8" fmla="*/ 42 w 58"/>
                  <a:gd name="T9" fmla="*/ 3 h 58"/>
                  <a:gd name="T10" fmla="*/ 54 w 58"/>
                  <a:gd name="T11" fmla="*/ 4 h 58"/>
                  <a:gd name="T12" fmla="*/ 54 w 58"/>
                  <a:gd name="T13" fmla="*/ 4 h 58"/>
                  <a:gd name="T14" fmla="*/ 55 w 58"/>
                  <a:gd name="T15" fmla="*/ 16 h 58"/>
                  <a:gd name="T16" fmla="*/ 16 w 58"/>
                  <a:gd name="T17" fmla="*/ 55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58">
                    <a:moveTo>
                      <a:pt x="16" y="55"/>
                    </a:moveTo>
                    <a:cubicBezTo>
                      <a:pt x="13" y="58"/>
                      <a:pt x="7" y="57"/>
                      <a:pt x="4" y="54"/>
                    </a:cubicBezTo>
                    <a:cubicBezTo>
                      <a:pt x="4" y="54"/>
                      <a:pt x="4" y="54"/>
                      <a:pt x="4" y="54"/>
                    </a:cubicBezTo>
                    <a:cubicBezTo>
                      <a:pt x="0" y="50"/>
                      <a:pt x="0" y="45"/>
                      <a:pt x="3" y="42"/>
                    </a:cubicBezTo>
                    <a:cubicBezTo>
                      <a:pt x="42" y="3"/>
                      <a:pt x="42" y="3"/>
                      <a:pt x="42" y="3"/>
                    </a:cubicBezTo>
                    <a:cubicBezTo>
                      <a:pt x="45" y="0"/>
                      <a:pt x="50" y="0"/>
                      <a:pt x="54" y="4"/>
                    </a:cubicBezTo>
                    <a:cubicBezTo>
                      <a:pt x="54" y="4"/>
                      <a:pt x="54" y="4"/>
                      <a:pt x="54" y="4"/>
                    </a:cubicBezTo>
                    <a:cubicBezTo>
                      <a:pt x="57" y="7"/>
                      <a:pt x="58" y="13"/>
                      <a:pt x="55" y="16"/>
                    </a:cubicBezTo>
                    <a:lnTo>
                      <a:pt x="16" y="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3" name="Freeform 29">
                <a:extLst>
                  <a:ext uri="{FF2B5EF4-FFF2-40B4-BE49-F238E27FC236}">
                    <a16:creationId xmlns:a16="http://schemas.microsoft.com/office/drawing/2014/main" id="{2D86955E-B26C-4793-A77F-5A7945A39A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164638" y="5021263"/>
                <a:ext cx="266700" cy="68263"/>
              </a:xfrm>
              <a:custGeom>
                <a:avLst/>
                <a:gdLst>
                  <a:gd name="T0" fmla="*/ 8 w 71"/>
                  <a:gd name="T1" fmla="*/ 18 h 18"/>
                  <a:gd name="T2" fmla="*/ 0 w 71"/>
                  <a:gd name="T3" fmla="*/ 9 h 18"/>
                  <a:gd name="T4" fmla="*/ 0 w 71"/>
                  <a:gd name="T5" fmla="*/ 9 h 18"/>
                  <a:gd name="T6" fmla="*/ 8 w 71"/>
                  <a:gd name="T7" fmla="*/ 0 h 18"/>
                  <a:gd name="T8" fmla="*/ 63 w 71"/>
                  <a:gd name="T9" fmla="*/ 0 h 18"/>
                  <a:gd name="T10" fmla="*/ 71 w 71"/>
                  <a:gd name="T11" fmla="*/ 9 h 18"/>
                  <a:gd name="T12" fmla="*/ 71 w 71"/>
                  <a:gd name="T13" fmla="*/ 9 h 18"/>
                  <a:gd name="T14" fmla="*/ 63 w 71"/>
                  <a:gd name="T15" fmla="*/ 18 h 18"/>
                  <a:gd name="T16" fmla="*/ 8 w 71"/>
                  <a:gd name="T17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1" h="18">
                    <a:moveTo>
                      <a:pt x="8" y="18"/>
                    </a:moveTo>
                    <a:cubicBezTo>
                      <a:pt x="4" y="18"/>
                      <a:pt x="0" y="14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68" y="0"/>
                      <a:pt x="71" y="4"/>
                      <a:pt x="71" y="9"/>
                    </a:cubicBezTo>
                    <a:cubicBezTo>
                      <a:pt x="71" y="9"/>
                      <a:pt x="71" y="9"/>
                      <a:pt x="71" y="9"/>
                    </a:cubicBezTo>
                    <a:cubicBezTo>
                      <a:pt x="71" y="14"/>
                      <a:pt x="68" y="18"/>
                      <a:pt x="63" y="18"/>
                    </a:cubicBezTo>
                    <a:lnTo>
                      <a:pt x="8" y="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4" name="Freeform 30">
                <a:extLst>
                  <a:ext uri="{FF2B5EF4-FFF2-40B4-BE49-F238E27FC236}">
                    <a16:creationId xmlns:a16="http://schemas.microsoft.com/office/drawing/2014/main" id="{186D1E8F-B0BF-48E7-B746-3E330474D8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16888" y="5021263"/>
                <a:ext cx="266700" cy="68263"/>
              </a:xfrm>
              <a:custGeom>
                <a:avLst/>
                <a:gdLst>
                  <a:gd name="T0" fmla="*/ 63 w 71"/>
                  <a:gd name="T1" fmla="*/ 0 h 18"/>
                  <a:gd name="T2" fmla="*/ 71 w 71"/>
                  <a:gd name="T3" fmla="*/ 9 h 18"/>
                  <a:gd name="T4" fmla="*/ 71 w 71"/>
                  <a:gd name="T5" fmla="*/ 9 h 18"/>
                  <a:gd name="T6" fmla="*/ 63 w 71"/>
                  <a:gd name="T7" fmla="*/ 18 h 18"/>
                  <a:gd name="T8" fmla="*/ 8 w 71"/>
                  <a:gd name="T9" fmla="*/ 18 h 18"/>
                  <a:gd name="T10" fmla="*/ 0 w 71"/>
                  <a:gd name="T11" fmla="*/ 9 h 18"/>
                  <a:gd name="T12" fmla="*/ 0 w 71"/>
                  <a:gd name="T13" fmla="*/ 9 h 18"/>
                  <a:gd name="T14" fmla="*/ 8 w 71"/>
                  <a:gd name="T15" fmla="*/ 0 h 18"/>
                  <a:gd name="T16" fmla="*/ 63 w 71"/>
                  <a:gd name="T1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1" h="18">
                    <a:moveTo>
                      <a:pt x="63" y="0"/>
                    </a:moveTo>
                    <a:cubicBezTo>
                      <a:pt x="68" y="0"/>
                      <a:pt x="71" y="4"/>
                      <a:pt x="71" y="9"/>
                    </a:cubicBezTo>
                    <a:cubicBezTo>
                      <a:pt x="71" y="9"/>
                      <a:pt x="71" y="9"/>
                      <a:pt x="71" y="9"/>
                    </a:cubicBezTo>
                    <a:cubicBezTo>
                      <a:pt x="71" y="14"/>
                      <a:pt x="68" y="18"/>
                      <a:pt x="63" y="18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4" y="18"/>
                      <a:pt x="0" y="14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4" y="0"/>
                      <a:pt x="8" y="0"/>
                    </a:cubicBezTo>
                    <a:lnTo>
                      <a:pt x="6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5" name="Freeform 31">
                <a:extLst>
                  <a:ext uri="{FF2B5EF4-FFF2-40B4-BE49-F238E27FC236}">
                    <a16:creationId xmlns:a16="http://schemas.microsoft.com/office/drawing/2014/main" id="{8FEDBD89-40F4-46E1-B86D-31D115B64B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013826" y="5281613"/>
                <a:ext cx="211138" cy="220663"/>
              </a:xfrm>
              <a:custGeom>
                <a:avLst/>
                <a:gdLst>
                  <a:gd name="T0" fmla="*/ 53 w 56"/>
                  <a:gd name="T1" fmla="*/ 43 h 59"/>
                  <a:gd name="T2" fmla="*/ 52 w 56"/>
                  <a:gd name="T3" fmla="*/ 56 h 59"/>
                  <a:gd name="T4" fmla="*/ 52 w 56"/>
                  <a:gd name="T5" fmla="*/ 56 h 59"/>
                  <a:gd name="T6" fmla="*/ 40 w 56"/>
                  <a:gd name="T7" fmla="*/ 56 h 59"/>
                  <a:gd name="T8" fmla="*/ 3 w 56"/>
                  <a:gd name="T9" fmla="*/ 15 h 59"/>
                  <a:gd name="T10" fmla="*/ 4 w 56"/>
                  <a:gd name="T11" fmla="*/ 3 h 59"/>
                  <a:gd name="T12" fmla="*/ 4 w 56"/>
                  <a:gd name="T13" fmla="*/ 3 h 59"/>
                  <a:gd name="T14" fmla="*/ 16 w 56"/>
                  <a:gd name="T15" fmla="*/ 3 h 59"/>
                  <a:gd name="T16" fmla="*/ 53 w 56"/>
                  <a:gd name="T17" fmla="*/ 43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6" h="59">
                    <a:moveTo>
                      <a:pt x="53" y="43"/>
                    </a:moveTo>
                    <a:cubicBezTo>
                      <a:pt x="56" y="47"/>
                      <a:pt x="56" y="52"/>
                      <a:pt x="52" y="56"/>
                    </a:cubicBezTo>
                    <a:cubicBezTo>
                      <a:pt x="52" y="56"/>
                      <a:pt x="52" y="56"/>
                      <a:pt x="52" y="56"/>
                    </a:cubicBezTo>
                    <a:cubicBezTo>
                      <a:pt x="48" y="59"/>
                      <a:pt x="43" y="59"/>
                      <a:pt x="40" y="56"/>
                    </a:cubicBezTo>
                    <a:cubicBezTo>
                      <a:pt x="3" y="15"/>
                      <a:pt x="3" y="15"/>
                      <a:pt x="3" y="15"/>
                    </a:cubicBezTo>
                    <a:cubicBezTo>
                      <a:pt x="0" y="12"/>
                      <a:pt x="0" y="7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8" y="0"/>
                      <a:pt x="13" y="0"/>
                      <a:pt x="16" y="3"/>
                    </a:cubicBezTo>
                    <a:lnTo>
                      <a:pt x="53" y="4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6" name="Freeform 32">
                <a:extLst>
                  <a:ext uri="{FF2B5EF4-FFF2-40B4-BE49-F238E27FC236}">
                    <a16:creationId xmlns:a16="http://schemas.microsoft.com/office/drawing/2014/main" id="{B41F7FA7-B284-4F4F-B3E5-F916C68B2C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320088" y="5281613"/>
                <a:ext cx="214313" cy="220663"/>
              </a:xfrm>
              <a:custGeom>
                <a:avLst/>
                <a:gdLst>
                  <a:gd name="T0" fmla="*/ 16 w 57"/>
                  <a:gd name="T1" fmla="*/ 56 h 59"/>
                  <a:gd name="T2" fmla="*/ 4 w 57"/>
                  <a:gd name="T3" fmla="*/ 55 h 59"/>
                  <a:gd name="T4" fmla="*/ 4 w 57"/>
                  <a:gd name="T5" fmla="*/ 55 h 59"/>
                  <a:gd name="T6" fmla="*/ 3 w 57"/>
                  <a:gd name="T7" fmla="*/ 43 h 59"/>
                  <a:gd name="T8" fmla="*/ 40 w 57"/>
                  <a:gd name="T9" fmla="*/ 3 h 59"/>
                  <a:gd name="T10" fmla="*/ 52 w 57"/>
                  <a:gd name="T11" fmla="*/ 4 h 59"/>
                  <a:gd name="T12" fmla="*/ 52 w 57"/>
                  <a:gd name="T13" fmla="*/ 4 h 59"/>
                  <a:gd name="T14" fmla="*/ 54 w 57"/>
                  <a:gd name="T15" fmla="*/ 16 h 59"/>
                  <a:gd name="T16" fmla="*/ 16 w 57"/>
                  <a:gd name="T17" fmla="*/ 56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7" h="59">
                    <a:moveTo>
                      <a:pt x="16" y="56"/>
                    </a:moveTo>
                    <a:cubicBezTo>
                      <a:pt x="13" y="59"/>
                      <a:pt x="7" y="59"/>
                      <a:pt x="4" y="55"/>
                    </a:cubicBezTo>
                    <a:cubicBezTo>
                      <a:pt x="4" y="55"/>
                      <a:pt x="4" y="55"/>
                      <a:pt x="4" y="55"/>
                    </a:cubicBezTo>
                    <a:cubicBezTo>
                      <a:pt x="0" y="52"/>
                      <a:pt x="0" y="46"/>
                      <a:pt x="3" y="43"/>
                    </a:cubicBezTo>
                    <a:cubicBezTo>
                      <a:pt x="40" y="3"/>
                      <a:pt x="40" y="3"/>
                      <a:pt x="40" y="3"/>
                    </a:cubicBezTo>
                    <a:cubicBezTo>
                      <a:pt x="43" y="0"/>
                      <a:pt x="49" y="0"/>
                      <a:pt x="52" y="4"/>
                    </a:cubicBezTo>
                    <a:cubicBezTo>
                      <a:pt x="52" y="4"/>
                      <a:pt x="52" y="4"/>
                      <a:pt x="52" y="4"/>
                    </a:cubicBezTo>
                    <a:cubicBezTo>
                      <a:pt x="56" y="7"/>
                      <a:pt x="57" y="12"/>
                      <a:pt x="54" y="16"/>
                    </a:cubicBezTo>
                    <a:lnTo>
                      <a:pt x="16" y="5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16" name="文本框 34">
              <a:extLst>
                <a:ext uri="{FF2B5EF4-FFF2-40B4-BE49-F238E27FC236}">
                  <a16:creationId xmlns:a16="http://schemas.microsoft.com/office/drawing/2014/main" id="{CD40B9B8-6ABE-4D16-91DB-0D9DD042ECEF}"/>
                </a:ext>
              </a:extLst>
            </p:cNvPr>
            <p:cNvSpPr txBox="1"/>
            <p:nvPr/>
          </p:nvSpPr>
          <p:spPr>
            <a:xfrm>
              <a:off x="6380819" y="3355680"/>
              <a:ext cx="3014287" cy="992579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TW" sz="6000" dirty="0">
                  <a:solidFill>
                    <a:srgbClr val="FF0066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Arial"/>
                </a:rPr>
                <a:t>111</a:t>
              </a:r>
              <a:r>
                <a:rPr lang="zh-TW" altLang="en-US" sz="6000" dirty="0">
                  <a:solidFill>
                    <a:srgbClr val="FF0066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Arial"/>
                </a:rPr>
                <a:t>會考</a:t>
              </a:r>
              <a:endParaRPr lang="zh-CN" altLang="en-US" sz="6000" dirty="0">
                <a:solidFill>
                  <a:srgbClr val="FF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endParaRPr>
            </a:p>
          </p:txBody>
        </p:sp>
      </p:grpSp>
      <p:sp>
        <p:nvSpPr>
          <p:cNvPr id="2" name="Rectangle 29">
            <a:extLst>
              <a:ext uri="{FF2B5EF4-FFF2-40B4-BE49-F238E27FC236}">
                <a16:creationId xmlns:a16="http://schemas.microsoft.com/office/drawing/2014/main" id="{D1C946EB-0790-423F-BB7E-5859C12C14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95250" y="131717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sp>
        <p:nvSpPr>
          <p:cNvPr id="9" name="Rectangle 30">
            <a:extLst>
              <a:ext uri="{FF2B5EF4-FFF2-40B4-BE49-F238E27FC236}">
                <a16:creationId xmlns:a16="http://schemas.microsoft.com/office/drawing/2014/main" id="{6DBB4FEF-2A40-44AF-9317-03CC7A08D2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49612" y="1054426"/>
            <a:ext cx="8074982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altLang="zh-TW" sz="2000" b="0" i="0" u="none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cs typeface="標楷體" panose="03000509000000000000" pitchFamily="65" charset="-120"/>
              </a:rPr>
              <a:t>測驗說明：</a:t>
            </a:r>
            <a:endParaRPr kumimoji="0" lang="zh-TW" altLang="en-US" sz="2000" b="0" i="0" u="none" strike="noStrike" cap="none" normalizeH="0" baseline="0" dirty="0">
              <a:ln>
                <a:noFill/>
              </a:ln>
              <a:solidFill>
                <a:srgbClr val="231F20"/>
              </a:solidFill>
              <a:effectLst/>
              <a:latin typeface="Arial" panose="020B0604020202020204" pitchFamily="34" charset="0"/>
              <a:cs typeface="標楷體" panose="03000509000000000000" pitchFamily="65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altLang="en-US" sz="2000" b="0" i="0" u="none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cs typeface="標楷體" panose="03000509000000000000" pitchFamily="65" charset="-120"/>
              </a:rPr>
              <a:t>這是國中教育會考社會科參考試題本，試題本採雙面印刷，共</a:t>
            </a:r>
            <a:r>
              <a:rPr kumimoji="0" lang="zh-TW" altLang="en-US" sz="2000" b="0" i="0" u="sng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cs typeface="標楷體" panose="03000509000000000000" pitchFamily="65" charset="-120"/>
              </a:rPr>
              <a:t> </a:t>
            </a:r>
            <a:r>
              <a:rPr kumimoji="0" lang="en-US" altLang="zh-TW" sz="2000" b="1" i="0" u="sng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標楷體" panose="03000509000000000000" pitchFamily="65" charset="-120"/>
              </a:rPr>
              <a:t>14 </a:t>
            </a:r>
            <a:r>
              <a:rPr kumimoji="0" lang="zh-TW" altLang="en-US" sz="2000" b="0" i="0" u="sng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cs typeface="標楷體" panose="03000509000000000000" pitchFamily="65" charset="-120"/>
              </a:rPr>
              <a:t>頁</a:t>
            </a:r>
            <a:r>
              <a:rPr kumimoji="0" lang="zh-TW" altLang="en-US" sz="2000" b="0" i="0" u="none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cs typeface="標楷體" panose="03000509000000000000" pitchFamily="65" charset="-120"/>
              </a:rPr>
              <a:t>， 有</a:t>
            </a:r>
            <a:r>
              <a:rPr kumimoji="0" lang="zh-TW" altLang="en-US" sz="2000" b="0" i="0" u="sng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cs typeface="標楷體" panose="03000509000000000000" pitchFamily="65" charset="-120"/>
              </a:rPr>
              <a:t> </a:t>
            </a:r>
            <a:r>
              <a:rPr lang="en-US" altLang="zh-TW" sz="4000" b="1" u="sng" dirty="0">
                <a:solidFill>
                  <a:srgbClr val="FF0000"/>
                </a:solidFill>
                <a:latin typeface="Arial" panose="020B0604020202020204" pitchFamily="34" charset="0"/>
                <a:cs typeface="標楷體" panose="03000509000000000000" pitchFamily="65" charset="-120"/>
              </a:rPr>
              <a:t>54</a:t>
            </a:r>
            <a:r>
              <a:rPr kumimoji="0" lang="en-US" altLang="zh-TW" sz="2000" b="1" i="0" u="sng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標楷體" panose="03000509000000000000" pitchFamily="65" charset="-120"/>
              </a:rPr>
              <a:t> </a:t>
            </a:r>
            <a:r>
              <a:rPr kumimoji="0" lang="zh-TW" altLang="en-US" sz="2000" b="0" i="0" u="sng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cs typeface="標楷體" panose="03000509000000000000" pitchFamily="65" charset="-120"/>
              </a:rPr>
              <a:t>題</a:t>
            </a:r>
            <a:r>
              <a:rPr kumimoji="0" lang="zh-TW" altLang="en-US" sz="2000" b="0" i="0" u="none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cs typeface="標楷體" panose="03000509000000000000" pitchFamily="65" charset="-120"/>
              </a:rPr>
              <a:t>選擇題，每題都只有</a:t>
            </a:r>
            <a:r>
              <a:rPr kumimoji="0" lang="zh-TW" altLang="en-US" sz="2000" b="0" i="0" u="sng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cs typeface="標楷體" panose="03000509000000000000" pitchFamily="65" charset="-120"/>
              </a:rPr>
              <a:t>一個</a:t>
            </a:r>
            <a:r>
              <a:rPr kumimoji="0" lang="zh-TW" altLang="en-US" sz="2000" b="0" i="0" u="none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cs typeface="標楷體" panose="03000509000000000000" pitchFamily="65" charset="-120"/>
              </a:rPr>
              <a:t>正確或最佳的答案。測驗時間從 </a:t>
            </a:r>
            <a:r>
              <a:rPr kumimoji="0" lang="en-US" altLang="zh-TW" sz="2000" b="1" i="0" u="none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標楷體" panose="03000509000000000000" pitchFamily="65" charset="-120"/>
              </a:rPr>
              <a:t>08</a:t>
            </a:r>
            <a:r>
              <a:rPr kumimoji="0" lang="zh-TW" altLang="en-US" sz="2000" b="0" i="0" u="none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cs typeface="標楷體" panose="03000509000000000000" pitchFamily="65" charset="-120"/>
              </a:rPr>
              <a:t>： </a:t>
            </a:r>
            <a:r>
              <a:rPr kumimoji="0" lang="en-US" altLang="zh-TW" sz="2000" b="1" i="0" u="none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標楷體" panose="03000509000000000000" pitchFamily="65" charset="-120"/>
              </a:rPr>
              <a:t>30 </a:t>
            </a:r>
            <a:r>
              <a:rPr kumimoji="0" lang="zh-TW" altLang="en-US" sz="2000" b="0" i="0" u="none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cs typeface="標楷體" panose="03000509000000000000" pitchFamily="65" charset="-120"/>
              </a:rPr>
              <a:t>到 </a:t>
            </a:r>
            <a:r>
              <a:rPr kumimoji="0" lang="en-US" altLang="zh-TW" sz="2000" b="1" i="0" u="none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標楷體" panose="03000509000000000000" pitchFamily="65" charset="-120"/>
              </a:rPr>
              <a:t>09</a:t>
            </a:r>
            <a:r>
              <a:rPr kumimoji="0" lang="zh-TW" altLang="en-US" sz="2000" b="0" i="0" u="none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cs typeface="標楷體" panose="03000509000000000000" pitchFamily="65" charset="-120"/>
              </a:rPr>
              <a:t>：</a:t>
            </a:r>
            <a:r>
              <a:rPr kumimoji="0" lang="en-US" altLang="zh-TW" sz="2000" b="1" i="0" u="none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標楷體" panose="03000509000000000000" pitchFamily="65" charset="-120"/>
              </a:rPr>
              <a:t>40</a:t>
            </a:r>
            <a:r>
              <a:rPr kumimoji="0" lang="zh-TW" altLang="en-US" sz="2000" b="0" i="0" u="none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cs typeface="標楷體" panose="03000509000000000000" pitchFamily="65" charset="-120"/>
              </a:rPr>
              <a:t>，共 </a:t>
            </a:r>
            <a:r>
              <a:rPr kumimoji="0" lang="en-US" altLang="zh-TW" sz="2000" b="1" i="0" u="none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標楷體" panose="03000509000000000000" pitchFamily="65" charset="-120"/>
              </a:rPr>
              <a:t>70 </a:t>
            </a:r>
            <a:r>
              <a:rPr kumimoji="0" lang="zh-TW" altLang="en-US" sz="2000" b="0" i="0" u="none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Arial" panose="020B0604020202020204" pitchFamily="34" charset="0"/>
                <a:cs typeface="標楷體" panose="03000509000000000000" pitchFamily="65" charset="-120"/>
              </a:rPr>
              <a:t>分鐘。</a:t>
            </a:r>
            <a:r>
              <a:rPr kumimoji="0" lang="zh-TW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63E3D9C8-8CCF-4EAB-8F15-7E2BDB3501DE}"/>
              </a:ext>
            </a:extLst>
          </p:cNvPr>
          <p:cNvSpPr/>
          <p:nvPr/>
        </p:nvSpPr>
        <p:spPr>
          <a:xfrm>
            <a:off x="3635088" y="2936623"/>
            <a:ext cx="357020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持續發展中的命題</a:t>
            </a:r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趨勢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ED2B4E04-F62A-463E-8D81-8CA205BEB796}"/>
              </a:ext>
            </a:extLst>
          </p:cNvPr>
          <p:cNvSpPr/>
          <p:nvPr/>
        </p:nvSpPr>
        <p:spPr>
          <a:xfrm>
            <a:off x="3961960" y="3666746"/>
            <a:ext cx="776263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12000" indent="-612000">
              <a:spcBef>
                <a:spcPts val="910"/>
              </a:spcBef>
              <a:spcAft>
                <a:spcPts val="0"/>
              </a:spcAft>
            </a:pPr>
            <a:r>
              <a:rPr lang="zh-TW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一、更強調概念的</a:t>
            </a:r>
            <a:r>
              <a:rPr lang="zh-TW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理解及運用</a:t>
            </a:r>
            <a:r>
              <a:rPr lang="zh-TW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，純粹評量記憶能力層次的試題減少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F879CFF6-284A-4DA1-95FB-E64DBA4BD68B}"/>
              </a:ext>
            </a:extLst>
          </p:cNvPr>
          <p:cNvSpPr/>
          <p:nvPr/>
        </p:nvSpPr>
        <p:spPr>
          <a:xfrm>
            <a:off x="3976484" y="4559168"/>
            <a:ext cx="69557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TW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二、試題取材更加</a:t>
            </a:r>
            <a:r>
              <a:rPr lang="zh-TW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生活化</a:t>
            </a:r>
            <a:r>
              <a:rPr lang="zh-TW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，貼近人類生活相關議題</a:t>
            </a: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id="{5643176E-393E-4674-90B7-470014A13106}"/>
              </a:ext>
            </a:extLst>
          </p:cNvPr>
          <p:cNvSpPr/>
          <p:nvPr/>
        </p:nvSpPr>
        <p:spPr>
          <a:xfrm>
            <a:off x="3976484" y="5182387"/>
            <a:ext cx="5863383" cy="461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zh-TW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三、持續重視</a:t>
            </a:r>
            <a:r>
              <a:rPr lang="zh-TW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資料解讀</a:t>
            </a:r>
            <a:r>
              <a:rPr lang="zh-TW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及</a:t>
            </a:r>
            <a:r>
              <a:rPr lang="zh-TW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圖表轉譯</a:t>
            </a:r>
            <a:r>
              <a:rPr lang="zh-TW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的能力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00F56D89-8B6F-4DC6-A64B-D23A4A035973}"/>
              </a:ext>
            </a:extLst>
          </p:cNvPr>
          <p:cNvSpPr/>
          <p:nvPr/>
        </p:nvSpPr>
        <p:spPr>
          <a:xfrm>
            <a:off x="5888182" y="290552"/>
            <a:ext cx="1355702" cy="9569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6000" dirty="0"/>
              <a:t>63</a:t>
            </a:r>
            <a:endParaRPr lang="zh-TW" altLang="en-US" sz="6000" dirty="0"/>
          </a:p>
        </p:txBody>
      </p:sp>
      <p:sp>
        <p:nvSpPr>
          <p:cNvPr id="4" name="箭號: 向右 3">
            <a:extLst>
              <a:ext uri="{FF2B5EF4-FFF2-40B4-BE49-F238E27FC236}">
                <a16:creationId xmlns:a16="http://schemas.microsoft.com/office/drawing/2014/main" id="{B25F9850-8201-4080-8DEC-83F1259AABB5}"/>
              </a:ext>
            </a:extLst>
          </p:cNvPr>
          <p:cNvSpPr/>
          <p:nvPr/>
        </p:nvSpPr>
        <p:spPr>
          <a:xfrm>
            <a:off x="7443702" y="388518"/>
            <a:ext cx="675061" cy="799162"/>
          </a:xfrm>
          <a:prstGeom prst="rightArrow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id="{0F37B0F6-54DD-4810-A52B-840EEFB36E8B}"/>
              </a:ext>
            </a:extLst>
          </p:cNvPr>
          <p:cNvSpPr/>
          <p:nvPr/>
        </p:nvSpPr>
        <p:spPr>
          <a:xfrm>
            <a:off x="8244389" y="279441"/>
            <a:ext cx="1355702" cy="95695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6000" dirty="0"/>
              <a:t>54</a:t>
            </a:r>
            <a:endParaRPr lang="zh-TW" altLang="en-US" sz="6000" dirty="0"/>
          </a:p>
        </p:txBody>
      </p:sp>
    </p:spTree>
    <p:extLst>
      <p:ext uri="{BB962C8B-B14F-4D97-AF65-F5344CB8AC3E}">
        <p14:creationId xmlns:p14="http://schemas.microsoft.com/office/powerpoint/2010/main" val="727598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37" grpId="0"/>
      <p:bldP spid="3" grpId="0" animBg="1"/>
      <p:bldP spid="4" grpId="0" animBg="1"/>
      <p:bldP spid="38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B43DD0C7-E41B-47EA-B7F9-43A0A1297ED7}"/>
              </a:ext>
            </a:extLst>
          </p:cNvPr>
          <p:cNvSpPr/>
          <p:nvPr/>
        </p:nvSpPr>
        <p:spPr>
          <a:xfrm>
            <a:off x="0" y="0"/>
            <a:ext cx="2926080" cy="904240"/>
          </a:xfrm>
          <a:prstGeom prst="rect">
            <a:avLst/>
          </a:prstGeom>
          <a:solidFill>
            <a:srgbClr val="92D05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zh-TW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理解及運用</a:t>
            </a:r>
            <a:endParaRPr lang="zh-TW" altLang="en-US" sz="3600" dirty="0">
              <a:solidFill>
                <a:srgbClr val="002060"/>
              </a:solidFill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C2069CA3-9261-40D8-A304-97E92050C7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3838" y="1185286"/>
            <a:ext cx="11088162" cy="3948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33681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B43DD0C7-E41B-47EA-B7F9-43A0A1297ED7}"/>
              </a:ext>
            </a:extLst>
          </p:cNvPr>
          <p:cNvSpPr/>
          <p:nvPr/>
        </p:nvSpPr>
        <p:spPr>
          <a:xfrm>
            <a:off x="0" y="0"/>
            <a:ext cx="2926080" cy="904240"/>
          </a:xfrm>
          <a:prstGeom prst="rect">
            <a:avLst/>
          </a:prstGeom>
          <a:solidFill>
            <a:srgbClr val="92D05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zh-TW" sz="36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生活化</a:t>
            </a:r>
            <a:endParaRPr lang="zh-TW" altLang="en-US" sz="3600" dirty="0">
              <a:solidFill>
                <a:srgbClr val="FF0000"/>
              </a:solidFill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9CE86D8C-E009-472D-89BA-081008332E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7863" y="1541162"/>
            <a:ext cx="10299873" cy="2520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11003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B43DD0C7-E41B-47EA-B7F9-43A0A1297ED7}"/>
              </a:ext>
            </a:extLst>
          </p:cNvPr>
          <p:cNvSpPr/>
          <p:nvPr/>
        </p:nvSpPr>
        <p:spPr>
          <a:xfrm>
            <a:off x="0" y="0"/>
            <a:ext cx="2926080" cy="904240"/>
          </a:xfrm>
          <a:prstGeom prst="rect">
            <a:avLst/>
          </a:prstGeom>
          <a:solidFill>
            <a:srgbClr val="92D05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zh-TW" sz="3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資料解讀</a:t>
            </a:r>
            <a:endParaRPr lang="zh-TW" altLang="en-US" sz="3600" dirty="0">
              <a:solidFill>
                <a:srgbClr val="002060"/>
              </a:solidFill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52E74FD3-4A39-43F4-B11E-1CC7191020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4608" y="1032163"/>
            <a:ext cx="10905994" cy="4793673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FBFED216-E70F-41E2-9DFA-D95D803136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9177" y="79513"/>
            <a:ext cx="7591425" cy="585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8273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B43DD0C7-E41B-47EA-B7F9-43A0A1297ED7}"/>
              </a:ext>
            </a:extLst>
          </p:cNvPr>
          <p:cNvSpPr/>
          <p:nvPr/>
        </p:nvSpPr>
        <p:spPr>
          <a:xfrm>
            <a:off x="0" y="0"/>
            <a:ext cx="2926080" cy="904240"/>
          </a:xfrm>
          <a:prstGeom prst="rect">
            <a:avLst/>
          </a:prstGeom>
          <a:solidFill>
            <a:srgbClr val="92D05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zh-TW" sz="36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圖表轉譯</a:t>
            </a:r>
            <a:endParaRPr lang="zh-TW" altLang="en-US" sz="3600" dirty="0">
              <a:solidFill>
                <a:srgbClr val="002060"/>
              </a:solidFill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78E885DE-81B4-44CC-9CBF-3B47DAF46D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6549" y="1052945"/>
            <a:ext cx="11217476" cy="5126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4499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id="{A978D26B-B927-49B6-934B-303902B326D0}"/>
              </a:ext>
            </a:extLst>
          </p:cNvPr>
          <p:cNvSpPr/>
          <p:nvPr/>
        </p:nvSpPr>
        <p:spPr>
          <a:xfrm>
            <a:off x="3194184" y="2159682"/>
            <a:ext cx="6369060" cy="3927781"/>
          </a:xfrm>
          <a:prstGeom prst="rect">
            <a:avLst/>
          </a:prstGeom>
          <a:solidFill>
            <a:srgbClr val="FFC000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D8882E3A-DE8B-4548-9CCD-68EBA1EDDCE4}"/>
              </a:ext>
            </a:extLst>
          </p:cNvPr>
          <p:cNvSpPr/>
          <p:nvPr/>
        </p:nvSpPr>
        <p:spPr>
          <a:xfrm>
            <a:off x="9711550" y="6226629"/>
            <a:ext cx="2262736" cy="440822"/>
          </a:xfrm>
          <a:prstGeom prst="rect">
            <a:avLst/>
          </a:prstGeom>
          <a:solidFill>
            <a:srgbClr val="C0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摘自林聖欽教授</a:t>
            </a:r>
            <a:r>
              <a:rPr lang="en-US" altLang="zh-TW" dirty="0"/>
              <a:t>ppt</a:t>
            </a:r>
            <a:endParaRPr lang="zh-TW" altLang="en-US" dirty="0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25FE0E0D-65FC-49CE-85ED-0C18B188A14C}"/>
              </a:ext>
            </a:extLst>
          </p:cNvPr>
          <p:cNvSpPr/>
          <p:nvPr/>
        </p:nvSpPr>
        <p:spPr>
          <a:xfrm>
            <a:off x="4106047" y="4711917"/>
            <a:ext cx="4339650" cy="73847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30000"/>
              </a:lnSpc>
              <a:spcBef>
                <a:spcPts val="1800"/>
              </a:spcBef>
              <a:spcAft>
                <a:spcPts val="1800"/>
              </a:spcAft>
            </a:pPr>
            <a:r>
              <a:rPr lang="zh-TW" altLang="en-US" sz="3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某科情境，混科問題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AC435B97-103F-42E7-86E7-69122CB12CE2}"/>
              </a:ext>
            </a:extLst>
          </p:cNvPr>
          <p:cNvSpPr/>
          <p:nvPr/>
        </p:nvSpPr>
        <p:spPr>
          <a:xfrm>
            <a:off x="4106048" y="3854319"/>
            <a:ext cx="4339650" cy="73847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30000"/>
              </a:lnSpc>
              <a:spcBef>
                <a:spcPts val="1800"/>
              </a:spcBef>
              <a:spcAft>
                <a:spcPts val="1800"/>
              </a:spcAft>
            </a:pPr>
            <a:r>
              <a:rPr lang="zh-TW" altLang="en-US" sz="3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某科情境，跨科問題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F6CD6D18-7D8E-479C-81EA-C0781F819031}"/>
              </a:ext>
            </a:extLst>
          </p:cNvPr>
          <p:cNvSpPr/>
          <p:nvPr/>
        </p:nvSpPr>
        <p:spPr>
          <a:xfrm>
            <a:off x="4089619" y="2883506"/>
            <a:ext cx="4339650" cy="73847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30000"/>
              </a:lnSpc>
              <a:spcBef>
                <a:spcPts val="1800"/>
              </a:spcBef>
              <a:spcAft>
                <a:spcPts val="1800"/>
              </a:spcAft>
            </a:pPr>
            <a:r>
              <a:rPr lang="zh-TW" altLang="en-US" sz="3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某科情境，他科問題</a:t>
            </a:r>
          </a:p>
        </p:txBody>
      </p:sp>
      <p:pic>
        <p:nvPicPr>
          <p:cNvPr id="15" name="PA_图片 412">
            <a:extLst>
              <a:ext uri="{FF2B5EF4-FFF2-40B4-BE49-F238E27FC236}">
                <a16:creationId xmlns:a16="http://schemas.microsoft.com/office/drawing/2014/main" id="{BB422161-2B4E-48F0-8963-AC44780042E7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4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5626"/>
          <a:stretch/>
        </p:blipFill>
        <p:spPr>
          <a:xfrm>
            <a:off x="10050481" y="205319"/>
            <a:ext cx="1787991" cy="2393218"/>
          </a:xfrm>
          <a:prstGeom prst="rect">
            <a:avLst/>
          </a:prstGeom>
        </p:spPr>
      </p:pic>
      <p:cxnSp>
        <p:nvCxnSpPr>
          <p:cNvPr id="16" name="直接连接符 7">
            <a:extLst>
              <a:ext uri="{FF2B5EF4-FFF2-40B4-BE49-F238E27FC236}">
                <a16:creationId xmlns:a16="http://schemas.microsoft.com/office/drawing/2014/main" id="{93C1A78E-C8C0-4A8D-9A71-CD78CA003EEC}"/>
              </a:ext>
            </a:extLst>
          </p:cNvPr>
          <p:cNvCxnSpPr/>
          <p:nvPr/>
        </p:nvCxnSpPr>
        <p:spPr>
          <a:xfrm>
            <a:off x="9436058" y="218765"/>
            <a:ext cx="2755942" cy="0"/>
          </a:xfrm>
          <a:prstGeom prst="line">
            <a:avLst/>
          </a:prstGeom>
          <a:ln w="2413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7" name="群組 106">
            <a:extLst>
              <a:ext uri="{FF2B5EF4-FFF2-40B4-BE49-F238E27FC236}">
                <a16:creationId xmlns:a16="http://schemas.microsoft.com/office/drawing/2014/main" id="{C3692FE3-A0F2-4092-AB5E-5276A163EF5F}"/>
              </a:ext>
            </a:extLst>
          </p:cNvPr>
          <p:cNvGrpSpPr/>
          <p:nvPr/>
        </p:nvGrpSpPr>
        <p:grpSpPr>
          <a:xfrm>
            <a:off x="49491" y="825369"/>
            <a:ext cx="4489921" cy="2806723"/>
            <a:chOff x="49491" y="825369"/>
            <a:chExt cx="4489921" cy="2806723"/>
          </a:xfrm>
        </p:grpSpPr>
        <p:grpSp>
          <p:nvGrpSpPr>
            <p:cNvPr id="17" name="PA_chenying0907 4">
              <a:extLst>
                <a:ext uri="{FF2B5EF4-FFF2-40B4-BE49-F238E27FC236}">
                  <a16:creationId xmlns:a16="http://schemas.microsoft.com/office/drawing/2014/main" id="{FCC2F7F7-BD20-421F-B928-0A363CFF5035}"/>
                </a:ext>
              </a:extLst>
            </p:cNvPr>
            <p:cNvGrpSpPr/>
            <p:nvPr>
              <p:custDataLst>
                <p:tags r:id="rId2"/>
              </p:custDataLst>
            </p:nvPr>
          </p:nvGrpSpPr>
          <p:grpSpPr>
            <a:xfrm>
              <a:off x="49491" y="825369"/>
              <a:ext cx="4489921" cy="2806723"/>
              <a:chOff x="3246438" y="1068388"/>
              <a:chExt cx="5711825" cy="4678363"/>
            </a:xfrm>
            <a:solidFill>
              <a:schemeClr val="tx1"/>
            </a:solidFill>
          </p:grpSpPr>
          <p:sp>
            <p:nvSpPr>
              <p:cNvPr id="18" name="chenying0907 5">
                <a:extLst>
                  <a:ext uri="{FF2B5EF4-FFF2-40B4-BE49-F238E27FC236}">
                    <a16:creationId xmlns:a16="http://schemas.microsoft.com/office/drawing/2014/main" id="{6C5FDCF4-FD8E-40AC-BC3A-2BDF334F29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1201" y="3335338"/>
                <a:ext cx="1773238" cy="1609725"/>
              </a:xfrm>
              <a:custGeom>
                <a:avLst/>
                <a:gdLst>
                  <a:gd name="T0" fmla="*/ 1697 w 1708"/>
                  <a:gd name="T1" fmla="*/ 1365 h 1551"/>
                  <a:gd name="T2" fmla="*/ 1422 w 1708"/>
                  <a:gd name="T3" fmla="*/ 1470 h 1551"/>
                  <a:gd name="T4" fmla="*/ 1072 w 1708"/>
                  <a:gd name="T5" fmla="*/ 1471 h 1551"/>
                  <a:gd name="T6" fmla="*/ 478 w 1708"/>
                  <a:gd name="T7" fmla="*/ 1262 h 1551"/>
                  <a:gd name="T8" fmla="*/ 166 w 1708"/>
                  <a:gd name="T9" fmla="*/ 672 h 1551"/>
                  <a:gd name="T10" fmla="*/ 422 w 1708"/>
                  <a:gd name="T11" fmla="*/ 54 h 1551"/>
                  <a:gd name="T12" fmla="*/ 393 w 1708"/>
                  <a:gd name="T13" fmla="*/ 16 h 1551"/>
                  <a:gd name="T14" fmla="*/ 349 w 1708"/>
                  <a:gd name="T15" fmla="*/ 1214 h 1551"/>
                  <a:gd name="T16" fmla="*/ 906 w 1708"/>
                  <a:gd name="T17" fmla="*/ 1500 h 1551"/>
                  <a:gd name="T18" fmla="*/ 1579 w 1708"/>
                  <a:gd name="T19" fmla="*/ 1467 h 1551"/>
                  <a:gd name="T20" fmla="*/ 1704 w 1708"/>
                  <a:gd name="T21" fmla="*/ 1373 h 1551"/>
                  <a:gd name="T22" fmla="*/ 1697 w 1708"/>
                  <a:gd name="T23" fmla="*/ 1365 h 15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08" h="1551">
                    <a:moveTo>
                      <a:pt x="1697" y="1365"/>
                    </a:moveTo>
                    <a:cubicBezTo>
                      <a:pt x="1630" y="1437"/>
                      <a:pt x="1515" y="1458"/>
                      <a:pt x="1422" y="1470"/>
                    </a:cubicBezTo>
                    <a:cubicBezTo>
                      <a:pt x="1307" y="1486"/>
                      <a:pt x="1188" y="1481"/>
                      <a:pt x="1072" y="1471"/>
                    </a:cubicBezTo>
                    <a:cubicBezTo>
                      <a:pt x="854" y="1452"/>
                      <a:pt x="649" y="1407"/>
                      <a:pt x="478" y="1262"/>
                    </a:cubicBezTo>
                    <a:cubicBezTo>
                      <a:pt x="305" y="1115"/>
                      <a:pt x="190" y="898"/>
                      <a:pt x="166" y="672"/>
                    </a:cubicBezTo>
                    <a:cubicBezTo>
                      <a:pt x="142" y="434"/>
                      <a:pt x="242" y="210"/>
                      <a:pt x="422" y="54"/>
                    </a:cubicBezTo>
                    <a:cubicBezTo>
                      <a:pt x="442" y="36"/>
                      <a:pt x="414" y="0"/>
                      <a:pt x="393" y="16"/>
                    </a:cubicBezTo>
                    <a:cubicBezTo>
                      <a:pt x="0" y="317"/>
                      <a:pt x="41" y="866"/>
                      <a:pt x="349" y="1214"/>
                    </a:cubicBezTo>
                    <a:cubicBezTo>
                      <a:pt x="495" y="1380"/>
                      <a:pt x="690" y="1468"/>
                      <a:pt x="906" y="1500"/>
                    </a:cubicBezTo>
                    <a:cubicBezTo>
                      <a:pt x="1121" y="1532"/>
                      <a:pt x="1372" y="1551"/>
                      <a:pt x="1579" y="1467"/>
                    </a:cubicBezTo>
                    <a:cubicBezTo>
                      <a:pt x="1629" y="1447"/>
                      <a:pt x="1671" y="1415"/>
                      <a:pt x="1704" y="1373"/>
                    </a:cubicBezTo>
                    <a:cubicBezTo>
                      <a:pt x="1708" y="1368"/>
                      <a:pt x="1702" y="1361"/>
                      <a:pt x="1697" y="13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9" name="chenying0907 6">
                <a:extLst>
                  <a:ext uri="{FF2B5EF4-FFF2-40B4-BE49-F238E27FC236}">
                    <a16:creationId xmlns:a16="http://schemas.microsoft.com/office/drawing/2014/main" id="{2524CFE2-FEE7-43D4-9556-D98959F678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6438" y="1457326"/>
                <a:ext cx="2112963" cy="1933575"/>
              </a:xfrm>
              <a:custGeom>
                <a:avLst/>
                <a:gdLst>
                  <a:gd name="T0" fmla="*/ 394 w 2035"/>
                  <a:gd name="T1" fmla="*/ 1839 h 1862"/>
                  <a:gd name="T2" fmla="*/ 299 w 2035"/>
                  <a:gd name="T3" fmla="*/ 1656 h 1862"/>
                  <a:gd name="T4" fmla="*/ 221 w 2035"/>
                  <a:gd name="T5" fmla="*/ 1452 h 1862"/>
                  <a:gd name="T6" fmla="*/ 241 w 2035"/>
                  <a:gd name="T7" fmla="*/ 997 h 1862"/>
                  <a:gd name="T8" fmla="*/ 650 w 2035"/>
                  <a:gd name="T9" fmla="*/ 365 h 1862"/>
                  <a:gd name="T10" fmla="*/ 1301 w 2035"/>
                  <a:gd name="T11" fmla="*/ 65 h 1862"/>
                  <a:gd name="T12" fmla="*/ 1991 w 2035"/>
                  <a:gd name="T13" fmla="*/ 323 h 1862"/>
                  <a:gd name="T14" fmla="*/ 2019 w 2035"/>
                  <a:gd name="T15" fmla="*/ 295 h 1862"/>
                  <a:gd name="T16" fmla="*/ 1371 w 2035"/>
                  <a:gd name="T17" fmla="*/ 0 h 1862"/>
                  <a:gd name="T18" fmla="*/ 709 w 2035"/>
                  <a:gd name="T19" fmla="*/ 241 h 1862"/>
                  <a:gd name="T20" fmla="*/ 226 w 2035"/>
                  <a:gd name="T21" fmla="*/ 1619 h 1862"/>
                  <a:gd name="T22" fmla="*/ 375 w 2035"/>
                  <a:gd name="T23" fmla="*/ 1851 h 1862"/>
                  <a:gd name="T24" fmla="*/ 394 w 2035"/>
                  <a:gd name="T25" fmla="*/ 1839 h 18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035" h="1862">
                    <a:moveTo>
                      <a:pt x="394" y="1839"/>
                    </a:moveTo>
                    <a:cubicBezTo>
                      <a:pt x="360" y="1781"/>
                      <a:pt x="330" y="1716"/>
                      <a:pt x="299" y="1656"/>
                    </a:cubicBezTo>
                    <a:cubicBezTo>
                      <a:pt x="266" y="1591"/>
                      <a:pt x="240" y="1523"/>
                      <a:pt x="221" y="1452"/>
                    </a:cubicBezTo>
                    <a:cubicBezTo>
                      <a:pt x="181" y="1301"/>
                      <a:pt x="199" y="1146"/>
                      <a:pt x="241" y="997"/>
                    </a:cubicBezTo>
                    <a:cubicBezTo>
                      <a:pt x="310" y="752"/>
                      <a:pt x="461" y="533"/>
                      <a:pt x="650" y="365"/>
                    </a:cubicBezTo>
                    <a:cubicBezTo>
                      <a:pt x="830" y="204"/>
                      <a:pt x="1059" y="88"/>
                      <a:pt x="1301" y="65"/>
                    </a:cubicBezTo>
                    <a:cubicBezTo>
                      <a:pt x="1565" y="40"/>
                      <a:pt x="1795" y="154"/>
                      <a:pt x="1991" y="323"/>
                    </a:cubicBezTo>
                    <a:cubicBezTo>
                      <a:pt x="2010" y="340"/>
                      <a:pt x="2035" y="315"/>
                      <a:pt x="2019" y="295"/>
                    </a:cubicBezTo>
                    <a:cubicBezTo>
                      <a:pt x="1859" y="102"/>
                      <a:pt x="1621" y="0"/>
                      <a:pt x="1371" y="0"/>
                    </a:cubicBezTo>
                    <a:cubicBezTo>
                      <a:pt x="1131" y="0"/>
                      <a:pt x="899" y="101"/>
                      <a:pt x="709" y="241"/>
                    </a:cubicBezTo>
                    <a:cubicBezTo>
                      <a:pt x="298" y="545"/>
                      <a:pt x="0" y="1121"/>
                      <a:pt x="226" y="1619"/>
                    </a:cubicBezTo>
                    <a:cubicBezTo>
                      <a:pt x="266" y="1706"/>
                      <a:pt x="320" y="1775"/>
                      <a:pt x="375" y="1851"/>
                    </a:cubicBezTo>
                    <a:cubicBezTo>
                      <a:pt x="384" y="1862"/>
                      <a:pt x="402" y="1852"/>
                      <a:pt x="394" y="18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0" name="chenying0907 7">
                <a:extLst>
                  <a:ext uri="{FF2B5EF4-FFF2-40B4-BE49-F238E27FC236}">
                    <a16:creationId xmlns:a16="http://schemas.microsoft.com/office/drawing/2014/main" id="{00D54B80-ED63-48F6-80E2-72C56176D5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92726" y="1068388"/>
                <a:ext cx="2541588" cy="1016000"/>
              </a:xfrm>
              <a:custGeom>
                <a:avLst/>
                <a:gdLst>
                  <a:gd name="T0" fmla="*/ 38 w 2447"/>
                  <a:gd name="T1" fmla="*/ 664 h 979"/>
                  <a:gd name="T2" fmla="*/ 1375 w 2447"/>
                  <a:gd name="T3" fmla="*/ 104 h 979"/>
                  <a:gd name="T4" fmla="*/ 2005 w 2447"/>
                  <a:gd name="T5" fmla="*/ 373 h 979"/>
                  <a:gd name="T6" fmla="*/ 2402 w 2447"/>
                  <a:gd name="T7" fmla="*/ 953 h 979"/>
                  <a:gd name="T8" fmla="*/ 2442 w 2447"/>
                  <a:gd name="T9" fmla="*/ 943 h 979"/>
                  <a:gd name="T10" fmla="*/ 1377 w 2447"/>
                  <a:gd name="T11" fmla="*/ 41 h 979"/>
                  <a:gd name="T12" fmla="*/ 622 w 2447"/>
                  <a:gd name="T13" fmla="*/ 99 h 979"/>
                  <a:gd name="T14" fmla="*/ 15 w 2447"/>
                  <a:gd name="T15" fmla="*/ 622 h 979"/>
                  <a:gd name="T16" fmla="*/ 6 w 2447"/>
                  <a:gd name="T17" fmla="*/ 656 h 979"/>
                  <a:gd name="T18" fmla="*/ 38 w 2447"/>
                  <a:gd name="T19" fmla="*/ 664 h 9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447" h="979">
                    <a:moveTo>
                      <a:pt x="38" y="664"/>
                    </a:moveTo>
                    <a:cubicBezTo>
                      <a:pt x="235" y="159"/>
                      <a:pt x="897" y="25"/>
                      <a:pt x="1375" y="104"/>
                    </a:cubicBezTo>
                    <a:cubicBezTo>
                      <a:pt x="1602" y="141"/>
                      <a:pt x="1823" y="231"/>
                      <a:pt x="2005" y="373"/>
                    </a:cubicBezTo>
                    <a:cubicBezTo>
                      <a:pt x="2195" y="521"/>
                      <a:pt x="2325" y="727"/>
                      <a:pt x="2402" y="953"/>
                    </a:cubicBezTo>
                    <a:cubicBezTo>
                      <a:pt x="2411" y="979"/>
                      <a:pt x="2447" y="968"/>
                      <a:pt x="2442" y="943"/>
                    </a:cubicBezTo>
                    <a:cubicBezTo>
                      <a:pt x="2340" y="436"/>
                      <a:pt x="1862" y="118"/>
                      <a:pt x="1377" y="41"/>
                    </a:cubicBezTo>
                    <a:cubicBezTo>
                      <a:pt x="1125" y="0"/>
                      <a:pt x="864" y="21"/>
                      <a:pt x="622" y="99"/>
                    </a:cubicBezTo>
                    <a:cubicBezTo>
                      <a:pt x="370" y="180"/>
                      <a:pt x="103" y="360"/>
                      <a:pt x="15" y="622"/>
                    </a:cubicBezTo>
                    <a:cubicBezTo>
                      <a:pt x="13" y="633"/>
                      <a:pt x="10" y="645"/>
                      <a:pt x="6" y="656"/>
                    </a:cubicBezTo>
                    <a:cubicBezTo>
                      <a:pt x="0" y="676"/>
                      <a:pt x="30" y="683"/>
                      <a:pt x="38" y="66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1" name="chenying0907 8">
                <a:extLst>
                  <a:ext uri="{FF2B5EF4-FFF2-40B4-BE49-F238E27FC236}">
                    <a16:creationId xmlns:a16="http://schemas.microsoft.com/office/drawing/2014/main" id="{7B1B4795-5C2B-46B2-A537-EB80419224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77163" y="1998663"/>
                <a:ext cx="1181100" cy="2060575"/>
              </a:xfrm>
              <a:custGeom>
                <a:avLst/>
                <a:gdLst>
                  <a:gd name="T0" fmla="*/ 20 w 1137"/>
                  <a:gd name="T1" fmla="*/ 63 h 1984"/>
                  <a:gd name="T2" fmla="*/ 215 w 1137"/>
                  <a:gd name="T3" fmla="*/ 53 h 1984"/>
                  <a:gd name="T4" fmla="*/ 400 w 1137"/>
                  <a:gd name="T5" fmla="*/ 98 h 1984"/>
                  <a:gd name="T6" fmla="*/ 735 w 1137"/>
                  <a:gd name="T7" fmla="*/ 336 h 1984"/>
                  <a:gd name="T8" fmla="*/ 1044 w 1137"/>
                  <a:gd name="T9" fmla="*/ 988 h 1984"/>
                  <a:gd name="T10" fmla="*/ 897 w 1137"/>
                  <a:gd name="T11" fmla="*/ 1554 h 1984"/>
                  <a:gd name="T12" fmla="*/ 343 w 1137"/>
                  <a:gd name="T13" fmla="*/ 1942 h 1984"/>
                  <a:gd name="T14" fmla="*/ 358 w 1137"/>
                  <a:gd name="T15" fmla="*/ 1980 h 1984"/>
                  <a:gd name="T16" fmla="*/ 953 w 1137"/>
                  <a:gd name="T17" fmla="*/ 1587 h 1984"/>
                  <a:gd name="T18" fmla="*/ 1107 w 1137"/>
                  <a:gd name="T19" fmla="*/ 964 h 1984"/>
                  <a:gd name="T20" fmla="*/ 752 w 1137"/>
                  <a:gd name="T21" fmla="*/ 266 h 1984"/>
                  <a:gd name="T22" fmla="*/ 415 w 1137"/>
                  <a:gd name="T23" fmla="*/ 44 h 1984"/>
                  <a:gd name="T24" fmla="*/ 215 w 1137"/>
                  <a:gd name="T25" fmla="*/ 2 h 1984"/>
                  <a:gd name="T26" fmla="*/ 119 w 1137"/>
                  <a:gd name="T27" fmla="*/ 7 h 1984"/>
                  <a:gd name="T28" fmla="*/ 14 w 1137"/>
                  <a:gd name="T29" fmla="*/ 41 h 1984"/>
                  <a:gd name="T30" fmla="*/ 20 w 1137"/>
                  <a:gd name="T31" fmla="*/ 63 h 19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137" h="1984">
                    <a:moveTo>
                      <a:pt x="20" y="63"/>
                    </a:moveTo>
                    <a:cubicBezTo>
                      <a:pt x="80" y="48"/>
                      <a:pt x="154" y="49"/>
                      <a:pt x="215" y="53"/>
                    </a:cubicBezTo>
                    <a:cubicBezTo>
                      <a:pt x="278" y="57"/>
                      <a:pt x="341" y="76"/>
                      <a:pt x="400" y="98"/>
                    </a:cubicBezTo>
                    <a:cubicBezTo>
                      <a:pt x="528" y="148"/>
                      <a:pt x="641" y="238"/>
                      <a:pt x="735" y="336"/>
                    </a:cubicBezTo>
                    <a:cubicBezTo>
                      <a:pt x="900" y="510"/>
                      <a:pt x="1016" y="750"/>
                      <a:pt x="1044" y="988"/>
                    </a:cubicBezTo>
                    <a:cubicBezTo>
                      <a:pt x="1069" y="1190"/>
                      <a:pt x="1016" y="1389"/>
                      <a:pt x="897" y="1554"/>
                    </a:cubicBezTo>
                    <a:cubicBezTo>
                      <a:pt x="757" y="1747"/>
                      <a:pt x="548" y="1839"/>
                      <a:pt x="343" y="1942"/>
                    </a:cubicBezTo>
                    <a:cubicBezTo>
                      <a:pt x="321" y="1953"/>
                      <a:pt x="337" y="1984"/>
                      <a:pt x="358" y="1980"/>
                    </a:cubicBezTo>
                    <a:cubicBezTo>
                      <a:pt x="592" y="1933"/>
                      <a:pt x="812" y="1776"/>
                      <a:pt x="953" y="1587"/>
                    </a:cubicBezTo>
                    <a:cubicBezTo>
                      <a:pt x="1086" y="1410"/>
                      <a:pt x="1137" y="1182"/>
                      <a:pt x="1107" y="964"/>
                    </a:cubicBezTo>
                    <a:cubicBezTo>
                      <a:pt x="1071" y="703"/>
                      <a:pt x="938" y="452"/>
                      <a:pt x="752" y="266"/>
                    </a:cubicBezTo>
                    <a:cubicBezTo>
                      <a:pt x="656" y="170"/>
                      <a:pt x="542" y="93"/>
                      <a:pt x="415" y="44"/>
                    </a:cubicBezTo>
                    <a:cubicBezTo>
                      <a:pt x="351" y="19"/>
                      <a:pt x="283" y="6"/>
                      <a:pt x="215" y="2"/>
                    </a:cubicBezTo>
                    <a:cubicBezTo>
                      <a:pt x="183" y="0"/>
                      <a:pt x="150" y="2"/>
                      <a:pt x="119" y="7"/>
                    </a:cubicBezTo>
                    <a:cubicBezTo>
                      <a:pt x="78" y="13"/>
                      <a:pt x="52" y="27"/>
                      <a:pt x="14" y="41"/>
                    </a:cubicBezTo>
                    <a:cubicBezTo>
                      <a:pt x="0" y="46"/>
                      <a:pt x="6" y="66"/>
                      <a:pt x="20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2" name="chenying0907 9">
                <a:extLst>
                  <a:ext uri="{FF2B5EF4-FFF2-40B4-BE49-F238E27FC236}">
                    <a16:creationId xmlns:a16="http://schemas.microsoft.com/office/drawing/2014/main" id="{E172CD38-C874-41C9-80AB-063510F416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16751" y="4010026"/>
                <a:ext cx="1208088" cy="1095375"/>
              </a:xfrm>
              <a:custGeom>
                <a:avLst/>
                <a:gdLst>
                  <a:gd name="T0" fmla="*/ 1056 w 1164"/>
                  <a:gd name="T1" fmla="*/ 16 h 1055"/>
                  <a:gd name="T2" fmla="*/ 1085 w 1164"/>
                  <a:gd name="T3" fmla="*/ 64 h 1055"/>
                  <a:gd name="T4" fmla="*/ 1110 w 1164"/>
                  <a:gd name="T5" fmla="*/ 176 h 1055"/>
                  <a:gd name="T6" fmla="*/ 1081 w 1164"/>
                  <a:gd name="T7" fmla="*/ 362 h 1055"/>
                  <a:gd name="T8" fmla="*/ 828 w 1164"/>
                  <a:gd name="T9" fmla="*/ 714 h 1055"/>
                  <a:gd name="T10" fmla="*/ 30 w 1164"/>
                  <a:gd name="T11" fmla="*/ 996 h 1055"/>
                  <a:gd name="T12" fmla="*/ 30 w 1164"/>
                  <a:gd name="T13" fmla="*/ 1042 h 1055"/>
                  <a:gd name="T14" fmla="*/ 893 w 1164"/>
                  <a:gd name="T15" fmla="*/ 736 h 1055"/>
                  <a:gd name="T16" fmla="*/ 1143 w 1164"/>
                  <a:gd name="T17" fmla="*/ 346 h 1055"/>
                  <a:gd name="T18" fmla="*/ 1154 w 1164"/>
                  <a:gd name="T19" fmla="*/ 140 h 1055"/>
                  <a:gd name="T20" fmla="*/ 1121 w 1164"/>
                  <a:gd name="T21" fmla="*/ 43 h 1055"/>
                  <a:gd name="T22" fmla="*/ 1066 w 1164"/>
                  <a:gd name="T23" fmla="*/ 4 h 1055"/>
                  <a:gd name="T24" fmla="*/ 1056 w 1164"/>
                  <a:gd name="T25" fmla="*/ 16 h 10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64" h="1055">
                    <a:moveTo>
                      <a:pt x="1056" y="16"/>
                    </a:moveTo>
                    <a:cubicBezTo>
                      <a:pt x="1068" y="25"/>
                      <a:pt x="1078" y="52"/>
                      <a:pt x="1085" y="64"/>
                    </a:cubicBezTo>
                    <a:cubicBezTo>
                      <a:pt x="1104" y="97"/>
                      <a:pt x="1108" y="139"/>
                      <a:pt x="1110" y="176"/>
                    </a:cubicBezTo>
                    <a:cubicBezTo>
                      <a:pt x="1115" y="240"/>
                      <a:pt x="1103" y="302"/>
                      <a:pt x="1081" y="362"/>
                    </a:cubicBezTo>
                    <a:cubicBezTo>
                      <a:pt x="1032" y="501"/>
                      <a:pt x="939" y="620"/>
                      <a:pt x="828" y="714"/>
                    </a:cubicBezTo>
                    <a:cubicBezTo>
                      <a:pt x="609" y="901"/>
                      <a:pt x="312" y="981"/>
                      <a:pt x="30" y="996"/>
                    </a:cubicBezTo>
                    <a:cubicBezTo>
                      <a:pt x="0" y="998"/>
                      <a:pt x="0" y="1041"/>
                      <a:pt x="30" y="1042"/>
                    </a:cubicBezTo>
                    <a:cubicBezTo>
                      <a:pt x="339" y="1055"/>
                      <a:pt x="661" y="941"/>
                      <a:pt x="893" y="736"/>
                    </a:cubicBezTo>
                    <a:cubicBezTo>
                      <a:pt x="1011" y="632"/>
                      <a:pt x="1097" y="496"/>
                      <a:pt x="1143" y="346"/>
                    </a:cubicBezTo>
                    <a:cubicBezTo>
                      <a:pt x="1163" y="279"/>
                      <a:pt x="1164" y="208"/>
                      <a:pt x="1154" y="140"/>
                    </a:cubicBezTo>
                    <a:cubicBezTo>
                      <a:pt x="1150" y="106"/>
                      <a:pt x="1138" y="73"/>
                      <a:pt x="1121" y="43"/>
                    </a:cubicBezTo>
                    <a:cubicBezTo>
                      <a:pt x="1105" y="16"/>
                      <a:pt x="1089" y="17"/>
                      <a:pt x="1066" y="4"/>
                    </a:cubicBezTo>
                    <a:cubicBezTo>
                      <a:pt x="1058" y="0"/>
                      <a:pt x="1049" y="11"/>
                      <a:pt x="1056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3" name="chenying0907 10">
                <a:extLst>
                  <a:ext uri="{FF2B5EF4-FFF2-40B4-BE49-F238E27FC236}">
                    <a16:creationId xmlns:a16="http://schemas.microsoft.com/office/drawing/2014/main" id="{E5CE20F5-E0D2-4623-8EDE-8A67D91117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5226" y="4775201"/>
                <a:ext cx="1274763" cy="733425"/>
              </a:xfrm>
              <a:custGeom>
                <a:avLst/>
                <a:gdLst>
                  <a:gd name="T0" fmla="*/ 28 w 1229"/>
                  <a:gd name="T1" fmla="*/ 8 h 706"/>
                  <a:gd name="T2" fmla="*/ 139 w 1229"/>
                  <a:gd name="T3" fmla="*/ 371 h 706"/>
                  <a:gd name="T4" fmla="*/ 420 w 1229"/>
                  <a:gd name="T5" fmla="*/ 595 h 706"/>
                  <a:gd name="T6" fmla="*/ 1199 w 1229"/>
                  <a:gd name="T7" fmla="*/ 617 h 706"/>
                  <a:gd name="T8" fmla="*/ 1186 w 1229"/>
                  <a:gd name="T9" fmla="*/ 571 h 706"/>
                  <a:gd name="T10" fmla="*/ 469 w 1229"/>
                  <a:gd name="T11" fmla="*/ 549 h 706"/>
                  <a:gd name="T12" fmla="*/ 191 w 1229"/>
                  <a:gd name="T13" fmla="*/ 341 h 706"/>
                  <a:gd name="T14" fmla="*/ 105 w 1229"/>
                  <a:gd name="T15" fmla="*/ 187 h 706"/>
                  <a:gd name="T16" fmla="*/ 43 w 1229"/>
                  <a:gd name="T17" fmla="*/ 7 h 706"/>
                  <a:gd name="T18" fmla="*/ 28 w 1229"/>
                  <a:gd name="T19" fmla="*/ 8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29" h="706">
                    <a:moveTo>
                      <a:pt x="28" y="8"/>
                    </a:moveTo>
                    <a:cubicBezTo>
                      <a:pt x="0" y="129"/>
                      <a:pt x="72" y="275"/>
                      <a:pt x="139" y="371"/>
                    </a:cubicBezTo>
                    <a:cubicBezTo>
                      <a:pt x="210" y="470"/>
                      <a:pt x="310" y="545"/>
                      <a:pt x="420" y="595"/>
                    </a:cubicBezTo>
                    <a:cubicBezTo>
                      <a:pt x="664" y="706"/>
                      <a:pt x="948" y="698"/>
                      <a:pt x="1199" y="617"/>
                    </a:cubicBezTo>
                    <a:cubicBezTo>
                      <a:pt x="1229" y="608"/>
                      <a:pt x="1217" y="563"/>
                      <a:pt x="1186" y="571"/>
                    </a:cubicBezTo>
                    <a:cubicBezTo>
                      <a:pt x="954" y="630"/>
                      <a:pt x="695" y="637"/>
                      <a:pt x="469" y="549"/>
                    </a:cubicBezTo>
                    <a:cubicBezTo>
                      <a:pt x="360" y="506"/>
                      <a:pt x="262" y="433"/>
                      <a:pt x="191" y="341"/>
                    </a:cubicBezTo>
                    <a:cubicBezTo>
                      <a:pt x="155" y="294"/>
                      <a:pt x="127" y="241"/>
                      <a:pt x="105" y="187"/>
                    </a:cubicBezTo>
                    <a:cubicBezTo>
                      <a:pt x="81" y="128"/>
                      <a:pt x="72" y="63"/>
                      <a:pt x="43" y="7"/>
                    </a:cubicBezTo>
                    <a:cubicBezTo>
                      <a:pt x="40" y="0"/>
                      <a:pt x="30" y="2"/>
                      <a:pt x="28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4" name="chenying0907 11">
                <a:extLst>
                  <a:ext uri="{FF2B5EF4-FFF2-40B4-BE49-F238E27FC236}">
                    <a16:creationId xmlns:a16="http://schemas.microsoft.com/office/drawing/2014/main" id="{DDA82774-3C1F-4F0B-B655-14FD90A334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03951" y="5040313"/>
                <a:ext cx="1285875" cy="706438"/>
              </a:xfrm>
              <a:custGeom>
                <a:avLst/>
                <a:gdLst>
                  <a:gd name="T0" fmla="*/ 9 w 1238"/>
                  <a:gd name="T1" fmla="*/ 343 h 681"/>
                  <a:gd name="T2" fmla="*/ 575 w 1238"/>
                  <a:gd name="T3" fmla="*/ 605 h 681"/>
                  <a:gd name="T4" fmla="*/ 1222 w 1238"/>
                  <a:gd name="T5" fmla="*/ 529 h 681"/>
                  <a:gd name="T6" fmla="*/ 1222 w 1238"/>
                  <a:gd name="T7" fmla="*/ 485 h 681"/>
                  <a:gd name="T8" fmla="*/ 968 w 1238"/>
                  <a:gd name="T9" fmla="*/ 314 h 681"/>
                  <a:gd name="T10" fmla="*/ 825 w 1238"/>
                  <a:gd name="T11" fmla="*/ 32 h 681"/>
                  <a:gd name="T12" fmla="*/ 776 w 1238"/>
                  <a:gd name="T13" fmla="*/ 46 h 681"/>
                  <a:gd name="T14" fmla="*/ 921 w 1238"/>
                  <a:gd name="T15" fmla="*/ 340 h 681"/>
                  <a:gd name="T16" fmla="*/ 1196 w 1238"/>
                  <a:gd name="T17" fmla="*/ 529 h 681"/>
                  <a:gd name="T18" fmla="*/ 1196 w 1238"/>
                  <a:gd name="T19" fmla="*/ 485 h 681"/>
                  <a:gd name="T20" fmla="*/ 23 w 1238"/>
                  <a:gd name="T21" fmla="*/ 324 h 681"/>
                  <a:gd name="T22" fmla="*/ 9 w 1238"/>
                  <a:gd name="T23" fmla="*/ 343 h 6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38" h="681">
                    <a:moveTo>
                      <a:pt x="9" y="343"/>
                    </a:moveTo>
                    <a:cubicBezTo>
                      <a:pt x="152" y="493"/>
                      <a:pt x="376" y="569"/>
                      <a:pt x="575" y="605"/>
                    </a:cubicBezTo>
                    <a:cubicBezTo>
                      <a:pt x="792" y="644"/>
                      <a:pt x="1024" y="631"/>
                      <a:pt x="1222" y="529"/>
                    </a:cubicBezTo>
                    <a:cubicBezTo>
                      <a:pt x="1238" y="520"/>
                      <a:pt x="1238" y="494"/>
                      <a:pt x="1222" y="485"/>
                    </a:cubicBezTo>
                    <a:cubicBezTo>
                      <a:pt x="1131" y="437"/>
                      <a:pt x="1041" y="387"/>
                      <a:pt x="968" y="314"/>
                    </a:cubicBezTo>
                    <a:cubicBezTo>
                      <a:pt x="889" y="238"/>
                      <a:pt x="847" y="138"/>
                      <a:pt x="825" y="32"/>
                    </a:cubicBezTo>
                    <a:cubicBezTo>
                      <a:pt x="819" y="0"/>
                      <a:pt x="770" y="14"/>
                      <a:pt x="776" y="46"/>
                    </a:cubicBezTo>
                    <a:cubicBezTo>
                      <a:pt x="799" y="157"/>
                      <a:pt x="844" y="256"/>
                      <a:pt x="921" y="340"/>
                    </a:cubicBezTo>
                    <a:cubicBezTo>
                      <a:pt x="997" y="422"/>
                      <a:pt x="1098" y="479"/>
                      <a:pt x="1196" y="529"/>
                    </a:cubicBezTo>
                    <a:cubicBezTo>
                      <a:pt x="1196" y="514"/>
                      <a:pt x="1196" y="500"/>
                      <a:pt x="1196" y="485"/>
                    </a:cubicBezTo>
                    <a:cubicBezTo>
                      <a:pt x="821" y="681"/>
                      <a:pt x="352" y="551"/>
                      <a:pt x="23" y="324"/>
                    </a:cubicBezTo>
                    <a:cubicBezTo>
                      <a:pt x="12" y="316"/>
                      <a:pt x="0" y="333"/>
                      <a:pt x="9" y="3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grpSp>
            <p:nvGrpSpPr>
              <p:cNvPr id="25" name="chenying0907 239">
                <a:extLst>
                  <a:ext uri="{FF2B5EF4-FFF2-40B4-BE49-F238E27FC236}">
                    <a16:creationId xmlns:a16="http://schemas.microsoft.com/office/drawing/2014/main" id="{81AC372C-4E59-416B-9A9A-646DB0BEBDB8}"/>
                  </a:ext>
                </a:extLst>
              </p:cNvPr>
              <p:cNvGrpSpPr/>
              <p:nvPr/>
            </p:nvGrpSpPr>
            <p:grpSpPr>
              <a:xfrm>
                <a:off x="3517901" y="1225551"/>
                <a:ext cx="5260975" cy="4090987"/>
                <a:chOff x="3517901" y="1225551"/>
                <a:chExt cx="5260975" cy="4090987"/>
              </a:xfrm>
              <a:grpFill/>
            </p:grpSpPr>
            <p:sp>
              <p:nvSpPr>
                <p:cNvPr id="26" name="chenying0907 12">
                  <a:extLst>
                    <a:ext uri="{FF2B5EF4-FFF2-40B4-BE49-F238E27FC236}">
                      <a16:creationId xmlns:a16="http://schemas.microsoft.com/office/drawing/2014/main" id="{4055659D-6859-45F2-BA66-99DB8B71B89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805738" y="2135188"/>
                  <a:ext cx="109538" cy="38100"/>
                </a:xfrm>
                <a:custGeom>
                  <a:avLst/>
                  <a:gdLst>
                    <a:gd name="T0" fmla="*/ 6 w 106"/>
                    <a:gd name="T1" fmla="*/ 35 h 37"/>
                    <a:gd name="T2" fmla="*/ 45 w 106"/>
                    <a:gd name="T3" fmla="*/ 33 h 37"/>
                    <a:gd name="T4" fmla="*/ 97 w 106"/>
                    <a:gd name="T5" fmla="*/ 22 h 37"/>
                    <a:gd name="T6" fmla="*/ 97 w 106"/>
                    <a:gd name="T7" fmla="*/ 6 h 37"/>
                    <a:gd name="T8" fmla="*/ 52 w 106"/>
                    <a:gd name="T9" fmla="*/ 6 h 37"/>
                    <a:gd name="T10" fmla="*/ 4 w 106"/>
                    <a:gd name="T11" fmla="*/ 24 h 37"/>
                    <a:gd name="T12" fmla="*/ 6 w 106"/>
                    <a:gd name="T13" fmla="*/ 35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6" h="37">
                      <a:moveTo>
                        <a:pt x="6" y="35"/>
                      </a:moveTo>
                      <a:cubicBezTo>
                        <a:pt x="20" y="37"/>
                        <a:pt x="32" y="35"/>
                        <a:pt x="45" y="33"/>
                      </a:cubicBezTo>
                      <a:cubicBezTo>
                        <a:pt x="63" y="30"/>
                        <a:pt x="80" y="29"/>
                        <a:pt x="97" y="22"/>
                      </a:cubicBezTo>
                      <a:cubicBezTo>
                        <a:pt x="105" y="19"/>
                        <a:pt x="106" y="9"/>
                        <a:pt x="97" y="6"/>
                      </a:cubicBezTo>
                      <a:cubicBezTo>
                        <a:pt x="81" y="0"/>
                        <a:pt x="68" y="2"/>
                        <a:pt x="52" y="6"/>
                      </a:cubicBezTo>
                      <a:cubicBezTo>
                        <a:pt x="34" y="9"/>
                        <a:pt x="17" y="13"/>
                        <a:pt x="4" y="24"/>
                      </a:cubicBezTo>
                      <a:cubicBezTo>
                        <a:pt x="0" y="27"/>
                        <a:pt x="2" y="34"/>
                        <a:pt x="6" y="3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7" name="chenying0907 13">
                  <a:extLst>
                    <a:ext uri="{FF2B5EF4-FFF2-40B4-BE49-F238E27FC236}">
                      <a16:creationId xmlns:a16="http://schemas.microsoft.com/office/drawing/2014/main" id="{852BDD66-10D8-4DFA-98BF-38DDBC459A5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018463" y="2144713"/>
                  <a:ext cx="92075" cy="34925"/>
                </a:xfrm>
                <a:custGeom>
                  <a:avLst/>
                  <a:gdLst>
                    <a:gd name="T0" fmla="*/ 4 w 89"/>
                    <a:gd name="T1" fmla="*/ 9 h 35"/>
                    <a:gd name="T2" fmla="*/ 79 w 89"/>
                    <a:gd name="T3" fmla="*/ 34 h 35"/>
                    <a:gd name="T4" fmla="*/ 83 w 89"/>
                    <a:gd name="T5" fmla="*/ 20 h 35"/>
                    <a:gd name="T6" fmla="*/ 7 w 89"/>
                    <a:gd name="T7" fmla="*/ 0 h 35"/>
                    <a:gd name="T8" fmla="*/ 4 w 89"/>
                    <a:gd name="T9" fmla="*/ 9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9" h="35">
                      <a:moveTo>
                        <a:pt x="4" y="9"/>
                      </a:moveTo>
                      <a:cubicBezTo>
                        <a:pt x="28" y="23"/>
                        <a:pt x="52" y="31"/>
                        <a:pt x="79" y="34"/>
                      </a:cubicBezTo>
                      <a:cubicBezTo>
                        <a:pt x="87" y="35"/>
                        <a:pt x="89" y="24"/>
                        <a:pt x="83" y="20"/>
                      </a:cubicBezTo>
                      <a:cubicBezTo>
                        <a:pt x="59" y="6"/>
                        <a:pt x="34" y="3"/>
                        <a:pt x="7" y="0"/>
                      </a:cubicBezTo>
                      <a:cubicBezTo>
                        <a:pt x="2" y="0"/>
                        <a:pt x="0" y="7"/>
                        <a:pt x="4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8" name="chenying0907 14">
                  <a:extLst>
                    <a:ext uri="{FF2B5EF4-FFF2-40B4-BE49-F238E27FC236}">
                      <a16:creationId xmlns:a16="http://schemas.microsoft.com/office/drawing/2014/main" id="{5681DA57-87E4-4540-AFA5-2F0FDA2043A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228013" y="2225676"/>
                  <a:ext cx="107950" cy="61913"/>
                </a:xfrm>
                <a:custGeom>
                  <a:avLst/>
                  <a:gdLst>
                    <a:gd name="T0" fmla="*/ 6 w 105"/>
                    <a:gd name="T1" fmla="*/ 10 h 59"/>
                    <a:gd name="T2" fmla="*/ 91 w 105"/>
                    <a:gd name="T3" fmla="*/ 55 h 59"/>
                    <a:gd name="T4" fmla="*/ 99 w 105"/>
                    <a:gd name="T5" fmla="*/ 44 h 59"/>
                    <a:gd name="T6" fmla="*/ 9 w 105"/>
                    <a:gd name="T7" fmla="*/ 1 h 59"/>
                    <a:gd name="T8" fmla="*/ 6 w 105"/>
                    <a:gd name="T9" fmla="*/ 10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5" h="59">
                      <a:moveTo>
                        <a:pt x="6" y="10"/>
                      </a:moveTo>
                      <a:cubicBezTo>
                        <a:pt x="35" y="21"/>
                        <a:pt x="64" y="39"/>
                        <a:pt x="91" y="55"/>
                      </a:cubicBezTo>
                      <a:cubicBezTo>
                        <a:pt x="97" y="59"/>
                        <a:pt x="105" y="49"/>
                        <a:pt x="99" y="44"/>
                      </a:cubicBezTo>
                      <a:cubicBezTo>
                        <a:pt x="72" y="20"/>
                        <a:pt x="44" y="7"/>
                        <a:pt x="9" y="1"/>
                      </a:cubicBezTo>
                      <a:cubicBezTo>
                        <a:pt x="3" y="0"/>
                        <a:pt x="0" y="8"/>
                        <a:pt x="6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9" name="chenying0907 15">
                  <a:extLst>
                    <a:ext uri="{FF2B5EF4-FFF2-40B4-BE49-F238E27FC236}">
                      <a16:creationId xmlns:a16="http://schemas.microsoft.com/office/drawing/2014/main" id="{459BA258-6F21-4E11-8A6B-F01B7EEE80A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421688" y="2389188"/>
                  <a:ext cx="77788" cy="84138"/>
                </a:xfrm>
                <a:custGeom>
                  <a:avLst/>
                  <a:gdLst>
                    <a:gd name="T0" fmla="*/ 1 w 75"/>
                    <a:gd name="T1" fmla="*/ 1 h 81"/>
                    <a:gd name="T2" fmla="*/ 14 w 75"/>
                    <a:gd name="T3" fmla="*/ 20 h 81"/>
                    <a:gd name="T4" fmla="*/ 31 w 75"/>
                    <a:gd name="T5" fmla="*/ 42 h 81"/>
                    <a:gd name="T6" fmla="*/ 62 w 75"/>
                    <a:gd name="T7" fmla="*/ 77 h 81"/>
                    <a:gd name="T8" fmla="*/ 72 w 75"/>
                    <a:gd name="T9" fmla="*/ 71 h 81"/>
                    <a:gd name="T10" fmla="*/ 45 w 75"/>
                    <a:gd name="T11" fmla="*/ 35 h 81"/>
                    <a:gd name="T12" fmla="*/ 24 w 75"/>
                    <a:gd name="T13" fmla="*/ 16 h 81"/>
                    <a:gd name="T14" fmla="*/ 2 w 75"/>
                    <a:gd name="T15" fmla="*/ 0 h 81"/>
                    <a:gd name="T16" fmla="*/ 1 w 75"/>
                    <a:gd name="T17" fmla="*/ 1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75" h="81">
                      <a:moveTo>
                        <a:pt x="1" y="1"/>
                      </a:moveTo>
                      <a:cubicBezTo>
                        <a:pt x="6" y="6"/>
                        <a:pt x="9" y="14"/>
                        <a:pt x="14" y="20"/>
                      </a:cubicBezTo>
                      <a:cubicBezTo>
                        <a:pt x="19" y="27"/>
                        <a:pt x="25" y="35"/>
                        <a:pt x="31" y="42"/>
                      </a:cubicBezTo>
                      <a:cubicBezTo>
                        <a:pt x="41" y="54"/>
                        <a:pt x="51" y="66"/>
                        <a:pt x="62" y="77"/>
                      </a:cubicBezTo>
                      <a:cubicBezTo>
                        <a:pt x="66" y="81"/>
                        <a:pt x="75" y="77"/>
                        <a:pt x="72" y="71"/>
                      </a:cubicBezTo>
                      <a:cubicBezTo>
                        <a:pt x="66" y="57"/>
                        <a:pt x="57" y="46"/>
                        <a:pt x="45" y="35"/>
                      </a:cubicBezTo>
                      <a:cubicBezTo>
                        <a:pt x="38" y="28"/>
                        <a:pt x="31" y="22"/>
                        <a:pt x="24" y="16"/>
                      </a:cubicBezTo>
                      <a:cubicBezTo>
                        <a:pt x="17" y="10"/>
                        <a:pt x="8" y="6"/>
                        <a:pt x="2" y="0"/>
                      </a:cubicBezTo>
                      <a:cubicBezTo>
                        <a:pt x="1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0" name="chenying0907 16">
                  <a:extLst>
                    <a:ext uri="{FF2B5EF4-FFF2-40B4-BE49-F238E27FC236}">
                      <a16:creationId xmlns:a16="http://schemas.microsoft.com/office/drawing/2014/main" id="{2ABEB04A-5224-461B-82A9-6BFC24354C5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572501" y="2570163"/>
                  <a:ext cx="60325" cy="90488"/>
                </a:xfrm>
                <a:custGeom>
                  <a:avLst/>
                  <a:gdLst>
                    <a:gd name="T0" fmla="*/ 3 w 57"/>
                    <a:gd name="T1" fmla="*/ 10 h 88"/>
                    <a:gd name="T2" fmla="*/ 47 w 57"/>
                    <a:gd name="T3" fmla="*/ 83 h 88"/>
                    <a:gd name="T4" fmla="*/ 55 w 57"/>
                    <a:gd name="T5" fmla="*/ 77 h 88"/>
                    <a:gd name="T6" fmla="*/ 11 w 57"/>
                    <a:gd name="T7" fmla="*/ 5 h 88"/>
                    <a:gd name="T8" fmla="*/ 3 w 57"/>
                    <a:gd name="T9" fmla="*/ 10 h 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88">
                      <a:moveTo>
                        <a:pt x="3" y="10"/>
                      </a:moveTo>
                      <a:cubicBezTo>
                        <a:pt x="17" y="35"/>
                        <a:pt x="27" y="63"/>
                        <a:pt x="47" y="83"/>
                      </a:cubicBezTo>
                      <a:cubicBezTo>
                        <a:pt x="51" y="88"/>
                        <a:pt x="57" y="82"/>
                        <a:pt x="55" y="77"/>
                      </a:cubicBezTo>
                      <a:cubicBezTo>
                        <a:pt x="44" y="51"/>
                        <a:pt x="28" y="27"/>
                        <a:pt x="11" y="5"/>
                      </a:cubicBezTo>
                      <a:cubicBezTo>
                        <a:pt x="8" y="0"/>
                        <a:pt x="0" y="4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1" name="chenying0907 17">
                  <a:extLst>
                    <a:ext uri="{FF2B5EF4-FFF2-40B4-BE49-F238E27FC236}">
                      <a16:creationId xmlns:a16="http://schemas.microsoft.com/office/drawing/2014/main" id="{85F5FA23-EED8-410A-B32F-206D52C376D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664576" y="2767013"/>
                  <a:ext cx="42863" cy="88900"/>
                </a:xfrm>
                <a:custGeom>
                  <a:avLst/>
                  <a:gdLst>
                    <a:gd name="T0" fmla="*/ 3 w 41"/>
                    <a:gd name="T1" fmla="*/ 7 h 86"/>
                    <a:gd name="T2" fmla="*/ 30 w 41"/>
                    <a:gd name="T3" fmla="*/ 79 h 86"/>
                    <a:gd name="T4" fmla="*/ 40 w 41"/>
                    <a:gd name="T5" fmla="*/ 76 h 86"/>
                    <a:gd name="T6" fmla="*/ 9 w 41"/>
                    <a:gd name="T7" fmla="*/ 4 h 86"/>
                    <a:gd name="T8" fmla="*/ 3 w 41"/>
                    <a:gd name="T9" fmla="*/ 7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86">
                      <a:moveTo>
                        <a:pt x="3" y="7"/>
                      </a:moveTo>
                      <a:cubicBezTo>
                        <a:pt x="16" y="29"/>
                        <a:pt x="21" y="56"/>
                        <a:pt x="30" y="79"/>
                      </a:cubicBezTo>
                      <a:cubicBezTo>
                        <a:pt x="32" y="86"/>
                        <a:pt x="41" y="83"/>
                        <a:pt x="40" y="76"/>
                      </a:cubicBezTo>
                      <a:cubicBezTo>
                        <a:pt x="36" y="48"/>
                        <a:pt x="25" y="27"/>
                        <a:pt x="9" y="4"/>
                      </a:cubicBezTo>
                      <a:cubicBezTo>
                        <a:pt x="7" y="0"/>
                        <a:pt x="0" y="3"/>
                        <a:pt x="3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2" name="chenying0907 18">
                  <a:extLst>
                    <a:ext uri="{FF2B5EF4-FFF2-40B4-BE49-F238E27FC236}">
                      <a16:creationId xmlns:a16="http://schemas.microsoft.com/office/drawing/2014/main" id="{B5313131-FE40-4FFB-B008-A34C3E793A6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740776" y="2992438"/>
                  <a:ext cx="26988" cy="107950"/>
                </a:xfrm>
                <a:custGeom>
                  <a:avLst/>
                  <a:gdLst>
                    <a:gd name="T0" fmla="*/ 2 w 27"/>
                    <a:gd name="T1" fmla="*/ 7 h 104"/>
                    <a:gd name="T2" fmla="*/ 17 w 27"/>
                    <a:gd name="T3" fmla="*/ 100 h 104"/>
                    <a:gd name="T4" fmla="*/ 23 w 27"/>
                    <a:gd name="T5" fmla="*/ 100 h 104"/>
                    <a:gd name="T6" fmla="*/ 9 w 27"/>
                    <a:gd name="T7" fmla="*/ 4 h 104"/>
                    <a:gd name="T8" fmla="*/ 2 w 27"/>
                    <a:gd name="T9" fmla="*/ 7 h 1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104">
                      <a:moveTo>
                        <a:pt x="2" y="7"/>
                      </a:moveTo>
                      <a:cubicBezTo>
                        <a:pt x="14" y="36"/>
                        <a:pt x="13" y="68"/>
                        <a:pt x="17" y="100"/>
                      </a:cubicBezTo>
                      <a:cubicBezTo>
                        <a:pt x="17" y="104"/>
                        <a:pt x="23" y="104"/>
                        <a:pt x="23" y="100"/>
                      </a:cubicBezTo>
                      <a:cubicBezTo>
                        <a:pt x="27" y="67"/>
                        <a:pt x="24" y="33"/>
                        <a:pt x="9" y="4"/>
                      </a:cubicBezTo>
                      <a:cubicBezTo>
                        <a:pt x="7" y="0"/>
                        <a:pt x="0" y="3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3" name="chenying0907 19">
                  <a:extLst>
                    <a:ext uri="{FF2B5EF4-FFF2-40B4-BE49-F238E27FC236}">
                      <a16:creationId xmlns:a16="http://schemas.microsoft.com/office/drawing/2014/main" id="{205E45E9-4233-408B-8C2B-2C45BC18EB6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753476" y="3206751"/>
                  <a:ext cx="25400" cy="80963"/>
                </a:xfrm>
                <a:custGeom>
                  <a:avLst/>
                  <a:gdLst>
                    <a:gd name="T0" fmla="*/ 13 w 24"/>
                    <a:gd name="T1" fmla="*/ 2 h 78"/>
                    <a:gd name="T2" fmla="*/ 4 w 24"/>
                    <a:gd name="T3" fmla="*/ 32 h 78"/>
                    <a:gd name="T4" fmla="*/ 2 w 24"/>
                    <a:gd name="T5" fmla="*/ 46 h 78"/>
                    <a:gd name="T6" fmla="*/ 0 w 24"/>
                    <a:gd name="T7" fmla="*/ 66 h 78"/>
                    <a:gd name="T8" fmla="*/ 13 w 24"/>
                    <a:gd name="T9" fmla="*/ 71 h 78"/>
                    <a:gd name="T10" fmla="*/ 23 w 24"/>
                    <a:gd name="T11" fmla="*/ 39 h 78"/>
                    <a:gd name="T12" fmla="*/ 15 w 24"/>
                    <a:gd name="T13" fmla="*/ 2 h 78"/>
                    <a:gd name="T14" fmla="*/ 13 w 24"/>
                    <a:gd name="T15" fmla="*/ 2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4" h="78">
                      <a:moveTo>
                        <a:pt x="13" y="2"/>
                      </a:moveTo>
                      <a:cubicBezTo>
                        <a:pt x="9" y="12"/>
                        <a:pt x="6" y="21"/>
                        <a:pt x="4" y="32"/>
                      </a:cubicBezTo>
                      <a:cubicBezTo>
                        <a:pt x="3" y="37"/>
                        <a:pt x="2" y="41"/>
                        <a:pt x="2" y="46"/>
                      </a:cubicBezTo>
                      <a:cubicBezTo>
                        <a:pt x="1" y="53"/>
                        <a:pt x="1" y="59"/>
                        <a:pt x="0" y="66"/>
                      </a:cubicBezTo>
                      <a:cubicBezTo>
                        <a:pt x="0" y="72"/>
                        <a:pt x="9" y="78"/>
                        <a:pt x="13" y="71"/>
                      </a:cubicBezTo>
                      <a:cubicBezTo>
                        <a:pt x="18" y="60"/>
                        <a:pt x="21" y="52"/>
                        <a:pt x="23" y="39"/>
                      </a:cubicBezTo>
                      <a:cubicBezTo>
                        <a:pt x="24" y="25"/>
                        <a:pt x="20" y="15"/>
                        <a:pt x="15" y="2"/>
                      </a:cubicBezTo>
                      <a:cubicBezTo>
                        <a:pt x="15" y="0"/>
                        <a:pt x="13" y="1"/>
                        <a:pt x="1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4" name="chenying0907 20">
                  <a:extLst>
                    <a:ext uri="{FF2B5EF4-FFF2-40B4-BE49-F238E27FC236}">
                      <a16:creationId xmlns:a16="http://schemas.microsoft.com/office/drawing/2014/main" id="{CB1C1FD2-4EF3-493A-A729-FC8CC75FAFC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672513" y="3368676"/>
                  <a:ext cx="61913" cy="100013"/>
                </a:xfrm>
                <a:custGeom>
                  <a:avLst/>
                  <a:gdLst>
                    <a:gd name="T0" fmla="*/ 46 w 61"/>
                    <a:gd name="T1" fmla="*/ 3 h 97"/>
                    <a:gd name="T2" fmla="*/ 6 w 61"/>
                    <a:gd name="T3" fmla="*/ 81 h 97"/>
                    <a:gd name="T4" fmla="*/ 20 w 61"/>
                    <a:gd name="T5" fmla="*/ 91 h 97"/>
                    <a:gd name="T6" fmla="*/ 52 w 61"/>
                    <a:gd name="T7" fmla="*/ 51 h 97"/>
                    <a:gd name="T8" fmla="*/ 53 w 61"/>
                    <a:gd name="T9" fmla="*/ 3 h 97"/>
                    <a:gd name="T10" fmla="*/ 46 w 61"/>
                    <a:gd name="T11" fmla="*/ 3 h 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1" h="97">
                      <a:moveTo>
                        <a:pt x="46" y="3"/>
                      </a:moveTo>
                      <a:cubicBezTo>
                        <a:pt x="33" y="29"/>
                        <a:pt x="23" y="57"/>
                        <a:pt x="6" y="81"/>
                      </a:cubicBezTo>
                      <a:cubicBezTo>
                        <a:pt x="0" y="89"/>
                        <a:pt x="13" y="97"/>
                        <a:pt x="20" y="91"/>
                      </a:cubicBezTo>
                      <a:cubicBezTo>
                        <a:pt x="34" y="80"/>
                        <a:pt x="45" y="69"/>
                        <a:pt x="52" y="51"/>
                      </a:cubicBezTo>
                      <a:cubicBezTo>
                        <a:pt x="58" y="35"/>
                        <a:pt x="61" y="20"/>
                        <a:pt x="53" y="3"/>
                      </a:cubicBezTo>
                      <a:cubicBezTo>
                        <a:pt x="52" y="0"/>
                        <a:pt x="47" y="1"/>
                        <a:pt x="46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5" name="chenying0907 21">
                  <a:extLst>
                    <a:ext uri="{FF2B5EF4-FFF2-40B4-BE49-F238E27FC236}">
                      <a16:creationId xmlns:a16="http://schemas.microsoft.com/office/drawing/2014/main" id="{AFAFE9DF-4048-4AD3-902E-14240D0F6AC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559801" y="3544888"/>
                  <a:ext cx="68263" cy="84138"/>
                </a:xfrm>
                <a:custGeom>
                  <a:avLst/>
                  <a:gdLst>
                    <a:gd name="T0" fmla="*/ 51 w 66"/>
                    <a:gd name="T1" fmla="*/ 4 h 81"/>
                    <a:gd name="T2" fmla="*/ 24 w 66"/>
                    <a:gd name="T3" fmla="*/ 33 h 81"/>
                    <a:gd name="T4" fmla="*/ 14 w 66"/>
                    <a:gd name="T5" fmla="*/ 46 h 81"/>
                    <a:gd name="T6" fmla="*/ 5 w 66"/>
                    <a:gd name="T7" fmla="*/ 62 h 81"/>
                    <a:gd name="T8" fmla="*/ 18 w 66"/>
                    <a:gd name="T9" fmla="*/ 75 h 81"/>
                    <a:gd name="T10" fmla="*/ 32 w 66"/>
                    <a:gd name="T11" fmla="*/ 65 h 81"/>
                    <a:gd name="T12" fmla="*/ 45 w 66"/>
                    <a:gd name="T13" fmla="*/ 49 h 81"/>
                    <a:gd name="T14" fmla="*/ 63 w 66"/>
                    <a:gd name="T15" fmla="*/ 11 h 81"/>
                    <a:gd name="T16" fmla="*/ 51 w 66"/>
                    <a:gd name="T17" fmla="*/ 4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6" h="81">
                      <a:moveTo>
                        <a:pt x="51" y="4"/>
                      </a:moveTo>
                      <a:cubicBezTo>
                        <a:pt x="41" y="13"/>
                        <a:pt x="32" y="22"/>
                        <a:pt x="24" y="33"/>
                      </a:cubicBezTo>
                      <a:cubicBezTo>
                        <a:pt x="21" y="37"/>
                        <a:pt x="17" y="41"/>
                        <a:pt x="14" y="46"/>
                      </a:cubicBezTo>
                      <a:cubicBezTo>
                        <a:pt x="10" y="51"/>
                        <a:pt x="9" y="57"/>
                        <a:pt x="5" y="62"/>
                      </a:cubicBezTo>
                      <a:cubicBezTo>
                        <a:pt x="0" y="70"/>
                        <a:pt x="10" y="81"/>
                        <a:pt x="18" y="75"/>
                      </a:cubicBezTo>
                      <a:cubicBezTo>
                        <a:pt x="22" y="72"/>
                        <a:pt x="29" y="69"/>
                        <a:pt x="32" y="65"/>
                      </a:cubicBezTo>
                      <a:cubicBezTo>
                        <a:pt x="37" y="60"/>
                        <a:pt x="41" y="55"/>
                        <a:pt x="45" y="49"/>
                      </a:cubicBezTo>
                      <a:cubicBezTo>
                        <a:pt x="53" y="37"/>
                        <a:pt x="59" y="25"/>
                        <a:pt x="63" y="11"/>
                      </a:cubicBezTo>
                      <a:cubicBezTo>
                        <a:pt x="66" y="4"/>
                        <a:pt x="56" y="0"/>
                        <a:pt x="5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6" name="chenying0907 22">
                  <a:extLst>
                    <a:ext uri="{FF2B5EF4-FFF2-40B4-BE49-F238E27FC236}">
                      <a16:creationId xmlns:a16="http://schemas.microsoft.com/office/drawing/2014/main" id="{4891B78F-2B76-4797-9270-E237031EAF5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374063" y="3732213"/>
                  <a:ext cx="80963" cy="65088"/>
                </a:xfrm>
                <a:custGeom>
                  <a:avLst/>
                  <a:gdLst>
                    <a:gd name="T0" fmla="*/ 66 w 79"/>
                    <a:gd name="T1" fmla="*/ 3 h 62"/>
                    <a:gd name="T2" fmla="*/ 35 w 79"/>
                    <a:gd name="T3" fmla="*/ 23 h 62"/>
                    <a:gd name="T4" fmla="*/ 6 w 79"/>
                    <a:gd name="T5" fmla="*/ 48 h 62"/>
                    <a:gd name="T6" fmla="*/ 14 w 79"/>
                    <a:gd name="T7" fmla="*/ 58 h 62"/>
                    <a:gd name="T8" fmla="*/ 45 w 79"/>
                    <a:gd name="T9" fmla="*/ 38 h 62"/>
                    <a:gd name="T10" fmla="*/ 73 w 79"/>
                    <a:gd name="T11" fmla="*/ 13 h 62"/>
                    <a:gd name="T12" fmla="*/ 66 w 79"/>
                    <a:gd name="T13" fmla="*/ 3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9" h="62">
                      <a:moveTo>
                        <a:pt x="66" y="3"/>
                      </a:moveTo>
                      <a:cubicBezTo>
                        <a:pt x="55" y="9"/>
                        <a:pt x="45" y="15"/>
                        <a:pt x="35" y="23"/>
                      </a:cubicBezTo>
                      <a:cubicBezTo>
                        <a:pt x="25" y="31"/>
                        <a:pt x="16" y="39"/>
                        <a:pt x="6" y="48"/>
                      </a:cubicBezTo>
                      <a:cubicBezTo>
                        <a:pt x="0" y="53"/>
                        <a:pt x="8" y="62"/>
                        <a:pt x="14" y="58"/>
                      </a:cubicBezTo>
                      <a:cubicBezTo>
                        <a:pt x="25" y="52"/>
                        <a:pt x="35" y="46"/>
                        <a:pt x="45" y="38"/>
                      </a:cubicBezTo>
                      <a:cubicBezTo>
                        <a:pt x="55" y="30"/>
                        <a:pt x="64" y="21"/>
                        <a:pt x="73" y="13"/>
                      </a:cubicBezTo>
                      <a:cubicBezTo>
                        <a:pt x="79" y="9"/>
                        <a:pt x="72" y="0"/>
                        <a:pt x="66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7" name="chenying0907 23">
                  <a:extLst>
                    <a:ext uri="{FF2B5EF4-FFF2-40B4-BE49-F238E27FC236}">
                      <a16:creationId xmlns:a16="http://schemas.microsoft.com/office/drawing/2014/main" id="{60DC37E4-F07F-4EA9-A84E-66B31E39AB3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53376" y="3932238"/>
                  <a:ext cx="93663" cy="30163"/>
                </a:xfrm>
                <a:custGeom>
                  <a:avLst/>
                  <a:gdLst>
                    <a:gd name="T0" fmla="*/ 82 w 91"/>
                    <a:gd name="T1" fmla="*/ 1 h 30"/>
                    <a:gd name="T2" fmla="*/ 42 w 91"/>
                    <a:gd name="T3" fmla="*/ 5 h 30"/>
                    <a:gd name="T4" fmla="*/ 9 w 91"/>
                    <a:gd name="T5" fmla="*/ 11 h 30"/>
                    <a:gd name="T6" fmla="*/ 9 w 91"/>
                    <a:gd name="T7" fmla="*/ 28 h 30"/>
                    <a:gd name="T8" fmla="*/ 45 w 91"/>
                    <a:gd name="T9" fmla="*/ 27 h 30"/>
                    <a:gd name="T10" fmla="*/ 86 w 91"/>
                    <a:gd name="T11" fmla="*/ 9 h 30"/>
                    <a:gd name="T12" fmla="*/ 82 w 91"/>
                    <a:gd name="T13" fmla="*/ 1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91" h="30">
                      <a:moveTo>
                        <a:pt x="82" y="1"/>
                      </a:moveTo>
                      <a:cubicBezTo>
                        <a:pt x="69" y="3"/>
                        <a:pt x="55" y="3"/>
                        <a:pt x="42" y="5"/>
                      </a:cubicBezTo>
                      <a:cubicBezTo>
                        <a:pt x="31" y="6"/>
                        <a:pt x="20" y="9"/>
                        <a:pt x="9" y="11"/>
                      </a:cubicBezTo>
                      <a:cubicBezTo>
                        <a:pt x="0" y="13"/>
                        <a:pt x="0" y="27"/>
                        <a:pt x="9" y="28"/>
                      </a:cubicBezTo>
                      <a:cubicBezTo>
                        <a:pt x="22" y="30"/>
                        <a:pt x="32" y="30"/>
                        <a:pt x="45" y="27"/>
                      </a:cubicBezTo>
                      <a:cubicBezTo>
                        <a:pt x="60" y="23"/>
                        <a:pt x="72" y="15"/>
                        <a:pt x="86" y="9"/>
                      </a:cubicBezTo>
                      <a:cubicBezTo>
                        <a:pt x="91" y="7"/>
                        <a:pt x="87" y="0"/>
                        <a:pt x="8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8" name="chenying0907 24">
                  <a:extLst>
                    <a:ext uri="{FF2B5EF4-FFF2-40B4-BE49-F238E27FC236}">
                      <a16:creationId xmlns:a16="http://schemas.microsoft.com/office/drawing/2014/main" id="{670D6142-343D-4D1E-B835-1B2F5D0AF98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91476" y="3992563"/>
                  <a:ext cx="65088" cy="77788"/>
                </a:xfrm>
                <a:custGeom>
                  <a:avLst/>
                  <a:gdLst>
                    <a:gd name="T0" fmla="*/ 2 w 63"/>
                    <a:gd name="T1" fmla="*/ 6 h 74"/>
                    <a:gd name="T2" fmla="*/ 12 w 63"/>
                    <a:gd name="T3" fmla="*/ 18 h 74"/>
                    <a:gd name="T4" fmla="*/ 24 w 63"/>
                    <a:gd name="T5" fmla="*/ 34 h 74"/>
                    <a:gd name="T6" fmla="*/ 36 w 63"/>
                    <a:gd name="T7" fmla="*/ 51 h 74"/>
                    <a:gd name="T8" fmla="*/ 47 w 63"/>
                    <a:gd name="T9" fmla="*/ 66 h 74"/>
                    <a:gd name="T10" fmla="*/ 61 w 63"/>
                    <a:gd name="T11" fmla="*/ 60 h 74"/>
                    <a:gd name="T12" fmla="*/ 37 w 63"/>
                    <a:gd name="T13" fmla="*/ 16 h 74"/>
                    <a:gd name="T14" fmla="*/ 18 w 63"/>
                    <a:gd name="T15" fmla="*/ 3 h 74"/>
                    <a:gd name="T16" fmla="*/ 3 w 63"/>
                    <a:gd name="T17" fmla="*/ 2 h 74"/>
                    <a:gd name="T18" fmla="*/ 2 w 63"/>
                    <a:gd name="T19" fmla="*/ 6 h 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3" h="74">
                      <a:moveTo>
                        <a:pt x="2" y="6"/>
                      </a:moveTo>
                      <a:cubicBezTo>
                        <a:pt x="6" y="7"/>
                        <a:pt x="10" y="15"/>
                        <a:pt x="12" y="18"/>
                      </a:cubicBezTo>
                      <a:cubicBezTo>
                        <a:pt x="15" y="24"/>
                        <a:pt x="20" y="29"/>
                        <a:pt x="24" y="34"/>
                      </a:cubicBezTo>
                      <a:cubicBezTo>
                        <a:pt x="29" y="39"/>
                        <a:pt x="32" y="45"/>
                        <a:pt x="36" y="51"/>
                      </a:cubicBezTo>
                      <a:cubicBezTo>
                        <a:pt x="39" y="56"/>
                        <a:pt x="44" y="60"/>
                        <a:pt x="47" y="66"/>
                      </a:cubicBezTo>
                      <a:cubicBezTo>
                        <a:pt x="51" y="74"/>
                        <a:pt x="63" y="68"/>
                        <a:pt x="61" y="60"/>
                      </a:cubicBezTo>
                      <a:cubicBezTo>
                        <a:pt x="57" y="43"/>
                        <a:pt x="50" y="29"/>
                        <a:pt x="37" y="16"/>
                      </a:cubicBezTo>
                      <a:cubicBezTo>
                        <a:pt x="32" y="10"/>
                        <a:pt x="26" y="6"/>
                        <a:pt x="18" y="3"/>
                      </a:cubicBezTo>
                      <a:cubicBezTo>
                        <a:pt x="13" y="0"/>
                        <a:pt x="8" y="1"/>
                        <a:pt x="3" y="2"/>
                      </a:cubicBezTo>
                      <a:cubicBezTo>
                        <a:pt x="0" y="2"/>
                        <a:pt x="0" y="6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9" name="chenying0907 25">
                  <a:extLst>
                    <a:ext uri="{FF2B5EF4-FFF2-40B4-BE49-F238E27FC236}">
                      <a16:creationId xmlns:a16="http://schemas.microsoft.com/office/drawing/2014/main" id="{6E492660-293A-4D05-AC04-645D8379BC5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085138" y="4160838"/>
                  <a:ext cx="26988" cy="95250"/>
                </a:xfrm>
                <a:custGeom>
                  <a:avLst/>
                  <a:gdLst>
                    <a:gd name="T0" fmla="*/ 0 w 26"/>
                    <a:gd name="T1" fmla="*/ 8 h 91"/>
                    <a:gd name="T2" fmla="*/ 6 w 26"/>
                    <a:gd name="T3" fmla="*/ 83 h 91"/>
                    <a:gd name="T4" fmla="*/ 22 w 26"/>
                    <a:gd name="T5" fmla="*/ 83 h 91"/>
                    <a:gd name="T6" fmla="*/ 13 w 26"/>
                    <a:gd name="T7" fmla="*/ 5 h 91"/>
                    <a:gd name="T8" fmla="*/ 0 w 26"/>
                    <a:gd name="T9" fmla="*/ 8 h 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91">
                      <a:moveTo>
                        <a:pt x="0" y="8"/>
                      </a:moveTo>
                      <a:cubicBezTo>
                        <a:pt x="1" y="33"/>
                        <a:pt x="2" y="59"/>
                        <a:pt x="6" y="83"/>
                      </a:cubicBezTo>
                      <a:cubicBezTo>
                        <a:pt x="8" y="91"/>
                        <a:pt x="20" y="91"/>
                        <a:pt x="22" y="83"/>
                      </a:cubicBezTo>
                      <a:cubicBezTo>
                        <a:pt x="26" y="58"/>
                        <a:pt x="26" y="27"/>
                        <a:pt x="13" y="5"/>
                      </a:cubicBezTo>
                      <a:cubicBezTo>
                        <a:pt x="9" y="0"/>
                        <a:pt x="0" y="2"/>
                        <a:pt x="0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40" name="chenying0907 26">
                  <a:extLst>
                    <a:ext uri="{FF2B5EF4-FFF2-40B4-BE49-F238E27FC236}">
                      <a16:creationId xmlns:a16="http://schemas.microsoft.com/office/drawing/2014/main" id="{9ACABB39-8566-4D45-8A07-2156705E8D5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034338" y="4348163"/>
                  <a:ext cx="44450" cy="106363"/>
                </a:xfrm>
                <a:custGeom>
                  <a:avLst/>
                  <a:gdLst>
                    <a:gd name="T0" fmla="*/ 8 w 43"/>
                    <a:gd name="T1" fmla="*/ 99 h 102"/>
                    <a:gd name="T2" fmla="*/ 32 w 43"/>
                    <a:gd name="T3" fmla="*/ 61 h 102"/>
                    <a:gd name="T4" fmla="*/ 42 w 43"/>
                    <a:gd name="T5" fmla="*/ 9 h 102"/>
                    <a:gd name="T6" fmla="*/ 27 w 43"/>
                    <a:gd name="T7" fmla="*/ 7 h 102"/>
                    <a:gd name="T8" fmla="*/ 13 w 43"/>
                    <a:gd name="T9" fmla="*/ 50 h 102"/>
                    <a:gd name="T10" fmla="*/ 1 w 43"/>
                    <a:gd name="T11" fmla="*/ 95 h 102"/>
                    <a:gd name="T12" fmla="*/ 8 w 43"/>
                    <a:gd name="T13" fmla="*/ 99 h 1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3" h="102">
                      <a:moveTo>
                        <a:pt x="8" y="99"/>
                      </a:moveTo>
                      <a:cubicBezTo>
                        <a:pt x="19" y="87"/>
                        <a:pt x="26" y="76"/>
                        <a:pt x="32" y="61"/>
                      </a:cubicBezTo>
                      <a:cubicBezTo>
                        <a:pt x="38" y="44"/>
                        <a:pt x="40" y="27"/>
                        <a:pt x="42" y="9"/>
                      </a:cubicBezTo>
                      <a:cubicBezTo>
                        <a:pt x="43" y="0"/>
                        <a:pt x="30" y="0"/>
                        <a:pt x="27" y="7"/>
                      </a:cubicBezTo>
                      <a:cubicBezTo>
                        <a:pt x="21" y="22"/>
                        <a:pt x="16" y="35"/>
                        <a:pt x="13" y="50"/>
                      </a:cubicBezTo>
                      <a:cubicBezTo>
                        <a:pt x="9" y="64"/>
                        <a:pt x="7" y="81"/>
                        <a:pt x="1" y="95"/>
                      </a:cubicBezTo>
                      <a:cubicBezTo>
                        <a:pt x="0" y="99"/>
                        <a:pt x="6" y="102"/>
                        <a:pt x="8" y="9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41" name="chenying0907 27">
                  <a:extLst>
                    <a:ext uri="{FF2B5EF4-FFF2-40B4-BE49-F238E27FC236}">
                      <a16:creationId xmlns:a16="http://schemas.microsoft.com/office/drawing/2014/main" id="{CD58AF75-3F38-4DFF-A627-A75FF461CEE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883526" y="4581526"/>
                  <a:ext cx="80963" cy="74613"/>
                </a:xfrm>
                <a:custGeom>
                  <a:avLst/>
                  <a:gdLst>
                    <a:gd name="T0" fmla="*/ 7 w 78"/>
                    <a:gd name="T1" fmla="*/ 69 h 72"/>
                    <a:gd name="T2" fmla="*/ 45 w 78"/>
                    <a:gd name="T3" fmla="*/ 47 h 72"/>
                    <a:gd name="T4" fmla="*/ 75 w 78"/>
                    <a:gd name="T5" fmla="*/ 11 h 72"/>
                    <a:gd name="T6" fmla="*/ 67 w 78"/>
                    <a:gd name="T7" fmla="*/ 5 h 72"/>
                    <a:gd name="T8" fmla="*/ 37 w 78"/>
                    <a:gd name="T9" fmla="*/ 33 h 72"/>
                    <a:gd name="T10" fmla="*/ 4 w 78"/>
                    <a:gd name="T11" fmla="*/ 63 h 72"/>
                    <a:gd name="T12" fmla="*/ 7 w 78"/>
                    <a:gd name="T13" fmla="*/ 69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8" h="72">
                      <a:moveTo>
                        <a:pt x="7" y="69"/>
                      </a:moveTo>
                      <a:cubicBezTo>
                        <a:pt x="20" y="62"/>
                        <a:pt x="33" y="56"/>
                        <a:pt x="45" y="47"/>
                      </a:cubicBezTo>
                      <a:cubicBezTo>
                        <a:pt x="57" y="37"/>
                        <a:pt x="68" y="26"/>
                        <a:pt x="75" y="11"/>
                      </a:cubicBezTo>
                      <a:cubicBezTo>
                        <a:pt x="78" y="6"/>
                        <a:pt x="71" y="0"/>
                        <a:pt x="67" y="5"/>
                      </a:cubicBezTo>
                      <a:cubicBezTo>
                        <a:pt x="57" y="15"/>
                        <a:pt x="47" y="24"/>
                        <a:pt x="37" y="33"/>
                      </a:cubicBezTo>
                      <a:cubicBezTo>
                        <a:pt x="26" y="43"/>
                        <a:pt x="15" y="55"/>
                        <a:pt x="4" y="63"/>
                      </a:cubicBezTo>
                      <a:cubicBezTo>
                        <a:pt x="0" y="66"/>
                        <a:pt x="3" y="72"/>
                        <a:pt x="7" y="6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42" name="chenying0907 28">
                  <a:extLst>
                    <a:ext uri="{FF2B5EF4-FFF2-40B4-BE49-F238E27FC236}">
                      <a16:creationId xmlns:a16="http://schemas.microsoft.com/office/drawing/2014/main" id="{45E79CD5-417D-48A6-B91B-85FCC9B2FD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666038" y="4762501"/>
                  <a:ext cx="120650" cy="58738"/>
                </a:xfrm>
                <a:custGeom>
                  <a:avLst/>
                  <a:gdLst>
                    <a:gd name="T0" fmla="*/ 6 w 117"/>
                    <a:gd name="T1" fmla="*/ 56 h 56"/>
                    <a:gd name="T2" fmla="*/ 111 w 117"/>
                    <a:gd name="T3" fmla="*/ 13 h 56"/>
                    <a:gd name="T4" fmla="*/ 105 w 117"/>
                    <a:gd name="T5" fmla="*/ 2 h 56"/>
                    <a:gd name="T6" fmla="*/ 5 w 117"/>
                    <a:gd name="T7" fmla="*/ 48 h 56"/>
                    <a:gd name="T8" fmla="*/ 6 w 117"/>
                    <a:gd name="T9" fmla="*/ 56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7" h="56">
                      <a:moveTo>
                        <a:pt x="6" y="56"/>
                      </a:moveTo>
                      <a:cubicBezTo>
                        <a:pt x="44" y="51"/>
                        <a:pt x="81" y="37"/>
                        <a:pt x="111" y="13"/>
                      </a:cubicBezTo>
                      <a:cubicBezTo>
                        <a:pt x="117" y="9"/>
                        <a:pt x="111" y="0"/>
                        <a:pt x="105" y="2"/>
                      </a:cubicBezTo>
                      <a:cubicBezTo>
                        <a:pt x="70" y="12"/>
                        <a:pt x="40" y="36"/>
                        <a:pt x="5" y="48"/>
                      </a:cubicBezTo>
                      <a:cubicBezTo>
                        <a:pt x="0" y="49"/>
                        <a:pt x="1" y="56"/>
                        <a:pt x="6" y="5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43" name="chenying0907 29">
                  <a:extLst>
                    <a:ext uri="{FF2B5EF4-FFF2-40B4-BE49-F238E27FC236}">
                      <a16:creationId xmlns:a16="http://schemas.microsoft.com/office/drawing/2014/main" id="{BE6EDC12-275D-4E8C-8918-3C3418DEF96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434263" y="4868863"/>
                  <a:ext cx="123825" cy="47625"/>
                </a:xfrm>
                <a:custGeom>
                  <a:avLst/>
                  <a:gdLst>
                    <a:gd name="T0" fmla="*/ 4 w 120"/>
                    <a:gd name="T1" fmla="*/ 46 h 46"/>
                    <a:gd name="T2" fmla="*/ 117 w 120"/>
                    <a:gd name="T3" fmla="*/ 10 h 46"/>
                    <a:gd name="T4" fmla="*/ 112 w 120"/>
                    <a:gd name="T5" fmla="*/ 2 h 46"/>
                    <a:gd name="T6" fmla="*/ 3 w 120"/>
                    <a:gd name="T7" fmla="*/ 39 h 46"/>
                    <a:gd name="T8" fmla="*/ 4 w 120"/>
                    <a:gd name="T9" fmla="*/ 46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0" h="46">
                      <a:moveTo>
                        <a:pt x="4" y="46"/>
                      </a:moveTo>
                      <a:cubicBezTo>
                        <a:pt x="43" y="44"/>
                        <a:pt x="86" y="36"/>
                        <a:pt x="117" y="10"/>
                      </a:cubicBezTo>
                      <a:cubicBezTo>
                        <a:pt x="120" y="7"/>
                        <a:pt x="116" y="0"/>
                        <a:pt x="112" y="2"/>
                      </a:cubicBezTo>
                      <a:cubicBezTo>
                        <a:pt x="75" y="14"/>
                        <a:pt x="40" y="27"/>
                        <a:pt x="3" y="39"/>
                      </a:cubicBezTo>
                      <a:cubicBezTo>
                        <a:pt x="0" y="40"/>
                        <a:pt x="0" y="46"/>
                        <a:pt x="4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44" name="chenying0907 30">
                  <a:extLst>
                    <a:ext uri="{FF2B5EF4-FFF2-40B4-BE49-F238E27FC236}">
                      <a16:creationId xmlns:a16="http://schemas.microsoft.com/office/drawing/2014/main" id="{5F896813-8B3B-42EB-A6C2-AFD3A5550D8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192963" y="4932363"/>
                  <a:ext cx="153988" cy="38100"/>
                </a:xfrm>
                <a:custGeom>
                  <a:avLst/>
                  <a:gdLst>
                    <a:gd name="T0" fmla="*/ 6 w 148"/>
                    <a:gd name="T1" fmla="*/ 36 h 37"/>
                    <a:gd name="T2" fmla="*/ 137 w 148"/>
                    <a:gd name="T3" fmla="*/ 20 h 37"/>
                    <a:gd name="T4" fmla="*/ 133 w 148"/>
                    <a:gd name="T5" fmla="*/ 3 h 37"/>
                    <a:gd name="T6" fmla="*/ 3 w 148"/>
                    <a:gd name="T7" fmla="*/ 31 h 37"/>
                    <a:gd name="T8" fmla="*/ 6 w 148"/>
                    <a:gd name="T9" fmla="*/ 36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8" h="37">
                      <a:moveTo>
                        <a:pt x="6" y="36"/>
                      </a:moveTo>
                      <a:cubicBezTo>
                        <a:pt x="51" y="28"/>
                        <a:pt x="94" y="36"/>
                        <a:pt x="137" y="20"/>
                      </a:cubicBezTo>
                      <a:cubicBezTo>
                        <a:pt x="148" y="16"/>
                        <a:pt x="144" y="0"/>
                        <a:pt x="133" y="3"/>
                      </a:cubicBezTo>
                      <a:cubicBezTo>
                        <a:pt x="88" y="13"/>
                        <a:pt x="46" y="13"/>
                        <a:pt x="3" y="31"/>
                      </a:cubicBezTo>
                      <a:cubicBezTo>
                        <a:pt x="0" y="32"/>
                        <a:pt x="2" y="37"/>
                        <a:pt x="6" y="3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45" name="chenying0907 31">
                  <a:extLst>
                    <a:ext uri="{FF2B5EF4-FFF2-40B4-BE49-F238E27FC236}">
                      <a16:creationId xmlns:a16="http://schemas.microsoft.com/office/drawing/2014/main" id="{E6B6D388-D844-4074-9ED7-33215ACB8A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989763" y="4945063"/>
                  <a:ext cx="88900" cy="22225"/>
                </a:xfrm>
                <a:custGeom>
                  <a:avLst/>
                  <a:gdLst>
                    <a:gd name="T0" fmla="*/ 4 w 86"/>
                    <a:gd name="T1" fmla="*/ 18 h 22"/>
                    <a:gd name="T2" fmla="*/ 80 w 86"/>
                    <a:gd name="T3" fmla="*/ 10 h 22"/>
                    <a:gd name="T4" fmla="*/ 77 w 86"/>
                    <a:gd name="T5" fmla="*/ 1 h 22"/>
                    <a:gd name="T6" fmla="*/ 4 w 86"/>
                    <a:gd name="T7" fmla="*/ 8 h 22"/>
                    <a:gd name="T8" fmla="*/ 4 w 86"/>
                    <a:gd name="T9" fmla="*/ 18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6" h="22">
                      <a:moveTo>
                        <a:pt x="4" y="18"/>
                      </a:moveTo>
                      <a:cubicBezTo>
                        <a:pt x="30" y="22"/>
                        <a:pt x="56" y="21"/>
                        <a:pt x="80" y="10"/>
                      </a:cubicBezTo>
                      <a:cubicBezTo>
                        <a:pt x="86" y="8"/>
                        <a:pt x="82" y="0"/>
                        <a:pt x="77" y="1"/>
                      </a:cubicBezTo>
                      <a:cubicBezTo>
                        <a:pt x="53" y="5"/>
                        <a:pt x="28" y="5"/>
                        <a:pt x="4" y="8"/>
                      </a:cubicBezTo>
                      <a:cubicBezTo>
                        <a:pt x="0" y="9"/>
                        <a:pt x="0" y="17"/>
                        <a:pt x="4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46" name="chenying0907 32">
                  <a:extLst>
                    <a:ext uri="{FF2B5EF4-FFF2-40B4-BE49-F238E27FC236}">
                      <a16:creationId xmlns:a16="http://schemas.microsoft.com/office/drawing/2014/main" id="{EED7D627-00C9-4C21-BF68-6378064D0B1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48463" y="4924426"/>
                  <a:ext cx="80963" cy="31750"/>
                </a:xfrm>
                <a:custGeom>
                  <a:avLst/>
                  <a:gdLst>
                    <a:gd name="T0" fmla="*/ 6 w 79"/>
                    <a:gd name="T1" fmla="*/ 17 h 31"/>
                    <a:gd name="T2" fmla="*/ 37 w 79"/>
                    <a:gd name="T3" fmla="*/ 24 h 31"/>
                    <a:gd name="T4" fmla="*/ 72 w 79"/>
                    <a:gd name="T5" fmla="*/ 31 h 31"/>
                    <a:gd name="T6" fmla="*/ 75 w 79"/>
                    <a:gd name="T7" fmla="*/ 21 h 31"/>
                    <a:gd name="T8" fmla="*/ 6 w 79"/>
                    <a:gd name="T9" fmla="*/ 6 h 31"/>
                    <a:gd name="T10" fmla="*/ 6 w 79"/>
                    <a:gd name="T11" fmla="*/ 17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9" h="31">
                      <a:moveTo>
                        <a:pt x="6" y="17"/>
                      </a:moveTo>
                      <a:cubicBezTo>
                        <a:pt x="16" y="20"/>
                        <a:pt x="27" y="22"/>
                        <a:pt x="37" y="24"/>
                      </a:cubicBezTo>
                      <a:cubicBezTo>
                        <a:pt x="49" y="27"/>
                        <a:pt x="60" y="31"/>
                        <a:pt x="72" y="31"/>
                      </a:cubicBezTo>
                      <a:cubicBezTo>
                        <a:pt x="78" y="31"/>
                        <a:pt x="79" y="24"/>
                        <a:pt x="75" y="21"/>
                      </a:cubicBezTo>
                      <a:cubicBezTo>
                        <a:pt x="56" y="8"/>
                        <a:pt x="28" y="0"/>
                        <a:pt x="6" y="6"/>
                      </a:cubicBezTo>
                      <a:cubicBezTo>
                        <a:pt x="0" y="8"/>
                        <a:pt x="1" y="15"/>
                        <a:pt x="6" y="1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47" name="chenying0907 33">
                  <a:extLst>
                    <a:ext uri="{FF2B5EF4-FFF2-40B4-BE49-F238E27FC236}">
                      <a16:creationId xmlns:a16="http://schemas.microsoft.com/office/drawing/2014/main" id="{41C4E4A5-2763-4209-8328-884CB9AE076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559551" y="4949826"/>
                  <a:ext cx="68263" cy="61913"/>
                </a:xfrm>
                <a:custGeom>
                  <a:avLst/>
                  <a:gdLst>
                    <a:gd name="T0" fmla="*/ 11 w 67"/>
                    <a:gd name="T1" fmla="*/ 56 h 59"/>
                    <a:gd name="T2" fmla="*/ 39 w 67"/>
                    <a:gd name="T3" fmla="*/ 37 h 59"/>
                    <a:gd name="T4" fmla="*/ 63 w 67"/>
                    <a:gd name="T5" fmla="*/ 12 h 59"/>
                    <a:gd name="T6" fmla="*/ 55 w 67"/>
                    <a:gd name="T7" fmla="*/ 4 h 59"/>
                    <a:gd name="T8" fmla="*/ 31 w 67"/>
                    <a:gd name="T9" fmla="*/ 25 h 59"/>
                    <a:gd name="T10" fmla="*/ 4 w 67"/>
                    <a:gd name="T11" fmla="*/ 48 h 59"/>
                    <a:gd name="T12" fmla="*/ 11 w 67"/>
                    <a:gd name="T13" fmla="*/ 56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7" h="59">
                      <a:moveTo>
                        <a:pt x="11" y="56"/>
                      </a:moveTo>
                      <a:cubicBezTo>
                        <a:pt x="21" y="50"/>
                        <a:pt x="30" y="44"/>
                        <a:pt x="39" y="37"/>
                      </a:cubicBezTo>
                      <a:cubicBezTo>
                        <a:pt x="48" y="29"/>
                        <a:pt x="55" y="21"/>
                        <a:pt x="63" y="12"/>
                      </a:cubicBezTo>
                      <a:cubicBezTo>
                        <a:pt x="67" y="7"/>
                        <a:pt x="60" y="0"/>
                        <a:pt x="55" y="4"/>
                      </a:cubicBezTo>
                      <a:cubicBezTo>
                        <a:pt x="47" y="11"/>
                        <a:pt x="39" y="17"/>
                        <a:pt x="31" y="25"/>
                      </a:cubicBezTo>
                      <a:cubicBezTo>
                        <a:pt x="22" y="33"/>
                        <a:pt x="14" y="41"/>
                        <a:pt x="4" y="48"/>
                      </a:cubicBezTo>
                      <a:cubicBezTo>
                        <a:pt x="0" y="52"/>
                        <a:pt x="6" y="59"/>
                        <a:pt x="11" y="5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48" name="chenying0907 34">
                  <a:extLst>
                    <a:ext uri="{FF2B5EF4-FFF2-40B4-BE49-F238E27FC236}">
                      <a16:creationId xmlns:a16="http://schemas.microsoft.com/office/drawing/2014/main" id="{7D115E65-51B6-430C-97B1-02AE438D847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75401" y="5078413"/>
                  <a:ext cx="80963" cy="49213"/>
                </a:xfrm>
                <a:custGeom>
                  <a:avLst/>
                  <a:gdLst>
                    <a:gd name="T0" fmla="*/ 5 w 78"/>
                    <a:gd name="T1" fmla="*/ 46 h 46"/>
                    <a:gd name="T2" fmla="*/ 41 w 78"/>
                    <a:gd name="T3" fmla="*/ 34 h 46"/>
                    <a:gd name="T4" fmla="*/ 73 w 78"/>
                    <a:gd name="T5" fmla="*/ 11 h 46"/>
                    <a:gd name="T6" fmla="*/ 67 w 78"/>
                    <a:gd name="T7" fmla="*/ 2 h 46"/>
                    <a:gd name="T8" fmla="*/ 33 w 78"/>
                    <a:gd name="T9" fmla="*/ 21 h 46"/>
                    <a:gd name="T10" fmla="*/ 3 w 78"/>
                    <a:gd name="T11" fmla="*/ 41 h 46"/>
                    <a:gd name="T12" fmla="*/ 5 w 78"/>
                    <a:gd name="T13" fmla="*/ 46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8" h="46">
                      <a:moveTo>
                        <a:pt x="5" y="46"/>
                      </a:moveTo>
                      <a:cubicBezTo>
                        <a:pt x="17" y="42"/>
                        <a:pt x="29" y="41"/>
                        <a:pt x="41" y="34"/>
                      </a:cubicBezTo>
                      <a:cubicBezTo>
                        <a:pt x="53" y="28"/>
                        <a:pt x="63" y="20"/>
                        <a:pt x="73" y="11"/>
                      </a:cubicBezTo>
                      <a:cubicBezTo>
                        <a:pt x="78" y="6"/>
                        <a:pt x="72" y="0"/>
                        <a:pt x="67" y="2"/>
                      </a:cubicBezTo>
                      <a:cubicBezTo>
                        <a:pt x="55" y="8"/>
                        <a:pt x="44" y="14"/>
                        <a:pt x="33" y="21"/>
                      </a:cubicBezTo>
                      <a:cubicBezTo>
                        <a:pt x="23" y="28"/>
                        <a:pt x="14" y="37"/>
                        <a:pt x="3" y="41"/>
                      </a:cubicBezTo>
                      <a:cubicBezTo>
                        <a:pt x="0" y="42"/>
                        <a:pt x="2" y="46"/>
                        <a:pt x="5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49" name="chenying0907 35">
                  <a:extLst>
                    <a:ext uri="{FF2B5EF4-FFF2-40B4-BE49-F238E27FC236}">
                      <a16:creationId xmlns:a16="http://schemas.microsoft.com/office/drawing/2014/main" id="{6163CEB2-9E83-4C18-AE40-4FD79F06DD2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67438" y="5192713"/>
                  <a:ext cx="114300" cy="50800"/>
                </a:xfrm>
                <a:custGeom>
                  <a:avLst/>
                  <a:gdLst>
                    <a:gd name="T0" fmla="*/ 10 w 110"/>
                    <a:gd name="T1" fmla="*/ 48 h 50"/>
                    <a:gd name="T2" fmla="*/ 105 w 110"/>
                    <a:gd name="T3" fmla="*/ 11 h 50"/>
                    <a:gd name="T4" fmla="*/ 102 w 110"/>
                    <a:gd name="T5" fmla="*/ 2 h 50"/>
                    <a:gd name="T6" fmla="*/ 7 w 110"/>
                    <a:gd name="T7" fmla="*/ 37 h 50"/>
                    <a:gd name="T8" fmla="*/ 10 w 110"/>
                    <a:gd name="T9" fmla="*/ 48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0" h="50">
                      <a:moveTo>
                        <a:pt x="10" y="48"/>
                      </a:moveTo>
                      <a:cubicBezTo>
                        <a:pt x="45" y="42"/>
                        <a:pt x="75" y="29"/>
                        <a:pt x="105" y="11"/>
                      </a:cubicBezTo>
                      <a:cubicBezTo>
                        <a:pt x="110" y="8"/>
                        <a:pt x="107" y="0"/>
                        <a:pt x="102" y="2"/>
                      </a:cubicBezTo>
                      <a:cubicBezTo>
                        <a:pt x="71" y="15"/>
                        <a:pt x="40" y="30"/>
                        <a:pt x="7" y="37"/>
                      </a:cubicBezTo>
                      <a:cubicBezTo>
                        <a:pt x="0" y="39"/>
                        <a:pt x="3" y="50"/>
                        <a:pt x="10" y="4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50" name="chenying0907 36">
                  <a:extLst>
                    <a:ext uri="{FF2B5EF4-FFF2-40B4-BE49-F238E27FC236}">
                      <a16:creationId xmlns:a16="http://schemas.microsoft.com/office/drawing/2014/main" id="{F3EE2835-7F3D-4A8A-B965-3AB1891A82A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29313" y="5272088"/>
                  <a:ext cx="131763" cy="36513"/>
                </a:xfrm>
                <a:custGeom>
                  <a:avLst/>
                  <a:gdLst>
                    <a:gd name="T0" fmla="*/ 7 w 128"/>
                    <a:gd name="T1" fmla="*/ 30 h 35"/>
                    <a:gd name="T2" fmla="*/ 120 w 128"/>
                    <a:gd name="T3" fmla="*/ 16 h 35"/>
                    <a:gd name="T4" fmla="*/ 114 w 128"/>
                    <a:gd name="T5" fmla="*/ 2 h 35"/>
                    <a:gd name="T6" fmla="*/ 7 w 128"/>
                    <a:gd name="T7" fmla="*/ 18 h 35"/>
                    <a:gd name="T8" fmla="*/ 7 w 128"/>
                    <a:gd name="T9" fmla="*/ 3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8" h="35">
                      <a:moveTo>
                        <a:pt x="7" y="30"/>
                      </a:moveTo>
                      <a:cubicBezTo>
                        <a:pt x="47" y="33"/>
                        <a:pt x="84" y="35"/>
                        <a:pt x="120" y="16"/>
                      </a:cubicBezTo>
                      <a:cubicBezTo>
                        <a:pt x="128" y="11"/>
                        <a:pt x="122" y="0"/>
                        <a:pt x="114" y="2"/>
                      </a:cubicBezTo>
                      <a:cubicBezTo>
                        <a:pt x="79" y="10"/>
                        <a:pt x="43" y="15"/>
                        <a:pt x="7" y="18"/>
                      </a:cubicBezTo>
                      <a:cubicBezTo>
                        <a:pt x="0" y="18"/>
                        <a:pt x="0" y="29"/>
                        <a:pt x="7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51" name="chenying0907 37">
                  <a:extLst>
                    <a:ext uri="{FF2B5EF4-FFF2-40B4-BE49-F238E27FC236}">
                      <a16:creationId xmlns:a16="http://schemas.microsoft.com/office/drawing/2014/main" id="{6FCF9610-D5CF-42C3-90EE-437E3D5E6A1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719763" y="5281613"/>
                  <a:ext cx="104775" cy="34925"/>
                </a:xfrm>
                <a:custGeom>
                  <a:avLst/>
                  <a:gdLst>
                    <a:gd name="T0" fmla="*/ 3 w 101"/>
                    <a:gd name="T1" fmla="*/ 11 h 33"/>
                    <a:gd name="T2" fmla="*/ 94 w 101"/>
                    <a:gd name="T3" fmla="*/ 29 h 33"/>
                    <a:gd name="T4" fmla="*/ 94 w 101"/>
                    <a:gd name="T5" fmla="*/ 15 h 33"/>
                    <a:gd name="T6" fmla="*/ 6 w 101"/>
                    <a:gd name="T7" fmla="*/ 3 h 33"/>
                    <a:gd name="T8" fmla="*/ 3 w 101"/>
                    <a:gd name="T9" fmla="*/ 11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33">
                      <a:moveTo>
                        <a:pt x="3" y="11"/>
                      </a:moveTo>
                      <a:cubicBezTo>
                        <a:pt x="29" y="28"/>
                        <a:pt x="65" y="33"/>
                        <a:pt x="94" y="29"/>
                      </a:cubicBezTo>
                      <a:cubicBezTo>
                        <a:pt x="101" y="28"/>
                        <a:pt x="101" y="16"/>
                        <a:pt x="94" y="15"/>
                      </a:cubicBezTo>
                      <a:cubicBezTo>
                        <a:pt x="66" y="10"/>
                        <a:pt x="34" y="0"/>
                        <a:pt x="6" y="3"/>
                      </a:cubicBezTo>
                      <a:cubicBezTo>
                        <a:pt x="1" y="3"/>
                        <a:pt x="0" y="9"/>
                        <a:pt x="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52" name="chenying0907 38">
                  <a:extLst>
                    <a:ext uri="{FF2B5EF4-FFF2-40B4-BE49-F238E27FC236}">
                      <a16:creationId xmlns:a16="http://schemas.microsoft.com/office/drawing/2014/main" id="{2B7FAC31-5495-4CC6-822E-9441CFAC313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516563" y="5238751"/>
                  <a:ext cx="103188" cy="33338"/>
                </a:xfrm>
                <a:custGeom>
                  <a:avLst/>
                  <a:gdLst>
                    <a:gd name="T0" fmla="*/ 5 w 100"/>
                    <a:gd name="T1" fmla="*/ 9 h 32"/>
                    <a:gd name="T2" fmla="*/ 92 w 100"/>
                    <a:gd name="T3" fmla="*/ 31 h 32"/>
                    <a:gd name="T4" fmla="*/ 94 w 100"/>
                    <a:gd name="T5" fmla="*/ 22 h 32"/>
                    <a:gd name="T6" fmla="*/ 7 w 100"/>
                    <a:gd name="T7" fmla="*/ 1 h 32"/>
                    <a:gd name="T8" fmla="*/ 5 w 100"/>
                    <a:gd name="T9" fmla="*/ 9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0" h="32">
                      <a:moveTo>
                        <a:pt x="5" y="9"/>
                      </a:moveTo>
                      <a:cubicBezTo>
                        <a:pt x="34" y="18"/>
                        <a:pt x="62" y="26"/>
                        <a:pt x="92" y="31"/>
                      </a:cubicBezTo>
                      <a:cubicBezTo>
                        <a:pt x="98" y="32"/>
                        <a:pt x="100" y="24"/>
                        <a:pt x="94" y="22"/>
                      </a:cubicBezTo>
                      <a:cubicBezTo>
                        <a:pt x="66" y="13"/>
                        <a:pt x="37" y="6"/>
                        <a:pt x="7" y="1"/>
                      </a:cubicBezTo>
                      <a:cubicBezTo>
                        <a:pt x="2" y="0"/>
                        <a:pt x="0" y="7"/>
                        <a:pt x="5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53" name="chenying0907 39">
                  <a:extLst>
                    <a:ext uri="{FF2B5EF4-FFF2-40B4-BE49-F238E27FC236}">
                      <a16:creationId xmlns:a16="http://schemas.microsoft.com/office/drawing/2014/main" id="{A3D3E95F-6919-4566-BE25-5BFDCDC6ABD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27651" y="5132388"/>
                  <a:ext cx="85725" cy="60325"/>
                </a:xfrm>
                <a:custGeom>
                  <a:avLst/>
                  <a:gdLst>
                    <a:gd name="T0" fmla="*/ 2 w 82"/>
                    <a:gd name="T1" fmla="*/ 8 h 58"/>
                    <a:gd name="T2" fmla="*/ 71 w 82"/>
                    <a:gd name="T3" fmla="*/ 57 h 58"/>
                    <a:gd name="T4" fmla="*/ 74 w 82"/>
                    <a:gd name="T5" fmla="*/ 44 h 58"/>
                    <a:gd name="T6" fmla="*/ 11 w 82"/>
                    <a:gd name="T7" fmla="*/ 3 h 58"/>
                    <a:gd name="T8" fmla="*/ 2 w 82"/>
                    <a:gd name="T9" fmla="*/ 8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8">
                      <a:moveTo>
                        <a:pt x="2" y="8"/>
                      </a:moveTo>
                      <a:cubicBezTo>
                        <a:pt x="14" y="38"/>
                        <a:pt x="41" y="52"/>
                        <a:pt x="71" y="57"/>
                      </a:cubicBezTo>
                      <a:cubicBezTo>
                        <a:pt x="79" y="58"/>
                        <a:pt x="82" y="47"/>
                        <a:pt x="74" y="44"/>
                      </a:cubicBezTo>
                      <a:cubicBezTo>
                        <a:pt x="51" y="35"/>
                        <a:pt x="30" y="19"/>
                        <a:pt x="11" y="3"/>
                      </a:cubicBezTo>
                      <a:cubicBezTo>
                        <a:pt x="8" y="0"/>
                        <a:pt x="0" y="3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54" name="chenying0907 40">
                  <a:extLst>
                    <a:ext uri="{FF2B5EF4-FFF2-40B4-BE49-F238E27FC236}">
                      <a16:creationId xmlns:a16="http://schemas.microsoft.com/office/drawing/2014/main" id="{5382FC94-8FFC-4BD1-A284-DEA4AE1B10C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67313" y="4940301"/>
                  <a:ext cx="87313" cy="103188"/>
                </a:xfrm>
                <a:custGeom>
                  <a:avLst/>
                  <a:gdLst>
                    <a:gd name="T0" fmla="*/ 4 w 83"/>
                    <a:gd name="T1" fmla="*/ 13 h 98"/>
                    <a:gd name="T2" fmla="*/ 72 w 83"/>
                    <a:gd name="T3" fmla="*/ 94 h 98"/>
                    <a:gd name="T4" fmla="*/ 80 w 83"/>
                    <a:gd name="T5" fmla="*/ 87 h 98"/>
                    <a:gd name="T6" fmla="*/ 13 w 83"/>
                    <a:gd name="T7" fmla="*/ 4 h 98"/>
                    <a:gd name="T8" fmla="*/ 4 w 83"/>
                    <a:gd name="T9" fmla="*/ 13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3" h="98">
                      <a:moveTo>
                        <a:pt x="4" y="13"/>
                      </a:moveTo>
                      <a:cubicBezTo>
                        <a:pt x="23" y="41"/>
                        <a:pt x="44" y="74"/>
                        <a:pt x="72" y="94"/>
                      </a:cubicBezTo>
                      <a:cubicBezTo>
                        <a:pt x="76" y="98"/>
                        <a:pt x="83" y="91"/>
                        <a:pt x="80" y="87"/>
                      </a:cubicBezTo>
                      <a:cubicBezTo>
                        <a:pt x="61" y="58"/>
                        <a:pt x="41" y="25"/>
                        <a:pt x="13" y="4"/>
                      </a:cubicBezTo>
                      <a:cubicBezTo>
                        <a:pt x="8" y="0"/>
                        <a:pt x="0" y="8"/>
                        <a:pt x="4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55" name="chenying0907 41">
                  <a:extLst>
                    <a:ext uri="{FF2B5EF4-FFF2-40B4-BE49-F238E27FC236}">
                      <a16:creationId xmlns:a16="http://schemas.microsoft.com/office/drawing/2014/main" id="{05D8041A-F683-425B-9425-7888C4D4893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13338" y="4803776"/>
                  <a:ext cx="50800" cy="74613"/>
                </a:xfrm>
                <a:custGeom>
                  <a:avLst/>
                  <a:gdLst>
                    <a:gd name="T0" fmla="*/ 2 w 49"/>
                    <a:gd name="T1" fmla="*/ 6 h 71"/>
                    <a:gd name="T2" fmla="*/ 15 w 49"/>
                    <a:gd name="T3" fmla="*/ 35 h 71"/>
                    <a:gd name="T4" fmla="*/ 35 w 49"/>
                    <a:gd name="T5" fmla="*/ 65 h 71"/>
                    <a:gd name="T6" fmla="*/ 45 w 49"/>
                    <a:gd name="T7" fmla="*/ 59 h 71"/>
                    <a:gd name="T8" fmla="*/ 26 w 49"/>
                    <a:gd name="T9" fmla="*/ 28 h 71"/>
                    <a:gd name="T10" fmla="*/ 5 w 49"/>
                    <a:gd name="T11" fmla="*/ 3 h 71"/>
                    <a:gd name="T12" fmla="*/ 2 w 49"/>
                    <a:gd name="T13" fmla="*/ 6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9" h="71">
                      <a:moveTo>
                        <a:pt x="2" y="6"/>
                      </a:moveTo>
                      <a:cubicBezTo>
                        <a:pt x="6" y="15"/>
                        <a:pt x="10" y="25"/>
                        <a:pt x="15" y="35"/>
                      </a:cubicBezTo>
                      <a:cubicBezTo>
                        <a:pt x="21" y="46"/>
                        <a:pt x="27" y="55"/>
                        <a:pt x="35" y="65"/>
                      </a:cubicBezTo>
                      <a:cubicBezTo>
                        <a:pt x="39" y="71"/>
                        <a:pt x="49" y="66"/>
                        <a:pt x="45" y="59"/>
                      </a:cubicBezTo>
                      <a:cubicBezTo>
                        <a:pt x="39" y="49"/>
                        <a:pt x="33" y="38"/>
                        <a:pt x="26" y="28"/>
                      </a:cubicBezTo>
                      <a:cubicBezTo>
                        <a:pt x="20" y="19"/>
                        <a:pt x="13" y="11"/>
                        <a:pt x="5" y="3"/>
                      </a:cubicBezTo>
                      <a:cubicBezTo>
                        <a:pt x="4" y="0"/>
                        <a:pt x="0" y="3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56" name="chenying0907 42">
                  <a:extLst>
                    <a:ext uri="{FF2B5EF4-FFF2-40B4-BE49-F238E27FC236}">
                      <a16:creationId xmlns:a16="http://schemas.microsoft.com/office/drawing/2014/main" id="{803A2443-78B0-46FB-9F85-695F6621019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35551" y="4613276"/>
                  <a:ext cx="60325" cy="101600"/>
                </a:xfrm>
                <a:custGeom>
                  <a:avLst/>
                  <a:gdLst>
                    <a:gd name="T0" fmla="*/ 2 w 58"/>
                    <a:gd name="T1" fmla="*/ 8 h 97"/>
                    <a:gd name="T2" fmla="*/ 45 w 58"/>
                    <a:gd name="T3" fmla="*/ 91 h 97"/>
                    <a:gd name="T4" fmla="*/ 56 w 58"/>
                    <a:gd name="T5" fmla="*/ 84 h 97"/>
                    <a:gd name="T6" fmla="*/ 11 w 58"/>
                    <a:gd name="T7" fmla="*/ 4 h 97"/>
                    <a:gd name="T8" fmla="*/ 2 w 58"/>
                    <a:gd name="T9" fmla="*/ 8 h 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97">
                      <a:moveTo>
                        <a:pt x="2" y="8"/>
                      </a:moveTo>
                      <a:cubicBezTo>
                        <a:pt x="10" y="37"/>
                        <a:pt x="25" y="67"/>
                        <a:pt x="45" y="91"/>
                      </a:cubicBezTo>
                      <a:cubicBezTo>
                        <a:pt x="50" y="97"/>
                        <a:pt x="58" y="91"/>
                        <a:pt x="56" y="84"/>
                      </a:cubicBezTo>
                      <a:cubicBezTo>
                        <a:pt x="49" y="54"/>
                        <a:pt x="29" y="28"/>
                        <a:pt x="11" y="4"/>
                      </a:cubicBezTo>
                      <a:cubicBezTo>
                        <a:pt x="7" y="0"/>
                        <a:pt x="0" y="2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57" name="chenying0907 43">
                  <a:extLst>
                    <a:ext uri="{FF2B5EF4-FFF2-40B4-BE49-F238E27FC236}">
                      <a16:creationId xmlns:a16="http://schemas.microsoft.com/office/drawing/2014/main" id="{01C795B8-EF75-4A07-8026-1E5D1272AEE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21163" y="4760913"/>
                  <a:ext cx="82550" cy="20638"/>
                </a:xfrm>
                <a:custGeom>
                  <a:avLst/>
                  <a:gdLst>
                    <a:gd name="T0" fmla="*/ 2 w 79"/>
                    <a:gd name="T1" fmla="*/ 4 h 19"/>
                    <a:gd name="T2" fmla="*/ 74 w 79"/>
                    <a:gd name="T3" fmla="*/ 19 h 19"/>
                    <a:gd name="T4" fmla="*/ 76 w 79"/>
                    <a:gd name="T5" fmla="*/ 14 h 19"/>
                    <a:gd name="T6" fmla="*/ 3 w 79"/>
                    <a:gd name="T7" fmla="*/ 0 h 19"/>
                    <a:gd name="T8" fmla="*/ 2 w 79"/>
                    <a:gd name="T9" fmla="*/ 4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19">
                      <a:moveTo>
                        <a:pt x="2" y="4"/>
                      </a:moveTo>
                      <a:cubicBezTo>
                        <a:pt x="26" y="11"/>
                        <a:pt x="50" y="14"/>
                        <a:pt x="74" y="19"/>
                      </a:cubicBezTo>
                      <a:cubicBezTo>
                        <a:pt x="77" y="19"/>
                        <a:pt x="79" y="15"/>
                        <a:pt x="76" y="14"/>
                      </a:cubicBezTo>
                      <a:cubicBezTo>
                        <a:pt x="52" y="8"/>
                        <a:pt x="27" y="7"/>
                        <a:pt x="3" y="0"/>
                      </a:cubicBezTo>
                      <a:cubicBezTo>
                        <a:pt x="1" y="0"/>
                        <a:pt x="0" y="3"/>
                        <a:pt x="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58" name="chenying0907 44">
                  <a:extLst>
                    <a:ext uri="{FF2B5EF4-FFF2-40B4-BE49-F238E27FC236}">
                      <a16:creationId xmlns:a16="http://schemas.microsoft.com/office/drawing/2014/main" id="{70F53E00-0014-4928-B4D5-CB300744658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84676" y="4772026"/>
                  <a:ext cx="106363" cy="17463"/>
                </a:xfrm>
                <a:custGeom>
                  <a:avLst/>
                  <a:gdLst>
                    <a:gd name="T0" fmla="*/ 5 w 102"/>
                    <a:gd name="T1" fmla="*/ 16 h 17"/>
                    <a:gd name="T2" fmla="*/ 98 w 102"/>
                    <a:gd name="T3" fmla="*/ 10 h 17"/>
                    <a:gd name="T4" fmla="*/ 98 w 102"/>
                    <a:gd name="T5" fmla="*/ 3 h 17"/>
                    <a:gd name="T6" fmla="*/ 3 w 102"/>
                    <a:gd name="T7" fmla="*/ 11 h 17"/>
                    <a:gd name="T8" fmla="*/ 5 w 102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2" h="17">
                      <a:moveTo>
                        <a:pt x="5" y="16"/>
                      </a:moveTo>
                      <a:cubicBezTo>
                        <a:pt x="35" y="11"/>
                        <a:pt x="67" y="13"/>
                        <a:pt x="98" y="10"/>
                      </a:cubicBezTo>
                      <a:cubicBezTo>
                        <a:pt x="102" y="10"/>
                        <a:pt x="102" y="3"/>
                        <a:pt x="98" y="3"/>
                      </a:cubicBezTo>
                      <a:cubicBezTo>
                        <a:pt x="66" y="0"/>
                        <a:pt x="34" y="2"/>
                        <a:pt x="3" y="11"/>
                      </a:cubicBezTo>
                      <a:cubicBezTo>
                        <a:pt x="0" y="12"/>
                        <a:pt x="1" y="17"/>
                        <a:pt x="5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59" name="chenying0907 45">
                  <a:extLst>
                    <a:ext uri="{FF2B5EF4-FFF2-40B4-BE49-F238E27FC236}">
                      <a16:creationId xmlns:a16="http://schemas.microsoft.com/office/drawing/2014/main" id="{D88F991B-8146-477B-BA55-5C2E322E41F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84701" y="4762501"/>
                  <a:ext cx="90488" cy="34925"/>
                </a:xfrm>
                <a:custGeom>
                  <a:avLst/>
                  <a:gdLst>
                    <a:gd name="T0" fmla="*/ 4 w 87"/>
                    <a:gd name="T1" fmla="*/ 20 h 33"/>
                    <a:gd name="T2" fmla="*/ 83 w 87"/>
                    <a:gd name="T3" fmla="*/ 12 h 33"/>
                    <a:gd name="T4" fmla="*/ 77 w 87"/>
                    <a:gd name="T5" fmla="*/ 2 h 33"/>
                    <a:gd name="T6" fmla="*/ 6 w 87"/>
                    <a:gd name="T7" fmla="*/ 10 h 33"/>
                    <a:gd name="T8" fmla="*/ 4 w 87"/>
                    <a:gd name="T9" fmla="*/ 2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7" h="33">
                      <a:moveTo>
                        <a:pt x="4" y="20"/>
                      </a:moveTo>
                      <a:cubicBezTo>
                        <a:pt x="29" y="33"/>
                        <a:pt x="61" y="33"/>
                        <a:pt x="83" y="12"/>
                      </a:cubicBezTo>
                      <a:cubicBezTo>
                        <a:pt x="87" y="9"/>
                        <a:pt x="83" y="0"/>
                        <a:pt x="77" y="2"/>
                      </a:cubicBezTo>
                      <a:cubicBezTo>
                        <a:pt x="55" y="11"/>
                        <a:pt x="30" y="13"/>
                        <a:pt x="6" y="10"/>
                      </a:cubicBezTo>
                      <a:cubicBezTo>
                        <a:pt x="1" y="10"/>
                        <a:pt x="0" y="17"/>
                        <a:pt x="4" y="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60" name="chenying0907 46">
                  <a:extLst>
                    <a:ext uri="{FF2B5EF4-FFF2-40B4-BE49-F238E27FC236}">
                      <a16:creationId xmlns:a16="http://schemas.microsoft.com/office/drawing/2014/main" id="{9503D398-1D98-44CB-8967-DF99361075F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51388" y="4727576"/>
                  <a:ext cx="88900" cy="25400"/>
                </a:xfrm>
                <a:custGeom>
                  <a:avLst/>
                  <a:gdLst>
                    <a:gd name="T0" fmla="*/ 5 w 86"/>
                    <a:gd name="T1" fmla="*/ 24 h 25"/>
                    <a:gd name="T2" fmla="*/ 79 w 86"/>
                    <a:gd name="T3" fmla="*/ 11 h 25"/>
                    <a:gd name="T4" fmla="*/ 76 w 86"/>
                    <a:gd name="T5" fmla="*/ 1 h 25"/>
                    <a:gd name="T6" fmla="*/ 41 w 86"/>
                    <a:gd name="T7" fmla="*/ 8 h 25"/>
                    <a:gd name="T8" fmla="*/ 5 w 86"/>
                    <a:gd name="T9" fmla="*/ 17 h 25"/>
                    <a:gd name="T10" fmla="*/ 5 w 86"/>
                    <a:gd name="T11" fmla="*/ 24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86" h="25">
                      <a:moveTo>
                        <a:pt x="5" y="24"/>
                      </a:moveTo>
                      <a:cubicBezTo>
                        <a:pt x="32" y="25"/>
                        <a:pt x="54" y="20"/>
                        <a:pt x="79" y="11"/>
                      </a:cubicBezTo>
                      <a:cubicBezTo>
                        <a:pt x="86" y="9"/>
                        <a:pt x="83" y="0"/>
                        <a:pt x="76" y="1"/>
                      </a:cubicBezTo>
                      <a:cubicBezTo>
                        <a:pt x="64" y="3"/>
                        <a:pt x="53" y="5"/>
                        <a:pt x="41" y="8"/>
                      </a:cubicBezTo>
                      <a:cubicBezTo>
                        <a:pt x="30" y="11"/>
                        <a:pt x="17" y="16"/>
                        <a:pt x="5" y="17"/>
                      </a:cubicBezTo>
                      <a:cubicBezTo>
                        <a:pt x="0" y="17"/>
                        <a:pt x="0" y="24"/>
                        <a:pt x="5" y="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61" name="chenying0907 47">
                  <a:extLst>
                    <a:ext uri="{FF2B5EF4-FFF2-40B4-BE49-F238E27FC236}">
                      <a16:creationId xmlns:a16="http://schemas.microsoft.com/office/drawing/2014/main" id="{3A686639-2F64-4734-AF72-98AE050C735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2676" y="4657726"/>
                  <a:ext cx="92075" cy="52388"/>
                </a:xfrm>
                <a:custGeom>
                  <a:avLst/>
                  <a:gdLst>
                    <a:gd name="T0" fmla="*/ 9 w 89"/>
                    <a:gd name="T1" fmla="*/ 48 h 50"/>
                    <a:gd name="T2" fmla="*/ 43 w 89"/>
                    <a:gd name="T3" fmla="*/ 32 h 50"/>
                    <a:gd name="T4" fmla="*/ 81 w 89"/>
                    <a:gd name="T5" fmla="*/ 15 h 50"/>
                    <a:gd name="T6" fmla="*/ 77 w 89"/>
                    <a:gd name="T7" fmla="*/ 1 h 50"/>
                    <a:gd name="T8" fmla="*/ 38 w 89"/>
                    <a:gd name="T9" fmla="*/ 14 h 50"/>
                    <a:gd name="T10" fmla="*/ 4 w 89"/>
                    <a:gd name="T11" fmla="*/ 41 h 50"/>
                    <a:gd name="T12" fmla="*/ 9 w 89"/>
                    <a:gd name="T13" fmla="*/ 48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9" h="50">
                      <a:moveTo>
                        <a:pt x="9" y="48"/>
                      </a:moveTo>
                      <a:cubicBezTo>
                        <a:pt x="20" y="42"/>
                        <a:pt x="32" y="37"/>
                        <a:pt x="43" y="32"/>
                      </a:cubicBezTo>
                      <a:cubicBezTo>
                        <a:pt x="55" y="26"/>
                        <a:pt x="68" y="20"/>
                        <a:pt x="81" y="15"/>
                      </a:cubicBezTo>
                      <a:cubicBezTo>
                        <a:pt x="89" y="11"/>
                        <a:pt x="86" y="0"/>
                        <a:pt x="77" y="1"/>
                      </a:cubicBezTo>
                      <a:cubicBezTo>
                        <a:pt x="62" y="4"/>
                        <a:pt x="51" y="7"/>
                        <a:pt x="38" y="14"/>
                      </a:cubicBezTo>
                      <a:cubicBezTo>
                        <a:pt x="25" y="22"/>
                        <a:pt x="15" y="32"/>
                        <a:pt x="4" y="41"/>
                      </a:cubicBezTo>
                      <a:cubicBezTo>
                        <a:pt x="0" y="44"/>
                        <a:pt x="5" y="50"/>
                        <a:pt x="9" y="4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62" name="chenying0907 48">
                  <a:extLst>
                    <a:ext uri="{FF2B5EF4-FFF2-40B4-BE49-F238E27FC236}">
                      <a16:creationId xmlns:a16="http://schemas.microsoft.com/office/drawing/2014/main" id="{6F6A01EC-7287-4F06-82F1-A3751AE14AA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24313" y="4714876"/>
                  <a:ext cx="93663" cy="31750"/>
                </a:xfrm>
                <a:custGeom>
                  <a:avLst/>
                  <a:gdLst>
                    <a:gd name="T0" fmla="*/ 3 w 91"/>
                    <a:gd name="T1" fmla="*/ 6 h 31"/>
                    <a:gd name="T2" fmla="*/ 83 w 91"/>
                    <a:gd name="T3" fmla="*/ 30 h 31"/>
                    <a:gd name="T4" fmla="*/ 85 w 91"/>
                    <a:gd name="T5" fmla="*/ 21 h 31"/>
                    <a:gd name="T6" fmla="*/ 5 w 91"/>
                    <a:gd name="T7" fmla="*/ 1 h 31"/>
                    <a:gd name="T8" fmla="*/ 3 w 91"/>
                    <a:gd name="T9" fmla="*/ 6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1" h="31">
                      <a:moveTo>
                        <a:pt x="3" y="6"/>
                      </a:moveTo>
                      <a:cubicBezTo>
                        <a:pt x="29" y="18"/>
                        <a:pt x="55" y="25"/>
                        <a:pt x="83" y="30"/>
                      </a:cubicBezTo>
                      <a:cubicBezTo>
                        <a:pt x="89" y="31"/>
                        <a:pt x="91" y="23"/>
                        <a:pt x="85" y="21"/>
                      </a:cubicBezTo>
                      <a:cubicBezTo>
                        <a:pt x="59" y="12"/>
                        <a:pt x="33" y="6"/>
                        <a:pt x="5" y="1"/>
                      </a:cubicBezTo>
                      <a:cubicBezTo>
                        <a:pt x="2" y="0"/>
                        <a:pt x="0" y="5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63" name="chenying0907 49">
                  <a:extLst>
                    <a:ext uri="{FF2B5EF4-FFF2-40B4-BE49-F238E27FC236}">
                      <a16:creationId xmlns:a16="http://schemas.microsoft.com/office/drawing/2014/main" id="{C50A9A17-A932-4A88-96EE-6838D12EB30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851276" y="4625976"/>
                  <a:ext cx="98425" cy="63500"/>
                </a:xfrm>
                <a:custGeom>
                  <a:avLst/>
                  <a:gdLst>
                    <a:gd name="T0" fmla="*/ 2 w 94"/>
                    <a:gd name="T1" fmla="*/ 4 h 61"/>
                    <a:gd name="T2" fmla="*/ 82 w 94"/>
                    <a:gd name="T3" fmla="*/ 60 h 61"/>
                    <a:gd name="T4" fmla="*/ 88 w 94"/>
                    <a:gd name="T5" fmla="*/ 49 h 61"/>
                    <a:gd name="T6" fmla="*/ 5 w 94"/>
                    <a:gd name="T7" fmla="*/ 1 h 61"/>
                    <a:gd name="T8" fmla="*/ 2 w 94"/>
                    <a:gd name="T9" fmla="*/ 4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4" h="61">
                      <a:moveTo>
                        <a:pt x="2" y="4"/>
                      </a:moveTo>
                      <a:cubicBezTo>
                        <a:pt x="26" y="27"/>
                        <a:pt x="50" y="51"/>
                        <a:pt x="82" y="60"/>
                      </a:cubicBezTo>
                      <a:cubicBezTo>
                        <a:pt x="88" y="61"/>
                        <a:pt x="94" y="53"/>
                        <a:pt x="88" y="49"/>
                      </a:cubicBezTo>
                      <a:cubicBezTo>
                        <a:pt x="64" y="28"/>
                        <a:pt x="35" y="13"/>
                        <a:pt x="5" y="1"/>
                      </a:cubicBezTo>
                      <a:cubicBezTo>
                        <a:pt x="3" y="0"/>
                        <a:pt x="0" y="2"/>
                        <a:pt x="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64" name="chenying0907 50">
                  <a:extLst>
                    <a:ext uri="{FF2B5EF4-FFF2-40B4-BE49-F238E27FC236}">
                      <a16:creationId xmlns:a16="http://schemas.microsoft.com/office/drawing/2014/main" id="{3992F5DF-F4B0-4597-82B9-6DE193C0115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06813" y="4486276"/>
                  <a:ext cx="82550" cy="73025"/>
                </a:xfrm>
                <a:custGeom>
                  <a:avLst/>
                  <a:gdLst>
                    <a:gd name="T0" fmla="*/ 2 w 79"/>
                    <a:gd name="T1" fmla="*/ 9 h 71"/>
                    <a:gd name="T2" fmla="*/ 68 w 79"/>
                    <a:gd name="T3" fmla="*/ 69 h 71"/>
                    <a:gd name="T4" fmla="*/ 75 w 79"/>
                    <a:gd name="T5" fmla="*/ 61 h 71"/>
                    <a:gd name="T6" fmla="*/ 9 w 79"/>
                    <a:gd name="T7" fmla="*/ 4 h 71"/>
                    <a:gd name="T8" fmla="*/ 2 w 79"/>
                    <a:gd name="T9" fmla="*/ 9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71">
                      <a:moveTo>
                        <a:pt x="2" y="9"/>
                      </a:moveTo>
                      <a:cubicBezTo>
                        <a:pt x="15" y="34"/>
                        <a:pt x="42" y="57"/>
                        <a:pt x="68" y="69"/>
                      </a:cubicBezTo>
                      <a:cubicBezTo>
                        <a:pt x="73" y="71"/>
                        <a:pt x="79" y="65"/>
                        <a:pt x="75" y="61"/>
                      </a:cubicBezTo>
                      <a:cubicBezTo>
                        <a:pt x="53" y="40"/>
                        <a:pt x="28" y="25"/>
                        <a:pt x="9" y="4"/>
                      </a:cubicBezTo>
                      <a:cubicBezTo>
                        <a:pt x="5" y="0"/>
                        <a:pt x="0" y="5"/>
                        <a:pt x="2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65" name="chenying0907 51">
                  <a:extLst>
                    <a:ext uri="{FF2B5EF4-FFF2-40B4-BE49-F238E27FC236}">
                      <a16:creationId xmlns:a16="http://schemas.microsoft.com/office/drawing/2014/main" id="{B599B07A-C05A-4AC7-88BB-C7ED32E77E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95688" y="4313238"/>
                  <a:ext cx="57150" cy="82550"/>
                </a:xfrm>
                <a:custGeom>
                  <a:avLst/>
                  <a:gdLst>
                    <a:gd name="T0" fmla="*/ 1 w 56"/>
                    <a:gd name="T1" fmla="*/ 6 h 79"/>
                    <a:gd name="T2" fmla="*/ 45 w 56"/>
                    <a:gd name="T3" fmla="*/ 75 h 79"/>
                    <a:gd name="T4" fmla="*/ 52 w 56"/>
                    <a:gd name="T5" fmla="*/ 68 h 79"/>
                    <a:gd name="T6" fmla="*/ 9 w 56"/>
                    <a:gd name="T7" fmla="*/ 4 h 79"/>
                    <a:gd name="T8" fmla="*/ 1 w 56"/>
                    <a:gd name="T9" fmla="*/ 6 h 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6" h="79">
                      <a:moveTo>
                        <a:pt x="1" y="6"/>
                      </a:moveTo>
                      <a:cubicBezTo>
                        <a:pt x="5" y="35"/>
                        <a:pt x="24" y="56"/>
                        <a:pt x="45" y="75"/>
                      </a:cubicBezTo>
                      <a:cubicBezTo>
                        <a:pt x="50" y="79"/>
                        <a:pt x="56" y="73"/>
                        <a:pt x="52" y="68"/>
                      </a:cubicBezTo>
                      <a:cubicBezTo>
                        <a:pt x="35" y="48"/>
                        <a:pt x="22" y="26"/>
                        <a:pt x="9" y="4"/>
                      </a:cubicBezTo>
                      <a:cubicBezTo>
                        <a:pt x="7" y="0"/>
                        <a:pt x="0" y="2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66" name="chenying0907 52">
                  <a:extLst>
                    <a:ext uri="{FF2B5EF4-FFF2-40B4-BE49-F238E27FC236}">
                      <a16:creationId xmlns:a16="http://schemas.microsoft.com/office/drawing/2014/main" id="{4BEE89DD-1750-4617-AE6B-B1BB530FAA4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33776" y="4113213"/>
                  <a:ext cx="42863" cy="101600"/>
                </a:xfrm>
                <a:custGeom>
                  <a:avLst/>
                  <a:gdLst>
                    <a:gd name="T0" fmla="*/ 2 w 42"/>
                    <a:gd name="T1" fmla="*/ 5 h 99"/>
                    <a:gd name="T2" fmla="*/ 31 w 42"/>
                    <a:gd name="T3" fmla="*/ 94 h 99"/>
                    <a:gd name="T4" fmla="*/ 39 w 42"/>
                    <a:gd name="T5" fmla="*/ 89 h 99"/>
                    <a:gd name="T6" fmla="*/ 10 w 42"/>
                    <a:gd name="T7" fmla="*/ 5 h 99"/>
                    <a:gd name="T8" fmla="*/ 2 w 42"/>
                    <a:gd name="T9" fmla="*/ 5 h 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99">
                      <a:moveTo>
                        <a:pt x="2" y="5"/>
                      </a:moveTo>
                      <a:cubicBezTo>
                        <a:pt x="0" y="37"/>
                        <a:pt x="13" y="68"/>
                        <a:pt x="31" y="94"/>
                      </a:cubicBezTo>
                      <a:cubicBezTo>
                        <a:pt x="35" y="99"/>
                        <a:pt x="42" y="94"/>
                        <a:pt x="39" y="89"/>
                      </a:cubicBezTo>
                      <a:cubicBezTo>
                        <a:pt x="24" y="64"/>
                        <a:pt x="14" y="34"/>
                        <a:pt x="10" y="5"/>
                      </a:cubicBezTo>
                      <a:cubicBezTo>
                        <a:pt x="9" y="0"/>
                        <a:pt x="3" y="0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67" name="chenying0907 53">
                  <a:extLst>
                    <a:ext uri="{FF2B5EF4-FFF2-40B4-BE49-F238E27FC236}">
                      <a16:creationId xmlns:a16="http://schemas.microsoft.com/office/drawing/2014/main" id="{FD767C84-B3AF-457B-9527-262705E6459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17901" y="3932238"/>
                  <a:ext cx="20638" cy="79375"/>
                </a:xfrm>
                <a:custGeom>
                  <a:avLst/>
                  <a:gdLst>
                    <a:gd name="T0" fmla="*/ 4 w 19"/>
                    <a:gd name="T1" fmla="*/ 4 h 76"/>
                    <a:gd name="T2" fmla="*/ 10 w 19"/>
                    <a:gd name="T3" fmla="*/ 71 h 76"/>
                    <a:gd name="T4" fmla="*/ 18 w 19"/>
                    <a:gd name="T5" fmla="*/ 68 h 76"/>
                    <a:gd name="T6" fmla="*/ 10 w 19"/>
                    <a:gd name="T7" fmla="*/ 4 h 76"/>
                    <a:gd name="T8" fmla="*/ 4 w 19"/>
                    <a:gd name="T9" fmla="*/ 4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76">
                      <a:moveTo>
                        <a:pt x="4" y="4"/>
                      </a:moveTo>
                      <a:cubicBezTo>
                        <a:pt x="2" y="27"/>
                        <a:pt x="0" y="50"/>
                        <a:pt x="10" y="71"/>
                      </a:cubicBezTo>
                      <a:cubicBezTo>
                        <a:pt x="13" y="76"/>
                        <a:pt x="19" y="72"/>
                        <a:pt x="18" y="68"/>
                      </a:cubicBezTo>
                      <a:cubicBezTo>
                        <a:pt x="15" y="47"/>
                        <a:pt x="12" y="25"/>
                        <a:pt x="10" y="4"/>
                      </a:cubicBezTo>
                      <a:cubicBezTo>
                        <a:pt x="10" y="0"/>
                        <a:pt x="4" y="0"/>
                        <a:pt x="4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68" name="chenying0907 54">
                  <a:extLst>
                    <a:ext uri="{FF2B5EF4-FFF2-40B4-BE49-F238E27FC236}">
                      <a16:creationId xmlns:a16="http://schemas.microsoft.com/office/drawing/2014/main" id="{B97E823D-1B75-4716-A3A4-99CE46615C8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22663" y="3695701"/>
                  <a:ext cx="47625" cy="131763"/>
                </a:xfrm>
                <a:custGeom>
                  <a:avLst/>
                  <a:gdLst>
                    <a:gd name="T0" fmla="*/ 4 w 46"/>
                    <a:gd name="T1" fmla="*/ 125 h 127"/>
                    <a:gd name="T2" fmla="*/ 43 w 46"/>
                    <a:gd name="T3" fmla="*/ 12 h 127"/>
                    <a:gd name="T4" fmla="*/ 33 w 46"/>
                    <a:gd name="T5" fmla="*/ 6 h 127"/>
                    <a:gd name="T6" fmla="*/ 0 w 46"/>
                    <a:gd name="T7" fmla="*/ 124 h 127"/>
                    <a:gd name="T8" fmla="*/ 4 w 46"/>
                    <a:gd name="T9" fmla="*/ 125 h 1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127">
                      <a:moveTo>
                        <a:pt x="4" y="125"/>
                      </a:moveTo>
                      <a:cubicBezTo>
                        <a:pt x="17" y="88"/>
                        <a:pt x="25" y="47"/>
                        <a:pt x="43" y="12"/>
                      </a:cubicBezTo>
                      <a:cubicBezTo>
                        <a:pt x="46" y="5"/>
                        <a:pt x="37" y="0"/>
                        <a:pt x="33" y="6"/>
                      </a:cubicBezTo>
                      <a:cubicBezTo>
                        <a:pt x="10" y="43"/>
                        <a:pt x="6" y="82"/>
                        <a:pt x="0" y="124"/>
                      </a:cubicBezTo>
                      <a:cubicBezTo>
                        <a:pt x="0" y="126"/>
                        <a:pt x="3" y="127"/>
                        <a:pt x="4" y="1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69" name="chenying0907 55">
                  <a:extLst>
                    <a:ext uri="{FF2B5EF4-FFF2-40B4-BE49-F238E27FC236}">
                      <a16:creationId xmlns:a16="http://schemas.microsoft.com/office/drawing/2014/main" id="{13A0D0CF-FC30-4EB2-A2F0-73960FF5267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86163" y="3575051"/>
                  <a:ext cx="50800" cy="66675"/>
                </a:xfrm>
                <a:custGeom>
                  <a:avLst/>
                  <a:gdLst>
                    <a:gd name="T0" fmla="*/ 9 w 48"/>
                    <a:gd name="T1" fmla="*/ 61 h 64"/>
                    <a:gd name="T2" fmla="*/ 21 w 48"/>
                    <a:gd name="T3" fmla="*/ 53 h 64"/>
                    <a:gd name="T4" fmla="*/ 31 w 48"/>
                    <a:gd name="T5" fmla="*/ 40 h 64"/>
                    <a:gd name="T6" fmla="*/ 47 w 48"/>
                    <a:gd name="T7" fmla="*/ 9 h 64"/>
                    <a:gd name="T8" fmla="*/ 39 w 48"/>
                    <a:gd name="T9" fmla="*/ 3 h 64"/>
                    <a:gd name="T10" fmla="*/ 18 w 48"/>
                    <a:gd name="T11" fmla="*/ 29 h 64"/>
                    <a:gd name="T12" fmla="*/ 11 w 48"/>
                    <a:gd name="T13" fmla="*/ 41 h 64"/>
                    <a:gd name="T14" fmla="*/ 3 w 48"/>
                    <a:gd name="T15" fmla="*/ 57 h 64"/>
                    <a:gd name="T16" fmla="*/ 9 w 48"/>
                    <a:gd name="T17" fmla="*/ 61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8" h="64">
                      <a:moveTo>
                        <a:pt x="9" y="61"/>
                      </a:moveTo>
                      <a:cubicBezTo>
                        <a:pt x="13" y="58"/>
                        <a:pt x="17" y="56"/>
                        <a:pt x="21" y="53"/>
                      </a:cubicBezTo>
                      <a:cubicBezTo>
                        <a:pt x="25" y="49"/>
                        <a:pt x="28" y="45"/>
                        <a:pt x="31" y="40"/>
                      </a:cubicBezTo>
                      <a:cubicBezTo>
                        <a:pt x="39" y="31"/>
                        <a:pt x="44" y="21"/>
                        <a:pt x="47" y="9"/>
                      </a:cubicBezTo>
                      <a:cubicBezTo>
                        <a:pt x="48" y="5"/>
                        <a:pt x="43" y="0"/>
                        <a:pt x="39" y="3"/>
                      </a:cubicBezTo>
                      <a:cubicBezTo>
                        <a:pt x="30" y="11"/>
                        <a:pt x="24" y="19"/>
                        <a:pt x="18" y="29"/>
                      </a:cubicBezTo>
                      <a:cubicBezTo>
                        <a:pt x="15" y="33"/>
                        <a:pt x="13" y="37"/>
                        <a:pt x="11" y="41"/>
                      </a:cubicBezTo>
                      <a:cubicBezTo>
                        <a:pt x="8" y="46"/>
                        <a:pt x="6" y="52"/>
                        <a:pt x="3" y="57"/>
                      </a:cubicBezTo>
                      <a:cubicBezTo>
                        <a:pt x="0" y="60"/>
                        <a:pt x="5" y="64"/>
                        <a:pt x="9" y="6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70" name="chenying0907 56">
                  <a:extLst>
                    <a:ext uri="{FF2B5EF4-FFF2-40B4-BE49-F238E27FC236}">
                      <a16:creationId xmlns:a16="http://schemas.microsoft.com/office/drawing/2014/main" id="{3020EB33-A474-4142-BC8E-9A49F02523B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98876" y="3435351"/>
                  <a:ext cx="66675" cy="74613"/>
                </a:xfrm>
                <a:custGeom>
                  <a:avLst/>
                  <a:gdLst>
                    <a:gd name="T0" fmla="*/ 11 w 64"/>
                    <a:gd name="T1" fmla="*/ 66 h 71"/>
                    <a:gd name="T2" fmla="*/ 60 w 64"/>
                    <a:gd name="T3" fmla="*/ 9 h 71"/>
                    <a:gd name="T4" fmla="*/ 56 w 64"/>
                    <a:gd name="T5" fmla="*/ 1 h 71"/>
                    <a:gd name="T6" fmla="*/ 2 w 64"/>
                    <a:gd name="T7" fmla="*/ 62 h 71"/>
                    <a:gd name="T8" fmla="*/ 11 w 64"/>
                    <a:gd name="T9" fmla="*/ 66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" h="71">
                      <a:moveTo>
                        <a:pt x="11" y="66"/>
                      </a:moveTo>
                      <a:cubicBezTo>
                        <a:pt x="22" y="42"/>
                        <a:pt x="41" y="26"/>
                        <a:pt x="60" y="9"/>
                      </a:cubicBezTo>
                      <a:cubicBezTo>
                        <a:pt x="64" y="6"/>
                        <a:pt x="60" y="0"/>
                        <a:pt x="56" y="1"/>
                      </a:cubicBezTo>
                      <a:cubicBezTo>
                        <a:pt x="26" y="8"/>
                        <a:pt x="8" y="34"/>
                        <a:pt x="2" y="62"/>
                      </a:cubicBezTo>
                      <a:cubicBezTo>
                        <a:pt x="0" y="67"/>
                        <a:pt x="8" y="71"/>
                        <a:pt x="11" y="6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71" name="chenying0907 57">
                  <a:extLst>
                    <a:ext uri="{FF2B5EF4-FFF2-40B4-BE49-F238E27FC236}">
                      <a16:creationId xmlns:a16="http://schemas.microsoft.com/office/drawing/2014/main" id="{D91B3555-A00A-48A0-B646-D41A1BD0E3B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98888" y="3357563"/>
                  <a:ext cx="57150" cy="34925"/>
                </a:xfrm>
                <a:custGeom>
                  <a:avLst/>
                  <a:gdLst>
                    <a:gd name="T0" fmla="*/ 5 w 56"/>
                    <a:gd name="T1" fmla="*/ 33 h 34"/>
                    <a:gd name="T2" fmla="*/ 16 w 56"/>
                    <a:gd name="T3" fmla="*/ 32 h 34"/>
                    <a:gd name="T4" fmla="*/ 29 w 56"/>
                    <a:gd name="T5" fmla="*/ 28 h 34"/>
                    <a:gd name="T6" fmla="*/ 51 w 56"/>
                    <a:gd name="T7" fmla="*/ 13 h 34"/>
                    <a:gd name="T8" fmla="*/ 46 w 56"/>
                    <a:gd name="T9" fmla="*/ 2 h 34"/>
                    <a:gd name="T10" fmla="*/ 22 w 56"/>
                    <a:gd name="T11" fmla="*/ 11 h 34"/>
                    <a:gd name="T12" fmla="*/ 10 w 56"/>
                    <a:gd name="T13" fmla="*/ 19 h 34"/>
                    <a:gd name="T14" fmla="*/ 3 w 56"/>
                    <a:gd name="T15" fmla="*/ 27 h 34"/>
                    <a:gd name="T16" fmla="*/ 5 w 56"/>
                    <a:gd name="T17" fmla="*/ 33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6" h="34">
                      <a:moveTo>
                        <a:pt x="5" y="33"/>
                      </a:moveTo>
                      <a:cubicBezTo>
                        <a:pt x="9" y="32"/>
                        <a:pt x="12" y="33"/>
                        <a:pt x="16" y="32"/>
                      </a:cubicBezTo>
                      <a:cubicBezTo>
                        <a:pt x="20" y="31"/>
                        <a:pt x="24" y="29"/>
                        <a:pt x="29" y="28"/>
                      </a:cubicBezTo>
                      <a:cubicBezTo>
                        <a:pt x="38" y="24"/>
                        <a:pt x="43" y="19"/>
                        <a:pt x="51" y="13"/>
                      </a:cubicBezTo>
                      <a:cubicBezTo>
                        <a:pt x="56" y="10"/>
                        <a:pt x="53" y="0"/>
                        <a:pt x="46" y="2"/>
                      </a:cubicBezTo>
                      <a:cubicBezTo>
                        <a:pt x="37" y="5"/>
                        <a:pt x="30" y="7"/>
                        <a:pt x="22" y="11"/>
                      </a:cubicBezTo>
                      <a:cubicBezTo>
                        <a:pt x="18" y="14"/>
                        <a:pt x="14" y="16"/>
                        <a:pt x="10" y="19"/>
                      </a:cubicBezTo>
                      <a:cubicBezTo>
                        <a:pt x="7" y="21"/>
                        <a:pt x="5" y="25"/>
                        <a:pt x="3" y="27"/>
                      </a:cubicBezTo>
                      <a:cubicBezTo>
                        <a:pt x="0" y="29"/>
                        <a:pt x="1" y="34"/>
                        <a:pt x="5" y="3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72" name="chenying0907 58">
                  <a:extLst>
                    <a:ext uri="{FF2B5EF4-FFF2-40B4-BE49-F238E27FC236}">
                      <a16:creationId xmlns:a16="http://schemas.microsoft.com/office/drawing/2014/main" id="{92E90384-F23A-4B03-BB61-9F01CECF41C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25863" y="3227388"/>
                  <a:ext cx="76200" cy="69850"/>
                </a:xfrm>
                <a:custGeom>
                  <a:avLst/>
                  <a:gdLst>
                    <a:gd name="T0" fmla="*/ 69 w 74"/>
                    <a:gd name="T1" fmla="*/ 58 h 68"/>
                    <a:gd name="T2" fmla="*/ 42 w 74"/>
                    <a:gd name="T3" fmla="*/ 36 h 68"/>
                    <a:gd name="T4" fmla="*/ 14 w 74"/>
                    <a:gd name="T5" fmla="*/ 6 h 68"/>
                    <a:gd name="T6" fmla="*/ 3 w 74"/>
                    <a:gd name="T7" fmla="*/ 15 h 68"/>
                    <a:gd name="T8" fmla="*/ 66 w 74"/>
                    <a:gd name="T9" fmla="*/ 66 h 68"/>
                    <a:gd name="T10" fmla="*/ 69 w 74"/>
                    <a:gd name="T11" fmla="*/ 58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8">
                      <a:moveTo>
                        <a:pt x="69" y="58"/>
                      </a:moveTo>
                      <a:cubicBezTo>
                        <a:pt x="59" y="53"/>
                        <a:pt x="50" y="44"/>
                        <a:pt x="42" y="36"/>
                      </a:cubicBezTo>
                      <a:cubicBezTo>
                        <a:pt x="32" y="26"/>
                        <a:pt x="23" y="16"/>
                        <a:pt x="14" y="6"/>
                      </a:cubicBezTo>
                      <a:cubicBezTo>
                        <a:pt x="9" y="0"/>
                        <a:pt x="0" y="8"/>
                        <a:pt x="3" y="15"/>
                      </a:cubicBezTo>
                      <a:cubicBezTo>
                        <a:pt x="17" y="41"/>
                        <a:pt x="38" y="58"/>
                        <a:pt x="66" y="66"/>
                      </a:cubicBezTo>
                      <a:cubicBezTo>
                        <a:pt x="71" y="68"/>
                        <a:pt x="74" y="60"/>
                        <a:pt x="69" y="5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73" name="chenying0907 59">
                  <a:extLst>
                    <a:ext uri="{FF2B5EF4-FFF2-40B4-BE49-F238E27FC236}">
                      <a16:creationId xmlns:a16="http://schemas.microsoft.com/office/drawing/2014/main" id="{B93CE3A8-896D-4FE2-B34E-EEEA8E22331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22676" y="3065463"/>
                  <a:ext cx="60325" cy="96838"/>
                </a:xfrm>
                <a:custGeom>
                  <a:avLst/>
                  <a:gdLst>
                    <a:gd name="T0" fmla="*/ 54 w 58"/>
                    <a:gd name="T1" fmla="*/ 85 h 94"/>
                    <a:gd name="T2" fmla="*/ 12 w 58"/>
                    <a:gd name="T3" fmla="*/ 6 h 94"/>
                    <a:gd name="T4" fmla="*/ 2 w 58"/>
                    <a:gd name="T5" fmla="*/ 9 h 94"/>
                    <a:gd name="T6" fmla="*/ 47 w 58"/>
                    <a:gd name="T7" fmla="*/ 91 h 94"/>
                    <a:gd name="T8" fmla="*/ 54 w 58"/>
                    <a:gd name="T9" fmla="*/ 85 h 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94">
                      <a:moveTo>
                        <a:pt x="54" y="85"/>
                      </a:moveTo>
                      <a:cubicBezTo>
                        <a:pt x="37" y="61"/>
                        <a:pt x="23" y="35"/>
                        <a:pt x="12" y="6"/>
                      </a:cubicBezTo>
                      <a:cubicBezTo>
                        <a:pt x="10" y="0"/>
                        <a:pt x="0" y="2"/>
                        <a:pt x="2" y="9"/>
                      </a:cubicBezTo>
                      <a:cubicBezTo>
                        <a:pt x="7" y="41"/>
                        <a:pt x="22" y="71"/>
                        <a:pt x="47" y="91"/>
                      </a:cubicBezTo>
                      <a:cubicBezTo>
                        <a:pt x="51" y="94"/>
                        <a:pt x="58" y="90"/>
                        <a:pt x="54" y="8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74" name="chenying0907 60">
                  <a:extLst>
                    <a:ext uri="{FF2B5EF4-FFF2-40B4-BE49-F238E27FC236}">
                      <a16:creationId xmlns:a16="http://schemas.microsoft.com/office/drawing/2014/main" id="{F571D5BD-210E-48D9-8B02-A4C2F3004E1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65526" y="2909888"/>
                  <a:ext cx="22225" cy="68263"/>
                </a:xfrm>
                <a:custGeom>
                  <a:avLst/>
                  <a:gdLst>
                    <a:gd name="T0" fmla="*/ 22 w 22"/>
                    <a:gd name="T1" fmla="*/ 62 h 66"/>
                    <a:gd name="T2" fmla="*/ 9 w 22"/>
                    <a:gd name="T3" fmla="*/ 4 h 66"/>
                    <a:gd name="T4" fmla="*/ 1 w 22"/>
                    <a:gd name="T5" fmla="*/ 6 h 66"/>
                    <a:gd name="T6" fmla="*/ 18 w 22"/>
                    <a:gd name="T7" fmla="*/ 64 h 66"/>
                    <a:gd name="T8" fmla="*/ 22 w 22"/>
                    <a:gd name="T9" fmla="*/ 62 h 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66">
                      <a:moveTo>
                        <a:pt x="22" y="62"/>
                      </a:moveTo>
                      <a:cubicBezTo>
                        <a:pt x="17" y="43"/>
                        <a:pt x="16" y="23"/>
                        <a:pt x="9" y="4"/>
                      </a:cubicBezTo>
                      <a:cubicBezTo>
                        <a:pt x="7" y="0"/>
                        <a:pt x="0" y="1"/>
                        <a:pt x="1" y="6"/>
                      </a:cubicBezTo>
                      <a:cubicBezTo>
                        <a:pt x="6" y="25"/>
                        <a:pt x="6" y="47"/>
                        <a:pt x="18" y="64"/>
                      </a:cubicBezTo>
                      <a:cubicBezTo>
                        <a:pt x="19" y="66"/>
                        <a:pt x="22" y="65"/>
                        <a:pt x="22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75" name="chenying0907 61">
                  <a:extLst>
                    <a:ext uri="{FF2B5EF4-FFF2-40B4-BE49-F238E27FC236}">
                      <a16:creationId xmlns:a16="http://schemas.microsoft.com/office/drawing/2014/main" id="{C5349414-E1E2-466B-A701-2606D412DC5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38538" y="2741613"/>
                  <a:ext cx="28575" cy="100013"/>
                </a:xfrm>
                <a:custGeom>
                  <a:avLst/>
                  <a:gdLst>
                    <a:gd name="T0" fmla="*/ 22 w 27"/>
                    <a:gd name="T1" fmla="*/ 89 h 96"/>
                    <a:gd name="T2" fmla="*/ 15 w 27"/>
                    <a:gd name="T3" fmla="*/ 8 h 96"/>
                    <a:gd name="T4" fmla="*/ 2 w 27"/>
                    <a:gd name="T5" fmla="*/ 8 h 96"/>
                    <a:gd name="T6" fmla="*/ 9 w 27"/>
                    <a:gd name="T7" fmla="*/ 89 h 96"/>
                    <a:gd name="T8" fmla="*/ 22 w 27"/>
                    <a:gd name="T9" fmla="*/ 89 h 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96">
                      <a:moveTo>
                        <a:pt x="22" y="89"/>
                      </a:moveTo>
                      <a:cubicBezTo>
                        <a:pt x="27" y="62"/>
                        <a:pt x="18" y="35"/>
                        <a:pt x="15" y="8"/>
                      </a:cubicBezTo>
                      <a:cubicBezTo>
                        <a:pt x="14" y="0"/>
                        <a:pt x="3" y="0"/>
                        <a:pt x="2" y="8"/>
                      </a:cubicBezTo>
                      <a:cubicBezTo>
                        <a:pt x="0" y="35"/>
                        <a:pt x="4" y="62"/>
                        <a:pt x="9" y="89"/>
                      </a:cubicBezTo>
                      <a:cubicBezTo>
                        <a:pt x="10" y="96"/>
                        <a:pt x="21" y="96"/>
                        <a:pt x="22" y="8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76" name="chenying0907 62">
                  <a:extLst>
                    <a:ext uri="{FF2B5EF4-FFF2-40B4-BE49-F238E27FC236}">
                      <a16:creationId xmlns:a16="http://schemas.microsoft.com/office/drawing/2014/main" id="{75A36276-A810-46C4-A7B4-1746CFA478F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46476" y="2592388"/>
                  <a:ext cx="22225" cy="73025"/>
                </a:xfrm>
                <a:custGeom>
                  <a:avLst/>
                  <a:gdLst>
                    <a:gd name="T0" fmla="*/ 13 w 22"/>
                    <a:gd name="T1" fmla="*/ 66 h 70"/>
                    <a:gd name="T2" fmla="*/ 21 w 22"/>
                    <a:gd name="T3" fmla="*/ 8 h 70"/>
                    <a:gd name="T4" fmla="*/ 11 w 22"/>
                    <a:gd name="T5" fmla="*/ 6 h 70"/>
                    <a:gd name="T6" fmla="*/ 5 w 22"/>
                    <a:gd name="T7" fmla="*/ 66 h 70"/>
                    <a:gd name="T8" fmla="*/ 13 w 22"/>
                    <a:gd name="T9" fmla="*/ 66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70">
                      <a:moveTo>
                        <a:pt x="13" y="66"/>
                      </a:moveTo>
                      <a:cubicBezTo>
                        <a:pt x="17" y="47"/>
                        <a:pt x="16" y="27"/>
                        <a:pt x="21" y="8"/>
                      </a:cubicBezTo>
                      <a:cubicBezTo>
                        <a:pt x="22" y="2"/>
                        <a:pt x="13" y="0"/>
                        <a:pt x="11" y="6"/>
                      </a:cubicBezTo>
                      <a:cubicBezTo>
                        <a:pt x="4" y="26"/>
                        <a:pt x="0" y="45"/>
                        <a:pt x="5" y="66"/>
                      </a:cubicBezTo>
                      <a:cubicBezTo>
                        <a:pt x="6" y="70"/>
                        <a:pt x="12" y="70"/>
                        <a:pt x="13" y="6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77" name="chenying0907 63">
                  <a:extLst>
                    <a:ext uri="{FF2B5EF4-FFF2-40B4-BE49-F238E27FC236}">
                      <a16:creationId xmlns:a16="http://schemas.microsoft.com/office/drawing/2014/main" id="{377328E6-8458-4B14-8ED3-FC9FA4F8A5B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95688" y="2397126"/>
                  <a:ext cx="49213" cy="103188"/>
                </a:xfrm>
                <a:custGeom>
                  <a:avLst/>
                  <a:gdLst>
                    <a:gd name="T0" fmla="*/ 7 w 47"/>
                    <a:gd name="T1" fmla="*/ 96 h 99"/>
                    <a:gd name="T2" fmla="*/ 45 w 47"/>
                    <a:gd name="T3" fmla="*/ 8 h 99"/>
                    <a:gd name="T4" fmla="*/ 36 w 47"/>
                    <a:gd name="T5" fmla="*/ 5 h 99"/>
                    <a:gd name="T6" fmla="*/ 0 w 47"/>
                    <a:gd name="T7" fmla="*/ 94 h 99"/>
                    <a:gd name="T8" fmla="*/ 7 w 47"/>
                    <a:gd name="T9" fmla="*/ 96 h 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99">
                      <a:moveTo>
                        <a:pt x="7" y="96"/>
                      </a:moveTo>
                      <a:cubicBezTo>
                        <a:pt x="20" y="67"/>
                        <a:pt x="33" y="38"/>
                        <a:pt x="45" y="8"/>
                      </a:cubicBezTo>
                      <a:cubicBezTo>
                        <a:pt x="47" y="3"/>
                        <a:pt x="39" y="0"/>
                        <a:pt x="36" y="5"/>
                      </a:cubicBezTo>
                      <a:cubicBezTo>
                        <a:pt x="19" y="33"/>
                        <a:pt x="4" y="61"/>
                        <a:pt x="0" y="94"/>
                      </a:cubicBezTo>
                      <a:cubicBezTo>
                        <a:pt x="0" y="97"/>
                        <a:pt x="6" y="99"/>
                        <a:pt x="7" y="9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78" name="chenying0907 64">
                  <a:extLst>
                    <a:ext uri="{FF2B5EF4-FFF2-40B4-BE49-F238E27FC236}">
                      <a16:creationId xmlns:a16="http://schemas.microsoft.com/office/drawing/2014/main" id="{5365CCDA-6224-41EA-8203-6E8A0D864C1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70301" y="2254251"/>
                  <a:ext cx="57150" cy="80963"/>
                </a:xfrm>
                <a:custGeom>
                  <a:avLst/>
                  <a:gdLst>
                    <a:gd name="T0" fmla="*/ 8 w 55"/>
                    <a:gd name="T1" fmla="*/ 74 h 78"/>
                    <a:gd name="T2" fmla="*/ 27 w 55"/>
                    <a:gd name="T3" fmla="*/ 44 h 78"/>
                    <a:gd name="T4" fmla="*/ 52 w 55"/>
                    <a:gd name="T5" fmla="*/ 10 h 78"/>
                    <a:gd name="T6" fmla="*/ 45 w 55"/>
                    <a:gd name="T7" fmla="*/ 3 h 78"/>
                    <a:gd name="T8" fmla="*/ 16 w 55"/>
                    <a:gd name="T9" fmla="*/ 33 h 78"/>
                    <a:gd name="T10" fmla="*/ 1 w 55"/>
                    <a:gd name="T11" fmla="*/ 72 h 78"/>
                    <a:gd name="T12" fmla="*/ 8 w 55"/>
                    <a:gd name="T13" fmla="*/ 74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5" h="78">
                      <a:moveTo>
                        <a:pt x="8" y="74"/>
                      </a:moveTo>
                      <a:cubicBezTo>
                        <a:pt x="12" y="63"/>
                        <a:pt x="21" y="53"/>
                        <a:pt x="27" y="44"/>
                      </a:cubicBezTo>
                      <a:cubicBezTo>
                        <a:pt x="35" y="32"/>
                        <a:pt x="45" y="22"/>
                        <a:pt x="52" y="10"/>
                      </a:cubicBezTo>
                      <a:cubicBezTo>
                        <a:pt x="55" y="6"/>
                        <a:pt x="50" y="0"/>
                        <a:pt x="45" y="3"/>
                      </a:cubicBezTo>
                      <a:cubicBezTo>
                        <a:pt x="34" y="11"/>
                        <a:pt x="25" y="21"/>
                        <a:pt x="16" y="33"/>
                      </a:cubicBezTo>
                      <a:cubicBezTo>
                        <a:pt x="7" y="45"/>
                        <a:pt x="5" y="57"/>
                        <a:pt x="1" y="72"/>
                      </a:cubicBezTo>
                      <a:cubicBezTo>
                        <a:pt x="0" y="76"/>
                        <a:pt x="6" y="78"/>
                        <a:pt x="8" y="7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79" name="chenying0907 65">
                  <a:extLst>
                    <a:ext uri="{FF2B5EF4-FFF2-40B4-BE49-F238E27FC236}">
                      <a16:creationId xmlns:a16="http://schemas.microsoft.com/office/drawing/2014/main" id="{EDBE2005-871F-4FF3-A606-88CEB4516D4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54438" y="2087563"/>
                  <a:ext cx="73025" cy="87313"/>
                </a:xfrm>
                <a:custGeom>
                  <a:avLst/>
                  <a:gdLst>
                    <a:gd name="T0" fmla="*/ 6 w 71"/>
                    <a:gd name="T1" fmla="*/ 84 h 85"/>
                    <a:gd name="T2" fmla="*/ 66 w 71"/>
                    <a:gd name="T3" fmla="*/ 14 h 85"/>
                    <a:gd name="T4" fmla="*/ 58 w 71"/>
                    <a:gd name="T5" fmla="*/ 5 h 85"/>
                    <a:gd name="T6" fmla="*/ 1 w 71"/>
                    <a:gd name="T7" fmla="*/ 81 h 85"/>
                    <a:gd name="T8" fmla="*/ 6 w 71"/>
                    <a:gd name="T9" fmla="*/ 84 h 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1" h="85">
                      <a:moveTo>
                        <a:pt x="6" y="84"/>
                      </a:moveTo>
                      <a:cubicBezTo>
                        <a:pt x="31" y="64"/>
                        <a:pt x="46" y="37"/>
                        <a:pt x="66" y="14"/>
                      </a:cubicBezTo>
                      <a:cubicBezTo>
                        <a:pt x="71" y="8"/>
                        <a:pt x="64" y="0"/>
                        <a:pt x="58" y="5"/>
                      </a:cubicBezTo>
                      <a:cubicBezTo>
                        <a:pt x="33" y="26"/>
                        <a:pt x="11" y="49"/>
                        <a:pt x="1" y="81"/>
                      </a:cubicBezTo>
                      <a:cubicBezTo>
                        <a:pt x="0" y="84"/>
                        <a:pt x="4" y="85"/>
                        <a:pt x="6" y="8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80" name="chenying0907 66">
                  <a:extLst>
                    <a:ext uri="{FF2B5EF4-FFF2-40B4-BE49-F238E27FC236}">
                      <a16:creationId xmlns:a16="http://schemas.microsoft.com/office/drawing/2014/main" id="{135BAB06-9E3C-44B9-A1BB-44D8C0DD5D3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865563" y="1936751"/>
                  <a:ext cx="80963" cy="104775"/>
                </a:xfrm>
                <a:custGeom>
                  <a:avLst/>
                  <a:gdLst>
                    <a:gd name="T0" fmla="*/ 8 w 79"/>
                    <a:gd name="T1" fmla="*/ 98 h 101"/>
                    <a:gd name="T2" fmla="*/ 74 w 79"/>
                    <a:gd name="T3" fmla="*/ 12 h 101"/>
                    <a:gd name="T4" fmla="*/ 67 w 79"/>
                    <a:gd name="T5" fmla="*/ 5 h 101"/>
                    <a:gd name="T6" fmla="*/ 31 w 79"/>
                    <a:gd name="T7" fmla="*/ 43 h 101"/>
                    <a:gd name="T8" fmla="*/ 2 w 79"/>
                    <a:gd name="T9" fmla="*/ 94 h 101"/>
                    <a:gd name="T10" fmla="*/ 8 w 79"/>
                    <a:gd name="T11" fmla="*/ 98 h 1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9" h="101">
                      <a:moveTo>
                        <a:pt x="8" y="98"/>
                      </a:moveTo>
                      <a:cubicBezTo>
                        <a:pt x="34" y="72"/>
                        <a:pt x="51" y="41"/>
                        <a:pt x="74" y="12"/>
                      </a:cubicBezTo>
                      <a:cubicBezTo>
                        <a:pt x="79" y="7"/>
                        <a:pt x="72" y="0"/>
                        <a:pt x="67" y="5"/>
                      </a:cubicBezTo>
                      <a:cubicBezTo>
                        <a:pt x="53" y="17"/>
                        <a:pt x="41" y="28"/>
                        <a:pt x="31" y="43"/>
                      </a:cubicBezTo>
                      <a:cubicBezTo>
                        <a:pt x="20" y="59"/>
                        <a:pt x="12" y="76"/>
                        <a:pt x="2" y="94"/>
                      </a:cubicBezTo>
                      <a:cubicBezTo>
                        <a:pt x="0" y="97"/>
                        <a:pt x="5" y="101"/>
                        <a:pt x="8" y="9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81" name="chenying0907 67">
                  <a:extLst>
                    <a:ext uri="{FF2B5EF4-FFF2-40B4-BE49-F238E27FC236}">
                      <a16:creationId xmlns:a16="http://schemas.microsoft.com/office/drawing/2014/main" id="{C4358AC2-D2A4-488E-927B-F0E8280E260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84626" y="1827213"/>
                  <a:ext cx="87313" cy="65088"/>
                </a:xfrm>
                <a:custGeom>
                  <a:avLst/>
                  <a:gdLst>
                    <a:gd name="T0" fmla="*/ 8 w 85"/>
                    <a:gd name="T1" fmla="*/ 61 h 63"/>
                    <a:gd name="T2" fmla="*/ 23 w 85"/>
                    <a:gd name="T3" fmla="*/ 57 h 63"/>
                    <a:gd name="T4" fmla="*/ 40 w 85"/>
                    <a:gd name="T5" fmla="*/ 47 h 63"/>
                    <a:gd name="T6" fmla="*/ 76 w 85"/>
                    <a:gd name="T7" fmla="*/ 21 h 63"/>
                    <a:gd name="T8" fmla="*/ 67 w 85"/>
                    <a:gd name="T9" fmla="*/ 6 h 63"/>
                    <a:gd name="T10" fmla="*/ 34 w 85"/>
                    <a:gd name="T11" fmla="*/ 26 h 63"/>
                    <a:gd name="T12" fmla="*/ 18 w 85"/>
                    <a:gd name="T13" fmla="*/ 38 h 63"/>
                    <a:gd name="T14" fmla="*/ 3 w 85"/>
                    <a:gd name="T15" fmla="*/ 53 h 63"/>
                    <a:gd name="T16" fmla="*/ 8 w 85"/>
                    <a:gd name="T17" fmla="*/ 61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5" h="63">
                      <a:moveTo>
                        <a:pt x="8" y="61"/>
                      </a:moveTo>
                      <a:cubicBezTo>
                        <a:pt x="13" y="59"/>
                        <a:pt x="18" y="59"/>
                        <a:pt x="23" y="57"/>
                      </a:cubicBezTo>
                      <a:cubicBezTo>
                        <a:pt x="29" y="54"/>
                        <a:pt x="35" y="50"/>
                        <a:pt x="40" y="47"/>
                      </a:cubicBezTo>
                      <a:cubicBezTo>
                        <a:pt x="53" y="39"/>
                        <a:pt x="64" y="30"/>
                        <a:pt x="76" y="21"/>
                      </a:cubicBezTo>
                      <a:cubicBezTo>
                        <a:pt x="85" y="14"/>
                        <a:pt x="77" y="0"/>
                        <a:pt x="67" y="6"/>
                      </a:cubicBezTo>
                      <a:cubicBezTo>
                        <a:pt x="56" y="12"/>
                        <a:pt x="44" y="18"/>
                        <a:pt x="34" y="26"/>
                      </a:cubicBezTo>
                      <a:cubicBezTo>
                        <a:pt x="28" y="30"/>
                        <a:pt x="23" y="34"/>
                        <a:pt x="18" y="38"/>
                      </a:cubicBezTo>
                      <a:cubicBezTo>
                        <a:pt x="11" y="42"/>
                        <a:pt x="8" y="48"/>
                        <a:pt x="3" y="53"/>
                      </a:cubicBezTo>
                      <a:cubicBezTo>
                        <a:pt x="0" y="57"/>
                        <a:pt x="3" y="63"/>
                        <a:pt x="8" y="6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82" name="chenying0907 68">
                  <a:extLst>
                    <a:ext uri="{FF2B5EF4-FFF2-40B4-BE49-F238E27FC236}">
                      <a16:creationId xmlns:a16="http://schemas.microsoft.com/office/drawing/2014/main" id="{5F334049-032E-4F72-93DB-6CE98A9BBF0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27501" y="1725613"/>
                  <a:ext cx="109538" cy="76200"/>
                </a:xfrm>
                <a:custGeom>
                  <a:avLst/>
                  <a:gdLst>
                    <a:gd name="T0" fmla="*/ 9 w 105"/>
                    <a:gd name="T1" fmla="*/ 71 h 74"/>
                    <a:gd name="T2" fmla="*/ 96 w 105"/>
                    <a:gd name="T3" fmla="*/ 16 h 74"/>
                    <a:gd name="T4" fmla="*/ 89 w 105"/>
                    <a:gd name="T5" fmla="*/ 4 h 74"/>
                    <a:gd name="T6" fmla="*/ 2 w 105"/>
                    <a:gd name="T7" fmla="*/ 66 h 74"/>
                    <a:gd name="T8" fmla="*/ 9 w 105"/>
                    <a:gd name="T9" fmla="*/ 71 h 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5" h="74">
                      <a:moveTo>
                        <a:pt x="9" y="71"/>
                      </a:moveTo>
                      <a:cubicBezTo>
                        <a:pt x="33" y="47"/>
                        <a:pt x="67" y="33"/>
                        <a:pt x="96" y="16"/>
                      </a:cubicBezTo>
                      <a:cubicBezTo>
                        <a:pt x="105" y="12"/>
                        <a:pt x="97" y="0"/>
                        <a:pt x="89" y="4"/>
                      </a:cubicBezTo>
                      <a:cubicBezTo>
                        <a:pt x="55" y="19"/>
                        <a:pt x="22" y="32"/>
                        <a:pt x="2" y="66"/>
                      </a:cubicBezTo>
                      <a:cubicBezTo>
                        <a:pt x="0" y="70"/>
                        <a:pt x="5" y="74"/>
                        <a:pt x="9" y="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83" name="chenying0907 69">
                  <a:extLst>
                    <a:ext uri="{FF2B5EF4-FFF2-40B4-BE49-F238E27FC236}">
                      <a16:creationId xmlns:a16="http://schemas.microsoft.com/office/drawing/2014/main" id="{06FE0059-A78E-4910-9D45-85ADA704353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00538" y="1655763"/>
                  <a:ext cx="87313" cy="47625"/>
                </a:xfrm>
                <a:custGeom>
                  <a:avLst/>
                  <a:gdLst>
                    <a:gd name="T0" fmla="*/ 7 w 84"/>
                    <a:gd name="T1" fmla="*/ 46 h 47"/>
                    <a:gd name="T2" fmla="*/ 80 w 84"/>
                    <a:gd name="T3" fmla="*/ 9 h 47"/>
                    <a:gd name="T4" fmla="*/ 77 w 84"/>
                    <a:gd name="T5" fmla="*/ 3 h 47"/>
                    <a:gd name="T6" fmla="*/ 5 w 84"/>
                    <a:gd name="T7" fmla="*/ 38 h 47"/>
                    <a:gd name="T8" fmla="*/ 7 w 84"/>
                    <a:gd name="T9" fmla="*/ 46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4" h="47">
                      <a:moveTo>
                        <a:pt x="7" y="46"/>
                      </a:moveTo>
                      <a:cubicBezTo>
                        <a:pt x="36" y="41"/>
                        <a:pt x="58" y="26"/>
                        <a:pt x="80" y="9"/>
                      </a:cubicBezTo>
                      <a:cubicBezTo>
                        <a:pt x="84" y="6"/>
                        <a:pt x="81" y="0"/>
                        <a:pt x="77" y="3"/>
                      </a:cubicBezTo>
                      <a:cubicBezTo>
                        <a:pt x="54" y="16"/>
                        <a:pt x="30" y="29"/>
                        <a:pt x="5" y="38"/>
                      </a:cubicBezTo>
                      <a:cubicBezTo>
                        <a:pt x="0" y="40"/>
                        <a:pt x="2" y="47"/>
                        <a:pt x="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84" name="chenying0907 70">
                  <a:extLst>
                    <a:ext uri="{FF2B5EF4-FFF2-40B4-BE49-F238E27FC236}">
                      <a16:creationId xmlns:a16="http://schemas.microsoft.com/office/drawing/2014/main" id="{B99FACE5-8B0D-472A-BCA7-B302027E7C4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51351" y="1609726"/>
                  <a:ext cx="103188" cy="31750"/>
                </a:xfrm>
                <a:custGeom>
                  <a:avLst/>
                  <a:gdLst>
                    <a:gd name="T0" fmla="*/ 4 w 100"/>
                    <a:gd name="T1" fmla="*/ 25 h 31"/>
                    <a:gd name="T2" fmla="*/ 95 w 100"/>
                    <a:gd name="T3" fmla="*/ 11 h 31"/>
                    <a:gd name="T4" fmla="*/ 92 w 100"/>
                    <a:gd name="T5" fmla="*/ 1 h 31"/>
                    <a:gd name="T6" fmla="*/ 4 w 100"/>
                    <a:gd name="T7" fmla="*/ 17 h 31"/>
                    <a:gd name="T8" fmla="*/ 4 w 100"/>
                    <a:gd name="T9" fmla="*/ 25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0" h="31">
                      <a:moveTo>
                        <a:pt x="4" y="25"/>
                      </a:moveTo>
                      <a:cubicBezTo>
                        <a:pt x="34" y="31"/>
                        <a:pt x="67" y="23"/>
                        <a:pt x="95" y="11"/>
                      </a:cubicBezTo>
                      <a:cubicBezTo>
                        <a:pt x="100" y="9"/>
                        <a:pt x="97" y="0"/>
                        <a:pt x="92" y="1"/>
                      </a:cubicBezTo>
                      <a:cubicBezTo>
                        <a:pt x="63" y="3"/>
                        <a:pt x="32" y="9"/>
                        <a:pt x="4" y="17"/>
                      </a:cubicBezTo>
                      <a:cubicBezTo>
                        <a:pt x="0" y="18"/>
                        <a:pt x="0" y="24"/>
                        <a:pt x="4" y="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85" name="chenying0907 71">
                  <a:extLst>
                    <a:ext uri="{FF2B5EF4-FFF2-40B4-BE49-F238E27FC236}">
                      <a16:creationId xmlns:a16="http://schemas.microsoft.com/office/drawing/2014/main" id="{DCF48B62-67F8-439A-8864-F1882BF7382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38676" y="1628776"/>
                  <a:ext cx="109538" cy="19050"/>
                </a:xfrm>
                <a:custGeom>
                  <a:avLst/>
                  <a:gdLst>
                    <a:gd name="T0" fmla="*/ 4 w 105"/>
                    <a:gd name="T1" fmla="*/ 13 h 18"/>
                    <a:gd name="T2" fmla="*/ 99 w 105"/>
                    <a:gd name="T3" fmla="*/ 14 h 18"/>
                    <a:gd name="T4" fmla="*/ 99 w 105"/>
                    <a:gd name="T5" fmla="*/ 4 h 18"/>
                    <a:gd name="T6" fmla="*/ 4 w 105"/>
                    <a:gd name="T7" fmla="*/ 5 h 18"/>
                    <a:gd name="T8" fmla="*/ 4 w 105"/>
                    <a:gd name="T9" fmla="*/ 13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5" h="18">
                      <a:moveTo>
                        <a:pt x="4" y="13"/>
                      </a:moveTo>
                      <a:cubicBezTo>
                        <a:pt x="35" y="18"/>
                        <a:pt x="67" y="17"/>
                        <a:pt x="99" y="14"/>
                      </a:cubicBezTo>
                      <a:cubicBezTo>
                        <a:pt x="105" y="13"/>
                        <a:pt x="105" y="5"/>
                        <a:pt x="99" y="4"/>
                      </a:cubicBezTo>
                      <a:cubicBezTo>
                        <a:pt x="67" y="1"/>
                        <a:pt x="35" y="0"/>
                        <a:pt x="4" y="5"/>
                      </a:cubicBezTo>
                      <a:cubicBezTo>
                        <a:pt x="0" y="6"/>
                        <a:pt x="0" y="12"/>
                        <a:pt x="4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86" name="chenying0907 72">
                  <a:extLst>
                    <a:ext uri="{FF2B5EF4-FFF2-40B4-BE49-F238E27FC236}">
                      <a16:creationId xmlns:a16="http://schemas.microsoft.com/office/drawing/2014/main" id="{E9ECD26E-9578-4C46-A889-991F81707B6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51401" y="1643063"/>
                  <a:ext cx="68263" cy="30163"/>
                </a:xfrm>
                <a:custGeom>
                  <a:avLst/>
                  <a:gdLst>
                    <a:gd name="T0" fmla="*/ 2 w 65"/>
                    <a:gd name="T1" fmla="*/ 4 h 28"/>
                    <a:gd name="T2" fmla="*/ 59 w 65"/>
                    <a:gd name="T3" fmla="*/ 27 h 28"/>
                    <a:gd name="T4" fmla="*/ 62 w 65"/>
                    <a:gd name="T5" fmla="*/ 21 h 28"/>
                    <a:gd name="T6" fmla="*/ 3 w 65"/>
                    <a:gd name="T7" fmla="*/ 1 h 28"/>
                    <a:gd name="T8" fmla="*/ 2 w 65"/>
                    <a:gd name="T9" fmla="*/ 4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28">
                      <a:moveTo>
                        <a:pt x="2" y="4"/>
                      </a:moveTo>
                      <a:cubicBezTo>
                        <a:pt x="19" y="15"/>
                        <a:pt x="40" y="22"/>
                        <a:pt x="59" y="27"/>
                      </a:cubicBezTo>
                      <a:cubicBezTo>
                        <a:pt x="63" y="28"/>
                        <a:pt x="65" y="23"/>
                        <a:pt x="62" y="21"/>
                      </a:cubicBezTo>
                      <a:cubicBezTo>
                        <a:pt x="43" y="13"/>
                        <a:pt x="23" y="7"/>
                        <a:pt x="3" y="1"/>
                      </a:cubicBezTo>
                      <a:cubicBezTo>
                        <a:pt x="1" y="0"/>
                        <a:pt x="0" y="3"/>
                        <a:pt x="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87" name="chenying0907 73">
                  <a:extLst>
                    <a:ext uri="{FF2B5EF4-FFF2-40B4-BE49-F238E27FC236}">
                      <a16:creationId xmlns:a16="http://schemas.microsoft.com/office/drawing/2014/main" id="{6189E32F-4F97-4467-A773-00C353E0E00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08563" y="1714501"/>
                  <a:ext cx="71438" cy="33338"/>
                </a:xfrm>
                <a:custGeom>
                  <a:avLst/>
                  <a:gdLst>
                    <a:gd name="T0" fmla="*/ 3 w 68"/>
                    <a:gd name="T1" fmla="*/ 10 h 33"/>
                    <a:gd name="T2" fmla="*/ 59 w 68"/>
                    <a:gd name="T3" fmla="*/ 32 h 33"/>
                    <a:gd name="T4" fmla="*/ 64 w 68"/>
                    <a:gd name="T5" fmla="*/ 26 h 33"/>
                    <a:gd name="T6" fmla="*/ 3 w 68"/>
                    <a:gd name="T7" fmla="*/ 4 h 33"/>
                    <a:gd name="T8" fmla="*/ 3 w 68"/>
                    <a:gd name="T9" fmla="*/ 1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8" h="33">
                      <a:moveTo>
                        <a:pt x="3" y="10"/>
                      </a:moveTo>
                      <a:cubicBezTo>
                        <a:pt x="23" y="14"/>
                        <a:pt x="40" y="23"/>
                        <a:pt x="59" y="32"/>
                      </a:cubicBezTo>
                      <a:cubicBezTo>
                        <a:pt x="63" y="33"/>
                        <a:pt x="68" y="29"/>
                        <a:pt x="64" y="26"/>
                      </a:cubicBezTo>
                      <a:cubicBezTo>
                        <a:pt x="46" y="10"/>
                        <a:pt x="26" y="0"/>
                        <a:pt x="3" y="4"/>
                      </a:cubicBezTo>
                      <a:cubicBezTo>
                        <a:pt x="0" y="4"/>
                        <a:pt x="0" y="9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88" name="chenying0907 74">
                  <a:extLst>
                    <a:ext uri="{FF2B5EF4-FFF2-40B4-BE49-F238E27FC236}">
                      <a16:creationId xmlns:a16="http://schemas.microsoft.com/office/drawing/2014/main" id="{231A812F-768E-42C4-B66E-C2BEC25A8B1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49851" y="1784351"/>
                  <a:ext cx="85725" cy="47625"/>
                </a:xfrm>
                <a:custGeom>
                  <a:avLst/>
                  <a:gdLst>
                    <a:gd name="T0" fmla="*/ 3 w 83"/>
                    <a:gd name="T1" fmla="*/ 6 h 46"/>
                    <a:gd name="T2" fmla="*/ 75 w 83"/>
                    <a:gd name="T3" fmla="*/ 43 h 46"/>
                    <a:gd name="T4" fmla="*/ 79 w 83"/>
                    <a:gd name="T5" fmla="*/ 37 h 46"/>
                    <a:gd name="T6" fmla="*/ 6 w 83"/>
                    <a:gd name="T7" fmla="*/ 1 h 46"/>
                    <a:gd name="T8" fmla="*/ 3 w 83"/>
                    <a:gd name="T9" fmla="*/ 6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3" h="46">
                      <a:moveTo>
                        <a:pt x="3" y="6"/>
                      </a:moveTo>
                      <a:cubicBezTo>
                        <a:pt x="28" y="18"/>
                        <a:pt x="52" y="30"/>
                        <a:pt x="75" y="43"/>
                      </a:cubicBezTo>
                      <a:cubicBezTo>
                        <a:pt x="80" y="46"/>
                        <a:pt x="83" y="39"/>
                        <a:pt x="79" y="37"/>
                      </a:cubicBezTo>
                      <a:cubicBezTo>
                        <a:pt x="57" y="20"/>
                        <a:pt x="33" y="7"/>
                        <a:pt x="6" y="1"/>
                      </a:cubicBezTo>
                      <a:cubicBezTo>
                        <a:pt x="2" y="0"/>
                        <a:pt x="0" y="5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89" name="chenying0907 75">
                  <a:extLst>
                    <a:ext uri="{FF2B5EF4-FFF2-40B4-BE49-F238E27FC236}">
                      <a16:creationId xmlns:a16="http://schemas.microsoft.com/office/drawing/2014/main" id="{A5A680F0-2D1B-42F6-842A-48E68DDF416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05426" y="1847851"/>
                  <a:ext cx="66675" cy="61913"/>
                </a:xfrm>
                <a:custGeom>
                  <a:avLst/>
                  <a:gdLst>
                    <a:gd name="T0" fmla="*/ 5 w 65"/>
                    <a:gd name="T1" fmla="*/ 12 h 59"/>
                    <a:gd name="T2" fmla="*/ 55 w 65"/>
                    <a:gd name="T3" fmla="*/ 55 h 59"/>
                    <a:gd name="T4" fmla="*/ 62 w 65"/>
                    <a:gd name="T5" fmla="*/ 49 h 59"/>
                    <a:gd name="T6" fmla="*/ 42 w 65"/>
                    <a:gd name="T7" fmla="*/ 23 h 59"/>
                    <a:gd name="T8" fmla="*/ 10 w 65"/>
                    <a:gd name="T9" fmla="*/ 4 h 59"/>
                    <a:gd name="T10" fmla="*/ 5 w 65"/>
                    <a:gd name="T11" fmla="*/ 12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5" h="59">
                      <a:moveTo>
                        <a:pt x="5" y="12"/>
                      </a:moveTo>
                      <a:cubicBezTo>
                        <a:pt x="23" y="25"/>
                        <a:pt x="42" y="37"/>
                        <a:pt x="55" y="55"/>
                      </a:cubicBezTo>
                      <a:cubicBezTo>
                        <a:pt x="58" y="59"/>
                        <a:pt x="65" y="53"/>
                        <a:pt x="62" y="49"/>
                      </a:cubicBezTo>
                      <a:cubicBezTo>
                        <a:pt x="57" y="39"/>
                        <a:pt x="50" y="31"/>
                        <a:pt x="42" y="23"/>
                      </a:cubicBezTo>
                      <a:cubicBezTo>
                        <a:pt x="33" y="15"/>
                        <a:pt x="21" y="9"/>
                        <a:pt x="10" y="4"/>
                      </a:cubicBezTo>
                      <a:cubicBezTo>
                        <a:pt x="5" y="0"/>
                        <a:pt x="0" y="8"/>
                        <a:pt x="5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90" name="chenying0907 76">
                  <a:extLst>
                    <a:ext uri="{FF2B5EF4-FFF2-40B4-BE49-F238E27FC236}">
                      <a16:creationId xmlns:a16="http://schemas.microsoft.com/office/drawing/2014/main" id="{A2C68A8F-6B24-4779-9FD1-F92BA4ACE2D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80038" y="1765301"/>
                  <a:ext cx="30163" cy="87313"/>
                </a:xfrm>
                <a:custGeom>
                  <a:avLst/>
                  <a:gdLst>
                    <a:gd name="T0" fmla="*/ 10 w 28"/>
                    <a:gd name="T1" fmla="*/ 81 h 84"/>
                    <a:gd name="T2" fmla="*/ 27 w 28"/>
                    <a:gd name="T3" fmla="*/ 10 h 84"/>
                    <a:gd name="T4" fmla="*/ 17 w 28"/>
                    <a:gd name="T5" fmla="*/ 6 h 84"/>
                    <a:gd name="T6" fmla="*/ 4 w 28"/>
                    <a:gd name="T7" fmla="*/ 81 h 84"/>
                    <a:gd name="T8" fmla="*/ 10 w 28"/>
                    <a:gd name="T9" fmla="*/ 81 h 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" h="84">
                      <a:moveTo>
                        <a:pt x="10" y="81"/>
                      </a:moveTo>
                      <a:cubicBezTo>
                        <a:pt x="15" y="57"/>
                        <a:pt x="22" y="34"/>
                        <a:pt x="27" y="10"/>
                      </a:cubicBezTo>
                      <a:cubicBezTo>
                        <a:pt x="28" y="4"/>
                        <a:pt x="20" y="0"/>
                        <a:pt x="17" y="6"/>
                      </a:cubicBezTo>
                      <a:cubicBezTo>
                        <a:pt x="6" y="29"/>
                        <a:pt x="0" y="55"/>
                        <a:pt x="4" y="81"/>
                      </a:cubicBezTo>
                      <a:cubicBezTo>
                        <a:pt x="5" y="84"/>
                        <a:pt x="10" y="84"/>
                        <a:pt x="10" y="8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91" name="chenying0907 77">
                  <a:extLst>
                    <a:ext uri="{FF2B5EF4-FFF2-40B4-BE49-F238E27FC236}">
                      <a16:creationId xmlns:a16="http://schemas.microsoft.com/office/drawing/2014/main" id="{37C3473C-A0D9-42F8-8C3D-B138AD4E1FB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451476" y="1625601"/>
                  <a:ext cx="39688" cy="63500"/>
                </a:xfrm>
                <a:custGeom>
                  <a:avLst/>
                  <a:gdLst>
                    <a:gd name="T0" fmla="*/ 7 w 39"/>
                    <a:gd name="T1" fmla="*/ 58 h 62"/>
                    <a:gd name="T2" fmla="*/ 38 w 39"/>
                    <a:gd name="T3" fmla="*/ 7 h 62"/>
                    <a:gd name="T4" fmla="*/ 29 w 39"/>
                    <a:gd name="T5" fmla="*/ 3 h 62"/>
                    <a:gd name="T6" fmla="*/ 13 w 39"/>
                    <a:gd name="T7" fmla="*/ 25 h 62"/>
                    <a:gd name="T8" fmla="*/ 1 w 39"/>
                    <a:gd name="T9" fmla="*/ 56 h 62"/>
                    <a:gd name="T10" fmla="*/ 7 w 39"/>
                    <a:gd name="T11" fmla="*/ 58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9" h="62">
                      <a:moveTo>
                        <a:pt x="7" y="58"/>
                      </a:moveTo>
                      <a:cubicBezTo>
                        <a:pt x="16" y="40"/>
                        <a:pt x="30" y="26"/>
                        <a:pt x="38" y="7"/>
                      </a:cubicBezTo>
                      <a:cubicBezTo>
                        <a:pt x="39" y="2"/>
                        <a:pt x="32" y="0"/>
                        <a:pt x="29" y="3"/>
                      </a:cubicBezTo>
                      <a:cubicBezTo>
                        <a:pt x="24" y="11"/>
                        <a:pt x="18" y="18"/>
                        <a:pt x="13" y="25"/>
                      </a:cubicBezTo>
                      <a:cubicBezTo>
                        <a:pt x="7" y="34"/>
                        <a:pt x="4" y="45"/>
                        <a:pt x="1" y="56"/>
                      </a:cubicBezTo>
                      <a:cubicBezTo>
                        <a:pt x="0" y="59"/>
                        <a:pt x="5" y="62"/>
                        <a:pt x="7" y="5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92" name="chenying0907 78">
                  <a:extLst>
                    <a:ext uri="{FF2B5EF4-FFF2-40B4-BE49-F238E27FC236}">
                      <a16:creationId xmlns:a16="http://schemas.microsoft.com/office/drawing/2014/main" id="{7B68660E-0780-4BE7-A425-A7F6B07239D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540376" y="1449388"/>
                  <a:ext cx="88900" cy="112713"/>
                </a:xfrm>
                <a:custGeom>
                  <a:avLst/>
                  <a:gdLst>
                    <a:gd name="T0" fmla="*/ 8 w 86"/>
                    <a:gd name="T1" fmla="*/ 105 h 108"/>
                    <a:gd name="T2" fmla="*/ 81 w 86"/>
                    <a:gd name="T3" fmla="*/ 12 h 108"/>
                    <a:gd name="T4" fmla="*/ 75 w 86"/>
                    <a:gd name="T5" fmla="*/ 4 h 108"/>
                    <a:gd name="T6" fmla="*/ 1 w 86"/>
                    <a:gd name="T7" fmla="*/ 101 h 108"/>
                    <a:gd name="T8" fmla="*/ 8 w 86"/>
                    <a:gd name="T9" fmla="*/ 105 h 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6" h="108">
                      <a:moveTo>
                        <a:pt x="8" y="105"/>
                      </a:moveTo>
                      <a:cubicBezTo>
                        <a:pt x="34" y="75"/>
                        <a:pt x="53" y="41"/>
                        <a:pt x="81" y="12"/>
                      </a:cubicBezTo>
                      <a:cubicBezTo>
                        <a:pt x="86" y="8"/>
                        <a:pt x="80" y="0"/>
                        <a:pt x="75" y="4"/>
                      </a:cubicBezTo>
                      <a:cubicBezTo>
                        <a:pt x="39" y="25"/>
                        <a:pt x="16" y="63"/>
                        <a:pt x="1" y="101"/>
                      </a:cubicBezTo>
                      <a:cubicBezTo>
                        <a:pt x="0" y="105"/>
                        <a:pt x="5" y="108"/>
                        <a:pt x="8" y="10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93" name="chenying0907 79">
                  <a:extLst>
                    <a:ext uri="{FF2B5EF4-FFF2-40B4-BE49-F238E27FC236}">
                      <a16:creationId xmlns:a16="http://schemas.microsoft.com/office/drawing/2014/main" id="{0C2C798E-2D81-499B-8A90-A594B7D41AF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675313" y="1382713"/>
                  <a:ext cx="88900" cy="57150"/>
                </a:xfrm>
                <a:custGeom>
                  <a:avLst/>
                  <a:gdLst>
                    <a:gd name="T0" fmla="*/ 7 w 86"/>
                    <a:gd name="T1" fmla="*/ 53 h 55"/>
                    <a:gd name="T2" fmla="*/ 79 w 86"/>
                    <a:gd name="T3" fmla="*/ 13 h 55"/>
                    <a:gd name="T4" fmla="*/ 76 w 86"/>
                    <a:gd name="T5" fmla="*/ 2 h 55"/>
                    <a:gd name="T6" fmla="*/ 3 w 86"/>
                    <a:gd name="T7" fmla="*/ 48 h 55"/>
                    <a:gd name="T8" fmla="*/ 7 w 86"/>
                    <a:gd name="T9" fmla="*/ 53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6" h="55">
                      <a:moveTo>
                        <a:pt x="7" y="53"/>
                      </a:moveTo>
                      <a:cubicBezTo>
                        <a:pt x="32" y="43"/>
                        <a:pt x="53" y="22"/>
                        <a:pt x="79" y="13"/>
                      </a:cubicBezTo>
                      <a:cubicBezTo>
                        <a:pt x="86" y="10"/>
                        <a:pt x="83" y="0"/>
                        <a:pt x="76" y="2"/>
                      </a:cubicBezTo>
                      <a:cubicBezTo>
                        <a:pt x="46" y="8"/>
                        <a:pt x="24" y="27"/>
                        <a:pt x="3" y="48"/>
                      </a:cubicBezTo>
                      <a:cubicBezTo>
                        <a:pt x="0" y="51"/>
                        <a:pt x="4" y="55"/>
                        <a:pt x="7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94" name="chenying0907 80">
                  <a:extLst>
                    <a:ext uri="{FF2B5EF4-FFF2-40B4-BE49-F238E27FC236}">
                      <a16:creationId xmlns:a16="http://schemas.microsoft.com/office/drawing/2014/main" id="{E9B96F16-EE28-41EC-AE21-514FF3D5143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895976" y="1304926"/>
                  <a:ext cx="57150" cy="28575"/>
                </a:xfrm>
                <a:custGeom>
                  <a:avLst/>
                  <a:gdLst>
                    <a:gd name="T0" fmla="*/ 4 w 56"/>
                    <a:gd name="T1" fmla="*/ 26 h 27"/>
                    <a:gd name="T2" fmla="*/ 55 w 56"/>
                    <a:gd name="T3" fmla="*/ 4 h 27"/>
                    <a:gd name="T4" fmla="*/ 53 w 56"/>
                    <a:gd name="T5" fmla="*/ 2 h 27"/>
                    <a:gd name="T6" fmla="*/ 2 w 56"/>
                    <a:gd name="T7" fmla="*/ 23 h 27"/>
                    <a:gd name="T8" fmla="*/ 4 w 56"/>
                    <a:gd name="T9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6" h="27">
                      <a:moveTo>
                        <a:pt x="4" y="26"/>
                      </a:moveTo>
                      <a:cubicBezTo>
                        <a:pt x="21" y="18"/>
                        <a:pt x="41" y="18"/>
                        <a:pt x="55" y="4"/>
                      </a:cubicBezTo>
                      <a:cubicBezTo>
                        <a:pt x="56" y="2"/>
                        <a:pt x="54" y="0"/>
                        <a:pt x="53" y="2"/>
                      </a:cubicBezTo>
                      <a:cubicBezTo>
                        <a:pt x="38" y="14"/>
                        <a:pt x="19" y="15"/>
                        <a:pt x="2" y="23"/>
                      </a:cubicBezTo>
                      <a:cubicBezTo>
                        <a:pt x="0" y="24"/>
                        <a:pt x="2" y="27"/>
                        <a:pt x="4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95" name="chenying0907 81">
                  <a:extLst>
                    <a:ext uri="{FF2B5EF4-FFF2-40B4-BE49-F238E27FC236}">
                      <a16:creationId xmlns:a16="http://schemas.microsoft.com/office/drawing/2014/main" id="{3A88122D-DB8B-41CB-A7E5-57168280323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059488" y="1247776"/>
                  <a:ext cx="125413" cy="41275"/>
                </a:xfrm>
                <a:custGeom>
                  <a:avLst/>
                  <a:gdLst>
                    <a:gd name="T0" fmla="*/ 6 w 121"/>
                    <a:gd name="T1" fmla="*/ 38 h 40"/>
                    <a:gd name="T2" fmla="*/ 115 w 121"/>
                    <a:gd name="T3" fmla="*/ 13 h 40"/>
                    <a:gd name="T4" fmla="*/ 113 w 121"/>
                    <a:gd name="T5" fmla="*/ 0 h 40"/>
                    <a:gd name="T6" fmla="*/ 3 w 121"/>
                    <a:gd name="T7" fmla="*/ 34 h 40"/>
                    <a:gd name="T8" fmla="*/ 6 w 121"/>
                    <a:gd name="T9" fmla="*/ 38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1" h="40">
                      <a:moveTo>
                        <a:pt x="6" y="38"/>
                      </a:moveTo>
                      <a:cubicBezTo>
                        <a:pt x="40" y="23"/>
                        <a:pt x="79" y="25"/>
                        <a:pt x="115" y="13"/>
                      </a:cubicBezTo>
                      <a:cubicBezTo>
                        <a:pt x="121" y="11"/>
                        <a:pt x="121" y="0"/>
                        <a:pt x="113" y="0"/>
                      </a:cubicBezTo>
                      <a:cubicBezTo>
                        <a:pt x="72" y="3"/>
                        <a:pt x="37" y="11"/>
                        <a:pt x="3" y="34"/>
                      </a:cubicBezTo>
                      <a:cubicBezTo>
                        <a:pt x="0" y="36"/>
                        <a:pt x="3" y="40"/>
                        <a:pt x="6" y="3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96" name="chenying0907 82">
                  <a:extLst>
                    <a:ext uri="{FF2B5EF4-FFF2-40B4-BE49-F238E27FC236}">
                      <a16:creationId xmlns:a16="http://schemas.microsoft.com/office/drawing/2014/main" id="{4EC9A940-68A8-420D-A0C6-559A3E7E982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19838" y="1225551"/>
                  <a:ext cx="120650" cy="30163"/>
                </a:xfrm>
                <a:custGeom>
                  <a:avLst/>
                  <a:gdLst>
                    <a:gd name="T0" fmla="*/ 8 w 116"/>
                    <a:gd name="T1" fmla="*/ 25 h 28"/>
                    <a:gd name="T2" fmla="*/ 108 w 116"/>
                    <a:gd name="T3" fmla="*/ 27 h 28"/>
                    <a:gd name="T4" fmla="*/ 110 w 116"/>
                    <a:gd name="T5" fmla="*/ 15 h 28"/>
                    <a:gd name="T6" fmla="*/ 4 w 116"/>
                    <a:gd name="T7" fmla="*/ 17 h 28"/>
                    <a:gd name="T8" fmla="*/ 8 w 116"/>
                    <a:gd name="T9" fmla="*/ 25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6" h="28">
                      <a:moveTo>
                        <a:pt x="8" y="25"/>
                      </a:moveTo>
                      <a:cubicBezTo>
                        <a:pt x="41" y="16"/>
                        <a:pt x="74" y="23"/>
                        <a:pt x="108" y="27"/>
                      </a:cubicBezTo>
                      <a:cubicBezTo>
                        <a:pt x="115" y="28"/>
                        <a:pt x="116" y="17"/>
                        <a:pt x="110" y="15"/>
                      </a:cubicBezTo>
                      <a:cubicBezTo>
                        <a:pt x="72" y="4"/>
                        <a:pt x="40" y="0"/>
                        <a:pt x="4" y="17"/>
                      </a:cubicBezTo>
                      <a:cubicBezTo>
                        <a:pt x="0" y="19"/>
                        <a:pt x="3" y="26"/>
                        <a:pt x="8" y="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97" name="chenying0907 83">
                  <a:extLst>
                    <a:ext uri="{FF2B5EF4-FFF2-40B4-BE49-F238E27FC236}">
                      <a16:creationId xmlns:a16="http://schemas.microsoft.com/office/drawing/2014/main" id="{14DBC096-12A1-4AFA-85AE-1A0D40288FA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584951" y="1241426"/>
                  <a:ext cx="109538" cy="19050"/>
                </a:xfrm>
                <a:custGeom>
                  <a:avLst/>
                  <a:gdLst>
                    <a:gd name="T0" fmla="*/ 5 w 106"/>
                    <a:gd name="T1" fmla="*/ 9 h 18"/>
                    <a:gd name="T2" fmla="*/ 98 w 106"/>
                    <a:gd name="T3" fmla="*/ 17 h 18"/>
                    <a:gd name="T4" fmla="*/ 100 w 106"/>
                    <a:gd name="T5" fmla="*/ 9 h 18"/>
                    <a:gd name="T6" fmla="*/ 5 w 106"/>
                    <a:gd name="T7" fmla="*/ 2 h 18"/>
                    <a:gd name="T8" fmla="*/ 5 w 106"/>
                    <a:gd name="T9" fmla="*/ 9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6" h="18">
                      <a:moveTo>
                        <a:pt x="5" y="9"/>
                      </a:moveTo>
                      <a:cubicBezTo>
                        <a:pt x="35" y="11"/>
                        <a:pt x="68" y="12"/>
                        <a:pt x="98" y="17"/>
                      </a:cubicBezTo>
                      <a:cubicBezTo>
                        <a:pt x="103" y="18"/>
                        <a:pt x="106" y="10"/>
                        <a:pt x="100" y="9"/>
                      </a:cubicBezTo>
                      <a:cubicBezTo>
                        <a:pt x="68" y="0"/>
                        <a:pt x="38" y="1"/>
                        <a:pt x="5" y="2"/>
                      </a:cubicBezTo>
                      <a:cubicBezTo>
                        <a:pt x="0" y="2"/>
                        <a:pt x="0" y="9"/>
                        <a:pt x="5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98" name="chenying0907 84">
                  <a:extLst>
                    <a:ext uri="{FF2B5EF4-FFF2-40B4-BE49-F238E27FC236}">
                      <a16:creationId xmlns:a16="http://schemas.microsoft.com/office/drawing/2014/main" id="{ABD20114-40D7-4810-8027-9012106A767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99263" y="1285876"/>
                  <a:ext cx="117475" cy="47625"/>
                </a:xfrm>
                <a:custGeom>
                  <a:avLst/>
                  <a:gdLst>
                    <a:gd name="T0" fmla="*/ 5 w 112"/>
                    <a:gd name="T1" fmla="*/ 11 h 45"/>
                    <a:gd name="T2" fmla="*/ 100 w 112"/>
                    <a:gd name="T3" fmla="*/ 42 h 45"/>
                    <a:gd name="T4" fmla="*/ 105 w 112"/>
                    <a:gd name="T5" fmla="*/ 29 h 45"/>
                    <a:gd name="T6" fmla="*/ 8 w 112"/>
                    <a:gd name="T7" fmla="*/ 1 h 45"/>
                    <a:gd name="T8" fmla="*/ 5 w 112"/>
                    <a:gd name="T9" fmla="*/ 11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2" h="45">
                      <a:moveTo>
                        <a:pt x="5" y="11"/>
                      </a:moveTo>
                      <a:cubicBezTo>
                        <a:pt x="35" y="25"/>
                        <a:pt x="69" y="29"/>
                        <a:pt x="100" y="42"/>
                      </a:cubicBezTo>
                      <a:cubicBezTo>
                        <a:pt x="107" y="45"/>
                        <a:pt x="112" y="33"/>
                        <a:pt x="105" y="29"/>
                      </a:cubicBezTo>
                      <a:cubicBezTo>
                        <a:pt x="76" y="13"/>
                        <a:pt x="41" y="2"/>
                        <a:pt x="8" y="1"/>
                      </a:cubicBezTo>
                      <a:cubicBezTo>
                        <a:pt x="2" y="0"/>
                        <a:pt x="0" y="9"/>
                        <a:pt x="5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99" name="chenying0907 85">
                  <a:extLst>
                    <a:ext uri="{FF2B5EF4-FFF2-40B4-BE49-F238E27FC236}">
                      <a16:creationId xmlns:a16="http://schemas.microsoft.com/office/drawing/2014/main" id="{0250A6FF-40AF-465F-839F-4BA7988DF87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962776" y="1343026"/>
                  <a:ext cx="122238" cy="44450"/>
                </a:xfrm>
                <a:custGeom>
                  <a:avLst/>
                  <a:gdLst>
                    <a:gd name="T0" fmla="*/ 3 w 117"/>
                    <a:gd name="T1" fmla="*/ 4 h 43"/>
                    <a:gd name="T2" fmla="*/ 109 w 117"/>
                    <a:gd name="T3" fmla="*/ 41 h 43"/>
                    <a:gd name="T4" fmla="*/ 113 w 117"/>
                    <a:gd name="T5" fmla="*/ 35 h 43"/>
                    <a:gd name="T6" fmla="*/ 3 w 117"/>
                    <a:gd name="T7" fmla="*/ 0 h 43"/>
                    <a:gd name="T8" fmla="*/ 3 w 117"/>
                    <a:gd name="T9" fmla="*/ 4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7" h="43">
                      <a:moveTo>
                        <a:pt x="3" y="4"/>
                      </a:moveTo>
                      <a:cubicBezTo>
                        <a:pt x="41" y="6"/>
                        <a:pt x="76" y="23"/>
                        <a:pt x="109" y="41"/>
                      </a:cubicBezTo>
                      <a:cubicBezTo>
                        <a:pt x="113" y="43"/>
                        <a:pt x="117" y="37"/>
                        <a:pt x="113" y="35"/>
                      </a:cubicBezTo>
                      <a:cubicBezTo>
                        <a:pt x="79" y="13"/>
                        <a:pt x="43" y="0"/>
                        <a:pt x="3" y="0"/>
                      </a:cubicBezTo>
                      <a:cubicBezTo>
                        <a:pt x="0" y="0"/>
                        <a:pt x="0" y="4"/>
                        <a:pt x="3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100" name="chenying0907 86">
                  <a:extLst>
                    <a:ext uri="{FF2B5EF4-FFF2-40B4-BE49-F238E27FC236}">
                      <a16:creationId xmlns:a16="http://schemas.microsoft.com/office/drawing/2014/main" id="{323499EE-5FD4-4D60-AC07-BB74D2402CF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148513" y="1409701"/>
                  <a:ext cx="104775" cy="49213"/>
                </a:xfrm>
                <a:custGeom>
                  <a:avLst/>
                  <a:gdLst>
                    <a:gd name="T0" fmla="*/ 3 w 101"/>
                    <a:gd name="T1" fmla="*/ 6 h 47"/>
                    <a:gd name="T2" fmla="*/ 90 w 101"/>
                    <a:gd name="T3" fmla="*/ 45 h 47"/>
                    <a:gd name="T4" fmla="*/ 96 w 101"/>
                    <a:gd name="T5" fmla="*/ 35 h 47"/>
                    <a:gd name="T6" fmla="*/ 4 w 101"/>
                    <a:gd name="T7" fmla="*/ 0 h 47"/>
                    <a:gd name="T8" fmla="*/ 3 w 101"/>
                    <a:gd name="T9" fmla="*/ 6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47">
                      <a:moveTo>
                        <a:pt x="3" y="6"/>
                      </a:moveTo>
                      <a:cubicBezTo>
                        <a:pt x="31" y="18"/>
                        <a:pt x="59" y="37"/>
                        <a:pt x="90" y="45"/>
                      </a:cubicBezTo>
                      <a:cubicBezTo>
                        <a:pt x="95" y="47"/>
                        <a:pt x="101" y="39"/>
                        <a:pt x="96" y="35"/>
                      </a:cubicBezTo>
                      <a:cubicBezTo>
                        <a:pt x="70" y="15"/>
                        <a:pt x="36" y="3"/>
                        <a:pt x="4" y="0"/>
                      </a:cubicBezTo>
                      <a:cubicBezTo>
                        <a:pt x="1" y="0"/>
                        <a:pt x="0" y="4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101" name="chenying0907 87">
                  <a:extLst>
                    <a:ext uri="{FF2B5EF4-FFF2-40B4-BE49-F238E27FC236}">
                      <a16:creationId xmlns:a16="http://schemas.microsoft.com/office/drawing/2014/main" id="{29102F08-242A-426B-8E07-4EC5C28B31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73926" y="1504951"/>
                  <a:ext cx="114300" cy="74613"/>
                </a:xfrm>
                <a:custGeom>
                  <a:avLst/>
                  <a:gdLst>
                    <a:gd name="T0" fmla="*/ 6 w 110"/>
                    <a:gd name="T1" fmla="*/ 10 h 71"/>
                    <a:gd name="T2" fmla="*/ 55 w 110"/>
                    <a:gd name="T3" fmla="*/ 40 h 71"/>
                    <a:gd name="T4" fmla="*/ 99 w 110"/>
                    <a:gd name="T5" fmla="*/ 67 h 71"/>
                    <a:gd name="T6" fmla="*/ 104 w 110"/>
                    <a:gd name="T7" fmla="*/ 58 h 71"/>
                    <a:gd name="T8" fmla="*/ 9 w 110"/>
                    <a:gd name="T9" fmla="*/ 0 h 71"/>
                    <a:gd name="T10" fmla="*/ 6 w 110"/>
                    <a:gd name="T11" fmla="*/ 1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10" h="71">
                      <a:moveTo>
                        <a:pt x="6" y="10"/>
                      </a:moveTo>
                      <a:cubicBezTo>
                        <a:pt x="24" y="16"/>
                        <a:pt x="41" y="28"/>
                        <a:pt x="55" y="40"/>
                      </a:cubicBezTo>
                      <a:cubicBezTo>
                        <a:pt x="69" y="51"/>
                        <a:pt x="83" y="59"/>
                        <a:pt x="99" y="67"/>
                      </a:cubicBezTo>
                      <a:cubicBezTo>
                        <a:pt x="105" y="71"/>
                        <a:pt x="110" y="62"/>
                        <a:pt x="104" y="58"/>
                      </a:cubicBezTo>
                      <a:cubicBezTo>
                        <a:pt x="73" y="35"/>
                        <a:pt x="49" y="6"/>
                        <a:pt x="9" y="0"/>
                      </a:cubicBezTo>
                      <a:cubicBezTo>
                        <a:pt x="3" y="0"/>
                        <a:pt x="0" y="8"/>
                        <a:pt x="6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102" name="chenying0907 88">
                  <a:extLst>
                    <a:ext uri="{FF2B5EF4-FFF2-40B4-BE49-F238E27FC236}">
                      <a16:creationId xmlns:a16="http://schemas.microsoft.com/office/drawing/2014/main" id="{807D29F4-66E6-4637-8945-FC31DB5BCE4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424738" y="1631951"/>
                  <a:ext cx="88900" cy="96838"/>
                </a:xfrm>
                <a:custGeom>
                  <a:avLst/>
                  <a:gdLst>
                    <a:gd name="T0" fmla="*/ 3 w 85"/>
                    <a:gd name="T1" fmla="*/ 9 h 93"/>
                    <a:gd name="T2" fmla="*/ 75 w 85"/>
                    <a:gd name="T3" fmla="*/ 89 h 93"/>
                    <a:gd name="T4" fmla="*/ 83 w 85"/>
                    <a:gd name="T5" fmla="*/ 83 h 93"/>
                    <a:gd name="T6" fmla="*/ 8 w 85"/>
                    <a:gd name="T7" fmla="*/ 2 h 93"/>
                    <a:gd name="T8" fmla="*/ 3 w 85"/>
                    <a:gd name="T9" fmla="*/ 9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5" h="93">
                      <a:moveTo>
                        <a:pt x="3" y="9"/>
                      </a:moveTo>
                      <a:cubicBezTo>
                        <a:pt x="28" y="35"/>
                        <a:pt x="50" y="63"/>
                        <a:pt x="75" y="89"/>
                      </a:cubicBezTo>
                      <a:cubicBezTo>
                        <a:pt x="79" y="93"/>
                        <a:pt x="85" y="88"/>
                        <a:pt x="83" y="83"/>
                      </a:cubicBezTo>
                      <a:cubicBezTo>
                        <a:pt x="64" y="52"/>
                        <a:pt x="41" y="20"/>
                        <a:pt x="8" y="2"/>
                      </a:cubicBezTo>
                      <a:cubicBezTo>
                        <a:pt x="4" y="0"/>
                        <a:pt x="0" y="5"/>
                        <a:pt x="3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103" name="chenying0907 89">
                  <a:extLst>
                    <a:ext uri="{FF2B5EF4-FFF2-40B4-BE49-F238E27FC236}">
                      <a16:creationId xmlns:a16="http://schemas.microsoft.com/office/drawing/2014/main" id="{75C66965-793D-456F-8FE0-A2F0D210684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540626" y="1792288"/>
                  <a:ext cx="53975" cy="84138"/>
                </a:xfrm>
                <a:custGeom>
                  <a:avLst/>
                  <a:gdLst>
                    <a:gd name="T0" fmla="*/ 2 w 52"/>
                    <a:gd name="T1" fmla="*/ 4 h 81"/>
                    <a:gd name="T2" fmla="*/ 22 w 52"/>
                    <a:gd name="T3" fmla="*/ 44 h 81"/>
                    <a:gd name="T4" fmla="*/ 45 w 52"/>
                    <a:gd name="T5" fmla="*/ 78 h 81"/>
                    <a:gd name="T6" fmla="*/ 50 w 52"/>
                    <a:gd name="T7" fmla="*/ 74 h 81"/>
                    <a:gd name="T8" fmla="*/ 32 w 52"/>
                    <a:gd name="T9" fmla="*/ 39 h 81"/>
                    <a:gd name="T10" fmla="*/ 6 w 52"/>
                    <a:gd name="T11" fmla="*/ 2 h 81"/>
                    <a:gd name="T12" fmla="*/ 2 w 52"/>
                    <a:gd name="T13" fmla="*/ 4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2" h="81">
                      <a:moveTo>
                        <a:pt x="2" y="4"/>
                      </a:moveTo>
                      <a:cubicBezTo>
                        <a:pt x="9" y="17"/>
                        <a:pt x="15" y="31"/>
                        <a:pt x="22" y="44"/>
                      </a:cubicBezTo>
                      <a:cubicBezTo>
                        <a:pt x="29" y="56"/>
                        <a:pt x="36" y="67"/>
                        <a:pt x="45" y="78"/>
                      </a:cubicBezTo>
                      <a:cubicBezTo>
                        <a:pt x="47" y="81"/>
                        <a:pt x="52" y="77"/>
                        <a:pt x="50" y="74"/>
                      </a:cubicBezTo>
                      <a:cubicBezTo>
                        <a:pt x="44" y="62"/>
                        <a:pt x="38" y="50"/>
                        <a:pt x="32" y="39"/>
                      </a:cubicBezTo>
                      <a:cubicBezTo>
                        <a:pt x="24" y="25"/>
                        <a:pt x="14" y="14"/>
                        <a:pt x="6" y="2"/>
                      </a:cubicBezTo>
                      <a:cubicBezTo>
                        <a:pt x="4" y="0"/>
                        <a:pt x="0" y="2"/>
                        <a:pt x="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104" name="chenying0907 90">
                  <a:extLst>
                    <a:ext uri="{FF2B5EF4-FFF2-40B4-BE49-F238E27FC236}">
                      <a16:creationId xmlns:a16="http://schemas.microsoft.com/office/drawing/2014/main" id="{1F3D32A8-A1AB-4662-8C58-9A316AC1F22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627938" y="1963738"/>
                  <a:ext cx="57150" cy="109538"/>
                </a:xfrm>
                <a:custGeom>
                  <a:avLst/>
                  <a:gdLst>
                    <a:gd name="T0" fmla="*/ 2 w 55"/>
                    <a:gd name="T1" fmla="*/ 6 h 106"/>
                    <a:gd name="T2" fmla="*/ 45 w 55"/>
                    <a:gd name="T3" fmla="*/ 102 h 106"/>
                    <a:gd name="T4" fmla="*/ 53 w 55"/>
                    <a:gd name="T5" fmla="*/ 98 h 106"/>
                    <a:gd name="T6" fmla="*/ 9 w 55"/>
                    <a:gd name="T7" fmla="*/ 3 h 106"/>
                    <a:gd name="T8" fmla="*/ 2 w 55"/>
                    <a:gd name="T9" fmla="*/ 6 h 1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5" h="106">
                      <a:moveTo>
                        <a:pt x="2" y="6"/>
                      </a:moveTo>
                      <a:cubicBezTo>
                        <a:pt x="14" y="39"/>
                        <a:pt x="30" y="70"/>
                        <a:pt x="45" y="102"/>
                      </a:cubicBezTo>
                      <a:cubicBezTo>
                        <a:pt x="47" y="106"/>
                        <a:pt x="55" y="103"/>
                        <a:pt x="53" y="98"/>
                      </a:cubicBezTo>
                      <a:cubicBezTo>
                        <a:pt x="42" y="65"/>
                        <a:pt x="28" y="33"/>
                        <a:pt x="9" y="3"/>
                      </a:cubicBezTo>
                      <a:cubicBezTo>
                        <a:pt x="7" y="0"/>
                        <a:pt x="0" y="2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105" name="chenying0907 91">
                  <a:extLst>
                    <a:ext uri="{FF2B5EF4-FFF2-40B4-BE49-F238E27FC236}">
                      <a16:creationId xmlns:a16="http://schemas.microsoft.com/office/drawing/2014/main" id="{0B0A07AE-751F-4EA5-BC62-7B92D07E569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700963" y="2119313"/>
                  <a:ext cx="49213" cy="73025"/>
                </a:xfrm>
                <a:custGeom>
                  <a:avLst/>
                  <a:gdLst>
                    <a:gd name="T0" fmla="*/ 2 w 47"/>
                    <a:gd name="T1" fmla="*/ 9 h 70"/>
                    <a:gd name="T2" fmla="*/ 32 w 47"/>
                    <a:gd name="T3" fmla="*/ 63 h 70"/>
                    <a:gd name="T4" fmla="*/ 43 w 47"/>
                    <a:gd name="T5" fmla="*/ 54 h 70"/>
                    <a:gd name="T6" fmla="*/ 13 w 47"/>
                    <a:gd name="T7" fmla="*/ 4 h 70"/>
                    <a:gd name="T8" fmla="*/ 2 w 47"/>
                    <a:gd name="T9" fmla="*/ 9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70">
                      <a:moveTo>
                        <a:pt x="2" y="9"/>
                      </a:moveTo>
                      <a:cubicBezTo>
                        <a:pt x="9" y="29"/>
                        <a:pt x="18" y="47"/>
                        <a:pt x="32" y="63"/>
                      </a:cubicBezTo>
                      <a:cubicBezTo>
                        <a:pt x="37" y="70"/>
                        <a:pt x="47" y="61"/>
                        <a:pt x="43" y="54"/>
                      </a:cubicBezTo>
                      <a:cubicBezTo>
                        <a:pt x="34" y="37"/>
                        <a:pt x="24" y="20"/>
                        <a:pt x="13" y="4"/>
                      </a:cubicBezTo>
                      <a:cubicBezTo>
                        <a:pt x="9" y="0"/>
                        <a:pt x="0" y="2"/>
                        <a:pt x="2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106" name="chenying0907 92">
                  <a:extLst>
                    <a:ext uri="{FF2B5EF4-FFF2-40B4-BE49-F238E27FC236}">
                      <a16:creationId xmlns:a16="http://schemas.microsoft.com/office/drawing/2014/main" id="{DC9EA4FD-2836-4C12-B885-ADE15FDC2DD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64513" y="3827463"/>
                  <a:ext cx="123825" cy="60325"/>
                </a:xfrm>
                <a:custGeom>
                  <a:avLst/>
                  <a:gdLst>
                    <a:gd name="T0" fmla="*/ 1 w 118"/>
                    <a:gd name="T1" fmla="*/ 59 h 59"/>
                    <a:gd name="T2" fmla="*/ 115 w 118"/>
                    <a:gd name="T3" fmla="*/ 6 h 59"/>
                    <a:gd name="T4" fmla="*/ 112 w 118"/>
                    <a:gd name="T5" fmla="*/ 0 h 59"/>
                    <a:gd name="T6" fmla="*/ 0 w 118"/>
                    <a:gd name="T7" fmla="*/ 58 h 59"/>
                    <a:gd name="T8" fmla="*/ 1 w 118"/>
                    <a:gd name="T9" fmla="*/ 59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8" h="59">
                      <a:moveTo>
                        <a:pt x="1" y="59"/>
                      </a:moveTo>
                      <a:cubicBezTo>
                        <a:pt x="41" y="56"/>
                        <a:pt x="81" y="26"/>
                        <a:pt x="115" y="6"/>
                      </a:cubicBezTo>
                      <a:cubicBezTo>
                        <a:pt x="118" y="4"/>
                        <a:pt x="116" y="0"/>
                        <a:pt x="112" y="0"/>
                      </a:cubicBezTo>
                      <a:cubicBezTo>
                        <a:pt x="73" y="9"/>
                        <a:pt x="33" y="35"/>
                        <a:pt x="0" y="58"/>
                      </a:cubicBezTo>
                      <a:cubicBezTo>
                        <a:pt x="0" y="58"/>
                        <a:pt x="0" y="59"/>
                        <a:pt x="1" y="5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</p:grpSp>
        </p:grpSp>
        <p:sp>
          <p:nvSpPr>
            <p:cNvPr id="9" name="矩形 8">
              <a:extLst>
                <a:ext uri="{FF2B5EF4-FFF2-40B4-BE49-F238E27FC236}">
                  <a16:creationId xmlns:a16="http://schemas.microsoft.com/office/drawing/2014/main" id="{7624C765-AF97-4BF8-B34D-B900724C7E84}"/>
                </a:ext>
              </a:extLst>
            </p:cNvPr>
            <p:cNvSpPr/>
            <p:nvPr/>
          </p:nvSpPr>
          <p:spPr>
            <a:xfrm>
              <a:off x="1121995" y="1489341"/>
              <a:ext cx="2332486" cy="130683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30000"/>
                </a:lnSpc>
                <a:spcBef>
                  <a:spcPts val="1800"/>
                </a:spcBef>
                <a:spcAft>
                  <a:spcPts val="1800"/>
                </a:spcAft>
              </a:pPr>
              <a:r>
                <a:rPr lang="zh-TW" altLang="en-US" sz="3200" b="1" dirty="0">
                  <a:solidFill>
                    <a:srgbClr val="FF0066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幾種跨科的命題方式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01844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D54F52E6-3AE7-4A19-99FF-246CE4315A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58382"/>
            <a:ext cx="12192000" cy="4025153"/>
          </a:xfrm>
          <a:prstGeom prst="rect">
            <a:avLst/>
          </a:prstGeom>
        </p:spPr>
      </p:pic>
      <p:grpSp>
        <p:nvGrpSpPr>
          <p:cNvPr id="3" name="群組 2">
            <a:extLst>
              <a:ext uri="{FF2B5EF4-FFF2-40B4-BE49-F238E27FC236}">
                <a16:creationId xmlns:a16="http://schemas.microsoft.com/office/drawing/2014/main" id="{22116420-8612-46CD-B2A8-AC0D93BD6FBE}"/>
              </a:ext>
            </a:extLst>
          </p:cNvPr>
          <p:cNvGrpSpPr/>
          <p:nvPr/>
        </p:nvGrpSpPr>
        <p:grpSpPr>
          <a:xfrm>
            <a:off x="5829419" y="3156858"/>
            <a:ext cx="4120123" cy="2829960"/>
            <a:chOff x="5829419" y="3156858"/>
            <a:chExt cx="4120123" cy="2829960"/>
          </a:xfrm>
        </p:grpSpPr>
        <p:sp>
          <p:nvSpPr>
            <p:cNvPr id="4" name="矩形 3">
              <a:extLst>
                <a:ext uri="{FF2B5EF4-FFF2-40B4-BE49-F238E27FC236}">
                  <a16:creationId xmlns:a16="http://schemas.microsoft.com/office/drawing/2014/main" id="{AEC9A445-F620-4B6A-B3EB-EB96C14AFBCE}"/>
                </a:ext>
              </a:extLst>
            </p:cNvPr>
            <p:cNvSpPr/>
            <p:nvPr/>
          </p:nvSpPr>
          <p:spPr>
            <a:xfrm>
              <a:off x="7108136" y="4081641"/>
              <a:ext cx="1693112" cy="11550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30000"/>
                </a:lnSpc>
                <a:spcBef>
                  <a:spcPts val="1800"/>
                </a:spcBef>
                <a:spcAft>
                  <a:spcPts val="1800"/>
                </a:spcAft>
              </a:pPr>
              <a:r>
                <a:rPr lang="zh-TW" altLang="en-US" sz="2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歷史情境，地理問題</a:t>
              </a:r>
            </a:p>
          </p:txBody>
        </p:sp>
        <p:grpSp>
          <p:nvGrpSpPr>
            <p:cNvPr id="5" name="PA_chenying0907 4">
              <a:extLst>
                <a:ext uri="{FF2B5EF4-FFF2-40B4-BE49-F238E27FC236}">
                  <a16:creationId xmlns:a16="http://schemas.microsoft.com/office/drawing/2014/main" id="{08701028-939A-4A74-9509-E7764F5CAEDC}"/>
                </a:ext>
              </a:extLst>
            </p:cNvPr>
            <p:cNvGrpSpPr/>
            <p:nvPr>
              <p:custDataLst>
                <p:tags r:id="rId1"/>
              </p:custDataLst>
            </p:nvPr>
          </p:nvGrpSpPr>
          <p:grpSpPr>
            <a:xfrm rot="21229869" flipV="1">
              <a:off x="5829419" y="3156858"/>
              <a:ext cx="4120123" cy="2829960"/>
              <a:chOff x="3246438" y="1068388"/>
              <a:chExt cx="5711825" cy="4678363"/>
            </a:xfrm>
            <a:solidFill>
              <a:srgbClr val="0070C0"/>
            </a:solidFill>
          </p:grpSpPr>
          <p:sp>
            <p:nvSpPr>
              <p:cNvPr id="6" name="chenying0907 5">
                <a:extLst>
                  <a:ext uri="{FF2B5EF4-FFF2-40B4-BE49-F238E27FC236}">
                    <a16:creationId xmlns:a16="http://schemas.microsoft.com/office/drawing/2014/main" id="{460FEF5F-B230-47B6-A021-A253E8BFD2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1201" y="3335338"/>
                <a:ext cx="1773238" cy="1609725"/>
              </a:xfrm>
              <a:custGeom>
                <a:avLst/>
                <a:gdLst>
                  <a:gd name="T0" fmla="*/ 1697 w 1708"/>
                  <a:gd name="T1" fmla="*/ 1365 h 1551"/>
                  <a:gd name="T2" fmla="*/ 1422 w 1708"/>
                  <a:gd name="T3" fmla="*/ 1470 h 1551"/>
                  <a:gd name="T4" fmla="*/ 1072 w 1708"/>
                  <a:gd name="T5" fmla="*/ 1471 h 1551"/>
                  <a:gd name="T6" fmla="*/ 478 w 1708"/>
                  <a:gd name="T7" fmla="*/ 1262 h 1551"/>
                  <a:gd name="T8" fmla="*/ 166 w 1708"/>
                  <a:gd name="T9" fmla="*/ 672 h 1551"/>
                  <a:gd name="T10" fmla="*/ 422 w 1708"/>
                  <a:gd name="T11" fmla="*/ 54 h 1551"/>
                  <a:gd name="T12" fmla="*/ 393 w 1708"/>
                  <a:gd name="T13" fmla="*/ 16 h 1551"/>
                  <a:gd name="T14" fmla="*/ 349 w 1708"/>
                  <a:gd name="T15" fmla="*/ 1214 h 1551"/>
                  <a:gd name="T16" fmla="*/ 906 w 1708"/>
                  <a:gd name="T17" fmla="*/ 1500 h 1551"/>
                  <a:gd name="T18" fmla="*/ 1579 w 1708"/>
                  <a:gd name="T19" fmla="*/ 1467 h 1551"/>
                  <a:gd name="T20" fmla="*/ 1704 w 1708"/>
                  <a:gd name="T21" fmla="*/ 1373 h 1551"/>
                  <a:gd name="T22" fmla="*/ 1697 w 1708"/>
                  <a:gd name="T23" fmla="*/ 1365 h 15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08" h="1551">
                    <a:moveTo>
                      <a:pt x="1697" y="1365"/>
                    </a:moveTo>
                    <a:cubicBezTo>
                      <a:pt x="1630" y="1437"/>
                      <a:pt x="1515" y="1458"/>
                      <a:pt x="1422" y="1470"/>
                    </a:cubicBezTo>
                    <a:cubicBezTo>
                      <a:pt x="1307" y="1486"/>
                      <a:pt x="1188" y="1481"/>
                      <a:pt x="1072" y="1471"/>
                    </a:cubicBezTo>
                    <a:cubicBezTo>
                      <a:pt x="854" y="1452"/>
                      <a:pt x="649" y="1407"/>
                      <a:pt x="478" y="1262"/>
                    </a:cubicBezTo>
                    <a:cubicBezTo>
                      <a:pt x="305" y="1115"/>
                      <a:pt x="190" y="898"/>
                      <a:pt x="166" y="672"/>
                    </a:cubicBezTo>
                    <a:cubicBezTo>
                      <a:pt x="142" y="434"/>
                      <a:pt x="242" y="210"/>
                      <a:pt x="422" y="54"/>
                    </a:cubicBezTo>
                    <a:cubicBezTo>
                      <a:pt x="442" y="36"/>
                      <a:pt x="414" y="0"/>
                      <a:pt x="393" y="16"/>
                    </a:cubicBezTo>
                    <a:cubicBezTo>
                      <a:pt x="0" y="317"/>
                      <a:pt x="41" y="866"/>
                      <a:pt x="349" y="1214"/>
                    </a:cubicBezTo>
                    <a:cubicBezTo>
                      <a:pt x="495" y="1380"/>
                      <a:pt x="690" y="1468"/>
                      <a:pt x="906" y="1500"/>
                    </a:cubicBezTo>
                    <a:cubicBezTo>
                      <a:pt x="1121" y="1532"/>
                      <a:pt x="1372" y="1551"/>
                      <a:pt x="1579" y="1467"/>
                    </a:cubicBezTo>
                    <a:cubicBezTo>
                      <a:pt x="1629" y="1447"/>
                      <a:pt x="1671" y="1415"/>
                      <a:pt x="1704" y="1373"/>
                    </a:cubicBezTo>
                    <a:cubicBezTo>
                      <a:pt x="1708" y="1368"/>
                      <a:pt x="1702" y="1361"/>
                      <a:pt x="1697" y="13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7" name="chenying0907 6">
                <a:extLst>
                  <a:ext uri="{FF2B5EF4-FFF2-40B4-BE49-F238E27FC236}">
                    <a16:creationId xmlns:a16="http://schemas.microsoft.com/office/drawing/2014/main" id="{70330AA0-FC54-44C1-ABBC-084A08A01F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6438" y="1457326"/>
                <a:ext cx="2112963" cy="1933575"/>
              </a:xfrm>
              <a:custGeom>
                <a:avLst/>
                <a:gdLst>
                  <a:gd name="T0" fmla="*/ 394 w 2035"/>
                  <a:gd name="T1" fmla="*/ 1839 h 1862"/>
                  <a:gd name="T2" fmla="*/ 299 w 2035"/>
                  <a:gd name="T3" fmla="*/ 1656 h 1862"/>
                  <a:gd name="T4" fmla="*/ 221 w 2035"/>
                  <a:gd name="T5" fmla="*/ 1452 h 1862"/>
                  <a:gd name="T6" fmla="*/ 241 w 2035"/>
                  <a:gd name="T7" fmla="*/ 997 h 1862"/>
                  <a:gd name="T8" fmla="*/ 650 w 2035"/>
                  <a:gd name="T9" fmla="*/ 365 h 1862"/>
                  <a:gd name="T10" fmla="*/ 1301 w 2035"/>
                  <a:gd name="T11" fmla="*/ 65 h 1862"/>
                  <a:gd name="T12" fmla="*/ 1991 w 2035"/>
                  <a:gd name="T13" fmla="*/ 323 h 1862"/>
                  <a:gd name="T14" fmla="*/ 2019 w 2035"/>
                  <a:gd name="T15" fmla="*/ 295 h 1862"/>
                  <a:gd name="T16" fmla="*/ 1371 w 2035"/>
                  <a:gd name="T17" fmla="*/ 0 h 1862"/>
                  <a:gd name="T18" fmla="*/ 709 w 2035"/>
                  <a:gd name="T19" fmla="*/ 241 h 1862"/>
                  <a:gd name="T20" fmla="*/ 226 w 2035"/>
                  <a:gd name="T21" fmla="*/ 1619 h 1862"/>
                  <a:gd name="T22" fmla="*/ 375 w 2035"/>
                  <a:gd name="T23" fmla="*/ 1851 h 1862"/>
                  <a:gd name="T24" fmla="*/ 394 w 2035"/>
                  <a:gd name="T25" fmla="*/ 1839 h 18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035" h="1862">
                    <a:moveTo>
                      <a:pt x="394" y="1839"/>
                    </a:moveTo>
                    <a:cubicBezTo>
                      <a:pt x="360" y="1781"/>
                      <a:pt x="330" y="1716"/>
                      <a:pt x="299" y="1656"/>
                    </a:cubicBezTo>
                    <a:cubicBezTo>
                      <a:pt x="266" y="1591"/>
                      <a:pt x="240" y="1523"/>
                      <a:pt x="221" y="1452"/>
                    </a:cubicBezTo>
                    <a:cubicBezTo>
                      <a:pt x="181" y="1301"/>
                      <a:pt x="199" y="1146"/>
                      <a:pt x="241" y="997"/>
                    </a:cubicBezTo>
                    <a:cubicBezTo>
                      <a:pt x="310" y="752"/>
                      <a:pt x="461" y="533"/>
                      <a:pt x="650" y="365"/>
                    </a:cubicBezTo>
                    <a:cubicBezTo>
                      <a:pt x="830" y="204"/>
                      <a:pt x="1059" y="88"/>
                      <a:pt x="1301" y="65"/>
                    </a:cubicBezTo>
                    <a:cubicBezTo>
                      <a:pt x="1565" y="40"/>
                      <a:pt x="1795" y="154"/>
                      <a:pt x="1991" y="323"/>
                    </a:cubicBezTo>
                    <a:cubicBezTo>
                      <a:pt x="2010" y="340"/>
                      <a:pt x="2035" y="315"/>
                      <a:pt x="2019" y="295"/>
                    </a:cubicBezTo>
                    <a:cubicBezTo>
                      <a:pt x="1859" y="102"/>
                      <a:pt x="1621" y="0"/>
                      <a:pt x="1371" y="0"/>
                    </a:cubicBezTo>
                    <a:cubicBezTo>
                      <a:pt x="1131" y="0"/>
                      <a:pt x="899" y="101"/>
                      <a:pt x="709" y="241"/>
                    </a:cubicBezTo>
                    <a:cubicBezTo>
                      <a:pt x="298" y="545"/>
                      <a:pt x="0" y="1121"/>
                      <a:pt x="226" y="1619"/>
                    </a:cubicBezTo>
                    <a:cubicBezTo>
                      <a:pt x="266" y="1706"/>
                      <a:pt x="320" y="1775"/>
                      <a:pt x="375" y="1851"/>
                    </a:cubicBezTo>
                    <a:cubicBezTo>
                      <a:pt x="384" y="1862"/>
                      <a:pt x="402" y="1852"/>
                      <a:pt x="394" y="18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8" name="chenying0907 7">
                <a:extLst>
                  <a:ext uri="{FF2B5EF4-FFF2-40B4-BE49-F238E27FC236}">
                    <a16:creationId xmlns:a16="http://schemas.microsoft.com/office/drawing/2014/main" id="{1464A50D-F267-457B-80F4-693E47077C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92726" y="1068388"/>
                <a:ext cx="2541588" cy="1016000"/>
              </a:xfrm>
              <a:custGeom>
                <a:avLst/>
                <a:gdLst>
                  <a:gd name="T0" fmla="*/ 38 w 2447"/>
                  <a:gd name="T1" fmla="*/ 664 h 979"/>
                  <a:gd name="T2" fmla="*/ 1375 w 2447"/>
                  <a:gd name="T3" fmla="*/ 104 h 979"/>
                  <a:gd name="T4" fmla="*/ 2005 w 2447"/>
                  <a:gd name="T5" fmla="*/ 373 h 979"/>
                  <a:gd name="T6" fmla="*/ 2402 w 2447"/>
                  <a:gd name="T7" fmla="*/ 953 h 979"/>
                  <a:gd name="T8" fmla="*/ 2442 w 2447"/>
                  <a:gd name="T9" fmla="*/ 943 h 979"/>
                  <a:gd name="T10" fmla="*/ 1377 w 2447"/>
                  <a:gd name="T11" fmla="*/ 41 h 979"/>
                  <a:gd name="T12" fmla="*/ 622 w 2447"/>
                  <a:gd name="T13" fmla="*/ 99 h 979"/>
                  <a:gd name="T14" fmla="*/ 15 w 2447"/>
                  <a:gd name="T15" fmla="*/ 622 h 979"/>
                  <a:gd name="T16" fmla="*/ 6 w 2447"/>
                  <a:gd name="T17" fmla="*/ 656 h 979"/>
                  <a:gd name="T18" fmla="*/ 38 w 2447"/>
                  <a:gd name="T19" fmla="*/ 664 h 9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447" h="979">
                    <a:moveTo>
                      <a:pt x="38" y="664"/>
                    </a:moveTo>
                    <a:cubicBezTo>
                      <a:pt x="235" y="159"/>
                      <a:pt x="897" y="25"/>
                      <a:pt x="1375" y="104"/>
                    </a:cubicBezTo>
                    <a:cubicBezTo>
                      <a:pt x="1602" y="141"/>
                      <a:pt x="1823" y="231"/>
                      <a:pt x="2005" y="373"/>
                    </a:cubicBezTo>
                    <a:cubicBezTo>
                      <a:pt x="2195" y="521"/>
                      <a:pt x="2325" y="727"/>
                      <a:pt x="2402" y="953"/>
                    </a:cubicBezTo>
                    <a:cubicBezTo>
                      <a:pt x="2411" y="979"/>
                      <a:pt x="2447" y="968"/>
                      <a:pt x="2442" y="943"/>
                    </a:cubicBezTo>
                    <a:cubicBezTo>
                      <a:pt x="2340" y="436"/>
                      <a:pt x="1862" y="118"/>
                      <a:pt x="1377" y="41"/>
                    </a:cubicBezTo>
                    <a:cubicBezTo>
                      <a:pt x="1125" y="0"/>
                      <a:pt x="864" y="21"/>
                      <a:pt x="622" y="99"/>
                    </a:cubicBezTo>
                    <a:cubicBezTo>
                      <a:pt x="370" y="180"/>
                      <a:pt x="103" y="360"/>
                      <a:pt x="15" y="622"/>
                    </a:cubicBezTo>
                    <a:cubicBezTo>
                      <a:pt x="13" y="633"/>
                      <a:pt x="10" y="645"/>
                      <a:pt x="6" y="656"/>
                    </a:cubicBezTo>
                    <a:cubicBezTo>
                      <a:pt x="0" y="676"/>
                      <a:pt x="30" y="683"/>
                      <a:pt x="38" y="66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9" name="chenying0907 8">
                <a:extLst>
                  <a:ext uri="{FF2B5EF4-FFF2-40B4-BE49-F238E27FC236}">
                    <a16:creationId xmlns:a16="http://schemas.microsoft.com/office/drawing/2014/main" id="{3A867B0B-1115-4182-A389-50A4235F79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777163" y="1998663"/>
                <a:ext cx="1181100" cy="2060575"/>
              </a:xfrm>
              <a:custGeom>
                <a:avLst/>
                <a:gdLst>
                  <a:gd name="T0" fmla="*/ 20 w 1137"/>
                  <a:gd name="T1" fmla="*/ 63 h 1984"/>
                  <a:gd name="T2" fmla="*/ 215 w 1137"/>
                  <a:gd name="T3" fmla="*/ 53 h 1984"/>
                  <a:gd name="T4" fmla="*/ 400 w 1137"/>
                  <a:gd name="T5" fmla="*/ 98 h 1984"/>
                  <a:gd name="T6" fmla="*/ 735 w 1137"/>
                  <a:gd name="T7" fmla="*/ 336 h 1984"/>
                  <a:gd name="T8" fmla="*/ 1044 w 1137"/>
                  <a:gd name="T9" fmla="*/ 988 h 1984"/>
                  <a:gd name="T10" fmla="*/ 897 w 1137"/>
                  <a:gd name="T11" fmla="*/ 1554 h 1984"/>
                  <a:gd name="T12" fmla="*/ 343 w 1137"/>
                  <a:gd name="T13" fmla="*/ 1942 h 1984"/>
                  <a:gd name="T14" fmla="*/ 358 w 1137"/>
                  <a:gd name="T15" fmla="*/ 1980 h 1984"/>
                  <a:gd name="T16" fmla="*/ 953 w 1137"/>
                  <a:gd name="T17" fmla="*/ 1587 h 1984"/>
                  <a:gd name="T18" fmla="*/ 1107 w 1137"/>
                  <a:gd name="T19" fmla="*/ 964 h 1984"/>
                  <a:gd name="T20" fmla="*/ 752 w 1137"/>
                  <a:gd name="T21" fmla="*/ 266 h 1984"/>
                  <a:gd name="T22" fmla="*/ 415 w 1137"/>
                  <a:gd name="T23" fmla="*/ 44 h 1984"/>
                  <a:gd name="T24" fmla="*/ 215 w 1137"/>
                  <a:gd name="T25" fmla="*/ 2 h 1984"/>
                  <a:gd name="T26" fmla="*/ 119 w 1137"/>
                  <a:gd name="T27" fmla="*/ 7 h 1984"/>
                  <a:gd name="T28" fmla="*/ 14 w 1137"/>
                  <a:gd name="T29" fmla="*/ 41 h 1984"/>
                  <a:gd name="T30" fmla="*/ 20 w 1137"/>
                  <a:gd name="T31" fmla="*/ 63 h 19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137" h="1984">
                    <a:moveTo>
                      <a:pt x="20" y="63"/>
                    </a:moveTo>
                    <a:cubicBezTo>
                      <a:pt x="80" y="48"/>
                      <a:pt x="154" y="49"/>
                      <a:pt x="215" y="53"/>
                    </a:cubicBezTo>
                    <a:cubicBezTo>
                      <a:pt x="278" y="57"/>
                      <a:pt x="341" y="76"/>
                      <a:pt x="400" y="98"/>
                    </a:cubicBezTo>
                    <a:cubicBezTo>
                      <a:pt x="528" y="148"/>
                      <a:pt x="641" y="238"/>
                      <a:pt x="735" y="336"/>
                    </a:cubicBezTo>
                    <a:cubicBezTo>
                      <a:pt x="900" y="510"/>
                      <a:pt x="1016" y="750"/>
                      <a:pt x="1044" y="988"/>
                    </a:cubicBezTo>
                    <a:cubicBezTo>
                      <a:pt x="1069" y="1190"/>
                      <a:pt x="1016" y="1389"/>
                      <a:pt x="897" y="1554"/>
                    </a:cubicBezTo>
                    <a:cubicBezTo>
                      <a:pt x="757" y="1747"/>
                      <a:pt x="548" y="1839"/>
                      <a:pt x="343" y="1942"/>
                    </a:cubicBezTo>
                    <a:cubicBezTo>
                      <a:pt x="321" y="1953"/>
                      <a:pt x="337" y="1984"/>
                      <a:pt x="358" y="1980"/>
                    </a:cubicBezTo>
                    <a:cubicBezTo>
                      <a:pt x="592" y="1933"/>
                      <a:pt x="812" y="1776"/>
                      <a:pt x="953" y="1587"/>
                    </a:cubicBezTo>
                    <a:cubicBezTo>
                      <a:pt x="1086" y="1410"/>
                      <a:pt x="1137" y="1182"/>
                      <a:pt x="1107" y="964"/>
                    </a:cubicBezTo>
                    <a:cubicBezTo>
                      <a:pt x="1071" y="703"/>
                      <a:pt x="938" y="452"/>
                      <a:pt x="752" y="266"/>
                    </a:cubicBezTo>
                    <a:cubicBezTo>
                      <a:pt x="656" y="170"/>
                      <a:pt x="542" y="93"/>
                      <a:pt x="415" y="44"/>
                    </a:cubicBezTo>
                    <a:cubicBezTo>
                      <a:pt x="351" y="19"/>
                      <a:pt x="283" y="6"/>
                      <a:pt x="215" y="2"/>
                    </a:cubicBezTo>
                    <a:cubicBezTo>
                      <a:pt x="183" y="0"/>
                      <a:pt x="150" y="2"/>
                      <a:pt x="119" y="7"/>
                    </a:cubicBezTo>
                    <a:cubicBezTo>
                      <a:pt x="78" y="13"/>
                      <a:pt x="52" y="27"/>
                      <a:pt x="14" y="41"/>
                    </a:cubicBezTo>
                    <a:cubicBezTo>
                      <a:pt x="0" y="46"/>
                      <a:pt x="6" y="66"/>
                      <a:pt x="20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0" name="chenying0907 9">
                <a:extLst>
                  <a:ext uri="{FF2B5EF4-FFF2-40B4-BE49-F238E27FC236}">
                    <a16:creationId xmlns:a16="http://schemas.microsoft.com/office/drawing/2014/main" id="{0B89B4AB-3FFA-4495-88A7-17008A21E5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16751" y="4010026"/>
                <a:ext cx="1208088" cy="1095375"/>
              </a:xfrm>
              <a:custGeom>
                <a:avLst/>
                <a:gdLst>
                  <a:gd name="T0" fmla="*/ 1056 w 1164"/>
                  <a:gd name="T1" fmla="*/ 16 h 1055"/>
                  <a:gd name="T2" fmla="*/ 1085 w 1164"/>
                  <a:gd name="T3" fmla="*/ 64 h 1055"/>
                  <a:gd name="T4" fmla="*/ 1110 w 1164"/>
                  <a:gd name="T5" fmla="*/ 176 h 1055"/>
                  <a:gd name="T6" fmla="*/ 1081 w 1164"/>
                  <a:gd name="T7" fmla="*/ 362 h 1055"/>
                  <a:gd name="T8" fmla="*/ 828 w 1164"/>
                  <a:gd name="T9" fmla="*/ 714 h 1055"/>
                  <a:gd name="T10" fmla="*/ 30 w 1164"/>
                  <a:gd name="T11" fmla="*/ 996 h 1055"/>
                  <a:gd name="T12" fmla="*/ 30 w 1164"/>
                  <a:gd name="T13" fmla="*/ 1042 h 1055"/>
                  <a:gd name="T14" fmla="*/ 893 w 1164"/>
                  <a:gd name="T15" fmla="*/ 736 h 1055"/>
                  <a:gd name="T16" fmla="*/ 1143 w 1164"/>
                  <a:gd name="T17" fmla="*/ 346 h 1055"/>
                  <a:gd name="T18" fmla="*/ 1154 w 1164"/>
                  <a:gd name="T19" fmla="*/ 140 h 1055"/>
                  <a:gd name="T20" fmla="*/ 1121 w 1164"/>
                  <a:gd name="T21" fmla="*/ 43 h 1055"/>
                  <a:gd name="T22" fmla="*/ 1066 w 1164"/>
                  <a:gd name="T23" fmla="*/ 4 h 1055"/>
                  <a:gd name="T24" fmla="*/ 1056 w 1164"/>
                  <a:gd name="T25" fmla="*/ 16 h 10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64" h="1055">
                    <a:moveTo>
                      <a:pt x="1056" y="16"/>
                    </a:moveTo>
                    <a:cubicBezTo>
                      <a:pt x="1068" y="25"/>
                      <a:pt x="1078" y="52"/>
                      <a:pt x="1085" y="64"/>
                    </a:cubicBezTo>
                    <a:cubicBezTo>
                      <a:pt x="1104" y="97"/>
                      <a:pt x="1108" y="139"/>
                      <a:pt x="1110" y="176"/>
                    </a:cubicBezTo>
                    <a:cubicBezTo>
                      <a:pt x="1115" y="240"/>
                      <a:pt x="1103" y="302"/>
                      <a:pt x="1081" y="362"/>
                    </a:cubicBezTo>
                    <a:cubicBezTo>
                      <a:pt x="1032" y="501"/>
                      <a:pt x="939" y="620"/>
                      <a:pt x="828" y="714"/>
                    </a:cubicBezTo>
                    <a:cubicBezTo>
                      <a:pt x="609" y="901"/>
                      <a:pt x="312" y="981"/>
                      <a:pt x="30" y="996"/>
                    </a:cubicBezTo>
                    <a:cubicBezTo>
                      <a:pt x="0" y="998"/>
                      <a:pt x="0" y="1041"/>
                      <a:pt x="30" y="1042"/>
                    </a:cubicBezTo>
                    <a:cubicBezTo>
                      <a:pt x="339" y="1055"/>
                      <a:pt x="661" y="941"/>
                      <a:pt x="893" y="736"/>
                    </a:cubicBezTo>
                    <a:cubicBezTo>
                      <a:pt x="1011" y="632"/>
                      <a:pt x="1097" y="496"/>
                      <a:pt x="1143" y="346"/>
                    </a:cubicBezTo>
                    <a:cubicBezTo>
                      <a:pt x="1163" y="279"/>
                      <a:pt x="1164" y="208"/>
                      <a:pt x="1154" y="140"/>
                    </a:cubicBezTo>
                    <a:cubicBezTo>
                      <a:pt x="1150" y="106"/>
                      <a:pt x="1138" y="73"/>
                      <a:pt x="1121" y="43"/>
                    </a:cubicBezTo>
                    <a:cubicBezTo>
                      <a:pt x="1105" y="16"/>
                      <a:pt x="1089" y="17"/>
                      <a:pt x="1066" y="4"/>
                    </a:cubicBezTo>
                    <a:cubicBezTo>
                      <a:pt x="1058" y="0"/>
                      <a:pt x="1049" y="11"/>
                      <a:pt x="1056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1" name="chenying0907 10">
                <a:extLst>
                  <a:ext uri="{FF2B5EF4-FFF2-40B4-BE49-F238E27FC236}">
                    <a16:creationId xmlns:a16="http://schemas.microsoft.com/office/drawing/2014/main" id="{3A2B355E-80F0-4A84-B238-850CF52C0D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5226" y="4775201"/>
                <a:ext cx="1274763" cy="733425"/>
              </a:xfrm>
              <a:custGeom>
                <a:avLst/>
                <a:gdLst>
                  <a:gd name="T0" fmla="*/ 28 w 1229"/>
                  <a:gd name="T1" fmla="*/ 8 h 706"/>
                  <a:gd name="T2" fmla="*/ 139 w 1229"/>
                  <a:gd name="T3" fmla="*/ 371 h 706"/>
                  <a:gd name="T4" fmla="*/ 420 w 1229"/>
                  <a:gd name="T5" fmla="*/ 595 h 706"/>
                  <a:gd name="T6" fmla="*/ 1199 w 1229"/>
                  <a:gd name="T7" fmla="*/ 617 h 706"/>
                  <a:gd name="T8" fmla="*/ 1186 w 1229"/>
                  <a:gd name="T9" fmla="*/ 571 h 706"/>
                  <a:gd name="T10" fmla="*/ 469 w 1229"/>
                  <a:gd name="T11" fmla="*/ 549 h 706"/>
                  <a:gd name="T12" fmla="*/ 191 w 1229"/>
                  <a:gd name="T13" fmla="*/ 341 h 706"/>
                  <a:gd name="T14" fmla="*/ 105 w 1229"/>
                  <a:gd name="T15" fmla="*/ 187 h 706"/>
                  <a:gd name="T16" fmla="*/ 43 w 1229"/>
                  <a:gd name="T17" fmla="*/ 7 h 706"/>
                  <a:gd name="T18" fmla="*/ 28 w 1229"/>
                  <a:gd name="T19" fmla="*/ 8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29" h="706">
                    <a:moveTo>
                      <a:pt x="28" y="8"/>
                    </a:moveTo>
                    <a:cubicBezTo>
                      <a:pt x="0" y="129"/>
                      <a:pt x="72" y="275"/>
                      <a:pt x="139" y="371"/>
                    </a:cubicBezTo>
                    <a:cubicBezTo>
                      <a:pt x="210" y="470"/>
                      <a:pt x="310" y="545"/>
                      <a:pt x="420" y="595"/>
                    </a:cubicBezTo>
                    <a:cubicBezTo>
                      <a:pt x="664" y="706"/>
                      <a:pt x="948" y="698"/>
                      <a:pt x="1199" y="617"/>
                    </a:cubicBezTo>
                    <a:cubicBezTo>
                      <a:pt x="1229" y="608"/>
                      <a:pt x="1217" y="563"/>
                      <a:pt x="1186" y="571"/>
                    </a:cubicBezTo>
                    <a:cubicBezTo>
                      <a:pt x="954" y="630"/>
                      <a:pt x="695" y="637"/>
                      <a:pt x="469" y="549"/>
                    </a:cubicBezTo>
                    <a:cubicBezTo>
                      <a:pt x="360" y="506"/>
                      <a:pt x="262" y="433"/>
                      <a:pt x="191" y="341"/>
                    </a:cubicBezTo>
                    <a:cubicBezTo>
                      <a:pt x="155" y="294"/>
                      <a:pt x="127" y="241"/>
                      <a:pt x="105" y="187"/>
                    </a:cubicBezTo>
                    <a:cubicBezTo>
                      <a:pt x="81" y="128"/>
                      <a:pt x="72" y="63"/>
                      <a:pt x="43" y="7"/>
                    </a:cubicBezTo>
                    <a:cubicBezTo>
                      <a:pt x="40" y="0"/>
                      <a:pt x="30" y="2"/>
                      <a:pt x="28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2" name="chenying0907 11">
                <a:extLst>
                  <a:ext uri="{FF2B5EF4-FFF2-40B4-BE49-F238E27FC236}">
                    <a16:creationId xmlns:a16="http://schemas.microsoft.com/office/drawing/2014/main" id="{C6772F57-F596-49C1-9E50-E19E4422B9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03951" y="5040313"/>
                <a:ext cx="1285875" cy="706438"/>
              </a:xfrm>
              <a:custGeom>
                <a:avLst/>
                <a:gdLst>
                  <a:gd name="T0" fmla="*/ 9 w 1238"/>
                  <a:gd name="T1" fmla="*/ 343 h 681"/>
                  <a:gd name="T2" fmla="*/ 575 w 1238"/>
                  <a:gd name="T3" fmla="*/ 605 h 681"/>
                  <a:gd name="T4" fmla="*/ 1222 w 1238"/>
                  <a:gd name="T5" fmla="*/ 529 h 681"/>
                  <a:gd name="T6" fmla="*/ 1222 w 1238"/>
                  <a:gd name="T7" fmla="*/ 485 h 681"/>
                  <a:gd name="T8" fmla="*/ 968 w 1238"/>
                  <a:gd name="T9" fmla="*/ 314 h 681"/>
                  <a:gd name="T10" fmla="*/ 825 w 1238"/>
                  <a:gd name="T11" fmla="*/ 32 h 681"/>
                  <a:gd name="T12" fmla="*/ 776 w 1238"/>
                  <a:gd name="T13" fmla="*/ 46 h 681"/>
                  <a:gd name="T14" fmla="*/ 921 w 1238"/>
                  <a:gd name="T15" fmla="*/ 340 h 681"/>
                  <a:gd name="T16" fmla="*/ 1196 w 1238"/>
                  <a:gd name="T17" fmla="*/ 529 h 681"/>
                  <a:gd name="T18" fmla="*/ 1196 w 1238"/>
                  <a:gd name="T19" fmla="*/ 485 h 681"/>
                  <a:gd name="T20" fmla="*/ 23 w 1238"/>
                  <a:gd name="T21" fmla="*/ 324 h 681"/>
                  <a:gd name="T22" fmla="*/ 9 w 1238"/>
                  <a:gd name="T23" fmla="*/ 343 h 6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38" h="681">
                    <a:moveTo>
                      <a:pt x="9" y="343"/>
                    </a:moveTo>
                    <a:cubicBezTo>
                      <a:pt x="152" y="493"/>
                      <a:pt x="376" y="569"/>
                      <a:pt x="575" y="605"/>
                    </a:cubicBezTo>
                    <a:cubicBezTo>
                      <a:pt x="792" y="644"/>
                      <a:pt x="1024" y="631"/>
                      <a:pt x="1222" y="529"/>
                    </a:cubicBezTo>
                    <a:cubicBezTo>
                      <a:pt x="1238" y="520"/>
                      <a:pt x="1238" y="494"/>
                      <a:pt x="1222" y="485"/>
                    </a:cubicBezTo>
                    <a:cubicBezTo>
                      <a:pt x="1131" y="437"/>
                      <a:pt x="1041" y="387"/>
                      <a:pt x="968" y="314"/>
                    </a:cubicBezTo>
                    <a:cubicBezTo>
                      <a:pt x="889" y="238"/>
                      <a:pt x="847" y="138"/>
                      <a:pt x="825" y="32"/>
                    </a:cubicBezTo>
                    <a:cubicBezTo>
                      <a:pt x="819" y="0"/>
                      <a:pt x="770" y="14"/>
                      <a:pt x="776" y="46"/>
                    </a:cubicBezTo>
                    <a:cubicBezTo>
                      <a:pt x="799" y="157"/>
                      <a:pt x="844" y="256"/>
                      <a:pt x="921" y="340"/>
                    </a:cubicBezTo>
                    <a:cubicBezTo>
                      <a:pt x="997" y="422"/>
                      <a:pt x="1098" y="479"/>
                      <a:pt x="1196" y="529"/>
                    </a:cubicBezTo>
                    <a:cubicBezTo>
                      <a:pt x="1196" y="514"/>
                      <a:pt x="1196" y="500"/>
                      <a:pt x="1196" y="485"/>
                    </a:cubicBezTo>
                    <a:cubicBezTo>
                      <a:pt x="821" y="681"/>
                      <a:pt x="352" y="551"/>
                      <a:pt x="23" y="324"/>
                    </a:cubicBezTo>
                    <a:cubicBezTo>
                      <a:pt x="12" y="316"/>
                      <a:pt x="0" y="333"/>
                      <a:pt x="9" y="3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3200">
                  <a:latin typeface="Arial"/>
                  <a:ea typeface="微软雅黑"/>
                  <a:sym typeface="Arial"/>
                </a:endParaRPr>
              </a:p>
            </p:txBody>
          </p:sp>
          <p:grpSp>
            <p:nvGrpSpPr>
              <p:cNvPr id="13" name="chenying0907 239">
                <a:extLst>
                  <a:ext uri="{FF2B5EF4-FFF2-40B4-BE49-F238E27FC236}">
                    <a16:creationId xmlns:a16="http://schemas.microsoft.com/office/drawing/2014/main" id="{D69BA1ED-5DE0-4391-97DC-B2310BAEFD75}"/>
                  </a:ext>
                </a:extLst>
              </p:cNvPr>
              <p:cNvGrpSpPr/>
              <p:nvPr/>
            </p:nvGrpSpPr>
            <p:grpSpPr>
              <a:xfrm>
                <a:off x="3517901" y="1225551"/>
                <a:ext cx="5260975" cy="4090987"/>
                <a:chOff x="3517901" y="1225551"/>
                <a:chExt cx="5260975" cy="4090987"/>
              </a:xfrm>
              <a:grpFill/>
            </p:grpSpPr>
            <p:sp>
              <p:nvSpPr>
                <p:cNvPr id="14" name="chenying0907 12">
                  <a:extLst>
                    <a:ext uri="{FF2B5EF4-FFF2-40B4-BE49-F238E27FC236}">
                      <a16:creationId xmlns:a16="http://schemas.microsoft.com/office/drawing/2014/main" id="{5100F49E-0A6B-4999-83BA-A861D6A4C9B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805738" y="2135188"/>
                  <a:ext cx="109538" cy="38100"/>
                </a:xfrm>
                <a:custGeom>
                  <a:avLst/>
                  <a:gdLst>
                    <a:gd name="T0" fmla="*/ 6 w 106"/>
                    <a:gd name="T1" fmla="*/ 35 h 37"/>
                    <a:gd name="T2" fmla="*/ 45 w 106"/>
                    <a:gd name="T3" fmla="*/ 33 h 37"/>
                    <a:gd name="T4" fmla="*/ 97 w 106"/>
                    <a:gd name="T5" fmla="*/ 22 h 37"/>
                    <a:gd name="T6" fmla="*/ 97 w 106"/>
                    <a:gd name="T7" fmla="*/ 6 h 37"/>
                    <a:gd name="T8" fmla="*/ 52 w 106"/>
                    <a:gd name="T9" fmla="*/ 6 h 37"/>
                    <a:gd name="T10" fmla="*/ 4 w 106"/>
                    <a:gd name="T11" fmla="*/ 24 h 37"/>
                    <a:gd name="T12" fmla="*/ 6 w 106"/>
                    <a:gd name="T13" fmla="*/ 35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6" h="37">
                      <a:moveTo>
                        <a:pt x="6" y="35"/>
                      </a:moveTo>
                      <a:cubicBezTo>
                        <a:pt x="20" y="37"/>
                        <a:pt x="32" y="35"/>
                        <a:pt x="45" y="33"/>
                      </a:cubicBezTo>
                      <a:cubicBezTo>
                        <a:pt x="63" y="30"/>
                        <a:pt x="80" y="29"/>
                        <a:pt x="97" y="22"/>
                      </a:cubicBezTo>
                      <a:cubicBezTo>
                        <a:pt x="105" y="19"/>
                        <a:pt x="106" y="9"/>
                        <a:pt x="97" y="6"/>
                      </a:cubicBezTo>
                      <a:cubicBezTo>
                        <a:pt x="81" y="0"/>
                        <a:pt x="68" y="2"/>
                        <a:pt x="52" y="6"/>
                      </a:cubicBezTo>
                      <a:cubicBezTo>
                        <a:pt x="34" y="9"/>
                        <a:pt x="17" y="13"/>
                        <a:pt x="4" y="24"/>
                      </a:cubicBezTo>
                      <a:cubicBezTo>
                        <a:pt x="0" y="27"/>
                        <a:pt x="2" y="34"/>
                        <a:pt x="6" y="3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15" name="chenying0907 13">
                  <a:extLst>
                    <a:ext uri="{FF2B5EF4-FFF2-40B4-BE49-F238E27FC236}">
                      <a16:creationId xmlns:a16="http://schemas.microsoft.com/office/drawing/2014/main" id="{4D31453A-21A3-436D-A07D-640EC6E7CDE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018463" y="2144713"/>
                  <a:ext cx="92075" cy="34925"/>
                </a:xfrm>
                <a:custGeom>
                  <a:avLst/>
                  <a:gdLst>
                    <a:gd name="T0" fmla="*/ 4 w 89"/>
                    <a:gd name="T1" fmla="*/ 9 h 35"/>
                    <a:gd name="T2" fmla="*/ 79 w 89"/>
                    <a:gd name="T3" fmla="*/ 34 h 35"/>
                    <a:gd name="T4" fmla="*/ 83 w 89"/>
                    <a:gd name="T5" fmla="*/ 20 h 35"/>
                    <a:gd name="T6" fmla="*/ 7 w 89"/>
                    <a:gd name="T7" fmla="*/ 0 h 35"/>
                    <a:gd name="T8" fmla="*/ 4 w 89"/>
                    <a:gd name="T9" fmla="*/ 9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9" h="35">
                      <a:moveTo>
                        <a:pt x="4" y="9"/>
                      </a:moveTo>
                      <a:cubicBezTo>
                        <a:pt x="28" y="23"/>
                        <a:pt x="52" y="31"/>
                        <a:pt x="79" y="34"/>
                      </a:cubicBezTo>
                      <a:cubicBezTo>
                        <a:pt x="87" y="35"/>
                        <a:pt x="89" y="24"/>
                        <a:pt x="83" y="20"/>
                      </a:cubicBezTo>
                      <a:cubicBezTo>
                        <a:pt x="59" y="6"/>
                        <a:pt x="34" y="3"/>
                        <a:pt x="7" y="0"/>
                      </a:cubicBezTo>
                      <a:cubicBezTo>
                        <a:pt x="2" y="0"/>
                        <a:pt x="0" y="7"/>
                        <a:pt x="4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16" name="chenying0907 14">
                  <a:extLst>
                    <a:ext uri="{FF2B5EF4-FFF2-40B4-BE49-F238E27FC236}">
                      <a16:creationId xmlns:a16="http://schemas.microsoft.com/office/drawing/2014/main" id="{8479276D-113D-4AC3-9D89-505F60FACA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228013" y="2225676"/>
                  <a:ext cx="107950" cy="61913"/>
                </a:xfrm>
                <a:custGeom>
                  <a:avLst/>
                  <a:gdLst>
                    <a:gd name="T0" fmla="*/ 6 w 105"/>
                    <a:gd name="T1" fmla="*/ 10 h 59"/>
                    <a:gd name="T2" fmla="*/ 91 w 105"/>
                    <a:gd name="T3" fmla="*/ 55 h 59"/>
                    <a:gd name="T4" fmla="*/ 99 w 105"/>
                    <a:gd name="T5" fmla="*/ 44 h 59"/>
                    <a:gd name="T6" fmla="*/ 9 w 105"/>
                    <a:gd name="T7" fmla="*/ 1 h 59"/>
                    <a:gd name="T8" fmla="*/ 6 w 105"/>
                    <a:gd name="T9" fmla="*/ 10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5" h="59">
                      <a:moveTo>
                        <a:pt x="6" y="10"/>
                      </a:moveTo>
                      <a:cubicBezTo>
                        <a:pt x="35" y="21"/>
                        <a:pt x="64" y="39"/>
                        <a:pt x="91" y="55"/>
                      </a:cubicBezTo>
                      <a:cubicBezTo>
                        <a:pt x="97" y="59"/>
                        <a:pt x="105" y="49"/>
                        <a:pt x="99" y="44"/>
                      </a:cubicBezTo>
                      <a:cubicBezTo>
                        <a:pt x="72" y="20"/>
                        <a:pt x="44" y="7"/>
                        <a:pt x="9" y="1"/>
                      </a:cubicBezTo>
                      <a:cubicBezTo>
                        <a:pt x="3" y="0"/>
                        <a:pt x="0" y="8"/>
                        <a:pt x="6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17" name="chenying0907 15">
                  <a:extLst>
                    <a:ext uri="{FF2B5EF4-FFF2-40B4-BE49-F238E27FC236}">
                      <a16:creationId xmlns:a16="http://schemas.microsoft.com/office/drawing/2014/main" id="{EAEC9D6E-8326-4B91-A4FA-39C0525E5FA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421688" y="2389188"/>
                  <a:ext cx="77788" cy="84138"/>
                </a:xfrm>
                <a:custGeom>
                  <a:avLst/>
                  <a:gdLst>
                    <a:gd name="T0" fmla="*/ 1 w 75"/>
                    <a:gd name="T1" fmla="*/ 1 h 81"/>
                    <a:gd name="T2" fmla="*/ 14 w 75"/>
                    <a:gd name="T3" fmla="*/ 20 h 81"/>
                    <a:gd name="T4" fmla="*/ 31 w 75"/>
                    <a:gd name="T5" fmla="*/ 42 h 81"/>
                    <a:gd name="T6" fmla="*/ 62 w 75"/>
                    <a:gd name="T7" fmla="*/ 77 h 81"/>
                    <a:gd name="T8" fmla="*/ 72 w 75"/>
                    <a:gd name="T9" fmla="*/ 71 h 81"/>
                    <a:gd name="T10" fmla="*/ 45 w 75"/>
                    <a:gd name="T11" fmla="*/ 35 h 81"/>
                    <a:gd name="T12" fmla="*/ 24 w 75"/>
                    <a:gd name="T13" fmla="*/ 16 h 81"/>
                    <a:gd name="T14" fmla="*/ 2 w 75"/>
                    <a:gd name="T15" fmla="*/ 0 h 81"/>
                    <a:gd name="T16" fmla="*/ 1 w 75"/>
                    <a:gd name="T17" fmla="*/ 1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75" h="81">
                      <a:moveTo>
                        <a:pt x="1" y="1"/>
                      </a:moveTo>
                      <a:cubicBezTo>
                        <a:pt x="6" y="6"/>
                        <a:pt x="9" y="14"/>
                        <a:pt x="14" y="20"/>
                      </a:cubicBezTo>
                      <a:cubicBezTo>
                        <a:pt x="19" y="27"/>
                        <a:pt x="25" y="35"/>
                        <a:pt x="31" y="42"/>
                      </a:cubicBezTo>
                      <a:cubicBezTo>
                        <a:pt x="41" y="54"/>
                        <a:pt x="51" y="66"/>
                        <a:pt x="62" y="77"/>
                      </a:cubicBezTo>
                      <a:cubicBezTo>
                        <a:pt x="66" y="81"/>
                        <a:pt x="75" y="77"/>
                        <a:pt x="72" y="71"/>
                      </a:cubicBezTo>
                      <a:cubicBezTo>
                        <a:pt x="66" y="57"/>
                        <a:pt x="57" y="46"/>
                        <a:pt x="45" y="35"/>
                      </a:cubicBezTo>
                      <a:cubicBezTo>
                        <a:pt x="38" y="28"/>
                        <a:pt x="31" y="22"/>
                        <a:pt x="24" y="16"/>
                      </a:cubicBezTo>
                      <a:cubicBezTo>
                        <a:pt x="17" y="10"/>
                        <a:pt x="8" y="6"/>
                        <a:pt x="2" y="0"/>
                      </a:cubicBezTo>
                      <a:cubicBezTo>
                        <a:pt x="1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18" name="chenying0907 16">
                  <a:extLst>
                    <a:ext uri="{FF2B5EF4-FFF2-40B4-BE49-F238E27FC236}">
                      <a16:creationId xmlns:a16="http://schemas.microsoft.com/office/drawing/2014/main" id="{A0832571-47EB-4144-A9D9-137DBD09B98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572501" y="2570163"/>
                  <a:ext cx="60325" cy="90488"/>
                </a:xfrm>
                <a:custGeom>
                  <a:avLst/>
                  <a:gdLst>
                    <a:gd name="T0" fmla="*/ 3 w 57"/>
                    <a:gd name="T1" fmla="*/ 10 h 88"/>
                    <a:gd name="T2" fmla="*/ 47 w 57"/>
                    <a:gd name="T3" fmla="*/ 83 h 88"/>
                    <a:gd name="T4" fmla="*/ 55 w 57"/>
                    <a:gd name="T5" fmla="*/ 77 h 88"/>
                    <a:gd name="T6" fmla="*/ 11 w 57"/>
                    <a:gd name="T7" fmla="*/ 5 h 88"/>
                    <a:gd name="T8" fmla="*/ 3 w 57"/>
                    <a:gd name="T9" fmla="*/ 10 h 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88">
                      <a:moveTo>
                        <a:pt x="3" y="10"/>
                      </a:moveTo>
                      <a:cubicBezTo>
                        <a:pt x="17" y="35"/>
                        <a:pt x="27" y="63"/>
                        <a:pt x="47" y="83"/>
                      </a:cubicBezTo>
                      <a:cubicBezTo>
                        <a:pt x="51" y="88"/>
                        <a:pt x="57" y="82"/>
                        <a:pt x="55" y="77"/>
                      </a:cubicBezTo>
                      <a:cubicBezTo>
                        <a:pt x="44" y="51"/>
                        <a:pt x="28" y="27"/>
                        <a:pt x="11" y="5"/>
                      </a:cubicBezTo>
                      <a:cubicBezTo>
                        <a:pt x="8" y="0"/>
                        <a:pt x="0" y="4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19" name="chenying0907 17">
                  <a:extLst>
                    <a:ext uri="{FF2B5EF4-FFF2-40B4-BE49-F238E27FC236}">
                      <a16:creationId xmlns:a16="http://schemas.microsoft.com/office/drawing/2014/main" id="{547CB28C-A283-4F9C-9729-6C0E16CD774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664576" y="2767013"/>
                  <a:ext cx="42863" cy="88900"/>
                </a:xfrm>
                <a:custGeom>
                  <a:avLst/>
                  <a:gdLst>
                    <a:gd name="T0" fmla="*/ 3 w 41"/>
                    <a:gd name="T1" fmla="*/ 7 h 86"/>
                    <a:gd name="T2" fmla="*/ 30 w 41"/>
                    <a:gd name="T3" fmla="*/ 79 h 86"/>
                    <a:gd name="T4" fmla="*/ 40 w 41"/>
                    <a:gd name="T5" fmla="*/ 76 h 86"/>
                    <a:gd name="T6" fmla="*/ 9 w 41"/>
                    <a:gd name="T7" fmla="*/ 4 h 86"/>
                    <a:gd name="T8" fmla="*/ 3 w 41"/>
                    <a:gd name="T9" fmla="*/ 7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86">
                      <a:moveTo>
                        <a:pt x="3" y="7"/>
                      </a:moveTo>
                      <a:cubicBezTo>
                        <a:pt x="16" y="29"/>
                        <a:pt x="21" y="56"/>
                        <a:pt x="30" y="79"/>
                      </a:cubicBezTo>
                      <a:cubicBezTo>
                        <a:pt x="32" y="86"/>
                        <a:pt x="41" y="83"/>
                        <a:pt x="40" y="76"/>
                      </a:cubicBezTo>
                      <a:cubicBezTo>
                        <a:pt x="36" y="48"/>
                        <a:pt x="25" y="27"/>
                        <a:pt x="9" y="4"/>
                      </a:cubicBezTo>
                      <a:cubicBezTo>
                        <a:pt x="7" y="0"/>
                        <a:pt x="0" y="3"/>
                        <a:pt x="3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0" name="chenying0907 18">
                  <a:extLst>
                    <a:ext uri="{FF2B5EF4-FFF2-40B4-BE49-F238E27FC236}">
                      <a16:creationId xmlns:a16="http://schemas.microsoft.com/office/drawing/2014/main" id="{EC538513-02AA-4776-A14B-47519AC8B7A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740776" y="2992438"/>
                  <a:ext cx="26988" cy="107950"/>
                </a:xfrm>
                <a:custGeom>
                  <a:avLst/>
                  <a:gdLst>
                    <a:gd name="T0" fmla="*/ 2 w 27"/>
                    <a:gd name="T1" fmla="*/ 7 h 104"/>
                    <a:gd name="T2" fmla="*/ 17 w 27"/>
                    <a:gd name="T3" fmla="*/ 100 h 104"/>
                    <a:gd name="T4" fmla="*/ 23 w 27"/>
                    <a:gd name="T5" fmla="*/ 100 h 104"/>
                    <a:gd name="T6" fmla="*/ 9 w 27"/>
                    <a:gd name="T7" fmla="*/ 4 h 104"/>
                    <a:gd name="T8" fmla="*/ 2 w 27"/>
                    <a:gd name="T9" fmla="*/ 7 h 1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104">
                      <a:moveTo>
                        <a:pt x="2" y="7"/>
                      </a:moveTo>
                      <a:cubicBezTo>
                        <a:pt x="14" y="36"/>
                        <a:pt x="13" y="68"/>
                        <a:pt x="17" y="100"/>
                      </a:cubicBezTo>
                      <a:cubicBezTo>
                        <a:pt x="17" y="104"/>
                        <a:pt x="23" y="104"/>
                        <a:pt x="23" y="100"/>
                      </a:cubicBezTo>
                      <a:cubicBezTo>
                        <a:pt x="27" y="67"/>
                        <a:pt x="24" y="33"/>
                        <a:pt x="9" y="4"/>
                      </a:cubicBezTo>
                      <a:cubicBezTo>
                        <a:pt x="7" y="0"/>
                        <a:pt x="0" y="3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1" name="chenying0907 19">
                  <a:extLst>
                    <a:ext uri="{FF2B5EF4-FFF2-40B4-BE49-F238E27FC236}">
                      <a16:creationId xmlns:a16="http://schemas.microsoft.com/office/drawing/2014/main" id="{1E5D61C6-0248-4025-8018-00E6E9B1995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753476" y="3206751"/>
                  <a:ext cx="25400" cy="80963"/>
                </a:xfrm>
                <a:custGeom>
                  <a:avLst/>
                  <a:gdLst>
                    <a:gd name="T0" fmla="*/ 13 w 24"/>
                    <a:gd name="T1" fmla="*/ 2 h 78"/>
                    <a:gd name="T2" fmla="*/ 4 w 24"/>
                    <a:gd name="T3" fmla="*/ 32 h 78"/>
                    <a:gd name="T4" fmla="*/ 2 w 24"/>
                    <a:gd name="T5" fmla="*/ 46 h 78"/>
                    <a:gd name="T6" fmla="*/ 0 w 24"/>
                    <a:gd name="T7" fmla="*/ 66 h 78"/>
                    <a:gd name="T8" fmla="*/ 13 w 24"/>
                    <a:gd name="T9" fmla="*/ 71 h 78"/>
                    <a:gd name="T10" fmla="*/ 23 w 24"/>
                    <a:gd name="T11" fmla="*/ 39 h 78"/>
                    <a:gd name="T12" fmla="*/ 15 w 24"/>
                    <a:gd name="T13" fmla="*/ 2 h 78"/>
                    <a:gd name="T14" fmla="*/ 13 w 24"/>
                    <a:gd name="T15" fmla="*/ 2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4" h="78">
                      <a:moveTo>
                        <a:pt x="13" y="2"/>
                      </a:moveTo>
                      <a:cubicBezTo>
                        <a:pt x="9" y="12"/>
                        <a:pt x="6" y="21"/>
                        <a:pt x="4" y="32"/>
                      </a:cubicBezTo>
                      <a:cubicBezTo>
                        <a:pt x="3" y="37"/>
                        <a:pt x="2" y="41"/>
                        <a:pt x="2" y="46"/>
                      </a:cubicBezTo>
                      <a:cubicBezTo>
                        <a:pt x="1" y="53"/>
                        <a:pt x="1" y="59"/>
                        <a:pt x="0" y="66"/>
                      </a:cubicBezTo>
                      <a:cubicBezTo>
                        <a:pt x="0" y="72"/>
                        <a:pt x="9" y="78"/>
                        <a:pt x="13" y="71"/>
                      </a:cubicBezTo>
                      <a:cubicBezTo>
                        <a:pt x="18" y="60"/>
                        <a:pt x="21" y="52"/>
                        <a:pt x="23" y="39"/>
                      </a:cubicBezTo>
                      <a:cubicBezTo>
                        <a:pt x="24" y="25"/>
                        <a:pt x="20" y="15"/>
                        <a:pt x="15" y="2"/>
                      </a:cubicBezTo>
                      <a:cubicBezTo>
                        <a:pt x="15" y="0"/>
                        <a:pt x="13" y="1"/>
                        <a:pt x="1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2" name="chenying0907 20">
                  <a:extLst>
                    <a:ext uri="{FF2B5EF4-FFF2-40B4-BE49-F238E27FC236}">
                      <a16:creationId xmlns:a16="http://schemas.microsoft.com/office/drawing/2014/main" id="{ED9C4BEF-390F-4191-BB9E-E34FC245E1C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672513" y="3368676"/>
                  <a:ext cx="61913" cy="100013"/>
                </a:xfrm>
                <a:custGeom>
                  <a:avLst/>
                  <a:gdLst>
                    <a:gd name="T0" fmla="*/ 46 w 61"/>
                    <a:gd name="T1" fmla="*/ 3 h 97"/>
                    <a:gd name="T2" fmla="*/ 6 w 61"/>
                    <a:gd name="T3" fmla="*/ 81 h 97"/>
                    <a:gd name="T4" fmla="*/ 20 w 61"/>
                    <a:gd name="T5" fmla="*/ 91 h 97"/>
                    <a:gd name="T6" fmla="*/ 52 w 61"/>
                    <a:gd name="T7" fmla="*/ 51 h 97"/>
                    <a:gd name="T8" fmla="*/ 53 w 61"/>
                    <a:gd name="T9" fmla="*/ 3 h 97"/>
                    <a:gd name="T10" fmla="*/ 46 w 61"/>
                    <a:gd name="T11" fmla="*/ 3 h 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1" h="97">
                      <a:moveTo>
                        <a:pt x="46" y="3"/>
                      </a:moveTo>
                      <a:cubicBezTo>
                        <a:pt x="33" y="29"/>
                        <a:pt x="23" y="57"/>
                        <a:pt x="6" y="81"/>
                      </a:cubicBezTo>
                      <a:cubicBezTo>
                        <a:pt x="0" y="89"/>
                        <a:pt x="13" y="97"/>
                        <a:pt x="20" y="91"/>
                      </a:cubicBezTo>
                      <a:cubicBezTo>
                        <a:pt x="34" y="80"/>
                        <a:pt x="45" y="69"/>
                        <a:pt x="52" y="51"/>
                      </a:cubicBezTo>
                      <a:cubicBezTo>
                        <a:pt x="58" y="35"/>
                        <a:pt x="61" y="20"/>
                        <a:pt x="53" y="3"/>
                      </a:cubicBezTo>
                      <a:cubicBezTo>
                        <a:pt x="52" y="0"/>
                        <a:pt x="47" y="1"/>
                        <a:pt x="46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3" name="chenying0907 21">
                  <a:extLst>
                    <a:ext uri="{FF2B5EF4-FFF2-40B4-BE49-F238E27FC236}">
                      <a16:creationId xmlns:a16="http://schemas.microsoft.com/office/drawing/2014/main" id="{EF1A4306-74B7-422D-A3BC-BF2BCF9C3C6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559801" y="3544888"/>
                  <a:ext cx="68263" cy="84138"/>
                </a:xfrm>
                <a:custGeom>
                  <a:avLst/>
                  <a:gdLst>
                    <a:gd name="T0" fmla="*/ 51 w 66"/>
                    <a:gd name="T1" fmla="*/ 4 h 81"/>
                    <a:gd name="T2" fmla="*/ 24 w 66"/>
                    <a:gd name="T3" fmla="*/ 33 h 81"/>
                    <a:gd name="T4" fmla="*/ 14 w 66"/>
                    <a:gd name="T5" fmla="*/ 46 h 81"/>
                    <a:gd name="T6" fmla="*/ 5 w 66"/>
                    <a:gd name="T7" fmla="*/ 62 h 81"/>
                    <a:gd name="T8" fmla="*/ 18 w 66"/>
                    <a:gd name="T9" fmla="*/ 75 h 81"/>
                    <a:gd name="T10" fmla="*/ 32 w 66"/>
                    <a:gd name="T11" fmla="*/ 65 h 81"/>
                    <a:gd name="T12" fmla="*/ 45 w 66"/>
                    <a:gd name="T13" fmla="*/ 49 h 81"/>
                    <a:gd name="T14" fmla="*/ 63 w 66"/>
                    <a:gd name="T15" fmla="*/ 11 h 81"/>
                    <a:gd name="T16" fmla="*/ 51 w 66"/>
                    <a:gd name="T17" fmla="*/ 4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6" h="81">
                      <a:moveTo>
                        <a:pt x="51" y="4"/>
                      </a:moveTo>
                      <a:cubicBezTo>
                        <a:pt x="41" y="13"/>
                        <a:pt x="32" y="22"/>
                        <a:pt x="24" y="33"/>
                      </a:cubicBezTo>
                      <a:cubicBezTo>
                        <a:pt x="21" y="37"/>
                        <a:pt x="17" y="41"/>
                        <a:pt x="14" y="46"/>
                      </a:cubicBezTo>
                      <a:cubicBezTo>
                        <a:pt x="10" y="51"/>
                        <a:pt x="9" y="57"/>
                        <a:pt x="5" y="62"/>
                      </a:cubicBezTo>
                      <a:cubicBezTo>
                        <a:pt x="0" y="70"/>
                        <a:pt x="10" y="81"/>
                        <a:pt x="18" y="75"/>
                      </a:cubicBezTo>
                      <a:cubicBezTo>
                        <a:pt x="22" y="72"/>
                        <a:pt x="29" y="69"/>
                        <a:pt x="32" y="65"/>
                      </a:cubicBezTo>
                      <a:cubicBezTo>
                        <a:pt x="37" y="60"/>
                        <a:pt x="41" y="55"/>
                        <a:pt x="45" y="49"/>
                      </a:cubicBezTo>
                      <a:cubicBezTo>
                        <a:pt x="53" y="37"/>
                        <a:pt x="59" y="25"/>
                        <a:pt x="63" y="11"/>
                      </a:cubicBezTo>
                      <a:cubicBezTo>
                        <a:pt x="66" y="4"/>
                        <a:pt x="56" y="0"/>
                        <a:pt x="5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4" name="chenying0907 22">
                  <a:extLst>
                    <a:ext uri="{FF2B5EF4-FFF2-40B4-BE49-F238E27FC236}">
                      <a16:creationId xmlns:a16="http://schemas.microsoft.com/office/drawing/2014/main" id="{1FA27BB6-D5D9-4F8C-9B1A-B752D57A0A0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374063" y="3732213"/>
                  <a:ext cx="80963" cy="65088"/>
                </a:xfrm>
                <a:custGeom>
                  <a:avLst/>
                  <a:gdLst>
                    <a:gd name="T0" fmla="*/ 66 w 79"/>
                    <a:gd name="T1" fmla="*/ 3 h 62"/>
                    <a:gd name="T2" fmla="*/ 35 w 79"/>
                    <a:gd name="T3" fmla="*/ 23 h 62"/>
                    <a:gd name="T4" fmla="*/ 6 w 79"/>
                    <a:gd name="T5" fmla="*/ 48 h 62"/>
                    <a:gd name="T6" fmla="*/ 14 w 79"/>
                    <a:gd name="T7" fmla="*/ 58 h 62"/>
                    <a:gd name="T8" fmla="*/ 45 w 79"/>
                    <a:gd name="T9" fmla="*/ 38 h 62"/>
                    <a:gd name="T10" fmla="*/ 73 w 79"/>
                    <a:gd name="T11" fmla="*/ 13 h 62"/>
                    <a:gd name="T12" fmla="*/ 66 w 79"/>
                    <a:gd name="T13" fmla="*/ 3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9" h="62">
                      <a:moveTo>
                        <a:pt x="66" y="3"/>
                      </a:moveTo>
                      <a:cubicBezTo>
                        <a:pt x="55" y="9"/>
                        <a:pt x="45" y="15"/>
                        <a:pt x="35" y="23"/>
                      </a:cubicBezTo>
                      <a:cubicBezTo>
                        <a:pt x="25" y="31"/>
                        <a:pt x="16" y="39"/>
                        <a:pt x="6" y="48"/>
                      </a:cubicBezTo>
                      <a:cubicBezTo>
                        <a:pt x="0" y="53"/>
                        <a:pt x="8" y="62"/>
                        <a:pt x="14" y="58"/>
                      </a:cubicBezTo>
                      <a:cubicBezTo>
                        <a:pt x="25" y="52"/>
                        <a:pt x="35" y="46"/>
                        <a:pt x="45" y="38"/>
                      </a:cubicBezTo>
                      <a:cubicBezTo>
                        <a:pt x="55" y="30"/>
                        <a:pt x="64" y="21"/>
                        <a:pt x="73" y="13"/>
                      </a:cubicBezTo>
                      <a:cubicBezTo>
                        <a:pt x="79" y="9"/>
                        <a:pt x="72" y="0"/>
                        <a:pt x="66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5" name="chenying0907 23">
                  <a:extLst>
                    <a:ext uri="{FF2B5EF4-FFF2-40B4-BE49-F238E27FC236}">
                      <a16:creationId xmlns:a16="http://schemas.microsoft.com/office/drawing/2014/main" id="{D35CEAD6-3757-4CE0-AD40-44E5551F36E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53376" y="3932238"/>
                  <a:ext cx="93663" cy="30163"/>
                </a:xfrm>
                <a:custGeom>
                  <a:avLst/>
                  <a:gdLst>
                    <a:gd name="T0" fmla="*/ 82 w 91"/>
                    <a:gd name="T1" fmla="*/ 1 h 30"/>
                    <a:gd name="T2" fmla="*/ 42 w 91"/>
                    <a:gd name="T3" fmla="*/ 5 h 30"/>
                    <a:gd name="T4" fmla="*/ 9 w 91"/>
                    <a:gd name="T5" fmla="*/ 11 h 30"/>
                    <a:gd name="T6" fmla="*/ 9 w 91"/>
                    <a:gd name="T7" fmla="*/ 28 h 30"/>
                    <a:gd name="T8" fmla="*/ 45 w 91"/>
                    <a:gd name="T9" fmla="*/ 27 h 30"/>
                    <a:gd name="T10" fmla="*/ 86 w 91"/>
                    <a:gd name="T11" fmla="*/ 9 h 30"/>
                    <a:gd name="T12" fmla="*/ 82 w 91"/>
                    <a:gd name="T13" fmla="*/ 1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91" h="30">
                      <a:moveTo>
                        <a:pt x="82" y="1"/>
                      </a:moveTo>
                      <a:cubicBezTo>
                        <a:pt x="69" y="3"/>
                        <a:pt x="55" y="3"/>
                        <a:pt x="42" y="5"/>
                      </a:cubicBezTo>
                      <a:cubicBezTo>
                        <a:pt x="31" y="6"/>
                        <a:pt x="20" y="9"/>
                        <a:pt x="9" y="11"/>
                      </a:cubicBezTo>
                      <a:cubicBezTo>
                        <a:pt x="0" y="13"/>
                        <a:pt x="0" y="27"/>
                        <a:pt x="9" y="28"/>
                      </a:cubicBezTo>
                      <a:cubicBezTo>
                        <a:pt x="22" y="30"/>
                        <a:pt x="32" y="30"/>
                        <a:pt x="45" y="27"/>
                      </a:cubicBezTo>
                      <a:cubicBezTo>
                        <a:pt x="60" y="23"/>
                        <a:pt x="72" y="15"/>
                        <a:pt x="86" y="9"/>
                      </a:cubicBezTo>
                      <a:cubicBezTo>
                        <a:pt x="91" y="7"/>
                        <a:pt x="87" y="0"/>
                        <a:pt x="8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6" name="chenying0907 24">
                  <a:extLst>
                    <a:ext uri="{FF2B5EF4-FFF2-40B4-BE49-F238E27FC236}">
                      <a16:creationId xmlns:a16="http://schemas.microsoft.com/office/drawing/2014/main" id="{E343B4AF-951B-40F3-A8C6-4A79C902BFF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91476" y="3992563"/>
                  <a:ext cx="65088" cy="77788"/>
                </a:xfrm>
                <a:custGeom>
                  <a:avLst/>
                  <a:gdLst>
                    <a:gd name="T0" fmla="*/ 2 w 63"/>
                    <a:gd name="T1" fmla="*/ 6 h 74"/>
                    <a:gd name="T2" fmla="*/ 12 w 63"/>
                    <a:gd name="T3" fmla="*/ 18 h 74"/>
                    <a:gd name="T4" fmla="*/ 24 w 63"/>
                    <a:gd name="T5" fmla="*/ 34 h 74"/>
                    <a:gd name="T6" fmla="*/ 36 w 63"/>
                    <a:gd name="T7" fmla="*/ 51 h 74"/>
                    <a:gd name="T8" fmla="*/ 47 w 63"/>
                    <a:gd name="T9" fmla="*/ 66 h 74"/>
                    <a:gd name="T10" fmla="*/ 61 w 63"/>
                    <a:gd name="T11" fmla="*/ 60 h 74"/>
                    <a:gd name="T12" fmla="*/ 37 w 63"/>
                    <a:gd name="T13" fmla="*/ 16 h 74"/>
                    <a:gd name="T14" fmla="*/ 18 w 63"/>
                    <a:gd name="T15" fmla="*/ 3 h 74"/>
                    <a:gd name="T16" fmla="*/ 3 w 63"/>
                    <a:gd name="T17" fmla="*/ 2 h 74"/>
                    <a:gd name="T18" fmla="*/ 2 w 63"/>
                    <a:gd name="T19" fmla="*/ 6 h 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3" h="74">
                      <a:moveTo>
                        <a:pt x="2" y="6"/>
                      </a:moveTo>
                      <a:cubicBezTo>
                        <a:pt x="6" y="7"/>
                        <a:pt x="10" y="15"/>
                        <a:pt x="12" y="18"/>
                      </a:cubicBezTo>
                      <a:cubicBezTo>
                        <a:pt x="15" y="24"/>
                        <a:pt x="20" y="29"/>
                        <a:pt x="24" y="34"/>
                      </a:cubicBezTo>
                      <a:cubicBezTo>
                        <a:pt x="29" y="39"/>
                        <a:pt x="32" y="45"/>
                        <a:pt x="36" y="51"/>
                      </a:cubicBezTo>
                      <a:cubicBezTo>
                        <a:pt x="39" y="56"/>
                        <a:pt x="44" y="60"/>
                        <a:pt x="47" y="66"/>
                      </a:cubicBezTo>
                      <a:cubicBezTo>
                        <a:pt x="51" y="74"/>
                        <a:pt x="63" y="68"/>
                        <a:pt x="61" y="60"/>
                      </a:cubicBezTo>
                      <a:cubicBezTo>
                        <a:pt x="57" y="43"/>
                        <a:pt x="50" y="29"/>
                        <a:pt x="37" y="16"/>
                      </a:cubicBezTo>
                      <a:cubicBezTo>
                        <a:pt x="32" y="10"/>
                        <a:pt x="26" y="6"/>
                        <a:pt x="18" y="3"/>
                      </a:cubicBezTo>
                      <a:cubicBezTo>
                        <a:pt x="13" y="0"/>
                        <a:pt x="8" y="1"/>
                        <a:pt x="3" y="2"/>
                      </a:cubicBezTo>
                      <a:cubicBezTo>
                        <a:pt x="0" y="2"/>
                        <a:pt x="0" y="6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7" name="chenying0907 25">
                  <a:extLst>
                    <a:ext uri="{FF2B5EF4-FFF2-40B4-BE49-F238E27FC236}">
                      <a16:creationId xmlns:a16="http://schemas.microsoft.com/office/drawing/2014/main" id="{005F82F4-9266-45B7-9563-99D52D524AC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085138" y="4160838"/>
                  <a:ext cx="26988" cy="95250"/>
                </a:xfrm>
                <a:custGeom>
                  <a:avLst/>
                  <a:gdLst>
                    <a:gd name="T0" fmla="*/ 0 w 26"/>
                    <a:gd name="T1" fmla="*/ 8 h 91"/>
                    <a:gd name="T2" fmla="*/ 6 w 26"/>
                    <a:gd name="T3" fmla="*/ 83 h 91"/>
                    <a:gd name="T4" fmla="*/ 22 w 26"/>
                    <a:gd name="T5" fmla="*/ 83 h 91"/>
                    <a:gd name="T6" fmla="*/ 13 w 26"/>
                    <a:gd name="T7" fmla="*/ 5 h 91"/>
                    <a:gd name="T8" fmla="*/ 0 w 26"/>
                    <a:gd name="T9" fmla="*/ 8 h 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91">
                      <a:moveTo>
                        <a:pt x="0" y="8"/>
                      </a:moveTo>
                      <a:cubicBezTo>
                        <a:pt x="1" y="33"/>
                        <a:pt x="2" y="59"/>
                        <a:pt x="6" y="83"/>
                      </a:cubicBezTo>
                      <a:cubicBezTo>
                        <a:pt x="8" y="91"/>
                        <a:pt x="20" y="91"/>
                        <a:pt x="22" y="83"/>
                      </a:cubicBezTo>
                      <a:cubicBezTo>
                        <a:pt x="26" y="58"/>
                        <a:pt x="26" y="27"/>
                        <a:pt x="13" y="5"/>
                      </a:cubicBezTo>
                      <a:cubicBezTo>
                        <a:pt x="9" y="0"/>
                        <a:pt x="0" y="2"/>
                        <a:pt x="0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8" name="chenying0907 26">
                  <a:extLst>
                    <a:ext uri="{FF2B5EF4-FFF2-40B4-BE49-F238E27FC236}">
                      <a16:creationId xmlns:a16="http://schemas.microsoft.com/office/drawing/2014/main" id="{237525AF-CF79-47FD-9DD5-D391C39D2CF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034338" y="4348163"/>
                  <a:ext cx="44450" cy="106363"/>
                </a:xfrm>
                <a:custGeom>
                  <a:avLst/>
                  <a:gdLst>
                    <a:gd name="T0" fmla="*/ 8 w 43"/>
                    <a:gd name="T1" fmla="*/ 99 h 102"/>
                    <a:gd name="T2" fmla="*/ 32 w 43"/>
                    <a:gd name="T3" fmla="*/ 61 h 102"/>
                    <a:gd name="T4" fmla="*/ 42 w 43"/>
                    <a:gd name="T5" fmla="*/ 9 h 102"/>
                    <a:gd name="T6" fmla="*/ 27 w 43"/>
                    <a:gd name="T7" fmla="*/ 7 h 102"/>
                    <a:gd name="T8" fmla="*/ 13 w 43"/>
                    <a:gd name="T9" fmla="*/ 50 h 102"/>
                    <a:gd name="T10" fmla="*/ 1 w 43"/>
                    <a:gd name="T11" fmla="*/ 95 h 102"/>
                    <a:gd name="T12" fmla="*/ 8 w 43"/>
                    <a:gd name="T13" fmla="*/ 99 h 1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3" h="102">
                      <a:moveTo>
                        <a:pt x="8" y="99"/>
                      </a:moveTo>
                      <a:cubicBezTo>
                        <a:pt x="19" y="87"/>
                        <a:pt x="26" y="76"/>
                        <a:pt x="32" y="61"/>
                      </a:cubicBezTo>
                      <a:cubicBezTo>
                        <a:pt x="38" y="44"/>
                        <a:pt x="40" y="27"/>
                        <a:pt x="42" y="9"/>
                      </a:cubicBezTo>
                      <a:cubicBezTo>
                        <a:pt x="43" y="0"/>
                        <a:pt x="30" y="0"/>
                        <a:pt x="27" y="7"/>
                      </a:cubicBezTo>
                      <a:cubicBezTo>
                        <a:pt x="21" y="22"/>
                        <a:pt x="16" y="35"/>
                        <a:pt x="13" y="50"/>
                      </a:cubicBezTo>
                      <a:cubicBezTo>
                        <a:pt x="9" y="64"/>
                        <a:pt x="7" y="81"/>
                        <a:pt x="1" y="95"/>
                      </a:cubicBezTo>
                      <a:cubicBezTo>
                        <a:pt x="0" y="99"/>
                        <a:pt x="6" y="102"/>
                        <a:pt x="8" y="9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29" name="chenying0907 27">
                  <a:extLst>
                    <a:ext uri="{FF2B5EF4-FFF2-40B4-BE49-F238E27FC236}">
                      <a16:creationId xmlns:a16="http://schemas.microsoft.com/office/drawing/2014/main" id="{9D29B503-C021-4BAE-ADBC-19EBE2386F8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883526" y="4581526"/>
                  <a:ext cx="80963" cy="74613"/>
                </a:xfrm>
                <a:custGeom>
                  <a:avLst/>
                  <a:gdLst>
                    <a:gd name="T0" fmla="*/ 7 w 78"/>
                    <a:gd name="T1" fmla="*/ 69 h 72"/>
                    <a:gd name="T2" fmla="*/ 45 w 78"/>
                    <a:gd name="T3" fmla="*/ 47 h 72"/>
                    <a:gd name="T4" fmla="*/ 75 w 78"/>
                    <a:gd name="T5" fmla="*/ 11 h 72"/>
                    <a:gd name="T6" fmla="*/ 67 w 78"/>
                    <a:gd name="T7" fmla="*/ 5 h 72"/>
                    <a:gd name="T8" fmla="*/ 37 w 78"/>
                    <a:gd name="T9" fmla="*/ 33 h 72"/>
                    <a:gd name="T10" fmla="*/ 4 w 78"/>
                    <a:gd name="T11" fmla="*/ 63 h 72"/>
                    <a:gd name="T12" fmla="*/ 7 w 78"/>
                    <a:gd name="T13" fmla="*/ 69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8" h="72">
                      <a:moveTo>
                        <a:pt x="7" y="69"/>
                      </a:moveTo>
                      <a:cubicBezTo>
                        <a:pt x="20" y="62"/>
                        <a:pt x="33" y="56"/>
                        <a:pt x="45" y="47"/>
                      </a:cubicBezTo>
                      <a:cubicBezTo>
                        <a:pt x="57" y="37"/>
                        <a:pt x="68" y="26"/>
                        <a:pt x="75" y="11"/>
                      </a:cubicBezTo>
                      <a:cubicBezTo>
                        <a:pt x="78" y="6"/>
                        <a:pt x="71" y="0"/>
                        <a:pt x="67" y="5"/>
                      </a:cubicBezTo>
                      <a:cubicBezTo>
                        <a:pt x="57" y="15"/>
                        <a:pt x="47" y="24"/>
                        <a:pt x="37" y="33"/>
                      </a:cubicBezTo>
                      <a:cubicBezTo>
                        <a:pt x="26" y="43"/>
                        <a:pt x="15" y="55"/>
                        <a:pt x="4" y="63"/>
                      </a:cubicBezTo>
                      <a:cubicBezTo>
                        <a:pt x="0" y="66"/>
                        <a:pt x="3" y="72"/>
                        <a:pt x="7" y="6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0" name="chenying0907 28">
                  <a:extLst>
                    <a:ext uri="{FF2B5EF4-FFF2-40B4-BE49-F238E27FC236}">
                      <a16:creationId xmlns:a16="http://schemas.microsoft.com/office/drawing/2014/main" id="{7E6B8A5F-8D03-4EBC-8FB5-690E3B59B7A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666038" y="4762501"/>
                  <a:ext cx="120650" cy="58738"/>
                </a:xfrm>
                <a:custGeom>
                  <a:avLst/>
                  <a:gdLst>
                    <a:gd name="T0" fmla="*/ 6 w 117"/>
                    <a:gd name="T1" fmla="*/ 56 h 56"/>
                    <a:gd name="T2" fmla="*/ 111 w 117"/>
                    <a:gd name="T3" fmla="*/ 13 h 56"/>
                    <a:gd name="T4" fmla="*/ 105 w 117"/>
                    <a:gd name="T5" fmla="*/ 2 h 56"/>
                    <a:gd name="T6" fmla="*/ 5 w 117"/>
                    <a:gd name="T7" fmla="*/ 48 h 56"/>
                    <a:gd name="T8" fmla="*/ 6 w 117"/>
                    <a:gd name="T9" fmla="*/ 56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7" h="56">
                      <a:moveTo>
                        <a:pt x="6" y="56"/>
                      </a:moveTo>
                      <a:cubicBezTo>
                        <a:pt x="44" y="51"/>
                        <a:pt x="81" y="37"/>
                        <a:pt x="111" y="13"/>
                      </a:cubicBezTo>
                      <a:cubicBezTo>
                        <a:pt x="117" y="9"/>
                        <a:pt x="111" y="0"/>
                        <a:pt x="105" y="2"/>
                      </a:cubicBezTo>
                      <a:cubicBezTo>
                        <a:pt x="70" y="12"/>
                        <a:pt x="40" y="36"/>
                        <a:pt x="5" y="48"/>
                      </a:cubicBezTo>
                      <a:cubicBezTo>
                        <a:pt x="0" y="49"/>
                        <a:pt x="1" y="56"/>
                        <a:pt x="6" y="5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1" name="chenying0907 29">
                  <a:extLst>
                    <a:ext uri="{FF2B5EF4-FFF2-40B4-BE49-F238E27FC236}">
                      <a16:creationId xmlns:a16="http://schemas.microsoft.com/office/drawing/2014/main" id="{D6DC0B65-FC20-47E6-B9D4-975E1905B72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434263" y="4868863"/>
                  <a:ext cx="123825" cy="47625"/>
                </a:xfrm>
                <a:custGeom>
                  <a:avLst/>
                  <a:gdLst>
                    <a:gd name="T0" fmla="*/ 4 w 120"/>
                    <a:gd name="T1" fmla="*/ 46 h 46"/>
                    <a:gd name="T2" fmla="*/ 117 w 120"/>
                    <a:gd name="T3" fmla="*/ 10 h 46"/>
                    <a:gd name="T4" fmla="*/ 112 w 120"/>
                    <a:gd name="T5" fmla="*/ 2 h 46"/>
                    <a:gd name="T6" fmla="*/ 3 w 120"/>
                    <a:gd name="T7" fmla="*/ 39 h 46"/>
                    <a:gd name="T8" fmla="*/ 4 w 120"/>
                    <a:gd name="T9" fmla="*/ 46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0" h="46">
                      <a:moveTo>
                        <a:pt x="4" y="46"/>
                      </a:moveTo>
                      <a:cubicBezTo>
                        <a:pt x="43" y="44"/>
                        <a:pt x="86" y="36"/>
                        <a:pt x="117" y="10"/>
                      </a:cubicBezTo>
                      <a:cubicBezTo>
                        <a:pt x="120" y="7"/>
                        <a:pt x="116" y="0"/>
                        <a:pt x="112" y="2"/>
                      </a:cubicBezTo>
                      <a:cubicBezTo>
                        <a:pt x="75" y="14"/>
                        <a:pt x="40" y="27"/>
                        <a:pt x="3" y="39"/>
                      </a:cubicBezTo>
                      <a:cubicBezTo>
                        <a:pt x="0" y="40"/>
                        <a:pt x="0" y="46"/>
                        <a:pt x="4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2" name="chenying0907 30">
                  <a:extLst>
                    <a:ext uri="{FF2B5EF4-FFF2-40B4-BE49-F238E27FC236}">
                      <a16:creationId xmlns:a16="http://schemas.microsoft.com/office/drawing/2014/main" id="{E393BF89-B9EC-4479-B69E-A258E8ED67F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192963" y="4932363"/>
                  <a:ext cx="153988" cy="38100"/>
                </a:xfrm>
                <a:custGeom>
                  <a:avLst/>
                  <a:gdLst>
                    <a:gd name="T0" fmla="*/ 6 w 148"/>
                    <a:gd name="T1" fmla="*/ 36 h 37"/>
                    <a:gd name="T2" fmla="*/ 137 w 148"/>
                    <a:gd name="T3" fmla="*/ 20 h 37"/>
                    <a:gd name="T4" fmla="*/ 133 w 148"/>
                    <a:gd name="T5" fmla="*/ 3 h 37"/>
                    <a:gd name="T6" fmla="*/ 3 w 148"/>
                    <a:gd name="T7" fmla="*/ 31 h 37"/>
                    <a:gd name="T8" fmla="*/ 6 w 148"/>
                    <a:gd name="T9" fmla="*/ 36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8" h="37">
                      <a:moveTo>
                        <a:pt x="6" y="36"/>
                      </a:moveTo>
                      <a:cubicBezTo>
                        <a:pt x="51" y="28"/>
                        <a:pt x="94" y="36"/>
                        <a:pt x="137" y="20"/>
                      </a:cubicBezTo>
                      <a:cubicBezTo>
                        <a:pt x="148" y="16"/>
                        <a:pt x="144" y="0"/>
                        <a:pt x="133" y="3"/>
                      </a:cubicBezTo>
                      <a:cubicBezTo>
                        <a:pt x="88" y="13"/>
                        <a:pt x="46" y="13"/>
                        <a:pt x="3" y="31"/>
                      </a:cubicBezTo>
                      <a:cubicBezTo>
                        <a:pt x="0" y="32"/>
                        <a:pt x="2" y="37"/>
                        <a:pt x="6" y="3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3" name="chenying0907 31">
                  <a:extLst>
                    <a:ext uri="{FF2B5EF4-FFF2-40B4-BE49-F238E27FC236}">
                      <a16:creationId xmlns:a16="http://schemas.microsoft.com/office/drawing/2014/main" id="{D1189559-4A09-4909-AD11-D246D6189CE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989763" y="4945063"/>
                  <a:ext cx="88900" cy="22225"/>
                </a:xfrm>
                <a:custGeom>
                  <a:avLst/>
                  <a:gdLst>
                    <a:gd name="T0" fmla="*/ 4 w 86"/>
                    <a:gd name="T1" fmla="*/ 18 h 22"/>
                    <a:gd name="T2" fmla="*/ 80 w 86"/>
                    <a:gd name="T3" fmla="*/ 10 h 22"/>
                    <a:gd name="T4" fmla="*/ 77 w 86"/>
                    <a:gd name="T5" fmla="*/ 1 h 22"/>
                    <a:gd name="T6" fmla="*/ 4 w 86"/>
                    <a:gd name="T7" fmla="*/ 8 h 22"/>
                    <a:gd name="T8" fmla="*/ 4 w 86"/>
                    <a:gd name="T9" fmla="*/ 18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6" h="22">
                      <a:moveTo>
                        <a:pt x="4" y="18"/>
                      </a:moveTo>
                      <a:cubicBezTo>
                        <a:pt x="30" y="22"/>
                        <a:pt x="56" y="21"/>
                        <a:pt x="80" y="10"/>
                      </a:cubicBezTo>
                      <a:cubicBezTo>
                        <a:pt x="86" y="8"/>
                        <a:pt x="82" y="0"/>
                        <a:pt x="77" y="1"/>
                      </a:cubicBezTo>
                      <a:cubicBezTo>
                        <a:pt x="53" y="5"/>
                        <a:pt x="28" y="5"/>
                        <a:pt x="4" y="8"/>
                      </a:cubicBezTo>
                      <a:cubicBezTo>
                        <a:pt x="0" y="9"/>
                        <a:pt x="0" y="17"/>
                        <a:pt x="4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4" name="chenying0907 32">
                  <a:extLst>
                    <a:ext uri="{FF2B5EF4-FFF2-40B4-BE49-F238E27FC236}">
                      <a16:creationId xmlns:a16="http://schemas.microsoft.com/office/drawing/2014/main" id="{AEF0A941-687C-4490-9E82-6C8ED5C7CEC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48463" y="4924426"/>
                  <a:ext cx="80963" cy="31750"/>
                </a:xfrm>
                <a:custGeom>
                  <a:avLst/>
                  <a:gdLst>
                    <a:gd name="T0" fmla="*/ 6 w 79"/>
                    <a:gd name="T1" fmla="*/ 17 h 31"/>
                    <a:gd name="T2" fmla="*/ 37 w 79"/>
                    <a:gd name="T3" fmla="*/ 24 h 31"/>
                    <a:gd name="T4" fmla="*/ 72 w 79"/>
                    <a:gd name="T5" fmla="*/ 31 h 31"/>
                    <a:gd name="T6" fmla="*/ 75 w 79"/>
                    <a:gd name="T7" fmla="*/ 21 h 31"/>
                    <a:gd name="T8" fmla="*/ 6 w 79"/>
                    <a:gd name="T9" fmla="*/ 6 h 31"/>
                    <a:gd name="T10" fmla="*/ 6 w 79"/>
                    <a:gd name="T11" fmla="*/ 17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9" h="31">
                      <a:moveTo>
                        <a:pt x="6" y="17"/>
                      </a:moveTo>
                      <a:cubicBezTo>
                        <a:pt x="16" y="20"/>
                        <a:pt x="27" y="22"/>
                        <a:pt x="37" y="24"/>
                      </a:cubicBezTo>
                      <a:cubicBezTo>
                        <a:pt x="49" y="27"/>
                        <a:pt x="60" y="31"/>
                        <a:pt x="72" y="31"/>
                      </a:cubicBezTo>
                      <a:cubicBezTo>
                        <a:pt x="78" y="31"/>
                        <a:pt x="79" y="24"/>
                        <a:pt x="75" y="21"/>
                      </a:cubicBezTo>
                      <a:cubicBezTo>
                        <a:pt x="56" y="8"/>
                        <a:pt x="28" y="0"/>
                        <a:pt x="6" y="6"/>
                      </a:cubicBezTo>
                      <a:cubicBezTo>
                        <a:pt x="0" y="8"/>
                        <a:pt x="1" y="15"/>
                        <a:pt x="6" y="1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5" name="chenying0907 33">
                  <a:extLst>
                    <a:ext uri="{FF2B5EF4-FFF2-40B4-BE49-F238E27FC236}">
                      <a16:creationId xmlns:a16="http://schemas.microsoft.com/office/drawing/2014/main" id="{29464EB3-9143-4E14-82E9-410FDFEA5BC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559551" y="4949826"/>
                  <a:ext cx="68263" cy="61913"/>
                </a:xfrm>
                <a:custGeom>
                  <a:avLst/>
                  <a:gdLst>
                    <a:gd name="T0" fmla="*/ 11 w 67"/>
                    <a:gd name="T1" fmla="*/ 56 h 59"/>
                    <a:gd name="T2" fmla="*/ 39 w 67"/>
                    <a:gd name="T3" fmla="*/ 37 h 59"/>
                    <a:gd name="T4" fmla="*/ 63 w 67"/>
                    <a:gd name="T5" fmla="*/ 12 h 59"/>
                    <a:gd name="T6" fmla="*/ 55 w 67"/>
                    <a:gd name="T7" fmla="*/ 4 h 59"/>
                    <a:gd name="T8" fmla="*/ 31 w 67"/>
                    <a:gd name="T9" fmla="*/ 25 h 59"/>
                    <a:gd name="T10" fmla="*/ 4 w 67"/>
                    <a:gd name="T11" fmla="*/ 48 h 59"/>
                    <a:gd name="T12" fmla="*/ 11 w 67"/>
                    <a:gd name="T13" fmla="*/ 56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7" h="59">
                      <a:moveTo>
                        <a:pt x="11" y="56"/>
                      </a:moveTo>
                      <a:cubicBezTo>
                        <a:pt x="21" y="50"/>
                        <a:pt x="30" y="44"/>
                        <a:pt x="39" y="37"/>
                      </a:cubicBezTo>
                      <a:cubicBezTo>
                        <a:pt x="48" y="29"/>
                        <a:pt x="55" y="21"/>
                        <a:pt x="63" y="12"/>
                      </a:cubicBezTo>
                      <a:cubicBezTo>
                        <a:pt x="67" y="7"/>
                        <a:pt x="60" y="0"/>
                        <a:pt x="55" y="4"/>
                      </a:cubicBezTo>
                      <a:cubicBezTo>
                        <a:pt x="47" y="11"/>
                        <a:pt x="39" y="17"/>
                        <a:pt x="31" y="25"/>
                      </a:cubicBezTo>
                      <a:cubicBezTo>
                        <a:pt x="22" y="33"/>
                        <a:pt x="14" y="41"/>
                        <a:pt x="4" y="48"/>
                      </a:cubicBezTo>
                      <a:cubicBezTo>
                        <a:pt x="0" y="52"/>
                        <a:pt x="6" y="59"/>
                        <a:pt x="11" y="5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6" name="chenying0907 34">
                  <a:extLst>
                    <a:ext uri="{FF2B5EF4-FFF2-40B4-BE49-F238E27FC236}">
                      <a16:creationId xmlns:a16="http://schemas.microsoft.com/office/drawing/2014/main" id="{6998B688-E7C2-4791-B0D8-700E0DAC062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75401" y="5078413"/>
                  <a:ext cx="80963" cy="49213"/>
                </a:xfrm>
                <a:custGeom>
                  <a:avLst/>
                  <a:gdLst>
                    <a:gd name="T0" fmla="*/ 5 w 78"/>
                    <a:gd name="T1" fmla="*/ 46 h 46"/>
                    <a:gd name="T2" fmla="*/ 41 w 78"/>
                    <a:gd name="T3" fmla="*/ 34 h 46"/>
                    <a:gd name="T4" fmla="*/ 73 w 78"/>
                    <a:gd name="T5" fmla="*/ 11 h 46"/>
                    <a:gd name="T6" fmla="*/ 67 w 78"/>
                    <a:gd name="T7" fmla="*/ 2 h 46"/>
                    <a:gd name="T8" fmla="*/ 33 w 78"/>
                    <a:gd name="T9" fmla="*/ 21 h 46"/>
                    <a:gd name="T10" fmla="*/ 3 w 78"/>
                    <a:gd name="T11" fmla="*/ 41 h 46"/>
                    <a:gd name="T12" fmla="*/ 5 w 78"/>
                    <a:gd name="T13" fmla="*/ 46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8" h="46">
                      <a:moveTo>
                        <a:pt x="5" y="46"/>
                      </a:moveTo>
                      <a:cubicBezTo>
                        <a:pt x="17" y="42"/>
                        <a:pt x="29" y="41"/>
                        <a:pt x="41" y="34"/>
                      </a:cubicBezTo>
                      <a:cubicBezTo>
                        <a:pt x="53" y="28"/>
                        <a:pt x="63" y="20"/>
                        <a:pt x="73" y="11"/>
                      </a:cubicBezTo>
                      <a:cubicBezTo>
                        <a:pt x="78" y="6"/>
                        <a:pt x="72" y="0"/>
                        <a:pt x="67" y="2"/>
                      </a:cubicBezTo>
                      <a:cubicBezTo>
                        <a:pt x="55" y="8"/>
                        <a:pt x="44" y="14"/>
                        <a:pt x="33" y="21"/>
                      </a:cubicBezTo>
                      <a:cubicBezTo>
                        <a:pt x="23" y="28"/>
                        <a:pt x="14" y="37"/>
                        <a:pt x="3" y="41"/>
                      </a:cubicBezTo>
                      <a:cubicBezTo>
                        <a:pt x="0" y="42"/>
                        <a:pt x="2" y="46"/>
                        <a:pt x="5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7" name="chenying0907 35">
                  <a:extLst>
                    <a:ext uri="{FF2B5EF4-FFF2-40B4-BE49-F238E27FC236}">
                      <a16:creationId xmlns:a16="http://schemas.microsoft.com/office/drawing/2014/main" id="{DA409484-DEFC-4F7B-9A08-E8A143B08C4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67438" y="5192713"/>
                  <a:ext cx="114300" cy="50800"/>
                </a:xfrm>
                <a:custGeom>
                  <a:avLst/>
                  <a:gdLst>
                    <a:gd name="T0" fmla="*/ 10 w 110"/>
                    <a:gd name="T1" fmla="*/ 48 h 50"/>
                    <a:gd name="T2" fmla="*/ 105 w 110"/>
                    <a:gd name="T3" fmla="*/ 11 h 50"/>
                    <a:gd name="T4" fmla="*/ 102 w 110"/>
                    <a:gd name="T5" fmla="*/ 2 h 50"/>
                    <a:gd name="T6" fmla="*/ 7 w 110"/>
                    <a:gd name="T7" fmla="*/ 37 h 50"/>
                    <a:gd name="T8" fmla="*/ 10 w 110"/>
                    <a:gd name="T9" fmla="*/ 48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0" h="50">
                      <a:moveTo>
                        <a:pt x="10" y="48"/>
                      </a:moveTo>
                      <a:cubicBezTo>
                        <a:pt x="45" y="42"/>
                        <a:pt x="75" y="29"/>
                        <a:pt x="105" y="11"/>
                      </a:cubicBezTo>
                      <a:cubicBezTo>
                        <a:pt x="110" y="8"/>
                        <a:pt x="107" y="0"/>
                        <a:pt x="102" y="2"/>
                      </a:cubicBezTo>
                      <a:cubicBezTo>
                        <a:pt x="71" y="15"/>
                        <a:pt x="40" y="30"/>
                        <a:pt x="7" y="37"/>
                      </a:cubicBezTo>
                      <a:cubicBezTo>
                        <a:pt x="0" y="39"/>
                        <a:pt x="3" y="50"/>
                        <a:pt x="10" y="4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8" name="chenying0907 36">
                  <a:extLst>
                    <a:ext uri="{FF2B5EF4-FFF2-40B4-BE49-F238E27FC236}">
                      <a16:creationId xmlns:a16="http://schemas.microsoft.com/office/drawing/2014/main" id="{6006AAE4-B7D4-4DBC-9210-D4B3B661956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29313" y="5272088"/>
                  <a:ext cx="131763" cy="36513"/>
                </a:xfrm>
                <a:custGeom>
                  <a:avLst/>
                  <a:gdLst>
                    <a:gd name="T0" fmla="*/ 7 w 128"/>
                    <a:gd name="T1" fmla="*/ 30 h 35"/>
                    <a:gd name="T2" fmla="*/ 120 w 128"/>
                    <a:gd name="T3" fmla="*/ 16 h 35"/>
                    <a:gd name="T4" fmla="*/ 114 w 128"/>
                    <a:gd name="T5" fmla="*/ 2 h 35"/>
                    <a:gd name="T6" fmla="*/ 7 w 128"/>
                    <a:gd name="T7" fmla="*/ 18 h 35"/>
                    <a:gd name="T8" fmla="*/ 7 w 128"/>
                    <a:gd name="T9" fmla="*/ 3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8" h="35">
                      <a:moveTo>
                        <a:pt x="7" y="30"/>
                      </a:moveTo>
                      <a:cubicBezTo>
                        <a:pt x="47" y="33"/>
                        <a:pt x="84" y="35"/>
                        <a:pt x="120" y="16"/>
                      </a:cubicBezTo>
                      <a:cubicBezTo>
                        <a:pt x="128" y="11"/>
                        <a:pt x="122" y="0"/>
                        <a:pt x="114" y="2"/>
                      </a:cubicBezTo>
                      <a:cubicBezTo>
                        <a:pt x="79" y="10"/>
                        <a:pt x="43" y="15"/>
                        <a:pt x="7" y="18"/>
                      </a:cubicBezTo>
                      <a:cubicBezTo>
                        <a:pt x="0" y="18"/>
                        <a:pt x="0" y="29"/>
                        <a:pt x="7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9" name="chenying0907 37">
                  <a:extLst>
                    <a:ext uri="{FF2B5EF4-FFF2-40B4-BE49-F238E27FC236}">
                      <a16:creationId xmlns:a16="http://schemas.microsoft.com/office/drawing/2014/main" id="{B0E5D3AC-6525-4D30-A57A-93E4B549DE6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719763" y="5281613"/>
                  <a:ext cx="104775" cy="34925"/>
                </a:xfrm>
                <a:custGeom>
                  <a:avLst/>
                  <a:gdLst>
                    <a:gd name="T0" fmla="*/ 3 w 101"/>
                    <a:gd name="T1" fmla="*/ 11 h 33"/>
                    <a:gd name="T2" fmla="*/ 94 w 101"/>
                    <a:gd name="T3" fmla="*/ 29 h 33"/>
                    <a:gd name="T4" fmla="*/ 94 w 101"/>
                    <a:gd name="T5" fmla="*/ 15 h 33"/>
                    <a:gd name="T6" fmla="*/ 6 w 101"/>
                    <a:gd name="T7" fmla="*/ 3 h 33"/>
                    <a:gd name="T8" fmla="*/ 3 w 101"/>
                    <a:gd name="T9" fmla="*/ 11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33">
                      <a:moveTo>
                        <a:pt x="3" y="11"/>
                      </a:moveTo>
                      <a:cubicBezTo>
                        <a:pt x="29" y="28"/>
                        <a:pt x="65" y="33"/>
                        <a:pt x="94" y="29"/>
                      </a:cubicBezTo>
                      <a:cubicBezTo>
                        <a:pt x="101" y="28"/>
                        <a:pt x="101" y="16"/>
                        <a:pt x="94" y="15"/>
                      </a:cubicBezTo>
                      <a:cubicBezTo>
                        <a:pt x="66" y="10"/>
                        <a:pt x="34" y="0"/>
                        <a:pt x="6" y="3"/>
                      </a:cubicBezTo>
                      <a:cubicBezTo>
                        <a:pt x="1" y="3"/>
                        <a:pt x="0" y="9"/>
                        <a:pt x="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40" name="chenying0907 38">
                  <a:extLst>
                    <a:ext uri="{FF2B5EF4-FFF2-40B4-BE49-F238E27FC236}">
                      <a16:creationId xmlns:a16="http://schemas.microsoft.com/office/drawing/2014/main" id="{5F77376B-DBE1-48B6-AA82-3D2F1E8AB9E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516563" y="5238751"/>
                  <a:ext cx="103188" cy="33338"/>
                </a:xfrm>
                <a:custGeom>
                  <a:avLst/>
                  <a:gdLst>
                    <a:gd name="T0" fmla="*/ 5 w 100"/>
                    <a:gd name="T1" fmla="*/ 9 h 32"/>
                    <a:gd name="T2" fmla="*/ 92 w 100"/>
                    <a:gd name="T3" fmla="*/ 31 h 32"/>
                    <a:gd name="T4" fmla="*/ 94 w 100"/>
                    <a:gd name="T5" fmla="*/ 22 h 32"/>
                    <a:gd name="T6" fmla="*/ 7 w 100"/>
                    <a:gd name="T7" fmla="*/ 1 h 32"/>
                    <a:gd name="T8" fmla="*/ 5 w 100"/>
                    <a:gd name="T9" fmla="*/ 9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0" h="32">
                      <a:moveTo>
                        <a:pt x="5" y="9"/>
                      </a:moveTo>
                      <a:cubicBezTo>
                        <a:pt x="34" y="18"/>
                        <a:pt x="62" y="26"/>
                        <a:pt x="92" y="31"/>
                      </a:cubicBezTo>
                      <a:cubicBezTo>
                        <a:pt x="98" y="32"/>
                        <a:pt x="100" y="24"/>
                        <a:pt x="94" y="22"/>
                      </a:cubicBezTo>
                      <a:cubicBezTo>
                        <a:pt x="66" y="13"/>
                        <a:pt x="37" y="6"/>
                        <a:pt x="7" y="1"/>
                      </a:cubicBezTo>
                      <a:cubicBezTo>
                        <a:pt x="2" y="0"/>
                        <a:pt x="0" y="7"/>
                        <a:pt x="5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41" name="chenying0907 39">
                  <a:extLst>
                    <a:ext uri="{FF2B5EF4-FFF2-40B4-BE49-F238E27FC236}">
                      <a16:creationId xmlns:a16="http://schemas.microsoft.com/office/drawing/2014/main" id="{A4C6B05B-9F0C-411F-978B-EB83D8A4E8F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27651" y="5132388"/>
                  <a:ext cx="85725" cy="60325"/>
                </a:xfrm>
                <a:custGeom>
                  <a:avLst/>
                  <a:gdLst>
                    <a:gd name="T0" fmla="*/ 2 w 82"/>
                    <a:gd name="T1" fmla="*/ 8 h 58"/>
                    <a:gd name="T2" fmla="*/ 71 w 82"/>
                    <a:gd name="T3" fmla="*/ 57 h 58"/>
                    <a:gd name="T4" fmla="*/ 74 w 82"/>
                    <a:gd name="T5" fmla="*/ 44 h 58"/>
                    <a:gd name="T6" fmla="*/ 11 w 82"/>
                    <a:gd name="T7" fmla="*/ 3 h 58"/>
                    <a:gd name="T8" fmla="*/ 2 w 82"/>
                    <a:gd name="T9" fmla="*/ 8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8">
                      <a:moveTo>
                        <a:pt x="2" y="8"/>
                      </a:moveTo>
                      <a:cubicBezTo>
                        <a:pt x="14" y="38"/>
                        <a:pt x="41" y="52"/>
                        <a:pt x="71" y="57"/>
                      </a:cubicBezTo>
                      <a:cubicBezTo>
                        <a:pt x="79" y="58"/>
                        <a:pt x="82" y="47"/>
                        <a:pt x="74" y="44"/>
                      </a:cubicBezTo>
                      <a:cubicBezTo>
                        <a:pt x="51" y="35"/>
                        <a:pt x="30" y="19"/>
                        <a:pt x="11" y="3"/>
                      </a:cubicBezTo>
                      <a:cubicBezTo>
                        <a:pt x="8" y="0"/>
                        <a:pt x="0" y="3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42" name="chenying0907 40">
                  <a:extLst>
                    <a:ext uri="{FF2B5EF4-FFF2-40B4-BE49-F238E27FC236}">
                      <a16:creationId xmlns:a16="http://schemas.microsoft.com/office/drawing/2014/main" id="{A2F6FBBE-EFA8-4C0F-AFF7-00B2F80ECEB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67313" y="4940301"/>
                  <a:ext cx="87313" cy="103188"/>
                </a:xfrm>
                <a:custGeom>
                  <a:avLst/>
                  <a:gdLst>
                    <a:gd name="T0" fmla="*/ 4 w 83"/>
                    <a:gd name="T1" fmla="*/ 13 h 98"/>
                    <a:gd name="T2" fmla="*/ 72 w 83"/>
                    <a:gd name="T3" fmla="*/ 94 h 98"/>
                    <a:gd name="T4" fmla="*/ 80 w 83"/>
                    <a:gd name="T5" fmla="*/ 87 h 98"/>
                    <a:gd name="T6" fmla="*/ 13 w 83"/>
                    <a:gd name="T7" fmla="*/ 4 h 98"/>
                    <a:gd name="T8" fmla="*/ 4 w 83"/>
                    <a:gd name="T9" fmla="*/ 13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3" h="98">
                      <a:moveTo>
                        <a:pt x="4" y="13"/>
                      </a:moveTo>
                      <a:cubicBezTo>
                        <a:pt x="23" y="41"/>
                        <a:pt x="44" y="74"/>
                        <a:pt x="72" y="94"/>
                      </a:cubicBezTo>
                      <a:cubicBezTo>
                        <a:pt x="76" y="98"/>
                        <a:pt x="83" y="91"/>
                        <a:pt x="80" y="87"/>
                      </a:cubicBezTo>
                      <a:cubicBezTo>
                        <a:pt x="61" y="58"/>
                        <a:pt x="41" y="25"/>
                        <a:pt x="13" y="4"/>
                      </a:cubicBezTo>
                      <a:cubicBezTo>
                        <a:pt x="8" y="0"/>
                        <a:pt x="0" y="8"/>
                        <a:pt x="4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43" name="chenying0907 41">
                  <a:extLst>
                    <a:ext uri="{FF2B5EF4-FFF2-40B4-BE49-F238E27FC236}">
                      <a16:creationId xmlns:a16="http://schemas.microsoft.com/office/drawing/2014/main" id="{FBE32930-3239-432B-892B-F182A880B0B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13338" y="4803776"/>
                  <a:ext cx="50800" cy="74613"/>
                </a:xfrm>
                <a:custGeom>
                  <a:avLst/>
                  <a:gdLst>
                    <a:gd name="T0" fmla="*/ 2 w 49"/>
                    <a:gd name="T1" fmla="*/ 6 h 71"/>
                    <a:gd name="T2" fmla="*/ 15 w 49"/>
                    <a:gd name="T3" fmla="*/ 35 h 71"/>
                    <a:gd name="T4" fmla="*/ 35 w 49"/>
                    <a:gd name="T5" fmla="*/ 65 h 71"/>
                    <a:gd name="T6" fmla="*/ 45 w 49"/>
                    <a:gd name="T7" fmla="*/ 59 h 71"/>
                    <a:gd name="T8" fmla="*/ 26 w 49"/>
                    <a:gd name="T9" fmla="*/ 28 h 71"/>
                    <a:gd name="T10" fmla="*/ 5 w 49"/>
                    <a:gd name="T11" fmla="*/ 3 h 71"/>
                    <a:gd name="T12" fmla="*/ 2 w 49"/>
                    <a:gd name="T13" fmla="*/ 6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9" h="71">
                      <a:moveTo>
                        <a:pt x="2" y="6"/>
                      </a:moveTo>
                      <a:cubicBezTo>
                        <a:pt x="6" y="15"/>
                        <a:pt x="10" y="25"/>
                        <a:pt x="15" y="35"/>
                      </a:cubicBezTo>
                      <a:cubicBezTo>
                        <a:pt x="21" y="46"/>
                        <a:pt x="27" y="55"/>
                        <a:pt x="35" y="65"/>
                      </a:cubicBezTo>
                      <a:cubicBezTo>
                        <a:pt x="39" y="71"/>
                        <a:pt x="49" y="66"/>
                        <a:pt x="45" y="59"/>
                      </a:cubicBezTo>
                      <a:cubicBezTo>
                        <a:pt x="39" y="49"/>
                        <a:pt x="33" y="38"/>
                        <a:pt x="26" y="28"/>
                      </a:cubicBezTo>
                      <a:cubicBezTo>
                        <a:pt x="20" y="19"/>
                        <a:pt x="13" y="11"/>
                        <a:pt x="5" y="3"/>
                      </a:cubicBezTo>
                      <a:cubicBezTo>
                        <a:pt x="4" y="0"/>
                        <a:pt x="0" y="3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44" name="chenying0907 42">
                  <a:extLst>
                    <a:ext uri="{FF2B5EF4-FFF2-40B4-BE49-F238E27FC236}">
                      <a16:creationId xmlns:a16="http://schemas.microsoft.com/office/drawing/2014/main" id="{0110EF5F-4BC7-47BA-9628-354F74613C9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35551" y="4613276"/>
                  <a:ext cx="60325" cy="101600"/>
                </a:xfrm>
                <a:custGeom>
                  <a:avLst/>
                  <a:gdLst>
                    <a:gd name="T0" fmla="*/ 2 w 58"/>
                    <a:gd name="T1" fmla="*/ 8 h 97"/>
                    <a:gd name="T2" fmla="*/ 45 w 58"/>
                    <a:gd name="T3" fmla="*/ 91 h 97"/>
                    <a:gd name="T4" fmla="*/ 56 w 58"/>
                    <a:gd name="T5" fmla="*/ 84 h 97"/>
                    <a:gd name="T6" fmla="*/ 11 w 58"/>
                    <a:gd name="T7" fmla="*/ 4 h 97"/>
                    <a:gd name="T8" fmla="*/ 2 w 58"/>
                    <a:gd name="T9" fmla="*/ 8 h 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97">
                      <a:moveTo>
                        <a:pt x="2" y="8"/>
                      </a:moveTo>
                      <a:cubicBezTo>
                        <a:pt x="10" y="37"/>
                        <a:pt x="25" y="67"/>
                        <a:pt x="45" y="91"/>
                      </a:cubicBezTo>
                      <a:cubicBezTo>
                        <a:pt x="50" y="97"/>
                        <a:pt x="58" y="91"/>
                        <a:pt x="56" y="84"/>
                      </a:cubicBezTo>
                      <a:cubicBezTo>
                        <a:pt x="49" y="54"/>
                        <a:pt x="29" y="28"/>
                        <a:pt x="11" y="4"/>
                      </a:cubicBezTo>
                      <a:cubicBezTo>
                        <a:pt x="7" y="0"/>
                        <a:pt x="0" y="2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45" name="chenying0907 43">
                  <a:extLst>
                    <a:ext uri="{FF2B5EF4-FFF2-40B4-BE49-F238E27FC236}">
                      <a16:creationId xmlns:a16="http://schemas.microsoft.com/office/drawing/2014/main" id="{26F07987-6E90-48D2-9D4D-7C1B86312C1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21163" y="4760913"/>
                  <a:ext cx="82550" cy="20638"/>
                </a:xfrm>
                <a:custGeom>
                  <a:avLst/>
                  <a:gdLst>
                    <a:gd name="T0" fmla="*/ 2 w 79"/>
                    <a:gd name="T1" fmla="*/ 4 h 19"/>
                    <a:gd name="T2" fmla="*/ 74 w 79"/>
                    <a:gd name="T3" fmla="*/ 19 h 19"/>
                    <a:gd name="T4" fmla="*/ 76 w 79"/>
                    <a:gd name="T5" fmla="*/ 14 h 19"/>
                    <a:gd name="T6" fmla="*/ 3 w 79"/>
                    <a:gd name="T7" fmla="*/ 0 h 19"/>
                    <a:gd name="T8" fmla="*/ 2 w 79"/>
                    <a:gd name="T9" fmla="*/ 4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19">
                      <a:moveTo>
                        <a:pt x="2" y="4"/>
                      </a:moveTo>
                      <a:cubicBezTo>
                        <a:pt x="26" y="11"/>
                        <a:pt x="50" y="14"/>
                        <a:pt x="74" y="19"/>
                      </a:cubicBezTo>
                      <a:cubicBezTo>
                        <a:pt x="77" y="19"/>
                        <a:pt x="79" y="15"/>
                        <a:pt x="76" y="14"/>
                      </a:cubicBezTo>
                      <a:cubicBezTo>
                        <a:pt x="52" y="8"/>
                        <a:pt x="27" y="7"/>
                        <a:pt x="3" y="0"/>
                      </a:cubicBezTo>
                      <a:cubicBezTo>
                        <a:pt x="1" y="0"/>
                        <a:pt x="0" y="3"/>
                        <a:pt x="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46" name="chenying0907 44">
                  <a:extLst>
                    <a:ext uri="{FF2B5EF4-FFF2-40B4-BE49-F238E27FC236}">
                      <a16:creationId xmlns:a16="http://schemas.microsoft.com/office/drawing/2014/main" id="{3D74A02B-5525-4A86-8365-8A017C0D6CF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84676" y="4772026"/>
                  <a:ext cx="106363" cy="17463"/>
                </a:xfrm>
                <a:custGeom>
                  <a:avLst/>
                  <a:gdLst>
                    <a:gd name="T0" fmla="*/ 5 w 102"/>
                    <a:gd name="T1" fmla="*/ 16 h 17"/>
                    <a:gd name="T2" fmla="*/ 98 w 102"/>
                    <a:gd name="T3" fmla="*/ 10 h 17"/>
                    <a:gd name="T4" fmla="*/ 98 w 102"/>
                    <a:gd name="T5" fmla="*/ 3 h 17"/>
                    <a:gd name="T6" fmla="*/ 3 w 102"/>
                    <a:gd name="T7" fmla="*/ 11 h 17"/>
                    <a:gd name="T8" fmla="*/ 5 w 102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2" h="17">
                      <a:moveTo>
                        <a:pt x="5" y="16"/>
                      </a:moveTo>
                      <a:cubicBezTo>
                        <a:pt x="35" y="11"/>
                        <a:pt x="67" y="13"/>
                        <a:pt x="98" y="10"/>
                      </a:cubicBezTo>
                      <a:cubicBezTo>
                        <a:pt x="102" y="10"/>
                        <a:pt x="102" y="3"/>
                        <a:pt x="98" y="3"/>
                      </a:cubicBezTo>
                      <a:cubicBezTo>
                        <a:pt x="66" y="0"/>
                        <a:pt x="34" y="2"/>
                        <a:pt x="3" y="11"/>
                      </a:cubicBezTo>
                      <a:cubicBezTo>
                        <a:pt x="0" y="12"/>
                        <a:pt x="1" y="17"/>
                        <a:pt x="5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47" name="chenying0907 45">
                  <a:extLst>
                    <a:ext uri="{FF2B5EF4-FFF2-40B4-BE49-F238E27FC236}">
                      <a16:creationId xmlns:a16="http://schemas.microsoft.com/office/drawing/2014/main" id="{92BE6583-D026-4CBC-A3EB-2EB6DDFADBF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84701" y="4762501"/>
                  <a:ext cx="90488" cy="34925"/>
                </a:xfrm>
                <a:custGeom>
                  <a:avLst/>
                  <a:gdLst>
                    <a:gd name="T0" fmla="*/ 4 w 87"/>
                    <a:gd name="T1" fmla="*/ 20 h 33"/>
                    <a:gd name="T2" fmla="*/ 83 w 87"/>
                    <a:gd name="T3" fmla="*/ 12 h 33"/>
                    <a:gd name="T4" fmla="*/ 77 w 87"/>
                    <a:gd name="T5" fmla="*/ 2 h 33"/>
                    <a:gd name="T6" fmla="*/ 6 w 87"/>
                    <a:gd name="T7" fmla="*/ 10 h 33"/>
                    <a:gd name="T8" fmla="*/ 4 w 87"/>
                    <a:gd name="T9" fmla="*/ 2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7" h="33">
                      <a:moveTo>
                        <a:pt x="4" y="20"/>
                      </a:moveTo>
                      <a:cubicBezTo>
                        <a:pt x="29" y="33"/>
                        <a:pt x="61" y="33"/>
                        <a:pt x="83" y="12"/>
                      </a:cubicBezTo>
                      <a:cubicBezTo>
                        <a:pt x="87" y="9"/>
                        <a:pt x="83" y="0"/>
                        <a:pt x="77" y="2"/>
                      </a:cubicBezTo>
                      <a:cubicBezTo>
                        <a:pt x="55" y="11"/>
                        <a:pt x="30" y="13"/>
                        <a:pt x="6" y="10"/>
                      </a:cubicBezTo>
                      <a:cubicBezTo>
                        <a:pt x="1" y="10"/>
                        <a:pt x="0" y="17"/>
                        <a:pt x="4" y="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48" name="chenying0907 46">
                  <a:extLst>
                    <a:ext uri="{FF2B5EF4-FFF2-40B4-BE49-F238E27FC236}">
                      <a16:creationId xmlns:a16="http://schemas.microsoft.com/office/drawing/2014/main" id="{E772300B-C473-4557-97C1-E98D36D055A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51388" y="4727576"/>
                  <a:ext cx="88900" cy="25400"/>
                </a:xfrm>
                <a:custGeom>
                  <a:avLst/>
                  <a:gdLst>
                    <a:gd name="T0" fmla="*/ 5 w 86"/>
                    <a:gd name="T1" fmla="*/ 24 h 25"/>
                    <a:gd name="T2" fmla="*/ 79 w 86"/>
                    <a:gd name="T3" fmla="*/ 11 h 25"/>
                    <a:gd name="T4" fmla="*/ 76 w 86"/>
                    <a:gd name="T5" fmla="*/ 1 h 25"/>
                    <a:gd name="T6" fmla="*/ 41 w 86"/>
                    <a:gd name="T7" fmla="*/ 8 h 25"/>
                    <a:gd name="T8" fmla="*/ 5 w 86"/>
                    <a:gd name="T9" fmla="*/ 17 h 25"/>
                    <a:gd name="T10" fmla="*/ 5 w 86"/>
                    <a:gd name="T11" fmla="*/ 24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86" h="25">
                      <a:moveTo>
                        <a:pt x="5" y="24"/>
                      </a:moveTo>
                      <a:cubicBezTo>
                        <a:pt x="32" y="25"/>
                        <a:pt x="54" y="20"/>
                        <a:pt x="79" y="11"/>
                      </a:cubicBezTo>
                      <a:cubicBezTo>
                        <a:pt x="86" y="9"/>
                        <a:pt x="83" y="0"/>
                        <a:pt x="76" y="1"/>
                      </a:cubicBezTo>
                      <a:cubicBezTo>
                        <a:pt x="64" y="3"/>
                        <a:pt x="53" y="5"/>
                        <a:pt x="41" y="8"/>
                      </a:cubicBezTo>
                      <a:cubicBezTo>
                        <a:pt x="30" y="11"/>
                        <a:pt x="17" y="16"/>
                        <a:pt x="5" y="17"/>
                      </a:cubicBezTo>
                      <a:cubicBezTo>
                        <a:pt x="0" y="17"/>
                        <a:pt x="0" y="24"/>
                        <a:pt x="5" y="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49" name="chenying0907 47">
                  <a:extLst>
                    <a:ext uri="{FF2B5EF4-FFF2-40B4-BE49-F238E27FC236}">
                      <a16:creationId xmlns:a16="http://schemas.microsoft.com/office/drawing/2014/main" id="{9CD4C086-B44D-4A23-85F9-802713A820E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2676" y="4657726"/>
                  <a:ext cx="92075" cy="52388"/>
                </a:xfrm>
                <a:custGeom>
                  <a:avLst/>
                  <a:gdLst>
                    <a:gd name="T0" fmla="*/ 9 w 89"/>
                    <a:gd name="T1" fmla="*/ 48 h 50"/>
                    <a:gd name="T2" fmla="*/ 43 w 89"/>
                    <a:gd name="T3" fmla="*/ 32 h 50"/>
                    <a:gd name="T4" fmla="*/ 81 w 89"/>
                    <a:gd name="T5" fmla="*/ 15 h 50"/>
                    <a:gd name="T6" fmla="*/ 77 w 89"/>
                    <a:gd name="T7" fmla="*/ 1 h 50"/>
                    <a:gd name="T8" fmla="*/ 38 w 89"/>
                    <a:gd name="T9" fmla="*/ 14 h 50"/>
                    <a:gd name="T10" fmla="*/ 4 w 89"/>
                    <a:gd name="T11" fmla="*/ 41 h 50"/>
                    <a:gd name="T12" fmla="*/ 9 w 89"/>
                    <a:gd name="T13" fmla="*/ 48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9" h="50">
                      <a:moveTo>
                        <a:pt x="9" y="48"/>
                      </a:moveTo>
                      <a:cubicBezTo>
                        <a:pt x="20" y="42"/>
                        <a:pt x="32" y="37"/>
                        <a:pt x="43" y="32"/>
                      </a:cubicBezTo>
                      <a:cubicBezTo>
                        <a:pt x="55" y="26"/>
                        <a:pt x="68" y="20"/>
                        <a:pt x="81" y="15"/>
                      </a:cubicBezTo>
                      <a:cubicBezTo>
                        <a:pt x="89" y="11"/>
                        <a:pt x="86" y="0"/>
                        <a:pt x="77" y="1"/>
                      </a:cubicBezTo>
                      <a:cubicBezTo>
                        <a:pt x="62" y="4"/>
                        <a:pt x="51" y="7"/>
                        <a:pt x="38" y="14"/>
                      </a:cubicBezTo>
                      <a:cubicBezTo>
                        <a:pt x="25" y="22"/>
                        <a:pt x="15" y="32"/>
                        <a:pt x="4" y="41"/>
                      </a:cubicBezTo>
                      <a:cubicBezTo>
                        <a:pt x="0" y="44"/>
                        <a:pt x="5" y="50"/>
                        <a:pt x="9" y="4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50" name="chenying0907 48">
                  <a:extLst>
                    <a:ext uri="{FF2B5EF4-FFF2-40B4-BE49-F238E27FC236}">
                      <a16:creationId xmlns:a16="http://schemas.microsoft.com/office/drawing/2014/main" id="{29572D3D-E426-43E7-B379-FE325B7C6F4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24313" y="4714876"/>
                  <a:ext cx="93663" cy="31750"/>
                </a:xfrm>
                <a:custGeom>
                  <a:avLst/>
                  <a:gdLst>
                    <a:gd name="T0" fmla="*/ 3 w 91"/>
                    <a:gd name="T1" fmla="*/ 6 h 31"/>
                    <a:gd name="T2" fmla="*/ 83 w 91"/>
                    <a:gd name="T3" fmla="*/ 30 h 31"/>
                    <a:gd name="T4" fmla="*/ 85 w 91"/>
                    <a:gd name="T5" fmla="*/ 21 h 31"/>
                    <a:gd name="T6" fmla="*/ 5 w 91"/>
                    <a:gd name="T7" fmla="*/ 1 h 31"/>
                    <a:gd name="T8" fmla="*/ 3 w 91"/>
                    <a:gd name="T9" fmla="*/ 6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1" h="31">
                      <a:moveTo>
                        <a:pt x="3" y="6"/>
                      </a:moveTo>
                      <a:cubicBezTo>
                        <a:pt x="29" y="18"/>
                        <a:pt x="55" y="25"/>
                        <a:pt x="83" y="30"/>
                      </a:cubicBezTo>
                      <a:cubicBezTo>
                        <a:pt x="89" y="31"/>
                        <a:pt x="91" y="23"/>
                        <a:pt x="85" y="21"/>
                      </a:cubicBezTo>
                      <a:cubicBezTo>
                        <a:pt x="59" y="12"/>
                        <a:pt x="33" y="6"/>
                        <a:pt x="5" y="1"/>
                      </a:cubicBezTo>
                      <a:cubicBezTo>
                        <a:pt x="2" y="0"/>
                        <a:pt x="0" y="5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51" name="chenying0907 49">
                  <a:extLst>
                    <a:ext uri="{FF2B5EF4-FFF2-40B4-BE49-F238E27FC236}">
                      <a16:creationId xmlns:a16="http://schemas.microsoft.com/office/drawing/2014/main" id="{D0601089-4BFF-4EC0-B4D0-AE15E60791B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851276" y="4625976"/>
                  <a:ext cx="98425" cy="63500"/>
                </a:xfrm>
                <a:custGeom>
                  <a:avLst/>
                  <a:gdLst>
                    <a:gd name="T0" fmla="*/ 2 w 94"/>
                    <a:gd name="T1" fmla="*/ 4 h 61"/>
                    <a:gd name="T2" fmla="*/ 82 w 94"/>
                    <a:gd name="T3" fmla="*/ 60 h 61"/>
                    <a:gd name="T4" fmla="*/ 88 w 94"/>
                    <a:gd name="T5" fmla="*/ 49 h 61"/>
                    <a:gd name="T6" fmla="*/ 5 w 94"/>
                    <a:gd name="T7" fmla="*/ 1 h 61"/>
                    <a:gd name="T8" fmla="*/ 2 w 94"/>
                    <a:gd name="T9" fmla="*/ 4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4" h="61">
                      <a:moveTo>
                        <a:pt x="2" y="4"/>
                      </a:moveTo>
                      <a:cubicBezTo>
                        <a:pt x="26" y="27"/>
                        <a:pt x="50" y="51"/>
                        <a:pt x="82" y="60"/>
                      </a:cubicBezTo>
                      <a:cubicBezTo>
                        <a:pt x="88" y="61"/>
                        <a:pt x="94" y="53"/>
                        <a:pt x="88" y="49"/>
                      </a:cubicBezTo>
                      <a:cubicBezTo>
                        <a:pt x="64" y="28"/>
                        <a:pt x="35" y="13"/>
                        <a:pt x="5" y="1"/>
                      </a:cubicBezTo>
                      <a:cubicBezTo>
                        <a:pt x="3" y="0"/>
                        <a:pt x="0" y="2"/>
                        <a:pt x="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52" name="chenying0907 50">
                  <a:extLst>
                    <a:ext uri="{FF2B5EF4-FFF2-40B4-BE49-F238E27FC236}">
                      <a16:creationId xmlns:a16="http://schemas.microsoft.com/office/drawing/2014/main" id="{BF026648-D552-4A48-B21C-0971AE10BF2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06813" y="4486276"/>
                  <a:ext cx="82550" cy="73025"/>
                </a:xfrm>
                <a:custGeom>
                  <a:avLst/>
                  <a:gdLst>
                    <a:gd name="T0" fmla="*/ 2 w 79"/>
                    <a:gd name="T1" fmla="*/ 9 h 71"/>
                    <a:gd name="T2" fmla="*/ 68 w 79"/>
                    <a:gd name="T3" fmla="*/ 69 h 71"/>
                    <a:gd name="T4" fmla="*/ 75 w 79"/>
                    <a:gd name="T5" fmla="*/ 61 h 71"/>
                    <a:gd name="T6" fmla="*/ 9 w 79"/>
                    <a:gd name="T7" fmla="*/ 4 h 71"/>
                    <a:gd name="T8" fmla="*/ 2 w 79"/>
                    <a:gd name="T9" fmla="*/ 9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71">
                      <a:moveTo>
                        <a:pt x="2" y="9"/>
                      </a:moveTo>
                      <a:cubicBezTo>
                        <a:pt x="15" y="34"/>
                        <a:pt x="42" y="57"/>
                        <a:pt x="68" y="69"/>
                      </a:cubicBezTo>
                      <a:cubicBezTo>
                        <a:pt x="73" y="71"/>
                        <a:pt x="79" y="65"/>
                        <a:pt x="75" y="61"/>
                      </a:cubicBezTo>
                      <a:cubicBezTo>
                        <a:pt x="53" y="40"/>
                        <a:pt x="28" y="25"/>
                        <a:pt x="9" y="4"/>
                      </a:cubicBezTo>
                      <a:cubicBezTo>
                        <a:pt x="5" y="0"/>
                        <a:pt x="0" y="5"/>
                        <a:pt x="2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53" name="chenying0907 51">
                  <a:extLst>
                    <a:ext uri="{FF2B5EF4-FFF2-40B4-BE49-F238E27FC236}">
                      <a16:creationId xmlns:a16="http://schemas.microsoft.com/office/drawing/2014/main" id="{2D99C20A-90F3-4A37-B8FB-C39C33FDA06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95688" y="4313238"/>
                  <a:ext cx="57150" cy="82550"/>
                </a:xfrm>
                <a:custGeom>
                  <a:avLst/>
                  <a:gdLst>
                    <a:gd name="T0" fmla="*/ 1 w 56"/>
                    <a:gd name="T1" fmla="*/ 6 h 79"/>
                    <a:gd name="T2" fmla="*/ 45 w 56"/>
                    <a:gd name="T3" fmla="*/ 75 h 79"/>
                    <a:gd name="T4" fmla="*/ 52 w 56"/>
                    <a:gd name="T5" fmla="*/ 68 h 79"/>
                    <a:gd name="T6" fmla="*/ 9 w 56"/>
                    <a:gd name="T7" fmla="*/ 4 h 79"/>
                    <a:gd name="T8" fmla="*/ 1 w 56"/>
                    <a:gd name="T9" fmla="*/ 6 h 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6" h="79">
                      <a:moveTo>
                        <a:pt x="1" y="6"/>
                      </a:moveTo>
                      <a:cubicBezTo>
                        <a:pt x="5" y="35"/>
                        <a:pt x="24" y="56"/>
                        <a:pt x="45" y="75"/>
                      </a:cubicBezTo>
                      <a:cubicBezTo>
                        <a:pt x="50" y="79"/>
                        <a:pt x="56" y="73"/>
                        <a:pt x="52" y="68"/>
                      </a:cubicBezTo>
                      <a:cubicBezTo>
                        <a:pt x="35" y="48"/>
                        <a:pt x="22" y="26"/>
                        <a:pt x="9" y="4"/>
                      </a:cubicBezTo>
                      <a:cubicBezTo>
                        <a:pt x="7" y="0"/>
                        <a:pt x="0" y="2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54" name="chenying0907 52">
                  <a:extLst>
                    <a:ext uri="{FF2B5EF4-FFF2-40B4-BE49-F238E27FC236}">
                      <a16:creationId xmlns:a16="http://schemas.microsoft.com/office/drawing/2014/main" id="{9553D63D-2F3F-4797-AE28-EBE189C521A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33776" y="4113213"/>
                  <a:ext cx="42863" cy="101600"/>
                </a:xfrm>
                <a:custGeom>
                  <a:avLst/>
                  <a:gdLst>
                    <a:gd name="T0" fmla="*/ 2 w 42"/>
                    <a:gd name="T1" fmla="*/ 5 h 99"/>
                    <a:gd name="T2" fmla="*/ 31 w 42"/>
                    <a:gd name="T3" fmla="*/ 94 h 99"/>
                    <a:gd name="T4" fmla="*/ 39 w 42"/>
                    <a:gd name="T5" fmla="*/ 89 h 99"/>
                    <a:gd name="T6" fmla="*/ 10 w 42"/>
                    <a:gd name="T7" fmla="*/ 5 h 99"/>
                    <a:gd name="T8" fmla="*/ 2 w 42"/>
                    <a:gd name="T9" fmla="*/ 5 h 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99">
                      <a:moveTo>
                        <a:pt x="2" y="5"/>
                      </a:moveTo>
                      <a:cubicBezTo>
                        <a:pt x="0" y="37"/>
                        <a:pt x="13" y="68"/>
                        <a:pt x="31" y="94"/>
                      </a:cubicBezTo>
                      <a:cubicBezTo>
                        <a:pt x="35" y="99"/>
                        <a:pt x="42" y="94"/>
                        <a:pt x="39" y="89"/>
                      </a:cubicBezTo>
                      <a:cubicBezTo>
                        <a:pt x="24" y="64"/>
                        <a:pt x="14" y="34"/>
                        <a:pt x="10" y="5"/>
                      </a:cubicBezTo>
                      <a:cubicBezTo>
                        <a:pt x="9" y="0"/>
                        <a:pt x="3" y="0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55" name="chenying0907 53">
                  <a:extLst>
                    <a:ext uri="{FF2B5EF4-FFF2-40B4-BE49-F238E27FC236}">
                      <a16:creationId xmlns:a16="http://schemas.microsoft.com/office/drawing/2014/main" id="{7333107D-0B7E-479F-BE2D-4C473108498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17901" y="3932238"/>
                  <a:ext cx="20638" cy="79375"/>
                </a:xfrm>
                <a:custGeom>
                  <a:avLst/>
                  <a:gdLst>
                    <a:gd name="T0" fmla="*/ 4 w 19"/>
                    <a:gd name="T1" fmla="*/ 4 h 76"/>
                    <a:gd name="T2" fmla="*/ 10 w 19"/>
                    <a:gd name="T3" fmla="*/ 71 h 76"/>
                    <a:gd name="T4" fmla="*/ 18 w 19"/>
                    <a:gd name="T5" fmla="*/ 68 h 76"/>
                    <a:gd name="T6" fmla="*/ 10 w 19"/>
                    <a:gd name="T7" fmla="*/ 4 h 76"/>
                    <a:gd name="T8" fmla="*/ 4 w 19"/>
                    <a:gd name="T9" fmla="*/ 4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76">
                      <a:moveTo>
                        <a:pt x="4" y="4"/>
                      </a:moveTo>
                      <a:cubicBezTo>
                        <a:pt x="2" y="27"/>
                        <a:pt x="0" y="50"/>
                        <a:pt x="10" y="71"/>
                      </a:cubicBezTo>
                      <a:cubicBezTo>
                        <a:pt x="13" y="76"/>
                        <a:pt x="19" y="72"/>
                        <a:pt x="18" y="68"/>
                      </a:cubicBezTo>
                      <a:cubicBezTo>
                        <a:pt x="15" y="47"/>
                        <a:pt x="12" y="25"/>
                        <a:pt x="10" y="4"/>
                      </a:cubicBezTo>
                      <a:cubicBezTo>
                        <a:pt x="10" y="0"/>
                        <a:pt x="4" y="0"/>
                        <a:pt x="4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56" name="chenying0907 54">
                  <a:extLst>
                    <a:ext uri="{FF2B5EF4-FFF2-40B4-BE49-F238E27FC236}">
                      <a16:creationId xmlns:a16="http://schemas.microsoft.com/office/drawing/2014/main" id="{1C0B2FA7-A50E-4DCD-B664-C7CDC04B02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22663" y="3695701"/>
                  <a:ext cx="47625" cy="131763"/>
                </a:xfrm>
                <a:custGeom>
                  <a:avLst/>
                  <a:gdLst>
                    <a:gd name="T0" fmla="*/ 4 w 46"/>
                    <a:gd name="T1" fmla="*/ 125 h 127"/>
                    <a:gd name="T2" fmla="*/ 43 w 46"/>
                    <a:gd name="T3" fmla="*/ 12 h 127"/>
                    <a:gd name="T4" fmla="*/ 33 w 46"/>
                    <a:gd name="T5" fmla="*/ 6 h 127"/>
                    <a:gd name="T6" fmla="*/ 0 w 46"/>
                    <a:gd name="T7" fmla="*/ 124 h 127"/>
                    <a:gd name="T8" fmla="*/ 4 w 46"/>
                    <a:gd name="T9" fmla="*/ 125 h 1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127">
                      <a:moveTo>
                        <a:pt x="4" y="125"/>
                      </a:moveTo>
                      <a:cubicBezTo>
                        <a:pt x="17" y="88"/>
                        <a:pt x="25" y="47"/>
                        <a:pt x="43" y="12"/>
                      </a:cubicBezTo>
                      <a:cubicBezTo>
                        <a:pt x="46" y="5"/>
                        <a:pt x="37" y="0"/>
                        <a:pt x="33" y="6"/>
                      </a:cubicBezTo>
                      <a:cubicBezTo>
                        <a:pt x="10" y="43"/>
                        <a:pt x="6" y="82"/>
                        <a:pt x="0" y="124"/>
                      </a:cubicBezTo>
                      <a:cubicBezTo>
                        <a:pt x="0" y="126"/>
                        <a:pt x="3" y="127"/>
                        <a:pt x="4" y="1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57" name="chenying0907 55">
                  <a:extLst>
                    <a:ext uri="{FF2B5EF4-FFF2-40B4-BE49-F238E27FC236}">
                      <a16:creationId xmlns:a16="http://schemas.microsoft.com/office/drawing/2014/main" id="{9E1E0A9C-8B89-4C61-9542-022BA7D08C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86163" y="3575051"/>
                  <a:ext cx="50800" cy="66675"/>
                </a:xfrm>
                <a:custGeom>
                  <a:avLst/>
                  <a:gdLst>
                    <a:gd name="T0" fmla="*/ 9 w 48"/>
                    <a:gd name="T1" fmla="*/ 61 h 64"/>
                    <a:gd name="T2" fmla="*/ 21 w 48"/>
                    <a:gd name="T3" fmla="*/ 53 h 64"/>
                    <a:gd name="T4" fmla="*/ 31 w 48"/>
                    <a:gd name="T5" fmla="*/ 40 h 64"/>
                    <a:gd name="T6" fmla="*/ 47 w 48"/>
                    <a:gd name="T7" fmla="*/ 9 h 64"/>
                    <a:gd name="T8" fmla="*/ 39 w 48"/>
                    <a:gd name="T9" fmla="*/ 3 h 64"/>
                    <a:gd name="T10" fmla="*/ 18 w 48"/>
                    <a:gd name="T11" fmla="*/ 29 h 64"/>
                    <a:gd name="T12" fmla="*/ 11 w 48"/>
                    <a:gd name="T13" fmla="*/ 41 h 64"/>
                    <a:gd name="T14" fmla="*/ 3 w 48"/>
                    <a:gd name="T15" fmla="*/ 57 h 64"/>
                    <a:gd name="T16" fmla="*/ 9 w 48"/>
                    <a:gd name="T17" fmla="*/ 61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8" h="64">
                      <a:moveTo>
                        <a:pt x="9" y="61"/>
                      </a:moveTo>
                      <a:cubicBezTo>
                        <a:pt x="13" y="58"/>
                        <a:pt x="17" y="56"/>
                        <a:pt x="21" y="53"/>
                      </a:cubicBezTo>
                      <a:cubicBezTo>
                        <a:pt x="25" y="49"/>
                        <a:pt x="28" y="45"/>
                        <a:pt x="31" y="40"/>
                      </a:cubicBezTo>
                      <a:cubicBezTo>
                        <a:pt x="39" y="31"/>
                        <a:pt x="44" y="21"/>
                        <a:pt x="47" y="9"/>
                      </a:cubicBezTo>
                      <a:cubicBezTo>
                        <a:pt x="48" y="5"/>
                        <a:pt x="43" y="0"/>
                        <a:pt x="39" y="3"/>
                      </a:cubicBezTo>
                      <a:cubicBezTo>
                        <a:pt x="30" y="11"/>
                        <a:pt x="24" y="19"/>
                        <a:pt x="18" y="29"/>
                      </a:cubicBezTo>
                      <a:cubicBezTo>
                        <a:pt x="15" y="33"/>
                        <a:pt x="13" y="37"/>
                        <a:pt x="11" y="41"/>
                      </a:cubicBezTo>
                      <a:cubicBezTo>
                        <a:pt x="8" y="46"/>
                        <a:pt x="6" y="52"/>
                        <a:pt x="3" y="57"/>
                      </a:cubicBezTo>
                      <a:cubicBezTo>
                        <a:pt x="0" y="60"/>
                        <a:pt x="5" y="64"/>
                        <a:pt x="9" y="6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58" name="chenying0907 56">
                  <a:extLst>
                    <a:ext uri="{FF2B5EF4-FFF2-40B4-BE49-F238E27FC236}">
                      <a16:creationId xmlns:a16="http://schemas.microsoft.com/office/drawing/2014/main" id="{A46F6A0D-E29B-462D-9616-9DC7D6702E1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98876" y="3435351"/>
                  <a:ext cx="66675" cy="74613"/>
                </a:xfrm>
                <a:custGeom>
                  <a:avLst/>
                  <a:gdLst>
                    <a:gd name="T0" fmla="*/ 11 w 64"/>
                    <a:gd name="T1" fmla="*/ 66 h 71"/>
                    <a:gd name="T2" fmla="*/ 60 w 64"/>
                    <a:gd name="T3" fmla="*/ 9 h 71"/>
                    <a:gd name="T4" fmla="*/ 56 w 64"/>
                    <a:gd name="T5" fmla="*/ 1 h 71"/>
                    <a:gd name="T6" fmla="*/ 2 w 64"/>
                    <a:gd name="T7" fmla="*/ 62 h 71"/>
                    <a:gd name="T8" fmla="*/ 11 w 64"/>
                    <a:gd name="T9" fmla="*/ 66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" h="71">
                      <a:moveTo>
                        <a:pt x="11" y="66"/>
                      </a:moveTo>
                      <a:cubicBezTo>
                        <a:pt x="22" y="42"/>
                        <a:pt x="41" y="26"/>
                        <a:pt x="60" y="9"/>
                      </a:cubicBezTo>
                      <a:cubicBezTo>
                        <a:pt x="64" y="6"/>
                        <a:pt x="60" y="0"/>
                        <a:pt x="56" y="1"/>
                      </a:cubicBezTo>
                      <a:cubicBezTo>
                        <a:pt x="26" y="8"/>
                        <a:pt x="8" y="34"/>
                        <a:pt x="2" y="62"/>
                      </a:cubicBezTo>
                      <a:cubicBezTo>
                        <a:pt x="0" y="67"/>
                        <a:pt x="8" y="71"/>
                        <a:pt x="11" y="6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59" name="chenying0907 57">
                  <a:extLst>
                    <a:ext uri="{FF2B5EF4-FFF2-40B4-BE49-F238E27FC236}">
                      <a16:creationId xmlns:a16="http://schemas.microsoft.com/office/drawing/2014/main" id="{909BCA93-CD58-45D7-A7CF-3B52025B85D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98888" y="3357563"/>
                  <a:ext cx="57150" cy="34925"/>
                </a:xfrm>
                <a:custGeom>
                  <a:avLst/>
                  <a:gdLst>
                    <a:gd name="T0" fmla="*/ 5 w 56"/>
                    <a:gd name="T1" fmla="*/ 33 h 34"/>
                    <a:gd name="T2" fmla="*/ 16 w 56"/>
                    <a:gd name="T3" fmla="*/ 32 h 34"/>
                    <a:gd name="T4" fmla="*/ 29 w 56"/>
                    <a:gd name="T5" fmla="*/ 28 h 34"/>
                    <a:gd name="T6" fmla="*/ 51 w 56"/>
                    <a:gd name="T7" fmla="*/ 13 h 34"/>
                    <a:gd name="T8" fmla="*/ 46 w 56"/>
                    <a:gd name="T9" fmla="*/ 2 h 34"/>
                    <a:gd name="T10" fmla="*/ 22 w 56"/>
                    <a:gd name="T11" fmla="*/ 11 h 34"/>
                    <a:gd name="T12" fmla="*/ 10 w 56"/>
                    <a:gd name="T13" fmla="*/ 19 h 34"/>
                    <a:gd name="T14" fmla="*/ 3 w 56"/>
                    <a:gd name="T15" fmla="*/ 27 h 34"/>
                    <a:gd name="T16" fmla="*/ 5 w 56"/>
                    <a:gd name="T17" fmla="*/ 33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6" h="34">
                      <a:moveTo>
                        <a:pt x="5" y="33"/>
                      </a:moveTo>
                      <a:cubicBezTo>
                        <a:pt x="9" y="32"/>
                        <a:pt x="12" y="33"/>
                        <a:pt x="16" y="32"/>
                      </a:cubicBezTo>
                      <a:cubicBezTo>
                        <a:pt x="20" y="31"/>
                        <a:pt x="24" y="29"/>
                        <a:pt x="29" y="28"/>
                      </a:cubicBezTo>
                      <a:cubicBezTo>
                        <a:pt x="38" y="24"/>
                        <a:pt x="43" y="19"/>
                        <a:pt x="51" y="13"/>
                      </a:cubicBezTo>
                      <a:cubicBezTo>
                        <a:pt x="56" y="10"/>
                        <a:pt x="53" y="0"/>
                        <a:pt x="46" y="2"/>
                      </a:cubicBezTo>
                      <a:cubicBezTo>
                        <a:pt x="37" y="5"/>
                        <a:pt x="30" y="7"/>
                        <a:pt x="22" y="11"/>
                      </a:cubicBezTo>
                      <a:cubicBezTo>
                        <a:pt x="18" y="14"/>
                        <a:pt x="14" y="16"/>
                        <a:pt x="10" y="19"/>
                      </a:cubicBezTo>
                      <a:cubicBezTo>
                        <a:pt x="7" y="21"/>
                        <a:pt x="5" y="25"/>
                        <a:pt x="3" y="27"/>
                      </a:cubicBezTo>
                      <a:cubicBezTo>
                        <a:pt x="0" y="29"/>
                        <a:pt x="1" y="34"/>
                        <a:pt x="5" y="3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60" name="chenying0907 58">
                  <a:extLst>
                    <a:ext uri="{FF2B5EF4-FFF2-40B4-BE49-F238E27FC236}">
                      <a16:creationId xmlns:a16="http://schemas.microsoft.com/office/drawing/2014/main" id="{E384EC0E-06FC-4F02-A5E3-E504C55670C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25863" y="3227388"/>
                  <a:ext cx="76200" cy="69850"/>
                </a:xfrm>
                <a:custGeom>
                  <a:avLst/>
                  <a:gdLst>
                    <a:gd name="T0" fmla="*/ 69 w 74"/>
                    <a:gd name="T1" fmla="*/ 58 h 68"/>
                    <a:gd name="T2" fmla="*/ 42 w 74"/>
                    <a:gd name="T3" fmla="*/ 36 h 68"/>
                    <a:gd name="T4" fmla="*/ 14 w 74"/>
                    <a:gd name="T5" fmla="*/ 6 h 68"/>
                    <a:gd name="T6" fmla="*/ 3 w 74"/>
                    <a:gd name="T7" fmla="*/ 15 h 68"/>
                    <a:gd name="T8" fmla="*/ 66 w 74"/>
                    <a:gd name="T9" fmla="*/ 66 h 68"/>
                    <a:gd name="T10" fmla="*/ 69 w 74"/>
                    <a:gd name="T11" fmla="*/ 58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8">
                      <a:moveTo>
                        <a:pt x="69" y="58"/>
                      </a:moveTo>
                      <a:cubicBezTo>
                        <a:pt x="59" y="53"/>
                        <a:pt x="50" y="44"/>
                        <a:pt x="42" y="36"/>
                      </a:cubicBezTo>
                      <a:cubicBezTo>
                        <a:pt x="32" y="26"/>
                        <a:pt x="23" y="16"/>
                        <a:pt x="14" y="6"/>
                      </a:cubicBezTo>
                      <a:cubicBezTo>
                        <a:pt x="9" y="0"/>
                        <a:pt x="0" y="8"/>
                        <a:pt x="3" y="15"/>
                      </a:cubicBezTo>
                      <a:cubicBezTo>
                        <a:pt x="17" y="41"/>
                        <a:pt x="38" y="58"/>
                        <a:pt x="66" y="66"/>
                      </a:cubicBezTo>
                      <a:cubicBezTo>
                        <a:pt x="71" y="68"/>
                        <a:pt x="74" y="60"/>
                        <a:pt x="69" y="5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61" name="chenying0907 59">
                  <a:extLst>
                    <a:ext uri="{FF2B5EF4-FFF2-40B4-BE49-F238E27FC236}">
                      <a16:creationId xmlns:a16="http://schemas.microsoft.com/office/drawing/2014/main" id="{4D2455D5-D17B-4F2B-8B87-13CAF051764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22676" y="3065463"/>
                  <a:ext cx="60325" cy="96838"/>
                </a:xfrm>
                <a:custGeom>
                  <a:avLst/>
                  <a:gdLst>
                    <a:gd name="T0" fmla="*/ 54 w 58"/>
                    <a:gd name="T1" fmla="*/ 85 h 94"/>
                    <a:gd name="T2" fmla="*/ 12 w 58"/>
                    <a:gd name="T3" fmla="*/ 6 h 94"/>
                    <a:gd name="T4" fmla="*/ 2 w 58"/>
                    <a:gd name="T5" fmla="*/ 9 h 94"/>
                    <a:gd name="T6" fmla="*/ 47 w 58"/>
                    <a:gd name="T7" fmla="*/ 91 h 94"/>
                    <a:gd name="T8" fmla="*/ 54 w 58"/>
                    <a:gd name="T9" fmla="*/ 85 h 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94">
                      <a:moveTo>
                        <a:pt x="54" y="85"/>
                      </a:moveTo>
                      <a:cubicBezTo>
                        <a:pt x="37" y="61"/>
                        <a:pt x="23" y="35"/>
                        <a:pt x="12" y="6"/>
                      </a:cubicBezTo>
                      <a:cubicBezTo>
                        <a:pt x="10" y="0"/>
                        <a:pt x="0" y="2"/>
                        <a:pt x="2" y="9"/>
                      </a:cubicBezTo>
                      <a:cubicBezTo>
                        <a:pt x="7" y="41"/>
                        <a:pt x="22" y="71"/>
                        <a:pt x="47" y="91"/>
                      </a:cubicBezTo>
                      <a:cubicBezTo>
                        <a:pt x="51" y="94"/>
                        <a:pt x="58" y="90"/>
                        <a:pt x="54" y="8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62" name="chenying0907 60">
                  <a:extLst>
                    <a:ext uri="{FF2B5EF4-FFF2-40B4-BE49-F238E27FC236}">
                      <a16:creationId xmlns:a16="http://schemas.microsoft.com/office/drawing/2014/main" id="{4C42CA03-4790-41BE-A43A-A5F6B86B79F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65526" y="2909888"/>
                  <a:ext cx="22225" cy="68263"/>
                </a:xfrm>
                <a:custGeom>
                  <a:avLst/>
                  <a:gdLst>
                    <a:gd name="T0" fmla="*/ 22 w 22"/>
                    <a:gd name="T1" fmla="*/ 62 h 66"/>
                    <a:gd name="T2" fmla="*/ 9 w 22"/>
                    <a:gd name="T3" fmla="*/ 4 h 66"/>
                    <a:gd name="T4" fmla="*/ 1 w 22"/>
                    <a:gd name="T5" fmla="*/ 6 h 66"/>
                    <a:gd name="T6" fmla="*/ 18 w 22"/>
                    <a:gd name="T7" fmla="*/ 64 h 66"/>
                    <a:gd name="T8" fmla="*/ 22 w 22"/>
                    <a:gd name="T9" fmla="*/ 62 h 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66">
                      <a:moveTo>
                        <a:pt x="22" y="62"/>
                      </a:moveTo>
                      <a:cubicBezTo>
                        <a:pt x="17" y="43"/>
                        <a:pt x="16" y="23"/>
                        <a:pt x="9" y="4"/>
                      </a:cubicBezTo>
                      <a:cubicBezTo>
                        <a:pt x="7" y="0"/>
                        <a:pt x="0" y="1"/>
                        <a:pt x="1" y="6"/>
                      </a:cubicBezTo>
                      <a:cubicBezTo>
                        <a:pt x="6" y="25"/>
                        <a:pt x="6" y="47"/>
                        <a:pt x="18" y="64"/>
                      </a:cubicBezTo>
                      <a:cubicBezTo>
                        <a:pt x="19" y="66"/>
                        <a:pt x="22" y="65"/>
                        <a:pt x="22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63" name="chenying0907 61">
                  <a:extLst>
                    <a:ext uri="{FF2B5EF4-FFF2-40B4-BE49-F238E27FC236}">
                      <a16:creationId xmlns:a16="http://schemas.microsoft.com/office/drawing/2014/main" id="{E98E4285-1341-4C73-AB17-13BD4F28C40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38538" y="2741613"/>
                  <a:ext cx="28575" cy="100013"/>
                </a:xfrm>
                <a:custGeom>
                  <a:avLst/>
                  <a:gdLst>
                    <a:gd name="T0" fmla="*/ 22 w 27"/>
                    <a:gd name="T1" fmla="*/ 89 h 96"/>
                    <a:gd name="T2" fmla="*/ 15 w 27"/>
                    <a:gd name="T3" fmla="*/ 8 h 96"/>
                    <a:gd name="T4" fmla="*/ 2 w 27"/>
                    <a:gd name="T5" fmla="*/ 8 h 96"/>
                    <a:gd name="T6" fmla="*/ 9 w 27"/>
                    <a:gd name="T7" fmla="*/ 89 h 96"/>
                    <a:gd name="T8" fmla="*/ 22 w 27"/>
                    <a:gd name="T9" fmla="*/ 89 h 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96">
                      <a:moveTo>
                        <a:pt x="22" y="89"/>
                      </a:moveTo>
                      <a:cubicBezTo>
                        <a:pt x="27" y="62"/>
                        <a:pt x="18" y="35"/>
                        <a:pt x="15" y="8"/>
                      </a:cubicBezTo>
                      <a:cubicBezTo>
                        <a:pt x="14" y="0"/>
                        <a:pt x="3" y="0"/>
                        <a:pt x="2" y="8"/>
                      </a:cubicBezTo>
                      <a:cubicBezTo>
                        <a:pt x="0" y="35"/>
                        <a:pt x="4" y="62"/>
                        <a:pt x="9" y="89"/>
                      </a:cubicBezTo>
                      <a:cubicBezTo>
                        <a:pt x="10" y="96"/>
                        <a:pt x="21" y="96"/>
                        <a:pt x="22" y="8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64" name="chenying0907 62">
                  <a:extLst>
                    <a:ext uri="{FF2B5EF4-FFF2-40B4-BE49-F238E27FC236}">
                      <a16:creationId xmlns:a16="http://schemas.microsoft.com/office/drawing/2014/main" id="{00E965CF-8505-47A6-9CF3-E08477245A3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46476" y="2592388"/>
                  <a:ext cx="22225" cy="73025"/>
                </a:xfrm>
                <a:custGeom>
                  <a:avLst/>
                  <a:gdLst>
                    <a:gd name="T0" fmla="*/ 13 w 22"/>
                    <a:gd name="T1" fmla="*/ 66 h 70"/>
                    <a:gd name="T2" fmla="*/ 21 w 22"/>
                    <a:gd name="T3" fmla="*/ 8 h 70"/>
                    <a:gd name="T4" fmla="*/ 11 w 22"/>
                    <a:gd name="T5" fmla="*/ 6 h 70"/>
                    <a:gd name="T6" fmla="*/ 5 w 22"/>
                    <a:gd name="T7" fmla="*/ 66 h 70"/>
                    <a:gd name="T8" fmla="*/ 13 w 22"/>
                    <a:gd name="T9" fmla="*/ 66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70">
                      <a:moveTo>
                        <a:pt x="13" y="66"/>
                      </a:moveTo>
                      <a:cubicBezTo>
                        <a:pt x="17" y="47"/>
                        <a:pt x="16" y="27"/>
                        <a:pt x="21" y="8"/>
                      </a:cubicBezTo>
                      <a:cubicBezTo>
                        <a:pt x="22" y="2"/>
                        <a:pt x="13" y="0"/>
                        <a:pt x="11" y="6"/>
                      </a:cubicBezTo>
                      <a:cubicBezTo>
                        <a:pt x="4" y="26"/>
                        <a:pt x="0" y="45"/>
                        <a:pt x="5" y="66"/>
                      </a:cubicBezTo>
                      <a:cubicBezTo>
                        <a:pt x="6" y="70"/>
                        <a:pt x="12" y="70"/>
                        <a:pt x="13" y="6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65" name="chenying0907 63">
                  <a:extLst>
                    <a:ext uri="{FF2B5EF4-FFF2-40B4-BE49-F238E27FC236}">
                      <a16:creationId xmlns:a16="http://schemas.microsoft.com/office/drawing/2014/main" id="{10F19961-95EC-488F-86A7-206D60ADA8D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95688" y="2397126"/>
                  <a:ext cx="49213" cy="103188"/>
                </a:xfrm>
                <a:custGeom>
                  <a:avLst/>
                  <a:gdLst>
                    <a:gd name="T0" fmla="*/ 7 w 47"/>
                    <a:gd name="T1" fmla="*/ 96 h 99"/>
                    <a:gd name="T2" fmla="*/ 45 w 47"/>
                    <a:gd name="T3" fmla="*/ 8 h 99"/>
                    <a:gd name="T4" fmla="*/ 36 w 47"/>
                    <a:gd name="T5" fmla="*/ 5 h 99"/>
                    <a:gd name="T6" fmla="*/ 0 w 47"/>
                    <a:gd name="T7" fmla="*/ 94 h 99"/>
                    <a:gd name="T8" fmla="*/ 7 w 47"/>
                    <a:gd name="T9" fmla="*/ 96 h 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99">
                      <a:moveTo>
                        <a:pt x="7" y="96"/>
                      </a:moveTo>
                      <a:cubicBezTo>
                        <a:pt x="20" y="67"/>
                        <a:pt x="33" y="38"/>
                        <a:pt x="45" y="8"/>
                      </a:cubicBezTo>
                      <a:cubicBezTo>
                        <a:pt x="47" y="3"/>
                        <a:pt x="39" y="0"/>
                        <a:pt x="36" y="5"/>
                      </a:cubicBezTo>
                      <a:cubicBezTo>
                        <a:pt x="19" y="33"/>
                        <a:pt x="4" y="61"/>
                        <a:pt x="0" y="94"/>
                      </a:cubicBezTo>
                      <a:cubicBezTo>
                        <a:pt x="0" y="97"/>
                        <a:pt x="6" y="99"/>
                        <a:pt x="7" y="9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66" name="chenying0907 64">
                  <a:extLst>
                    <a:ext uri="{FF2B5EF4-FFF2-40B4-BE49-F238E27FC236}">
                      <a16:creationId xmlns:a16="http://schemas.microsoft.com/office/drawing/2014/main" id="{18284BCE-8821-4AD7-8D2A-FD9AE7422E1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70301" y="2254251"/>
                  <a:ext cx="57150" cy="80963"/>
                </a:xfrm>
                <a:custGeom>
                  <a:avLst/>
                  <a:gdLst>
                    <a:gd name="T0" fmla="*/ 8 w 55"/>
                    <a:gd name="T1" fmla="*/ 74 h 78"/>
                    <a:gd name="T2" fmla="*/ 27 w 55"/>
                    <a:gd name="T3" fmla="*/ 44 h 78"/>
                    <a:gd name="T4" fmla="*/ 52 w 55"/>
                    <a:gd name="T5" fmla="*/ 10 h 78"/>
                    <a:gd name="T6" fmla="*/ 45 w 55"/>
                    <a:gd name="T7" fmla="*/ 3 h 78"/>
                    <a:gd name="T8" fmla="*/ 16 w 55"/>
                    <a:gd name="T9" fmla="*/ 33 h 78"/>
                    <a:gd name="T10" fmla="*/ 1 w 55"/>
                    <a:gd name="T11" fmla="*/ 72 h 78"/>
                    <a:gd name="T12" fmla="*/ 8 w 55"/>
                    <a:gd name="T13" fmla="*/ 74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5" h="78">
                      <a:moveTo>
                        <a:pt x="8" y="74"/>
                      </a:moveTo>
                      <a:cubicBezTo>
                        <a:pt x="12" y="63"/>
                        <a:pt x="21" y="53"/>
                        <a:pt x="27" y="44"/>
                      </a:cubicBezTo>
                      <a:cubicBezTo>
                        <a:pt x="35" y="32"/>
                        <a:pt x="45" y="22"/>
                        <a:pt x="52" y="10"/>
                      </a:cubicBezTo>
                      <a:cubicBezTo>
                        <a:pt x="55" y="6"/>
                        <a:pt x="50" y="0"/>
                        <a:pt x="45" y="3"/>
                      </a:cubicBezTo>
                      <a:cubicBezTo>
                        <a:pt x="34" y="11"/>
                        <a:pt x="25" y="21"/>
                        <a:pt x="16" y="33"/>
                      </a:cubicBezTo>
                      <a:cubicBezTo>
                        <a:pt x="7" y="45"/>
                        <a:pt x="5" y="57"/>
                        <a:pt x="1" y="72"/>
                      </a:cubicBezTo>
                      <a:cubicBezTo>
                        <a:pt x="0" y="76"/>
                        <a:pt x="6" y="78"/>
                        <a:pt x="8" y="7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67" name="chenying0907 65">
                  <a:extLst>
                    <a:ext uri="{FF2B5EF4-FFF2-40B4-BE49-F238E27FC236}">
                      <a16:creationId xmlns:a16="http://schemas.microsoft.com/office/drawing/2014/main" id="{7573959E-474A-458E-AE25-D81FBD98D55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54438" y="2087563"/>
                  <a:ext cx="73025" cy="87313"/>
                </a:xfrm>
                <a:custGeom>
                  <a:avLst/>
                  <a:gdLst>
                    <a:gd name="T0" fmla="*/ 6 w 71"/>
                    <a:gd name="T1" fmla="*/ 84 h 85"/>
                    <a:gd name="T2" fmla="*/ 66 w 71"/>
                    <a:gd name="T3" fmla="*/ 14 h 85"/>
                    <a:gd name="T4" fmla="*/ 58 w 71"/>
                    <a:gd name="T5" fmla="*/ 5 h 85"/>
                    <a:gd name="T6" fmla="*/ 1 w 71"/>
                    <a:gd name="T7" fmla="*/ 81 h 85"/>
                    <a:gd name="T8" fmla="*/ 6 w 71"/>
                    <a:gd name="T9" fmla="*/ 84 h 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1" h="85">
                      <a:moveTo>
                        <a:pt x="6" y="84"/>
                      </a:moveTo>
                      <a:cubicBezTo>
                        <a:pt x="31" y="64"/>
                        <a:pt x="46" y="37"/>
                        <a:pt x="66" y="14"/>
                      </a:cubicBezTo>
                      <a:cubicBezTo>
                        <a:pt x="71" y="8"/>
                        <a:pt x="64" y="0"/>
                        <a:pt x="58" y="5"/>
                      </a:cubicBezTo>
                      <a:cubicBezTo>
                        <a:pt x="33" y="26"/>
                        <a:pt x="11" y="49"/>
                        <a:pt x="1" y="81"/>
                      </a:cubicBezTo>
                      <a:cubicBezTo>
                        <a:pt x="0" y="84"/>
                        <a:pt x="4" y="85"/>
                        <a:pt x="6" y="8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68" name="chenying0907 66">
                  <a:extLst>
                    <a:ext uri="{FF2B5EF4-FFF2-40B4-BE49-F238E27FC236}">
                      <a16:creationId xmlns:a16="http://schemas.microsoft.com/office/drawing/2014/main" id="{DA7677CF-D925-4BD9-B9B5-BA876FFB25C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865563" y="1936751"/>
                  <a:ext cx="80963" cy="104775"/>
                </a:xfrm>
                <a:custGeom>
                  <a:avLst/>
                  <a:gdLst>
                    <a:gd name="T0" fmla="*/ 8 w 79"/>
                    <a:gd name="T1" fmla="*/ 98 h 101"/>
                    <a:gd name="T2" fmla="*/ 74 w 79"/>
                    <a:gd name="T3" fmla="*/ 12 h 101"/>
                    <a:gd name="T4" fmla="*/ 67 w 79"/>
                    <a:gd name="T5" fmla="*/ 5 h 101"/>
                    <a:gd name="T6" fmla="*/ 31 w 79"/>
                    <a:gd name="T7" fmla="*/ 43 h 101"/>
                    <a:gd name="T8" fmla="*/ 2 w 79"/>
                    <a:gd name="T9" fmla="*/ 94 h 101"/>
                    <a:gd name="T10" fmla="*/ 8 w 79"/>
                    <a:gd name="T11" fmla="*/ 98 h 1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9" h="101">
                      <a:moveTo>
                        <a:pt x="8" y="98"/>
                      </a:moveTo>
                      <a:cubicBezTo>
                        <a:pt x="34" y="72"/>
                        <a:pt x="51" y="41"/>
                        <a:pt x="74" y="12"/>
                      </a:cubicBezTo>
                      <a:cubicBezTo>
                        <a:pt x="79" y="7"/>
                        <a:pt x="72" y="0"/>
                        <a:pt x="67" y="5"/>
                      </a:cubicBezTo>
                      <a:cubicBezTo>
                        <a:pt x="53" y="17"/>
                        <a:pt x="41" y="28"/>
                        <a:pt x="31" y="43"/>
                      </a:cubicBezTo>
                      <a:cubicBezTo>
                        <a:pt x="20" y="59"/>
                        <a:pt x="12" y="76"/>
                        <a:pt x="2" y="94"/>
                      </a:cubicBezTo>
                      <a:cubicBezTo>
                        <a:pt x="0" y="97"/>
                        <a:pt x="5" y="101"/>
                        <a:pt x="8" y="9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69" name="chenying0907 67">
                  <a:extLst>
                    <a:ext uri="{FF2B5EF4-FFF2-40B4-BE49-F238E27FC236}">
                      <a16:creationId xmlns:a16="http://schemas.microsoft.com/office/drawing/2014/main" id="{F6F1F2DB-9100-478B-A5C5-24EDF65C33C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84626" y="1827213"/>
                  <a:ext cx="87313" cy="65088"/>
                </a:xfrm>
                <a:custGeom>
                  <a:avLst/>
                  <a:gdLst>
                    <a:gd name="T0" fmla="*/ 8 w 85"/>
                    <a:gd name="T1" fmla="*/ 61 h 63"/>
                    <a:gd name="T2" fmla="*/ 23 w 85"/>
                    <a:gd name="T3" fmla="*/ 57 h 63"/>
                    <a:gd name="T4" fmla="*/ 40 w 85"/>
                    <a:gd name="T5" fmla="*/ 47 h 63"/>
                    <a:gd name="T6" fmla="*/ 76 w 85"/>
                    <a:gd name="T7" fmla="*/ 21 h 63"/>
                    <a:gd name="T8" fmla="*/ 67 w 85"/>
                    <a:gd name="T9" fmla="*/ 6 h 63"/>
                    <a:gd name="T10" fmla="*/ 34 w 85"/>
                    <a:gd name="T11" fmla="*/ 26 h 63"/>
                    <a:gd name="T12" fmla="*/ 18 w 85"/>
                    <a:gd name="T13" fmla="*/ 38 h 63"/>
                    <a:gd name="T14" fmla="*/ 3 w 85"/>
                    <a:gd name="T15" fmla="*/ 53 h 63"/>
                    <a:gd name="T16" fmla="*/ 8 w 85"/>
                    <a:gd name="T17" fmla="*/ 61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5" h="63">
                      <a:moveTo>
                        <a:pt x="8" y="61"/>
                      </a:moveTo>
                      <a:cubicBezTo>
                        <a:pt x="13" y="59"/>
                        <a:pt x="18" y="59"/>
                        <a:pt x="23" y="57"/>
                      </a:cubicBezTo>
                      <a:cubicBezTo>
                        <a:pt x="29" y="54"/>
                        <a:pt x="35" y="50"/>
                        <a:pt x="40" y="47"/>
                      </a:cubicBezTo>
                      <a:cubicBezTo>
                        <a:pt x="53" y="39"/>
                        <a:pt x="64" y="30"/>
                        <a:pt x="76" y="21"/>
                      </a:cubicBezTo>
                      <a:cubicBezTo>
                        <a:pt x="85" y="14"/>
                        <a:pt x="77" y="0"/>
                        <a:pt x="67" y="6"/>
                      </a:cubicBezTo>
                      <a:cubicBezTo>
                        <a:pt x="56" y="12"/>
                        <a:pt x="44" y="18"/>
                        <a:pt x="34" y="26"/>
                      </a:cubicBezTo>
                      <a:cubicBezTo>
                        <a:pt x="28" y="30"/>
                        <a:pt x="23" y="34"/>
                        <a:pt x="18" y="38"/>
                      </a:cubicBezTo>
                      <a:cubicBezTo>
                        <a:pt x="11" y="42"/>
                        <a:pt x="8" y="48"/>
                        <a:pt x="3" y="53"/>
                      </a:cubicBezTo>
                      <a:cubicBezTo>
                        <a:pt x="0" y="57"/>
                        <a:pt x="3" y="63"/>
                        <a:pt x="8" y="6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70" name="chenying0907 68">
                  <a:extLst>
                    <a:ext uri="{FF2B5EF4-FFF2-40B4-BE49-F238E27FC236}">
                      <a16:creationId xmlns:a16="http://schemas.microsoft.com/office/drawing/2014/main" id="{F568F698-9219-48A8-9F2E-62F85E9572A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27501" y="1725613"/>
                  <a:ext cx="109538" cy="76200"/>
                </a:xfrm>
                <a:custGeom>
                  <a:avLst/>
                  <a:gdLst>
                    <a:gd name="T0" fmla="*/ 9 w 105"/>
                    <a:gd name="T1" fmla="*/ 71 h 74"/>
                    <a:gd name="T2" fmla="*/ 96 w 105"/>
                    <a:gd name="T3" fmla="*/ 16 h 74"/>
                    <a:gd name="T4" fmla="*/ 89 w 105"/>
                    <a:gd name="T5" fmla="*/ 4 h 74"/>
                    <a:gd name="T6" fmla="*/ 2 w 105"/>
                    <a:gd name="T7" fmla="*/ 66 h 74"/>
                    <a:gd name="T8" fmla="*/ 9 w 105"/>
                    <a:gd name="T9" fmla="*/ 71 h 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5" h="74">
                      <a:moveTo>
                        <a:pt x="9" y="71"/>
                      </a:moveTo>
                      <a:cubicBezTo>
                        <a:pt x="33" y="47"/>
                        <a:pt x="67" y="33"/>
                        <a:pt x="96" y="16"/>
                      </a:cubicBezTo>
                      <a:cubicBezTo>
                        <a:pt x="105" y="12"/>
                        <a:pt x="97" y="0"/>
                        <a:pt x="89" y="4"/>
                      </a:cubicBezTo>
                      <a:cubicBezTo>
                        <a:pt x="55" y="19"/>
                        <a:pt x="22" y="32"/>
                        <a:pt x="2" y="66"/>
                      </a:cubicBezTo>
                      <a:cubicBezTo>
                        <a:pt x="0" y="70"/>
                        <a:pt x="5" y="74"/>
                        <a:pt x="9" y="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71" name="chenying0907 69">
                  <a:extLst>
                    <a:ext uri="{FF2B5EF4-FFF2-40B4-BE49-F238E27FC236}">
                      <a16:creationId xmlns:a16="http://schemas.microsoft.com/office/drawing/2014/main" id="{5D4F95A3-ADEF-49C3-A75D-3B47FD42154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00538" y="1655763"/>
                  <a:ext cx="87313" cy="47625"/>
                </a:xfrm>
                <a:custGeom>
                  <a:avLst/>
                  <a:gdLst>
                    <a:gd name="T0" fmla="*/ 7 w 84"/>
                    <a:gd name="T1" fmla="*/ 46 h 47"/>
                    <a:gd name="T2" fmla="*/ 80 w 84"/>
                    <a:gd name="T3" fmla="*/ 9 h 47"/>
                    <a:gd name="T4" fmla="*/ 77 w 84"/>
                    <a:gd name="T5" fmla="*/ 3 h 47"/>
                    <a:gd name="T6" fmla="*/ 5 w 84"/>
                    <a:gd name="T7" fmla="*/ 38 h 47"/>
                    <a:gd name="T8" fmla="*/ 7 w 84"/>
                    <a:gd name="T9" fmla="*/ 46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4" h="47">
                      <a:moveTo>
                        <a:pt x="7" y="46"/>
                      </a:moveTo>
                      <a:cubicBezTo>
                        <a:pt x="36" y="41"/>
                        <a:pt x="58" y="26"/>
                        <a:pt x="80" y="9"/>
                      </a:cubicBezTo>
                      <a:cubicBezTo>
                        <a:pt x="84" y="6"/>
                        <a:pt x="81" y="0"/>
                        <a:pt x="77" y="3"/>
                      </a:cubicBezTo>
                      <a:cubicBezTo>
                        <a:pt x="54" y="16"/>
                        <a:pt x="30" y="29"/>
                        <a:pt x="5" y="38"/>
                      </a:cubicBezTo>
                      <a:cubicBezTo>
                        <a:pt x="0" y="40"/>
                        <a:pt x="2" y="47"/>
                        <a:pt x="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72" name="chenying0907 70">
                  <a:extLst>
                    <a:ext uri="{FF2B5EF4-FFF2-40B4-BE49-F238E27FC236}">
                      <a16:creationId xmlns:a16="http://schemas.microsoft.com/office/drawing/2014/main" id="{52366D68-1CCE-4896-90B8-A9241700FAE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51351" y="1609726"/>
                  <a:ext cx="103188" cy="31750"/>
                </a:xfrm>
                <a:custGeom>
                  <a:avLst/>
                  <a:gdLst>
                    <a:gd name="T0" fmla="*/ 4 w 100"/>
                    <a:gd name="T1" fmla="*/ 25 h 31"/>
                    <a:gd name="T2" fmla="*/ 95 w 100"/>
                    <a:gd name="T3" fmla="*/ 11 h 31"/>
                    <a:gd name="T4" fmla="*/ 92 w 100"/>
                    <a:gd name="T5" fmla="*/ 1 h 31"/>
                    <a:gd name="T6" fmla="*/ 4 w 100"/>
                    <a:gd name="T7" fmla="*/ 17 h 31"/>
                    <a:gd name="T8" fmla="*/ 4 w 100"/>
                    <a:gd name="T9" fmla="*/ 25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0" h="31">
                      <a:moveTo>
                        <a:pt x="4" y="25"/>
                      </a:moveTo>
                      <a:cubicBezTo>
                        <a:pt x="34" y="31"/>
                        <a:pt x="67" y="23"/>
                        <a:pt x="95" y="11"/>
                      </a:cubicBezTo>
                      <a:cubicBezTo>
                        <a:pt x="100" y="9"/>
                        <a:pt x="97" y="0"/>
                        <a:pt x="92" y="1"/>
                      </a:cubicBezTo>
                      <a:cubicBezTo>
                        <a:pt x="63" y="3"/>
                        <a:pt x="32" y="9"/>
                        <a:pt x="4" y="17"/>
                      </a:cubicBezTo>
                      <a:cubicBezTo>
                        <a:pt x="0" y="18"/>
                        <a:pt x="0" y="24"/>
                        <a:pt x="4" y="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73" name="chenying0907 71">
                  <a:extLst>
                    <a:ext uri="{FF2B5EF4-FFF2-40B4-BE49-F238E27FC236}">
                      <a16:creationId xmlns:a16="http://schemas.microsoft.com/office/drawing/2014/main" id="{DEE2CCFE-8B2F-4350-AC08-4DAC4C17C70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38676" y="1628776"/>
                  <a:ext cx="109538" cy="19050"/>
                </a:xfrm>
                <a:custGeom>
                  <a:avLst/>
                  <a:gdLst>
                    <a:gd name="T0" fmla="*/ 4 w 105"/>
                    <a:gd name="T1" fmla="*/ 13 h 18"/>
                    <a:gd name="T2" fmla="*/ 99 w 105"/>
                    <a:gd name="T3" fmla="*/ 14 h 18"/>
                    <a:gd name="T4" fmla="*/ 99 w 105"/>
                    <a:gd name="T5" fmla="*/ 4 h 18"/>
                    <a:gd name="T6" fmla="*/ 4 w 105"/>
                    <a:gd name="T7" fmla="*/ 5 h 18"/>
                    <a:gd name="T8" fmla="*/ 4 w 105"/>
                    <a:gd name="T9" fmla="*/ 13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5" h="18">
                      <a:moveTo>
                        <a:pt x="4" y="13"/>
                      </a:moveTo>
                      <a:cubicBezTo>
                        <a:pt x="35" y="18"/>
                        <a:pt x="67" y="17"/>
                        <a:pt x="99" y="14"/>
                      </a:cubicBezTo>
                      <a:cubicBezTo>
                        <a:pt x="105" y="13"/>
                        <a:pt x="105" y="5"/>
                        <a:pt x="99" y="4"/>
                      </a:cubicBezTo>
                      <a:cubicBezTo>
                        <a:pt x="67" y="1"/>
                        <a:pt x="35" y="0"/>
                        <a:pt x="4" y="5"/>
                      </a:cubicBezTo>
                      <a:cubicBezTo>
                        <a:pt x="0" y="6"/>
                        <a:pt x="0" y="12"/>
                        <a:pt x="4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74" name="chenying0907 72">
                  <a:extLst>
                    <a:ext uri="{FF2B5EF4-FFF2-40B4-BE49-F238E27FC236}">
                      <a16:creationId xmlns:a16="http://schemas.microsoft.com/office/drawing/2014/main" id="{80B9A908-2CBF-4AFA-BD9F-0265273AE97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51401" y="1643063"/>
                  <a:ext cx="68263" cy="30163"/>
                </a:xfrm>
                <a:custGeom>
                  <a:avLst/>
                  <a:gdLst>
                    <a:gd name="T0" fmla="*/ 2 w 65"/>
                    <a:gd name="T1" fmla="*/ 4 h 28"/>
                    <a:gd name="T2" fmla="*/ 59 w 65"/>
                    <a:gd name="T3" fmla="*/ 27 h 28"/>
                    <a:gd name="T4" fmla="*/ 62 w 65"/>
                    <a:gd name="T5" fmla="*/ 21 h 28"/>
                    <a:gd name="T6" fmla="*/ 3 w 65"/>
                    <a:gd name="T7" fmla="*/ 1 h 28"/>
                    <a:gd name="T8" fmla="*/ 2 w 65"/>
                    <a:gd name="T9" fmla="*/ 4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28">
                      <a:moveTo>
                        <a:pt x="2" y="4"/>
                      </a:moveTo>
                      <a:cubicBezTo>
                        <a:pt x="19" y="15"/>
                        <a:pt x="40" y="22"/>
                        <a:pt x="59" y="27"/>
                      </a:cubicBezTo>
                      <a:cubicBezTo>
                        <a:pt x="63" y="28"/>
                        <a:pt x="65" y="23"/>
                        <a:pt x="62" y="21"/>
                      </a:cubicBezTo>
                      <a:cubicBezTo>
                        <a:pt x="43" y="13"/>
                        <a:pt x="23" y="7"/>
                        <a:pt x="3" y="1"/>
                      </a:cubicBezTo>
                      <a:cubicBezTo>
                        <a:pt x="1" y="0"/>
                        <a:pt x="0" y="3"/>
                        <a:pt x="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75" name="chenying0907 73">
                  <a:extLst>
                    <a:ext uri="{FF2B5EF4-FFF2-40B4-BE49-F238E27FC236}">
                      <a16:creationId xmlns:a16="http://schemas.microsoft.com/office/drawing/2014/main" id="{D9092273-BC01-430D-AB54-3ED67E9CA15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08563" y="1714501"/>
                  <a:ext cx="71438" cy="33338"/>
                </a:xfrm>
                <a:custGeom>
                  <a:avLst/>
                  <a:gdLst>
                    <a:gd name="T0" fmla="*/ 3 w 68"/>
                    <a:gd name="T1" fmla="*/ 10 h 33"/>
                    <a:gd name="T2" fmla="*/ 59 w 68"/>
                    <a:gd name="T3" fmla="*/ 32 h 33"/>
                    <a:gd name="T4" fmla="*/ 64 w 68"/>
                    <a:gd name="T5" fmla="*/ 26 h 33"/>
                    <a:gd name="T6" fmla="*/ 3 w 68"/>
                    <a:gd name="T7" fmla="*/ 4 h 33"/>
                    <a:gd name="T8" fmla="*/ 3 w 68"/>
                    <a:gd name="T9" fmla="*/ 1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8" h="33">
                      <a:moveTo>
                        <a:pt x="3" y="10"/>
                      </a:moveTo>
                      <a:cubicBezTo>
                        <a:pt x="23" y="14"/>
                        <a:pt x="40" y="23"/>
                        <a:pt x="59" y="32"/>
                      </a:cubicBezTo>
                      <a:cubicBezTo>
                        <a:pt x="63" y="33"/>
                        <a:pt x="68" y="29"/>
                        <a:pt x="64" y="26"/>
                      </a:cubicBezTo>
                      <a:cubicBezTo>
                        <a:pt x="46" y="10"/>
                        <a:pt x="26" y="0"/>
                        <a:pt x="3" y="4"/>
                      </a:cubicBezTo>
                      <a:cubicBezTo>
                        <a:pt x="0" y="4"/>
                        <a:pt x="0" y="9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76" name="chenying0907 74">
                  <a:extLst>
                    <a:ext uri="{FF2B5EF4-FFF2-40B4-BE49-F238E27FC236}">
                      <a16:creationId xmlns:a16="http://schemas.microsoft.com/office/drawing/2014/main" id="{52C47768-14E3-45E3-BA60-6450B107076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49851" y="1784351"/>
                  <a:ext cx="85725" cy="47625"/>
                </a:xfrm>
                <a:custGeom>
                  <a:avLst/>
                  <a:gdLst>
                    <a:gd name="T0" fmla="*/ 3 w 83"/>
                    <a:gd name="T1" fmla="*/ 6 h 46"/>
                    <a:gd name="T2" fmla="*/ 75 w 83"/>
                    <a:gd name="T3" fmla="*/ 43 h 46"/>
                    <a:gd name="T4" fmla="*/ 79 w 83"/>
                    <a:gd name="T5" fmla="*/ 37 h 46"/>
                    <a:gd name="T6" fmla="*/ 6 w 83"/>
                    <a:gd name="T7" fmla="*/ 1 h 46"/>
                    <a:gd name="T8" fmla="*/ 3 w 83"/>
                    <a:gd name="T9" fmla="*/ 6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3" h="46">
                      <a:moveTo>
                        <a:pt x="3" y="6"/>
                      </a:moveTo>
                      <a:cubicBezTo>
                        <a:pt x="28" y="18"/>
                        <a:pt x="52" y="30"/>
                        <a:pt x="75" y="43"/>
                      </a:cubicBezTo>
                      <a:cubicBezTo>
                        <a:pt x="80" y="46"/>
                        <a:pt x="83" y="39"/>
                        <a:pt x="79" y="37"/>
                      </a:cubicBezTo>
                      <a:cubicBezTo>
                        <a:pt x="57" y="20"/>
                        <a:pt x="33" y="7"/>
                        <a:pt x="6" y="1"/>
                      </a:cubicBezTo>
                      <a:cubicBezTo>
                        <a:pt x="2" y="0"/>
                        <a:pt x="0" y="5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77" name="chenying0907 75">
                  <a:extLst>
                    <a:ext uri="{FF2B5EF4-FFF2-40B4-BE49-F238E27FC236}">
                      <a16:creationId xmlns:a16="http://schemas.microsoft.com/office/drawing/2014/main" id="{87756874-82ED-4F1A-9C52-31E5DE9EC60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05426" y="1847851"/>
                  <a:ext cx="66675" cy="61913"/>
                </a:xfrm>
                <a:custGeom>
                  <a:avLst/>
                  <a:gdLst>
                    <a:gd name="T0" fmla="*/ 5 w 65"/>
                    <a:gd name="T1" fmla="*/ 12 h 59"/>
                    <a:gd name="T2" fmla="*/ 55 w 65"/>
                    <a:gd name="T3" fmla="*/ 55 h 59"/>
                    <a:gd name="T4" fmla="*/ 62 w 65"/>
                    <a:gd name="T5" fmla="*/ 49 h 59"/>
                    <a:gd name="T6" fmla="*/ 42 w 65"/>
                    <a:gd name="T7" fmla="*/ 23 h 59"/>
                    <a:gd name="T8" fmla="*/ 10 w 65"/>
                    <a:gd name="T9" fmla="*/ 4 h 59"/>
                    <a:gd name="T10" fmla="*/ 5 w 65"/>
                    <a:gd name="T11" fmla="*/ 12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5" h="59">
                      <a:moveTo>
                        <a:pt x="5" y="12"/>
                      </a:moveTo>
                      <a:cubicBezTo>
                        <a:pt x="23" y="25"/>
                        <a:pt x="42" y="37"/>
                        <a:pt x="55" y="55"/>
                      </a:cubicBezTo>
                      <a:cubicBezTo>
                        <a:pt x="58" y="59"/>
                        <a:pt x="65" y="53"/>
                        <a:pt x="62" y="49"/>
                      </a:cubicBezTo>
                      <a:cubicBezTo>
                        <a:pt x="57" y="39"/>
                        <a:pt x="50" y="31"/>
                        <a:pt x="42" y="23"/>
                      </a:cubicBezTo>
                      <a:cubicBezTo>
                        <a:pt x="33" y="15"/>
                        <a:pt x="21" y="9"/>
                        <a:pt x="10" y="4"/>
                      </a:cubicBezTo>
                      <a:cubicBezTo>
                        <a:pt x="5" y="0"/>
                        <a:pt x="0" y="8"/>
                        <a:pt x="5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78" name="chenying0907 76">
                  <a:extLst>
                    <a:ext uri="{FF2B5EF4-FFF2-40B4-BE49-F238E27FC236}">
                      <a16:creationId xmlns:a16="http://schemas.microsoft.com/office/drawing/2014/main" id="{D3E2C050-88DC-4EBB-86C4-56D1A2FB1DE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80038" y="1765301"/>
                  <a:ext cx="30163" cy="87313"/>
                </a:xfrm>
                <a:custGeom>
                  <a:avLst/>
                  <a:gdLst>
                    <a:gd name="T0" fmla="*/ 10 w 28"/>
                    <a:gd name="T1" fmla="*/ 81 h 84"/>
                    <a:gd name="T2" fmla="*/ 27 w 28"/>
                    <a:gd name="T3" fmla="*/ 10 h 84"/>
                    <a:gd name="T4" fmla="*/ 17 w 28"/>
                    <a:gd name="T5" fmla="*/ 6 h 84"/>
                    <a:gd name="T6" fmla="*/ 4 w 28"/>
                    <a:gd name="T7" fmla="*/ 81 h 84"/>
                    <a:gd name="T8" fmla="*/ 10 w 28"/>
                    <a:gd name="T9" fmla="*/ 81 h 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" h="84">
                      <a:moveTo>
                        <a:pt x="10" y="81"/>
                      </a:moveTo>
                      <a:cubicBezTo>
                        <a:pt x="15" y="57"/>
                        <a:pt x="22" y="34"/>
                        <a:pt x="27" y="10"/>
                      </a:cubicBezTo>
                      <a:cubicBezTo>
                        <a:pt x="28" y="4"/>
                        <a:pt x="20" y="0"/>
                        <a:pt x="17" y="6"/>
                      </a:cubicBezTo>
                      <a:cubicBezTo>
                        <a:pt x="6" y="29"/>
                        <a:pt x="0" y="55"/>
                        <a:pt x="4" y="81"/>
                      </a:cubicBezTo>
                      <a:cubicBezTo>
                        <a:pt x="5" y="84"/>
                        <a:pt x="10" y="84"/>
                        <a:pt x="10" y="8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79" name="chenying0907 77">
                  <a:extLst>
                    <a:ext uri="{FF2B5EF4-FFF2-40B4-BE49-F238E27FC236}">
                      <a16:creationId xmlns:a16="http://schemas.microsoft.com/office/drawing/2014/main" id="{E4331BAF-2668-4B24-BA16-C94B056E5C4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451476" y="1625601"/>
                  <a:ext cx="39688" cy="63500"/>
                </a:xfrm>
                <a:custGeom>
                  <a:avLst/>
                  <a:gdLst>
                    <a:gd name="T0" fmla="*/ 7 w 39"/>
                    <a:gd name="T1" fmla="*/ 58 h 62"/>
                    <a:gd name="T2" fmla="*/ 38 w 39"/>
                    <a:gd name="T3" fmla="*/ 7 h 62"/>
                    <a:gd name="T4" fmla="*/ 29 w 39"/>
                    <a:gd name="T5" fmla="*/ 3 h 62"/>
                    <a:gd name="T6" fmla="*/ 13 w 39"/>
                    <a:gd name="T7" fmla="*/ 25 h 62"/>
                    <a:gd name="T8" fmla="*/ 1 w 39"/>
                    <a:gd name="T9" fmla="*/ 56 h 62"/>
                    <a:gd name="T10" fmla="*/ 7 w 39"/>
                    <a:gd name="T11" fmla="*/ 58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9" h="62">
                      <a:moveTo>
                        <a:pt x="7" y="58"/>
                      </a:moveTo>
                      <a:cubicBezTo>
                        <a:pt x="16" y="40"/>
                        <a:pt x="30" y="26"/>
                        <a:pt x="38" y="7"/>
                      </a:cubicBezTo>
                      <a:cubicBezTo>
                        <a:pt x="39" y="2"/>
                        <a:pt x="32" y="0"/>
                        <a:pt x="29" y="3"/>
                      </a:cubicBezTo>
                      <a:cubicBezTo>
                        <a:pt x="24" y="11"/>
                        <a:pt x="18" y="18"/>
                        <a:pt x="13" y="25"/>
                      </a:cubicBezTo>
                      <a:cubicBezTo>
                        <a:pt x="7" y="34"/>
                        <a:pt x="4" y="45"/>
                        <a:pt x="1" y="56"/>
                      </a:cubicBezTo>
                      <a:cubicBezTo>
                        <a:pt x="0" y="59"/>
                        <a:pt x="5" y="62"/>
                        <a:pt x="7" y="5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80" name="chenying0907 78">
                  <a:extLst>
                    <a:ext uri="{FF2B5EF4-FFF2-40B4-BE49-F238E27FC236}">
                      <a16:creationId xmlns:a16="http://schemas.microsoft.com/office/drawing/2014/main" id="{5FE1115C-E54A-4900-8743-6121CF63D84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540376" y="1449388"/>
                  <a:ext cx="88900" cy="112713"/>
                </a:xfrm>
                <a:custGeom>
                  <a:avLst/>
                  <a:gdLst>
                    <a:gd name="T0" fmla="*/ 8 w 86"/>
                    <a:gd name="T1" fmla="*/ 105 h 108"/>
                    <a:gd name="T2" fmla="*/ 81 w 86"/>
                    <a:gd name="T3" fmla="*/ 12 h 108"/>
                    <a:gd name="T4" fmla="*/ 75 w 86"/>
                    <a:gd name="T5" fmla="*/ 4 h 108"/>
                    <a:gd name="T6" fmla="*/ 1 w 86"/>
                    <a:gd name="T7" fmla="*/ 101 h 108"/>
                    <a:gd name="T8" fmla="*/ 8 w 86"/>
                    <a:gd name="T9" fmla="*/ 105 h 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6" h="108">
                      <a:moveTo>
                        <a:pt x="8" y="105"/>
                      </a:moveTo>
                      <a:cubicBezTo>
                        <a:pt x="34" y="75"/>
                        <a:pt x="53" y="41"/>
                        <a:pt x="81" y="12"/>
                      </a:cubicBezTo>
                      <a:cubicBezTo>
                        <a:pt x="86" y="8"/>
                        <a:pt x="80" y="0"/>
                        <a:pt x="75" y="4"/>
                      </a:cubicBezTo>
                      <a:cubicBezTo>
                        <a:pt x="39" y="25"/>
                        <a:pt x="16" y="63"/>
                        <a:pt x="1" y="101"/>
                      </a:cubicBezTo>
                      <a:cubicBezTo>
                        <a:pt x="0" y="105"/>
                        <a:pt x="5" y="108"/>
                        <a:pt x="8" y="10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81" name="chenying0907 79">
                  <a:extLst>
                    <a:ext uri="{FF2B5EF4-FFF2-40B4-BE49-F238E27FC236}">
                      <a16:creationId xmlns:a16="http://schemas.microsoft.com/office/drawing/2014/main" id="{D2BAAE45-CFD4-439E-B00C-75A1600245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675313" y="1382713"/>
                  <a:ext cx="88900" cy="57150"/>
                </a:xfrm>
                <a:custGeom>
                  <a:avLst/>
                  <a:gdLst>
                    <a:gd name="T0" fmla="*/ 7 w 86"/>
                    <a:gd name="T1" fmla="*/ 53 h 55"/>
                    <a:gd name="T2" fmla="*/ 79 w 86"/>
                    <a:gd name="T3" fmla="*/ 13 h 55"/>
                    <a:gd name="T4" fmla="*/ 76 w 86"/>
                    <a:gd name="T5" fmla="*/ 2 h 55"/>
                    <a:gd name="T6" fmla="*/ 3 w 86"/>
                    <a:gd name="T7" fmla="*/ 48 h 55"/>
                    <a:gd name="T8" fmla="*/ 7 w 86"/>
                    <a:gd name="T9" fmla="*/ 53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6" h="55">
                      <a:moveTo>
                        <a:pt x="7" y="53"/>
                      </a:moveTo>
                      <a:cubicBezTo>
                        <a:pt x="32" y="43"/>
                        <a:pt x="53" y="22"/>
                        <a:pt x="79" y="13"/>
                      </a:cubicBezTo>
                      <a:cubicBezTo>
                        <a:pt x="86" y="10"/>
                        <a:pt x="83" y="0"/>
                        <a:pt x="76" y="2"/>
                      </a:cubicBezTo>
                      <a:cubicBezTo>
                        <a:pt x="46" y="8"/>
                        <a:pt x="24" y="27"/>
                        <a:pt x="3" y="48"/>
                      </a:cubicBezTo>
                      <a:cubicBezTo>
                        <a:pt x="0" y="51"/>
                        <a:pt x="4" y="55"/>
                        <a:pt x="7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82" name="chenying0907 80">
                  <a:extLst>
                    <a:ext uri="{FF2B5EF4-FFF2-40B4-BE49-F238E27FC236}">
                      <a16:creationId xmlns:a16="http://schemas.microsoft.com/office/drawing/2014/main" id="{4E724749-73D3-444E-ACF9-5BC5CD19FB7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895976" y="1304926"/>
                  <a:ext cx="57150" cy="28575"/>
                </a:xfrm>
                <a:custGeom>
                  <a:avLst/>
                  <a:gdLst>
                    <a:gd name="T0" fmla="*/ 4 w 56"/>
                    <a:gd name="T1" fmla="*/ 26 h 27"/>
                    <a:gd name="T2" fmla="*/ 55 w 56"/>
                    <a:gd name="T3" fmla="*/ 4 h 27"/>
                    <a:gd name="T4" fmla="*/ 53 w 56"/>
                    <a:gd name="T5" fmla="*/ 2 h 27"/>
                    <a:gd name="T6" fmla="*/ 2 w 56"/>
                    <a:gd name="T7" fmla="*/ 23 h 27"/>
                    <a:gd name="T8" fmla="*/ 4 w 56"/>
                    <a:gd name="T9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6" h="27">
                      <a:moveTo>
                        <a:pt x="4" y="26"/>
                      </a:moveTo>
                      <a:cubicBezTo>
                        <a:pt x="21" y="18"/>
                        <a:pt x="41" y="18"/>
                        <a:pt x="55" y="4"/>
                      </a:cubicBezTo>
                      <a:cubicBezTo>
                        <a:pt x="56" y="2"/>
                        <a:pt x="54" y="0"/>
                        <a:pt x="53" y="2"/>
                      </a:cubicBezTo>
                      <a:cubicBezTo>
                        <a:pt x="38" y="14"/>
                        <a:pt x="19" y="15"/>
                        <a:pt x="2" y="23"/>
                      </a:cubicBezTo>
                      <a:cubicBezTo>
                        <a:pt x="0" y="24"/>
                        <a:pt x="2" y="27"/>
                        <a:pt x="4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83" name="chenying0907 81">
                  <a:extLst>
                    <a:ext uri="{FF2B5EF4-FFF2-40B4-BE49-F238E27FC236}">
                      <a16:creationId xmlns:a16="http://schemas.microsoft.com/office/drawing/2014/main" id="{97A3FBDB-1709-44D7-8E2D-184DEB347E3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059488" y="1247776"/>
                  <a:ext cx="125413" cy="41275"/>
                </a:xfrm>
                <a:custGeom>
                  <a:avLst/>
                  <a:gdLst>
                    <a:gd name="T0" fmla="*/ 6 w 121"/>
                    <a:gd name="T1" fmla="*/ 38 h 40"/>
                    <a:gd name="T2" fmla="*/ 115 w 121"/>
                    <a:gd name="T3" fmla="*/ 13 h 40"/>
                    <a:gd name="T4" fmla="*/ 113 w 121"/>
                    <a:gd name="T5" fmla="*/ 0 h 40"/>
                    <a:gd name="T6" fmla="*/ 3 w 121"/>
                    <a:gd name="T7" fmla="*/ 34 h 40"/>
                    <a:gd name="T8" fmla="*/ 6 w 121"/>
                    <a:gd name="T9" fmla="*/ 38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1" h="40">
                      <a:moveTo>
                        <a:pt x="6" y="38"/>
                      </a:moveTo>
                      <a:cubicBezTo>
                        <a:pt x="40" y="23"/>
                        <a:pt x="79" y="25"/>
                        <a:pt x="115" y="13"/>
                      </a:cubicBezTo>
                      <a:cubicBezTo>
                        <a:pt x="121" y="11"/>
                        <a:pt x="121" y="0"/>
                        <a:pt x="113" y="0"/>
                      </a:cubicBezTo>
                      <a:cubicBezTo>
                        <a:pt x="72" y="3"/>
                        <a:pt x="37" y="11"/>
                        <a:pt x="3" y="34"/>
                      </a:cubicBezTo>
                      <a:cubicBezTo>
                        <a:pt x="0" y="36"/>
                        <a:pt x="3" y="40"/>
                        <a:pt x="6" y="3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84" name="chenying0907 82">
                  <a:extLst>
                    <a:ext uri="{FF2B5EF4-FFF2-40B4-BE49-F238E27FC236}">
                      <a16:creationId xmlns:a16="http://schemas.microsoft.com/office/drawing/2014/main" id="{D1D23E07-1DA8-4419-910A-440F59002B3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19838" y="1225551"/>
                  <a:ext cx="120650" cy="30163"/>
                </a:xfrm>
                <a:custGeom>
                  <a:avLst/>
                  <a:gdLst>
                    <a:gd name="T0" fmla="*/ 8 w 116"/>
                    <a:gd name="T1" fmla="*/ 25 h 28"/>
                    <a:gd name="T2" fmla="*/ 108 w 116"/>
                    <a:gd name="T3" fmla="*/ 27 h 28"/>
                    <a:gd name="T4" fmla="*/ 110 w 116"/>
                    <a:gd name="T5" fmla="*/ 15 h 28"/>
                    <a:gd name="T6" fmla="*/ 4 w 116"/>
                    <a:gd name="T7" fmla="*/ 17 h 28"/>
                    <a:gd name="T8" fmla="*/ 8 w 116"/>
                    <a:gd name="T9" fmla="*/ 25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6" h="28">
                      <a:moveTo>
                        <a:pt x="8" y="25"/>
                      </a:moveTo>
                      <a:cubicBezTo>
                        <a:pt x="41" y="16"/>
                        <a:pt x="74" y="23"/>
                        <a:pt x="108" y="27"/>
                      </a:cubicBezTo>
                      <a:cubicBezTo>
                        <a:pt x="115" y="28"/>
                        <a:pt x="116" y="17"/>
                        <a:pt x="110" y="15"/>
                      </a:cubicBezTo>
                      <a:cubicBezTo>
                        <a:pt x="72" y="4"/>
                        <a:pt x="40" y="0"/>
                        <a:pt x="4" y="17"/>
                      </a:cubicBezTo>
                      <a:cubicBezTo>
                        <a:pt x="0" y="19"/>
                        <a:pt x="3" y="26"/>
                        <a:pt x="8" y="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85" name="chenying0907 83">
                  <a:extLst>
                    <a:ext uri="{FF2B5EF4-FFF2-40B4-BE49-F238E27FC236}">
                      <a16:creationId xmlns:a16="http://schemas.microsoft.com/office/drawing/2014/main" id="{4F1B031B-DFCF-4839-8CA1-D3E0D9C89AA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584951" y="1241426"/>
                  <a:ext cx="109538" cy="19050"/>
                </a:xfrm>
                <a:custGeom>
                  <a:avLst/>
                  <a:gdLst>
                    <a:gd name="T0" fmla="*/ 5 w 106"/>
                    <a:gd name="T1" fmla="*/ 9 h 18"/>
                    <a:gd name="T2" fmla="*/ 98 w 106"/>
                    <a:gd name="T3" fmla="*/ 17 h 18"/>
                    <a:gd name="T4" fmla="*/ 100 w 106"/>
                    <a:gd name="T5" fmla="*/ 9 h 18"/>
                    <a:gd name="T6" fmla="*/ 5 w 106"/>
                    <a:gd name="T7" fmla="*/ 2 h 18"/>
                    <a:gd name="T8" fmla="*/ 5 w 106"/>
                    <a:gd name="T9" fmla="*/ 9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6" h="18">
                      <a:moveTo>
                        <a:pt x="5" y="9"/>
                      </a:moveTo>
                      <a:cubicBezTo>
                        <a:pt x="35" y="11"/>
                        <a:pt x="68" y="12"/>
                        <a:pt x="98" y="17"/>
                      </a:cubicBezTo>
                      <a:cubicBezTo>
                        <a:pt x="103" y="18"/>
                        <a:pt x="106" y="10"/>
                        <a:pt x="100" y="9"/>
                      </a:cubicBezTo>
                      <a:cubicBezTo>
                        <a:pt x="68" y="0"/>
                        <a:pt x="38" y="1"/>
                        <a:pt x="5" y="2"/>
                      </a:cubicBezTo>
                      <a:cubicBezTo>
                        <a:pt x="0" y="2"/>
                        <a:pt x="0" y="9"/>
                        <a:pt x="5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86" name="chenying0907 84">
                  <a:extLst>
                    <a:ext uri="{FF2B5EF4-FFF2-40B4-BE49-F238E27FC236}">
                      <a16:creationId xmlns:a16="http://schemas.microsoft.com/office/drawing/2014/main" id="{EB71F4AD-C10A-4675-B146-5EDBE852F0D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99263" y="1285876"/>
                  <a:ext cx="117475" cy="47625"/>
                </a:xfrm>
                <a:custGeom>
                  <a:avLst/>
                  <a:gdLst>
                    <a:gd name="T0" fmla="*/ 5 w 112"/>
                    <a:gd name="T1" fmla="*/ 11 h 45"/>
                    <a:gd name="T2" fmla="*/ 100 w 112"/>
                    <a:gd name="T3" fmla="*/ 42 h 45"/>
                    <a:gd name="T4" fmla="*/ 105 w 112"/>
                    <a:gd name="T5" fmla="*/ 29 h 45"/>
                    <a:gd name="T6" fmla="*/ 8 w 112"/>
                    <a:gd name="T7" fmla="*/ 1 h 45"/>
                    <a:gd name="T8" fmla="*/ 5 w 112"/>
                    <a:gd name="T9" fmla="*/ 11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2" h="45">
                      <a:moveTo>
                        <a:pt x="5" y="11"/>
                      </a:moveTo>
                      <a:cubicBezTo>
                        <a:pt x="35" y="25"/>
                        <a:pt x="69" y="29"/>
                        <a:pt x="100" y="42"/>
                      </a:cubicBezTo>
                      <a:cubicBezTo>
                        <a:pt x="107" y="45"/>
                        <a:pt x="112" y="33"/>
                        <a:pt x="105" y="29"/>
                      </a:cubicBezTo>
                      <a:cubicBezTo>
                        <a:pt x="76" y="13"/>
                        <a:pt x="41" y="2"/>
                        <a:pt x="8" y="1"/>
                      </a:cubicBezTo>
                      <a:cubicBezTo>
                        <a:pt x="2" y="0"/>
                        <a:pt x="0" y="9"/>
                        <a:pt x="5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87" name="chenying0907 85">
                  <a:extLst>
                    <a:ext uri="{FF2B5EF4-FFF2-40B4-BE49-F238E27FC236}">
                      <a16:creationId xmlns:a16="http://schemas.microsoft.com/office/drawing/2014/main" id="{714B0458-8FE6-42DA-A849-FC80937EB2B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962776" y="1343026"/>
                  <a:ext cx="122238" cy="44450"/>
                </a:xfrm>
                <a:custGeom>
                  <a:avLst/>
                  <a:gdLst>
                    <a:gd name="T0" fmla="*/ 3 w 117"/>
                    <a:gd name="T1" fmla="*/ 4 h 43"/>
                    <a:gd name="T2" fmla="*/ 109 w 117"/>
                    <a:gd name="T3" fmla="*/ 41 h 43"/>
                    <a:gd name="T4" fmla="*/ 113 w 117"/>
                    <a:gd name="T5" fmla="*/ 35 h 43"/>
                    <a:gd name="T6" fmla="*/ 3 w 117"/>
                    <a:gd name="T7" fmla="*/ 0 h 43"/>
                    <a:gd name="T8" fmla="*/ 3 w 117"/>
                    <a:gd name="T9" fmla="*/ 4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7" h="43">
                      <a:moveTo>
                        <a:pt x="3" y="4"/>
                      </a:moveTo>
                      <a:cubicBezTo>
                        <a:pt x="41" y="6"/>
                        <a:pt x="76" y="23"/>
                        <a:pt x="109" y="41"/>
                      </a:cubicBezTo>
                      <a:cubicBezTo>
                        <a:pt x="113" y="43"/>
                        <a:pt x="117" y="37"/>
                        <a:pt x="113" y="35"/>
                      </a:cubicBezTo>
                      <a:cubicBezTo>
                        <a:pt x="79" y="13"/>
                        <a:pt x="43" y="0"/>
                        <a:pt x="3" y="0"/>
                      </a:cubicBezTo>
                      <a:cubicBezTo>
                        <a:pt x="0" y="0"/>
                        <a:pt x="0" y="4"/>
                        <a:pt x="3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88" name="chenying0907 86">
                  <a:extLst>
                    <a:ext uri="{FF2B5EF4-FFF2-40B4-BE49-F238E27FC236}">
                      <a16:creationId xmlns:a16="http://schemas.microsoft.com/office/drawing/2014/main" id="{971B5754-DE04-43F2-A9D4-F76C4C76000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148513" y="1409701"/>
                  <a:ext cx="104775" cy="49213"/>
                </a:xfrm>
                <a:custGeom>
                  <a:avLst/>
                  <a:gdLst>
                    <a:gd name="T0" fmla="*/ 3 w 101"/>
                    <a:gd name="T1" fmla="*/ 6 h 47"/>
                    <a:gd name="T2" fmla="*/ 90 w 101"/>
                    <a:gd name="T3" fmla="*/ 45 h 47"/>
                    <a:gd name="T4" fmla="*/ 96 w 101"/>
                    <a:gd name="T5" fmla="*/ 35 h 47"/>
                    <a:gd name="T6" fmla="*/ 4 w 101"/>
                    <a:gd name="T7" fmla="*/ 0 h 47"/>
                    <a:gd name="T8" fmla="*/ 3 w 101"/>
                    <a:gd name="T9" fmla="*/ 6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47">
                      <a:moveTo>
                        <a:pt x="3" y="6"/>
                      </a:moveTo>
                      <a:cubicBezTo>
                        <a:pt x="31" y="18"/>
                        <a:pt x="59" y="37"/>
                        <a:pt x="90" y="45"/>
                      </a:cubicBezTo>
                      <a:cubicBezTo>
                        <a:pt x="95" y="47"/>
                        <a:pt x="101" y="39"/>
                        <a:pt x="96" y="35"/>
                      </a:cubicBezTo>
                      <a:cubicBezTo>
                        <a:pt x="70" y="15"/>
                        <a:pt x="36" y="3"/>
                        <a:pt x="4" y="0"/>
                      </a:cubicBezTo>
                      <a:cubicBezTo>
                        <a:pt x="1" y="0"/>
                        <a:pt x="0" y="4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89" name="chenying0907 87">
                  <a:extLst>
                    <a:ext uri="{FF2B5EF4-FFF2-40B4-BE49-F238E27FC236}">
                      <a16:creationId xmlns:a16="http://schemas.microsoft.com/office/drawing/2014/main" id="{D1D371D8-5082-4305-ADB6-2C37F8ADD40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73926" y="1504951"/>
                  <a:ext cx="114300" cy="74613"/>
                </a:xfrm>
                <a:custGeom>
                  <a:avLst/>
                  <a:gdLst>
                    <a:gd name="T0" fmla="*/ 6 w 110"/>
                    <a:gd name="T1" fmla="*/ 10 h 71"/>
                    <a:gd name="T2" fmla="*/ 55 w 110"/>
                    <a:gd name="T3" fmla="*/ 40 h 71"/>
                    <a:gd name="T4" fmla="*/ 99 w 110"/>
                    <a:gd name="T5" fmla="*/ 67 h 71"/>
                    <a:gd name="T6" fmla="*/ 104 w 110"/>
                    <a:gd name="T7" fmla="*/ 58 h 71"/>
                    <a:gd name="T8" fmla="*/ 9 w 110"/>
                    <a:gd name="T9" fmla="*/ 0 h 71"/>
                    <a:gd name="T10" fmla="*/ 6 w 110"/>
                    <a:gd name="T11" fmla="*/ 1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10" h="71">
                      <a:moveTo>
                        <a:pt x="6" y="10"/>
                      </a:moveTo>
                      <a:cubicBezTo>
                        <a:pt x="24" y="16"/>
                        <a:pt x="41" y="28"/>
                        <a:pt x="55" y="40"/>
                      </a:cubicBezTo>
                      <a:cubicBezTo>
                        <a:pt x="69" y="51"/>
                        <a:pt x="83" y="59"/>
                        <a:pt x="99" y="67"/>
                      </a:cubicBezTo>
                      <a:cubicBezTo>
                        <a:pt x="105" y="71"/>
                        <a:pt x="110" y="62"/>
                        <a:pt x="104" y="58"/>
                      </a:cubicBezTo>
                      <a:cubicBezTo>
                        <a:pt x="73" y="35"/>
                        <a:pt x="49" y="6"/>
                        <a:pt x="9" y="0"/>
                      </a:cubicBezTo>
                      <a:cubicBezTo>
                        <a:pt x="3" y="0"/>
                        <a:pt x="0" y="8"/>
                        <a:pt x="6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90" name="chenying0907 88">
                  <a:extLst>
                    <a:ext uri="{FF2B5EF4-FFF2-40B4-BE49-F238E27FC236}">
                      <a16:creationId xmlns:a16="http://schemas.microsoft.com/office/drawing/2014/main" id="{91E0E9F4-4C1A-47BB-8353-A57E1000716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424738" y="1631951"/>
                  <a:ext cx="88900" cy="96838"/>
                </a:xfrm>
                <a:custGeom>
                  <a:avLst/>
                  <a:gdLst>
                    <a:gd name="T0" fmla="*/ 3 w 85"/>
                    <a:gd name="T1" fmla="*/ 9 h 93"/>
                    <a:gd name="T2" fmla="*/ 75 w 85"/>
                    <a:gd name="T3" fmla="*/ 89 h 93"/>
                    <a:gd name="T4" fmla="*/ 83 w 85"/>
                    <a:gd name="T5" fmla="*/ 83 h 93"/>
                    <a:gd name="T6" fmla="*/ 8 w 85"/>
                    <a:gd name="T7" fmla="*/ 2 h 93"/>
                    <a:gd name="T8" fmla="*/ 3 w 85"/>
                    <a:gd name="T9" fmla="*/ 9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5" h="93">
                      <a:moveTo>
                        <a:pt x="3" y="9"/>
                      </a:moveTo>
                      <a:cubicBezTo>
                        <a:pt x="28" y="35"/>
                        <a:pt x="50" y="63"/>
                        <a:pt x="75" y="89"/>
                      </a:cubicBezTo>
                      <a:cubicBezTo>
                        <a:pt x="79" y="93"/>
                        <a:pt x="85" y="88"/>
                        <a:pt x="83" y="83"/>
                      </a:cubicBezTo>
                      <a:cubicBezTo>
                        <a:pt x="64" y="52"/>
                        <a:pt x="41" y="20"/>
                        <a:pt x="8" y="2"/>
                      </a:cubicBezTo>
                      <a:cubicBezTo>
                        <a:pt x="4" y="0"/>
                        <a:pt x="0" y="5"/>
                        <a:pt x="3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91" name="chenying0907 89">
                  <a:extLst>
                    <a:ext uri="{FF2B5EF4-FFF2-40B4-BE49-F238E27FC236}">
                      <a16:creationId xmlns:a16="http://schemas.microsoft.com/office/drawing/2014/main" id="{AE3EBA3B-1D49-4A42-B538-C28293E1DCC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540626" y="1792288"/>
                  <a:ext cx="53975" cy="84138"/>
                </a:xfrm>
                <a:custGeom>
                  <a:avLst/>
                  <a:gdLst>
                    <a:gd name="T0" fmla="*/ 2 w 52"/>
                    <a:gd name="T1" fmla="*/ 4 h 81"/>
                    <a:gd name="T2" fmla="*/ 22 w 52"/>
                    <a:gd name="T3" fmla="*/ 44 h 81"/>
                    <a:gd name="T4" fmla="*/ 45 w 52"/>
                    <a:gd name="T5" fmla="*/ 78 h 81"/>
                    <a:gd name="T6" fmla="*/ 50 w 52"/>
                    <a:gd name="T7" fmla="*/ 74 h 81"/>
                    <a:gd name="T8" fmla="*/ 32 w 52"/>
                    <a:gd name="T9" fmla="*/ 39 h 81"/>
                    <a:gd name="T10" fmla="*/ 6 w 52"/>
                    <a:gd name="T11" fmla="*/ 2 h 81"/>
                    <a:gd name="T12" fmla="*/ 2 w 52"/>
                    <a:gd name="T13" fmla="*/ 4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2" h="81">
                      <a:moveTo>
                        <a:pt x="2" y="4"/>
                      </a:moveTo>
                      <a:cubicBezTo>
                        <a:pt x="9" y="17"/>
                        <a:pt x="15" y="31"/>
                        <a:pt x="22" y="44"/>
                      </a:cubicBezTo>
                      <a:cubicBezTo>
                        <a:pt x="29" y="56"/>
                        <a:pt x="36" y="67"/>
                        <a:pt x="45" y="78"/>
                      </a:cubicBezTo>
                      <a:cubicBezTo>
                        <a:pt x="47" y="81"/>
                        <a:pt x="52" y="77"/>
                        <a:pt x="50" y="74"/>
                      </a:cubicBezTo>
                      <a:cubicBezTo>
                        <a:pt x="44" y="62"/>
                        <a:pt x="38" y="50"/>
                        <a:pt x="32" y="39"/>
                      </a:cubicBezTo>
                      <a:cubicBezTo>
                        <a:pt x="24" y="25"/>
                        <a:pt x="14" y="14"/>
                        <a:pt x="6" y="2"/>
                      </a:cubicBezTo>
                      <a:cubicBezTo>
                        <a:pt x="4" y="0"/>
                        <a:pt x="0" y="2"/>
                        <a:pt x="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92" name="chenying0907 90">
                  <a:extLst>
                    <a:ext uri="{FF2B5EF4-FFF2-40B4-BE49-F238E27FC236}">
                      <a16:creationId xmlns:a16="http://schemas.microsoft.com/office/drawing/2014/main" id="{1A576BF4-DB03-4113-98FF-E973EA17F6A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627938" y="1963738"/>
                  <a:ext cx="57150" cy="109538"/>
                </a:xfrm>
                <a:custGeom>
                  <a:avLst/>
                  <a:gdLst>
                    <a:gd name="T0" fmla="*/ 2 w 55"/>
                    <a:gd name="T1" fmla="*/ 6 h 106"/>
                    <a:gd name="T2" fmla="*/ 45 w 55"/>
                    <a:gd name="T3" fmla="*/ 102 h 106"/>
                    <a:gd name="T4" fmla="*/ 53 w 55"/>
                    <a:gd name="T5" fmla="*/ 98 h 106"/>
                    <a:gd name="T6" fmla="*/ 9 w 55"/>
                    <a:gd name="T7" fmla="*/ 3 h 106"/>
                    <a:gd name="T8" fmla="*/ 2 w 55"/>
                    <a:gd name="T9" fmla="*/ 6 h 1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5" h="106">
                      <a:moveTo>
                        <a:pt x="2" y="6"/>
                      </a:moveTo>
                      <a:cubicBezTo>
                        <a:pt x="14" y="39"/>
                        <a:pt x="30" y="70"/>
                        <a:pt x="45" y="102"/>
                      </a:cubicBezTo>
                      <a:cubicBezTo>
                        <a:pt x="47" y="106"/>
                        <a:pt x="55" y="103"/>
                        <a:pt x="53" y="98"/>
                      </a:cubicBezTo>
                      <a:cubicBezTo>
                        <a:pt x="42" y="65"/>
                        <a:pt x="28" y="33"/>
                        <a:pt x="9" y="3"/>
                      </a:cubicBezTo>
                      <a:cubicBezTo>
                        <a:pt x="7" y="0"/>
                        <a:pt x="0" y="2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93" name="chenying0907 91">
                  <a:extLst>
                    <a:ext uri="{FF2B5EF4-FFF2-40B4-BE49-F238E27FC236}">
                      <a16:creationId xmlns:a16="http://schemas.microsoft.com/office/drawing/2014/main" id="{38A2D973-7376-4635-B9BA-F4810508BFD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700963" y="2119313"/>
                  <a:ext cx="49213" cy="73025"/>
                </a:xfrm>
                <a:custGeom>
                  <a:avLst/>
                  <a:gdLst>
                    <a:gd name="T0" fmla="*/ 2 w 47"/>
                    <a:gd name="T1" fmla="*/ 9 h 70"/>
                    <a:gd name="T2" fmla="*/ 32 w 47"/>
                    <a:gd name="T3" fmla="*/ 63 h 70"/>
                    <a:gd name="T4" fmla="*/ 43 w 47"/>
                    <a:gd name="T5" fmla="*/ 54 h 70"/>
                    <a:gd name="T6" fmla="*/ 13 w 47"/>
                    <a:gd name="T7" fmla="*/ 4 h 70"/>
                    <a:gd name="T8" fmla="*/ 2 w 47"/>
                    <a:gd name="T9" fmla="*/ 9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70">
                      <a:moveTo>
                        <a:pt x="2" y="9"/>
                      </a:moveTo>
                      <a:cubicBezTo>
                        <a:pt x="9" y="29"/>
                        <a:pt x="18" y="47"/>
                        <a:pt x="32" y="63"/>
                      </a:cubicBezTo>
                      <a:cubicBezTo>
                        <a:pt x="37" y="70"/>
                        <a:pt x="47" y="61"/>
                        <a:pt x="43" y="54"/>
                      </a:cubicBezTo>
                      <a:cubicBezTo>
                        <a:pt x="34" y="37"/>
                        <a:pt x="24" y="20"/>
                        <a:pt x="13" y="4"/>
                      </a:cubicBezTo>
                      <a:cubicBezTo>
                        <a:pt x="9" y="0"/>
                        <a:pt x="0" y="2"/>
                        <a:pt x="2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94" name="chenying0907 92">
                  <a:extLst>
                    <a:ext uri="{FF2B5EF4-FFF2-40B4-BE49-F238E27FC236}">
                      <a16:creationId xmlns:a16="http://schemas.microsoft.com/office/drawing/2014/main" id="{16E59712-F424-46A8-8789-887C0F8023E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164513" y="3827463"/>
                  <a:ext cx="123825" cy="60325"/>
                </a:xfrm>
                <a:custGeom>
                  <a:avLst/>
                  <a:gdLst>
                    <a:gd name="T0" fmla="*/ 1 w 118"/>
                    <a:gd name="T1" fmla="*/ 59 h 59"/>
                    <a:gd name="T2" fmla="*/ 115 w 118"/>
                    <a:gd name="T3" fmla="*/ 6 h 59"/>
                    <a:gd name="T4" fmla="*/ 112 w 118"/>
                    <a:gd name="T5" fmla="*/ 0 h 59"/>
                    <a:gd name="T6" fmla="*/ 0 w 118"/>
                    <a:gd name="T7" fmla="*/ 58 h 59"/>
                    <a:gd name="T8" fmla="*/ 1 w 118"/>
                    <a:gd name="T9" fmla="*/ 59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8" h="59">
                      <a:moveTo>
                        <a:pt x="1" y="59"/>
                      </a:moveTo>
                      <a:cubicBezTo>
                        <a:pt x="41" y="56"/>
                        <a:pt x="81" y="26"/>
                        <a:pt x="115" y="6"/>
                      </a:cubicBezTo>
                      <a:cubicBezTo>
                        <a:pt x="118" y="4"/>
                        <a:pt x="116" y="0"/>
                        <a:pt x="112" y="0"/>
                      </a:cubicBezTo>
                      <a:cubicBezTo>
                        <a:pt x="73" y="9"/>
                        <a:pt x="33" y="35"/>
                        <a:pt x="0" y="58"/>
                      </a:cubicBezTo>
                      <a:cubicBezTo>
                        <a:pt x="0" y="58"/>
                        <a:pt x="0" y="59"/>
                        <a:pt x="1" y="5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sz="3200">
                    <a:latin typeface="Arial"/>
                    <a:ea typeface="微软雅黑"/>
                    <a:sym typeface="Arial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428057042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D4E67102-11DD-46CE-B027-A4B9F6520B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5862" y="3247855"/>
            <a:ext cx="9820275" cy="1743075"/>
          </a:xfrm>
          <a:prstGeom prst="rect">
            <a:avLst/>
          </a:prstGeom>
        </p:spPr>
      </p:pic>
      <p:pic>
        <p:nvPicPr>
          <p:cNvPr id="3" name="圖片 2">
            <a:extLst>
              <a:ext uri="{FF2B5EF4-FFF2-40B4-BE49-F238E27FC236}">
                <a16:creationId xmlns:a16="http://schemas.microsoft.com/office/drawing/2014/main" id="{AE702535-94CC-4A86-A7BC-B3F8433B58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0914" y="585027"/>
            <a:ext cx="9544050" cy="2286000"/>
          </a:xfrm>
          <a:prstGeom prst="rect">
            <a:avLst/>
          </a:prstGeom>
        </p:spPr>
      </p:pic>
      <p:cxnSp>
        <p:nvCxnSpPr>
          <p:cNvPr id="5" name="直線接點 4">
            <a:extLst>
              <a:ext uri="{FF2B5EF4-FFF2-40B4-BE49-F238E27FC236}">
                <a16:creationId xmlns:a16="http://schemas.microsoft.com/office/drawing/2014/main" id="{D4A72F4A-CDD1-443F-AE69-1B08CAD55C09}"/>
              </a:ext>
            </a:extLst>
          </p:cNvPr>
          <p:cNvCxnSpPr/>
          <p:nvPr/>
        </p:nvCxnSpPr>
        <p:spPr>
          <a:xfrm>
            <a:off x="1809946" y="2787978"/>
            <a:ext cx="2460396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" name="直線接點 5">
            <a:extLst>
              <a:ext uri="{FF2B5EF4-FFF2-40B4-BE49-F238E27FC236}">
                <a16:creationId xmlns:a16="http://schemas.microsoft.com/office/drawing/2014/main" id="{8EEE4330-5B64-4C9B-B9A4-D2CA05C036CB}"/>
              </a:ext>
            </a:extLst>
          </p:cNvPr>
          <p:cNvCxnSpPr>
            <a:cxnSpLocks/>
          </p:cNvCxnSpPr>
          <p:nvPr/>
        </p:nvCxnSpPr>
        <p:spPr>
          <a:xfrm>
            <a:off x="3835137" y="2450183"/>
            <a:ext cx="3404648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" name="直線接點 7">
            <a:extLst>
              <a:ext uri="{FF2B5EF4-FFF2-40B4-BE49-F238E27FC236}">
                <a16:creationId xmlns:a16="http://schemas.microsoft.com/office/drawing/2014/main" id="{51299470-E70A-47CD-A3CD-C627E667B468}"/>
              </a:ext>
            </a:extLst>
          </p:cNvPr>
          <p:cNvCxnSpPr>
            <a:cxnSpLocks/>
          </p:cNvCxnSpPr>
          <p:nvPr/>
        </p:nvCxnSpPr>
        <p:spPr>
          <a:xfrm>
            <a:off x="8033846" y="4036124"/>
            <a:ext cx="2602879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" name="直線接點 9">
            <a:extLst>
              <a:ext uri="{FF2B5EF4-FFF2-40B4-BE49-F238E27FC236}">
                <a16:creationId xmlns:a16="http://schemas.microsoft.com/office/drawing/2014/main" id="{61E60A94-E51C-4539-A3FB-2F1E16D04AEA}"/>
              </a:ext>
            </a:extLst>
          </p:cNvPr>
          <p:cNvCxnSpPr>
            <a:cxnSpLocks/>
          </p:cNvCxnSpPr>
          <p:nvPr/>
        </p:nvCxnSpPr>
        <p:spPr>
          <a:xfrm>
            <a:off x="2003344" y="4403768"/>
            <a:ext cx="1610412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2" name="直線接點 11">
            <a:extLst>
              <a:ext uri="{FF2B5EF4-FFF2-40B4-BE49-F238E27FC236}">
                <a16:creationId xmlns:a16="http://schemas.microsoft.com/office/drawing/2014/main" id="{0ADACE99-4FF4-474C-9EB4-350AC8A02032}"/>
              </a:ext>
            </a:extLst>
          </p:cNvPr>
          <p:cNvCxnSpPr>
            <a:cxnSpLocks/>
          </p:cNvCxnSpPr>
          <p:nvPr/>
        </p:nvCxnSpPr>
        <p:spPr>
          <a:xfrm>
            <a:off x="3417364" y="4799694"/>
            <a:ext cx="5268013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id="{7EEB05AF-8A90-4FE1-894C-875D10F94527}"/>
              </a:ext>
            </a:extLst>
          </p:cNvPr>
          <p:cNvSpPr/>
          <p:nvPr/>
        </p:nvSpPr>
        <p:spPr>
          <a:xfrm>
            <a:off x="1635078" y="5004505"/>
            <a:ext cx="8351520" cy="1053156"/>
          </a:xfrm>
          <a:prstGeom prst="rect">
            <a:avLst/>
          </a:prstGeom>
          <a:ln w="28575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fontAlgn="b">
              <a:lnSpc>
                <a:spcPct val="90000"/>
              </a:lnSpc>
            </a:pP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考</a:t>
            </a:r>
            <a:r>
              <a:rPr lang="zh-TW" altLang="en-US" sz="3200" dirty="0">
                <a:solidFill>
                  <a:srgbClr val="FF33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重要概念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、不會考枝微末節的史實　</a:t>
            </a:r>
          </a:p>
        </p:txBody>
      </p:sp>
    </p:spTree>
    <p:extLst>
      <p:ext uri="{BB962C8B-B14F-4D97-AF65-F5344CB8AC3E}">
        <p14:creationId xmlns:p14="http://schemas.microsoft.com/office/powerpoint/2010/main" val="69778336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:a16="http://schemas.microsoft.com/office/drawing/2014/main" id="{131557DB-3834-49DD-AF43-410CAB4103DC}"/>
              </a:ext>
            </a:extLst>
          </p:cNvPr>
          <p:cNvSpPr/>
          <p:nvPr/>
        </p:nvSpPr>
        <p:spPr>
          <a:xfrm>
            <a:off x="318054" y="162802"/>
            <a:ext cx="11542644" cy="6532396"/>
          </a:xfrm>
          <a:prstGeom prst="rect">
            <a:avLst/>
          </a:prstGeom>
          <a:noFill/>
          <a:ln w="76200">
            <a:gradFill>
              <a:gsLst>
                <a:gs pos="0">
                  <a:srgbClr val="437DC0"/>
                </a:gs>
                <a:gs pos="53000">
                  <a:schemeClr val="accent1">
                    <a:lumMod val="45000"/>
                    <a:lumOff val="55000"/>
                  </a:schemeClr>
                </a:gs>
                <a:gs pos="100000">
                  <a:srgbClr val="ED4B93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7" name="图片 1">
            <a:extLst>
              <a:ext uri="{FF2B5EF4-FFF2-40B4-BE49-F238E27FC236}">
                <a16:creationId xmlns:a16="http://schemas.microsoft.com/office/drawing/2014/main" id="{D3250034-63CC-4942-93CF-469147384B3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459822" y="-58067"/>
            <a:ext cx="4513348" cy="1010322"/>
          </a:xfrm>
          <a:prstGeom prst="rect">
            <a:avLst/>
          </a:prstGeom>
        </p:spPr>
      </p:pic>
      <p:sp>
        <p:nvSpPr>
          <p:cNvPr id="8" name="標題 4">
            <a:extLst>
              <a:ext uri="{FF2B5EF4-FFF2-40B4-BE49-F238E27FC236}">
                <a16:creationId xmlns:a16="http://schemas.microsoft.com/office/drawing/2014/main" id="{E48397E5-E040-4438-A5BC-1BA7E7945584}"/>
              </a:ext>
            </a:extLst>
          </p:cNvPr>
          <p:cNvSpPr txBox="1">
            <a:spLocks/>
          </p:cNvSpPr>
          <p:nvPr/>
        </p:nvSpPr>
        <p:spPr>
          <a:xfrm>
            <a:off x="245097" y="122549"/>
            <a:ext cx="2978870" cy="649091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/>
              <a:t>用唱的歷史</a:t>
            </a:r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0724933E-002C-41DC-9DBA-B77A01B7B6F2}"/>
              </a:ext>
            </a:extLst>
          </p:cNvPr>
          <p:cNvSpPr txBox="1"/>
          <p:nvPr/>
        </p:nvSpPr>
        <p:spPr>
          <a:xfrm>
            <a:off x="2884602" y="1630837"/>
            <a:ext cx="24792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400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3"/>
              </a:rPr>
              <a:t>1.</a:t>
            </a:r>
            <a:r>
              <a:rPr lang="zh-TW" altLang="en-US" sz="4400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3"/>
              </a:rPr>
              <a:t>中國史</a:t>
            </a:r>
            <a:endParaRPr lang="zh-TW" altLang="en-US" sz="4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69B08803-AD68-4249-990C-2DCDD0884BC4}"/>
              </a:ext>
            </a:extLst>
          </p:cNvPr>
          <p:cNvSpPr txBox="1"/>
          <p:nvPr/>
        </p:nvSpPr>
        <p:spPr>
          <a:xfrm>
            <a:off x="2884602" y="2572027"/>
            <a:ext cx="616513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400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4"/>
              </a:rPr>
              <a:t>2.</a:t>
            </a:r>
            <a:r>
              <a:rPr lang="zh-TW" altLang="en-US" sz="4400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4"/>
              </a:rPr>
              <a:t>中國近現代史</a:t>
            </a:r>
            <a:endParaRPr lang="zh-TW" altLang="en-US" sz="4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439653D3-2F1C-4853-8AAC-76B0A80BF480}"/>
              </a:ext>
            </a:extLst>
          </p:cNvPr>
          <p:cNvSpPr txBox="1"/>
          <p:nvPr/>
        </p:nvSpPr>
        <p:spPr>
          <a:xfrm>
            <a:off x="2884602" y="3513217"/>
            <a:ext cx="616513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400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5"/>
              </a:rPr>
              <a:t>3.</a:t>
            </a:r>
            <a:r>
              <a:rPr lang="zh-TW" altLang="en-US" sz="4400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5"/>
              </a:rPr>
              <a:t>希臘</a:t>
            </a:r>
            <a:endParaRPr lang="zh-TW" altLang="en-US" sz="4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6FDD0B29-6D20-437F-9EEA-CF31D1AA0848}"/>
              </a:ext>
            </a:extLst>
          </p:cNvPr>
          <p:cNvSpPr txBox="1"/>
          <p:nvPr/>
        </p:nvSpPr>
        <p:spPr>
          <a:xfrm>
            <a:off x="2884602" y="4457722"/>
            <a:ext cx="34690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400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6"/>
              </a:rPr>
              <a:t>4.</a:t>
            </a:r>
            <a:r>
              <a:rPr lang="zh-TW" altLang="en-US" sz="4400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6"/>
              </a:rPr>
              <a:t>西亞</a:t>
            </a:r>
            <a:endParaRPr lang="zh-TW" altLang="en-US" sz="4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296B879B-85F5-488F-9B65-058405BA9B77}"/>
              </a:ext>
            </a:extLst>
          </p:cNvPr>
          <p:cNvSpPr txBox="1"/>
          <p:nvPr/>
        </p:nvSpPr>
        <p:spPr>
          <a:xfrm>
            <a:off x="2884602" y="5464718"/>
            <a:ext cx="188618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400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7"/>
              </a:rPr>
              <a:t>5.</a:t>
            </a:r>
            <a:r>
              <a:rPr lang="zh-TW" altLang="en-US" sz="4400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7"/>
              </a:rPr>
              <a:t>羅馬</a:t>
            </a:r>
            <a:endParaRPr lang="zh-TW" altLang="en-US" sz="4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文字方塊 12">
            <a:extLst>
              <a:ext uri="{FF2B5EF4-FFF2-40B4-BE49-F238E27FC236}">
                <a16:creationId xmlns:a16="http://schemas.microsoft.com/office/drawing/2014/main" id="{9F96257A-617D-43BF-9B35-C9C8D9F807FC}"/>
              </a:ext>
            </a:extLst>
          </p:cNvPr>
          <p:cNvSpPr txBox="1"/>
          <p:nvPr/>
        </p:nvSpPr>
        <p:spPr>
          <a:xfrm>
            <a:off x="6224833" y="1671090"/>
            <a:ext cx="13637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400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8"/>
              </a:rPr>
              <a:t>宋朝</a:t>
            </a:r>
            <a:endParaRPr lang="zh-TW" altLang="en-US" sz="4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" name="文字方塊 13">
            <a:extLst>
              <a:ext uri="{FF2B5EF4-FFF2-40B4-BE49-F238E27FC236}">
                <a16:creationId xmlns:a16="http://schemas.microsoft.com/office/drawing/2014/main" id="{BEEBA751-EF47-46B3-BB4B-033F1875289E}"/>
              </a:ext>
            </a:extLst>
          </p:cNvPr>
          <p:cNvSpPr txBox="1"/>
          <p:nvPr/>
        </p:nvSpPr>
        <p:spPr>
          <a:xfrm>
            <a:off x="5548659" y="5402227"/>
            <a:ext cx="292743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400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9" action="ppaction://hlinkfile"/>
              </a:rPr>
              <a:t>6.</a:t>
            </a:r>
            <a:r>
              <a:rPr lang="zh-TW" altLang="en-US" sz="4400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9" action="ppaction://hlinkfile"/>
              </a:rPr>
              <a:t>現場演唱</a:t>
            </a:r>
            <a:endParaRPr lang="zh-TW" altLang="en-US" sz="4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20271337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8">
            <a:extLst>
              <a:ext uri="{FF2B5EF4-FFF2-40B4-BE49-F238E27FC236}">
                <a16:creationId xmlns:a16="http://schemas.microsoft.com/office/drawing/2014/main" id="{0903F145-9CE4-4257-A777-352E730A862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209" y="316767"/>
            <a:ext cx="10658516" cy="6012011"/>
          </a:xfrm>
          <a:prstGeom prst="rect">
            <a:avLst/>
          </a:prstGeom>
        </p:spPr>
      </p:pic>
      <p:grpSp>
        <p:nvGrpSpPr>
          <p:cNvPr id="16" name="群組 15"/>
          <p:cNvGrpSpPr/>
          <p:nvPr/>
        </p:nvGrpSpPr>
        <p:grpSpPr>
          <a:xfrm>
            <a:off x="2336123" y="15240"/>
            <a:ext cx="7083552" cy="2412540"/>
            <a:chOff x="2319337" y="0"/>
            <a:chExt cx="7115175" cy="2423310"/>
          </a:xfrm>
        </p:grpSpPr>
        <p:pic>
          <p:nvPicPr>
            <p:cNvPr id="4" name="图片 9">
              <a:extLst>
                <a:ext uri="{FF2B5EF4-FFF2-40B4-BE49-F238E27FC236}">
                  <a16:creationId xmlns:a16="http://schemas.microsoft.com/office/drawing/2014/main" id="{A437745A-D65A-4852-87EE-6ACC823A085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5428" t="86828" r="-4560" b="-5040"/>
            <a:stretch/>
          </p:blipFill>
          <p:spPr>
            <a:xfrm>
              <a:off x="2319337" y="0"/>
              <a:ext cx="7115175" cy="2423310"/>
            </a:xfrm>
            <a:prstGeom prst="rect">
              <a:avLst/>
            </a:prstGeom>
          </p:spPr>
        </p:pic>
        <p:sp>
          <p:nvSpPr>
            <p:cNvPr id="5" name="文字方塊 4"/>
            <p:cNvSpPr txBox="1"/>
            <p:nvPr/>
          </p:nvSpPr>
          <p:spPr>
            <a:xfrm>
              <a:off x="4622670" y="625073"/>
              <a:ext cx="3187528" cy="708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982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公民科題型</a:t>
              </a:r>
            </a:p>
          </p:txBody>
        </p:sp>
      </p:grpSp>
      <p:pic>
        <p:nvPicPr>
          <p:cNvPr id="10" name="图片 10">
            <a:extLst>
              <a:ext uri="{FF2B5EF4-FFF2-40B4-BE49-F238E27FC236}">
                <a16:creationId xmlns:a16="http://schemas.microsoft.com/office/drawing/2014/main" id="{F2C6AEA2-E04F-4F8E-B852-36127F7289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885144">
            <a:off x="1907191" y="1803988"/>
            <a:ext cx="857863" cy="857863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F2C6AEA2-E04F-4F8E-B852-36127F7289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567107">
            <a:off x="1870304" y="2470502"/>
            <a:ext cx="857863" cy="857863"/>
          </a:xfrm>
          <a:prstGeom prst="rect">
            <a:avLst/>
          </a:prstGeom>
        </p:spPr>
      </p:pic>
      <p:pic>
        <p:nvPicPr>
          <p:cNvPr id="12" name="图片 10">
            <a:extLst>
              <a:ext uri="{FF2B5EF4-FFF2-40B4-BE49-F238E27FC236}">
                <a16:creationId xmlns:a16="http://schemas.microsoft.com/office/drawing/2014/main" id="{F2C6AEA2-E04F-4F8E-B852-36127F7289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112191">
            <a:off x="1870303" y="3218472"/>
            <a:ext cx="857863" cy="857863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2783695" y="2068939"/>
            <a:ext cx="6635979" cy="7051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788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sz="2788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某些</a:t>
            </a:r>
            <a:r>
              <a:rPr lang="zh-TW" altLang="en-US" sz="3982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學習概念</a:t>
            </a:r>
            <a:r>
              <a:rPr lang="zh-TW" altLang="en-US" sz="2788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的相關命題反覆出現</a:t>
            </a:r>
            <a:endParaRPr lang="en-US" altLang="zh-TW" sz="2788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7" name="图片 10">
            <a:extLst>
              <a:ext uri="{FF2B5EF4-FFF2-40B4-BE49-F238E27FC236}">
                <a16:creationId xmlns:a16="http://schemas.microsoft.com/office/drawing/2014/main" id="{F2C6AEA2-E04F-4F8E-B852-36127F7289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484800">
            <a:off x="1907190" y="3918213"/>
            <a:ext cx="857863" cy="857863"/>
          </a:xfrm>
          <a:prstGeom prst="rect">
            <a:avLst/>
          </a:prstGeom>
        </p:spPr>
      </p:pic>
      <p:pic>
        <p:nvPicPr>
          <p:cNvPr id="18" name="图片 10">
            <a:extLst>
              <a:ext uri="{FF2B5EF4-FFF2-40B4-BE49-F238E27FC236}">
                <a16:creationId xmlns:a16="http://schemas.microsoft.com/office/drawing/2014/main" id="{F2C6AEA2-E04F-4F8E-B852-36127F7289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102336">
            <a:off x="1864764" y="4565617"/>
            <a:ext cx="857863" cy="857863"/>
          </a:xfrm>
          <a:prstGeom prst="rect">
            <a:avLst/>
          </a:prstGeom>
        </p:spPr>
      </p:pic>
      <p:sp>
        <p:nvSpPr>
          <p:cNvPr id="20" name="矩形 19"/>
          <p:cNvSpPr/>
          <p:nvPr/>
        </p:nvSpPr>
        <p:spPr>
          <a:xfrm>
            <a:off x="2786160" y="2801878"/>
            <a:ext cx="7341485" cy="5213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788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sz="2788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命題集中在</a:t>
            </a:r>
            <a:r>
              <a:rPr lang="zh-TW" altLang="en-US" sz="2788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政治</a:t>
            </a:r>
            <a:r>
              <a:rPr lang="zh-TW" altLang="en-US" sz="2788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2788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法律</a:t>
            </a:r>
            <a:r>
              <a:rPr lang="zh-TW" altLang="en-US" sz="2788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2788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經濟</a:t>
            </a:r>
            <a:r>
              <a:rPr lang="zh-TW" altLang="en-US" sz="2788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的教材</a:t>
            </a:r>
            <a:endParaRPr lang="en-US" altLang="zh-TW" sz="2788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787390" y="3297195"/>
            <a:ext cx="6068907" cy="7051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TW" sz="2788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3.</a:t>
            </a:r>
            <a:r>
              <a:rPr lang="zh-TW" altLang="en-US" sz="3982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文字</a:t>
            </a:r>
            <a:r>
              <a:rPr lang="zh-TW" altLang="en-US" sz="2788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3982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圖表</a:t>
            </a:r>
            <a:r>
              <a:rPr lang="zh-TW" altLang="en-US" sz="2788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閱讀能力的培養</a:t>
            </a:r>
            <a:endParaRPr lang="en-US" altLang="zh-TW" sz="2788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2799440" y="4032265"/>
            <a:ext cx="6068907" cy="52136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TW" sz="2788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4.</a:t>
            </a:r>
            <a:r>
              <a:rPr lang="zh-TW" altLang="en-US" sz="2788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歷史、地理、公民概念的</a:t>
            </a:r>
            <a:r>
              <a:rPr lang="zh-TW" altLang="en-US" sz="2788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整合</a:t>
            </a:r>
            <a:r>
              <a:rPr lang="zh-TW" altLang="en-US" sz="2788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en-US" altLang="zh-TW" sz="2788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2799440" y="4633758"/>
            <a:ext cx="6068907" cy="52136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TW" sz="2788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5.</a:t>
            </a:r>
            <a:r>
              <a:rPr lang="zh-TW" altLang="en-US" sz="2788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公民知識不同概念間的轉換</a:t>
            </a:r>
          </a:p>
        </p:txBody>
      </p:sp>
    </p:spTree>
    <p:extLst>
      <p:ext uri="{BB962C8B-B14F-4D97-AF65-F5344CB8AC3E}">
        <p14:creationId xmlns:p14="http://schemas.microsoft.com/office/powerpoint/2010/main" val="287803150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0" grpId="0"/>
      <p:bldP spid="21" grpId="0"/>
      <p:bldP spid="22" grpId="0"/>
      <p:bldP spid="23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8">
            <a:extLst>
              <a:ext uri="{FF2B5EF4-FFF2-40B4-BE49-F238E27FC236}">
                <a16:creationId xmlns:a16="http://schemas.microsoft.com/office/drawing/2014/main" id="{0903F145-9CE4-4257-A777-352E730A862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089" y="393632"/>
            <a:ext cx="10658516" cy="6012011"/>
          </a:xfrm>
          <a:prstGeom prst="rect">
            <a:avLst/>
          </a:prstGeom>
        </p:spPr>
      </p:pic>
      <p:grpSp>
        <p:nvGrpSpPr>
          <p:cNvPr id="16" name="群組 15"/>
          <p:cNvGrpSpPr/>
          <p:nvPr/>
        </p:nvGrpSpPr>
        <p:grpSpPr>
          <a:xfrm>
            <a:off x="2336123" y="15240"/>
            <a:ext cx="7083552" cy="2412540"/>
            <a:chOff x="2319337" y="0"/>
            <a:chExt cx="7115175" cy="2423310"/>
          </a:xfrm>
        </p:grpSpPr>
        <p:pic>
          <p:nvPicPr>
            <p:cNvPr id="4" name="图片 9">
              <a:extLst>
                <a:ext uri="{FF2B5EF4-FFF2-40B4-BE49-F238E27FC236}">
                  <a16:creationId xmlns:a16="http://schemas.microsoft.com/office/drawing/2014/main" id="{A437745A-D65A-4852-87EE-6ACC823A085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5428" t="86828" r="-4560" b="-5040"/>
            <a:stretch/>
          </p:blipFill>
          <p:spPr>
            <a:xfrm>
              <a:off x="2319337" y="0"/>
              <a:ext cx="7115175" cy="2423310"/>
            </a:xfrm>
            <a:prstGeom prst="rect">
              <a:avLst/>
            </a:prstGeom>
          </p:spPr>
        </p:pic>
        <p:sp>
          <p:nvSpPr>
            <p:cNvPr id="5" name="文字方塊 4"/>
            <p:cNvSpPr txBox="1"/>
            <p:nvPr/>
          </p:nvSpPr>
          <p:spPr>
            <a:xfrm>
              <a:off x="4622670" y="625073"/>
              <a:ext cx="3187528" cy="708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982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地理科題型</a:t>
              </a:r>
            </a:p>
          </p:txBody>
        </p:sp>
      </p:grpSp>
      <p:pic>
        <p:nvPicPr>
          <p:cNvPr id="10" name="图片 10">
            <a:extLst>
              <a:ext uri="{FF2B5EF4-FFF2-40B4-BE49-F238E27FC236}">
                <a16:creationId xmlns:a16="http://schemas.microsoft.com/office/drawing/2014/main" id="{F2C6AEA2-E04F-4F8E-B852-36127F7289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885144">
            <a:off x="1907191" y="1803988"/>
            <a:ext cx="857863" cy="857863"/>
          </a:xfrm>
          <a:prstGeom prst="rect">
            <a:avLst/>
          </a:prstGeom>
        </p:spPr>
      </p:pic>
      <p:pic>
        <p:nvPicPr>
          <p:cNvPr id="12" name="图片 10">
            <a:extLst>
              <a:ext uri="{FF2B5EF4-FFF2-40B4-BE49-F238E27FC236}">
                <a16:creationId xmlns:a16="http://schemas.microsoft.com/office/drawing/2014/main" id="{F2C6AEA2-E04F-4F8E-B852-36127F7289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112191">
            <a:off x="1890524" y="2974249"/>
            <a:ext cx="857863" cy="857863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2661572" y="2197355"/>
            <a:ext cx="6635979" cy="7487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788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sz="288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重視</a:t>
            </a:r>
            <a:r>
              <a:rPr lang="zh-TW" altLang="en-US" sz="4266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讀圖</a:t>
            </a:r>
            <a:r>
              <a:rPr lang="zh-TW" altLang="en-US" sz="288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能力(讀懂圖表、熟記地圖)</a:t>
            </a:r>
          </a:p>
        </p:txBody>
      </p:sp>
      <p:pic>
        <p:nvPicPr>
          <p:cNvPr id="18" name="图片 10">
            <a:extLst>
              <a:ext uri="{FF2B5EF4-FFF2-40B4-BE49-F238E27FC236}">
                <a16:creationId xmlns:a16="http://schemas.microsoft.com/office/drawing/2014/main" id="{F2C6AEA2-E04F-4F8E-B852-36127F7289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102336">
            <a:off x="1884985" y="4603770"/>
            <a:ext cx="857863" cy="857863"/>
          </a:xfrm>
          <a:prstGeom prst="rect">
            <a:avLst/>
          </a:prstGeom>
        </p:spPr>
      </p:pic>
      <p:sp>
        <p:nvSpPr>
          <p:cNvPr id="20" name="矩形 19"/>
          <p:cNvSpPr/>
          <p:nvPr/>
        </p:nvSpPr>
        <p:spPr>
          <a:xfrm>
            <a:off x="2704880" y="3125692"/>
            <a:ext cx="7341485" cy="119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8783" indent="-268783"/>
            <a:r>
              <a:rPr lang="en-US" altLang="zh-TW" sz="2788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sz="288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找出</a:t>
            </a:r>
            <a:r>
              <a:rPr lang="zh-TW" altLang="en-US" sz="4266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因果</a:t>
            </a:r>
            <a:r>
              <a:rPr lang="zh-TW" altLang="en-US" sz="288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關係(善用「</a:t>
            </a:r>
            <a:r>
              <a:rPr lang="zh-TW" altLang="en-US" sz="288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因</a:t>
            </a:r>
            <a:r>
              <a:rPr lang="zh-TW" altLang="en-US" sz="288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」「</a:t>
            </a:r>
            <a:r>
              <a:rPr lang="zh-TW" altLang="en-US" sz="288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且</a:t>
            </a:r>
            <a:r>
              <a:rPr lang="zh-TW" altLang="en-US" sz="288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」「</a:t>
            </a:r>
            <a:r>
              <a:rPr lang="zh-TW" altLang="en-US" sz="288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故</a:t>
            </a:r>
            <a:r>
              <a:rPr lang="zh-TW" altLang="en-US" sz="288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」「</a:t>
            </a:r>
            <a:r>
              <a:rPr lang="zh-TW" altLang="en-US" sz="288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使得</a:t>
            </a:r>
            <a:r>
              <a:rPr lang="zh-TW" altLang="en-US" sz="288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」等邏輯字詞判斷因果關係)</a:t>
            </a:r>
          </a:p>
        </p:txBody>
      </p:sp>
      <p:sp>
        <p:nvSpPr>
          <p:cNvPr id="21" name="矩形 20"/>
          <p:cNvSpPr/>
          <p:nvPr/>
        </p:nvSpPr>
        <p:spPr>
          <a:xfrm>
            <a:off x="2704880" y="4503006"/>
            <a:ext cx="6068907" cy="7487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TW" sz="2788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3.</a:t>
            </a:r>
            <a:r>
              <a:rPr lang="zh-TW" altLang="en-US" sz="4266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練習舉一反三(</a:t>
            </a:r>
            <a:r>
              <a:rPr lang="zh-TW" altLang="en-US" sz="4266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跨冊連結</a:t>
            </a:r>
            <a:r>
              <a:rPr lang="zh-TW" altLang="en-US" sz="4266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87018396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0" grpId="0"/>
      <p:bldP spid="21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8">
            <a:extLst>
              <a:ext uri="{FF2B5EF4-FFF2-40B4-BE49-F238E27FC236}">
                <a16:creationId xmlns:a16="http://schemas.microsoft.com/office/drawing/2014/main" id="{0903F145-9CE4-4257-A777-352E730A862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265495"/>
            <a:ext cx="10658516" cy="6012011"/>
          </a:xfrm>
          <a:prstGeom prst="rect">
            <a:avLst/>
          </a:prstGeom>
        </p:spPr>
      </p:pic>
      <p:grpSp>
        <p:nvGrpSpPr>
          <p:cNvPr id="16" name="群組 15"/>
          <p:cNvGrpSpPr/>
          <p:nvPr/>
        </p:nvGrpSpPr>
        <p:grpSpPr>
          <a:xfrm>
            <a:off x="2336123" y="15240"/>
            <a:ext cx="7083552" cy="2412540"/>
            <a:chOff x="2319337" y="0"/>
            <a:chExt cx="7115175" cy="2423310"/>
          </a:xfrm>
        </p:grpSpPr>
        <p:pic>
          <p:nvPicPr>
            <p:cNvPr id="4" name="图片 9">
              <a:extLst>
                <a:ext uri="{FF2B5EF4-FFF2-40B4-BE49-F238E27FC236}">
                  <a16:creationId xmlns:a16="http://schemas.microsoft.com/office/drawing/2014/main" id="{A437745A-D65A-4852-87EE-6ACC823A085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5428" t="86828" r="-4560" b="-5040"/>
            <a:stretch/>
          </p:blipFill>
          <p:spPr>
            <a:xfrm>
              <a:off x="2319337" y="0"/>
              <a:ext cx="7115175" cy="2423310"/>
            </a:xfrm>
            <a:prstGeom prst="rect">
              <a:avLst/>
            </a:prstGeom>
          </p:spPr>
        </p:pic>
        <p:sp>
          <p:nvSpPr>
            <p:cNvPr id="5" name="文字方塊 4"/>
            <p:cNvSpPr txBox="1"/>
            <p:nvPr/>
          </p:nvSpPr>
          <p:spPr>
            <a:xfrm>
              <a:off x="4622670" y="625073"/>
              <a:ext cx="3187528" cy="708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982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歷史科對策</a:t>
              </a:r>
            </a:p>
          </p:txBody>
        </p:sp>
      </p:grpSp>
      <p:sp>
        <p:nvSpPr>
          <p:cNvPr id="6" name="矩形 5"/>
          <p:cNvSpPr/>
          <p:nvPr/>
        </p:nvSpPr>
        <p:spPr>
          <a:xfrm>
            <a:off x="2122764" y="2143300"/>
            <a:ext cx="1902428" cy="725423"/>
          </a:xfrm>
          <a:prstGeom prst="rect">
            <a:avLst/>
          </a:prstGeom>
          <a:ln>
            <a:noFill/>
          </a:ln>
          <a:effectLst>
            <a:outerShdw blurRad="25400" dist="25400" dir="2700000" algn="br" rotWithShape="0">
              <a:srgbClr val="000000">
                <a:alpha val="6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zh-TW" sz="3584" b="1" dirty="0">
                <a:ea typeface="微軟正黑體" panose="020B0604030504040204" pitchFamily="34" charset="-120"/>
                <a:cs typeface="Times New Roman" panose="02020603050405020304" pitchFamily="18" charset="0"/>
              </a:rPr>
              <a:t>創新題</a:t>
            </a:r>
            <a:endParaRPr lang="zh-TW" altLang="en-US" sz="3584" dirty="0"/>
          </a:p>
        </p:txBody>
      </p:sp>
      <p:sp>
        <p:nvSpPr>
          <p:cNvPr id="7" name="矩形 6"/>
          <p:cNvSpPr/>
          <p:nvPr/>
        </p:nvSpPr>
        <p:spPr>
          <a:xfrm>
            <a:off x="2122764" y="3119778"/>
            <a:ext cx="1902428" cy="759649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outerShdw blurRad="25400" dist="25400" dir="2700000" algn="br" rotWithShape="0">
              <a:srgbClr val="000000">
                <a:alpha val="6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zh-TW" sz="3584" b="1" dirty="0">
                <a:ea typeface="微軟正黑體" panose="020B0604030504040204" pitchFamily="34" charset="-120"/>
                <a:cs typeface="Times New Roman" panose="02020603050405020304" pitchFamily="18" charset="0"/>
              </a:rPr>
              <a:t>讀圖題</a:t>
            </a:r>
            <a:endParaRPr lang="zh-TW" altLang="en-US" sz="3584" dirty="0"/>
          </a:p>
        </p:txBody>
      </p:sp>
      <p:sp>
        <p:nvSpPr>
          <p:cNvPr id="8" name="矩形 7"/>
          <p:cNvSpPr/>
          <p:nvPr/>
        </p:nvSpPr>
        <p:spPr>
          <a:xfrm>
            <a:off x="2122762" y="4129681"/>
            <a:ext cx="1902429" cy="819215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25400" dist="25400" dir="2700000" algn="br" rotWithShape="0">
              <a:srgbClr val="000000">
                <a:alpha val="6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zh-TW" sz="3584" b="1" dirty="0">
                <a:ea typeface="微軟正黑體" panose="020B0604030504040204" pitchFamily="34" charset="-120"/>
                <a:cs typeface="Times New Roman" panose="02020603050405020304" pitchFamily="18" charset="0"/>
              </a:rPr>
              <a:t>精熟題</a:t>
            </a:r>
            <a:endParaRPr lang="zh-TW" altLang="en-US" sz="3584" dirty="0"/>
          </a:p>
        </p:txBody>
      </p:sp>
      <p:pic>
        <p:nvPicPr>
          <p:cNvPr id="10" name="图片 10">
            <a:extLst>
              <a:ext uri="{FF2B5EF4-FFF2-40B4-BE49-F238E27FC236}">
                <a16:creationId xmlns:a16="http://schemas.microsoft.com/office/drawing/2014/main" id="{F2C6AEA2-E04F-4F8E-B852-36127F7289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816619">
            <a:off x="4200290" y="2156112"/>
            <a:ext cx="857863" cy="857863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F2C6AEA2-E04F-4F8E-B852-36127F7289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816619">
            <a:off x="4200288" y="3175615"/>
            <a:ext cx="857863" cy="857863"/>
          </a:xfrm>
          <a:prstGeom prst="rect">
            <a:avLst/>
          </a:prstGeom>
        </p:spPr>
      </p:pic>
      <p:pic>
        <p:nvPicPr>
          <p:cNvPr id="12" name="图片 10">
            <a:extLst>
              <a:ext uri="{FF2B5EF4-FFF2-40B4-BE49-F238E27FC236}">
                <a16:creationId xmlns:a16="http://schemas.microsoft.com/office/drawing/2014/main" id="{F2C6AEA2-E04F-4F8E-B852-36127F7289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816619">
            <a:off x="4200289" y="4092014"/>
            <a:ext cx="857863" cy="857863"/>
          </a:xfrm>
          <a:prstGeom prst="rect">
            <a:avLst/>
          </a:prstGeom>
        </p:spPr>
      </p:pic>
      <p:sp>
        <p:nvSpPr>
          <p:cNvPr id="13" name="矩形 12"/>
          <p:cNvSpPr/>
          <p:nvPr/>
        </p:nvSpPr>
        <p:spPr>
          <a:xfrm>
            <a:off x="5233250" y="2125011"/>
            <a:ext cx="5028973" cy="725423"/>
          </a:xfrm>
          <a:prstGeom prst="rect">
            <a:avLst/>
          </a:prstGeom>
          <a:ln>
            <a:noFill/>
          </a:ln>
          <a:effectLst>
            <a:outerShdw blurRad="25400" dist="25400" dir="2700000" algn="br" rotWithShape="0">
              <a:srgbClr val="000000">
                <a:alpha val="6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584" b="1" dirty="0">
                <a:ea typeface="微軟正黑體" panose="020B0604030504040204" pitchFamily="34" charset="-120"/>
                <a:cs typeface="Times New Roman" panose="02020603050405020304" pitchFamily="18" charset="0"/>
              </a:rPr>
              <a:t>培養學生整合能力</a:t>
            </a:r>
            <a:endParaRPr lang="zh-TW" altLang="en-US" sz="3584" dirty="0"/>
          </a:p>
        </p:txBody>
      </p:sp>
      <p:sp>
        <p:nvSpPr>
          <p:cNvPr id="14" name="矩形 13"/>
          <p:cNvSpPr/>
          <p:nvPr/>
        </p:nvSpPr>
        <p:spPr>
          <a:xfrm>
            <a:off x="5216395" y="3124176"/>
            <a:ext cx="5045829" cy="759649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outerShdw blurRad="25400" dist="25400" dir="2700000" algn="br" rotWithShape="0">
              <a:srgbClr val="000000">
                <a:alpha val="6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584" b="1" dirty="0">
                <a:ea typeface="微軟正黑體" panose="020B0604030504040204" pitchFamily="34" charset="-120"/>
                <a:cs typeface="Times New Roman" panose="02020603050405020304" pitchFamily="18" charset="0"/>
              </a:rPr>
              <a:t>上課運用地圖講解</a:t>
            </a:r>
            <a:endParaRPr lang="zh-TW" altLang="en-US" sz="3584" dirty="0"/>
          </a:p>
        </p:txBody>
      </p:sp>
      <p:sp>
        <p:nvSpPr>
          <p:cNvPr id="15" name="矩形 14"/>
          <p:cNvSpPr/>
          <p:nvPr/>
        </p:nvSpPr>
        <p:spPr>
          <a:xfrm>
            <a:off x="5233250" y="4179507"/>
            <a:ext cx="5028973" cy="819215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25400" dist="25400" dir="2700000" algn="br" rotWithShape="0">
              <a:srgbClr val="000000">
                <a:alpha val="6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584" b="1" dirty="0">
                <a:ea typeface="微軟正黑體" panose="020B0604030504040204" pitchFamily="34" charset="-120"/>
                <a:cs typeface="Times New Roman" panose="02020603050405020304" pitchFamily="18" charset="0"/>
              </a:rPr>
              <a:t>強化時序脈絡變化</a:t>
            </a:r>
            <a:endParaRPr lang="zh-TW" altLang="en-US" sz="3584" dirty="0"/>
          </a:p>
        </p:txBody>
      </p:sp>
    </p:spTree>
    <p:extLst>
      <p:ext uri="{BB962C8B-B14F-4D97-AF65-F5344CB8AC3E}">
        <p14:creationId xmlns:p14="http://schemas.microsoft.com/office/powerpoint/2010/main" val="347800593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3" grpId="0" animBg="1"/>
      <p:bldP spid="14" grpId="0" animBg="1"/>
      <p:bldP spid="15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15240"/>
            <a:ext cx="12294073" cy="695227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960"/>
          </a:p>
        </p:txBody>
      </p:sp>
      <p:sp>
        <p:nvSpPr>
          <p:cNvPr id="5" name="矩形 4"/>
          <p:cNvSpPr/>
          <p:nvPr/>
        </p:nvSpPr>
        <p:spPr>
          <a:xfrm>
            <a:off x="1247554" y="1534987"/>
            <a:ext cx="9386581" cy="4389007"/>
          </a:xfrm>
          <a:prstGeom prst="rect">
            <a:avLst/>
          </a:prstGeom>
          <a:noFill/>
          <a:ln w="38100"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960"/>
          </a:p>
        </p:txBody>
      </p:sp>
      <p:sp>
        <p:nvSpPr>
          <p:cNvPr id="3" name="內容版面配置區 2"/>
          <p:cNvSpPr>
            <a:spLocks noGrp="1"/>
          </p:cNvSpPr>
          <p:nvPr>
            <p:ph idx="4294967295"/>
          </p:nvPr>
        </p:nvSpPr>
        <p:spPr>
          <a:xfrm>
            <a:off x="2421356" y="2681740"/>
            <a:ext cx="7038975" cy="20955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zh-TW" altLang="en-US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帶有情境之試題</a:t>
            </a:r>
            <a:endParaRPr lang="en-US" altLang="zh-TW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著重於閱讀理解</a:t>
            </a:r>
            <a:endParaRPr lang="en-US" altLang="zh-TW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運用圖表判讀等整合知識的能力</a:t>
            </a:r>
            <a:endParaRPr lang="en-US" altLang="zh-TW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設計跨領域、跨學科的綜合統整類試題</a:t>
            </a:r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 idx="4294967295"/>
          </p:nvPr>
        </p:nvSpPr>
        <p:spPr>
          <a:xfrm>
            <a:off x="0" y="1042988"/>
            <a:ext cx="5837238" cy="98266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zh-TW" altLang="en-US" dirty="0">
                <a:solidFill>
                  <a:schemeClr val="accent2">
                    <a:lumMod val="50000"/>
                  </a:schemeClr>
                </a:solidFill>
              </a:rPr>
              <a:t>大考中心未來試題趨勢</a:t>
            </a:r>
          </a:p>
        </p:txBody>
      </p:sp>
    </p:spTree>
    <p:extLst>
      <p:ext uri="{BB962C8B-B14F-4D97-AF65-F5344CB8AC3E}">
        <p14:creationId xmlns:p14="http://schemas.microsoft.com/office/powerpoint/2010/main" val="307038416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1AC5F25D-BB8A-4B93-9184-4C72DC6D96A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1576" y="552612"/>
            <a:ext cx="4699629" cy="5752776"/>
          </a:xfrm>
          <a:prstGeom prst="rect">
            <a:avLst/>
          </a:prstGeom>
        </p:spPr>
      </p:pic>
      <p:sp>
        <p:nvSpPr>
          <p:cNvPr id="10" name="矩形 9">
            <a:extLst>
              <a:ext uri="{FF2B5EF4-FFF2-40B4-BE49-F238E27FC236}">
                <a16:creationId xmlns:a16="http://schemas.microsoft.com/office/drawing/2014/main" id="{635B136E-231E-4D37-8EE1-7927A64965C3}"/>
              </a:ext>
            </a:extLst>
          </p:cNvPr>
          <p:cNvSpPr/>
          <p:nvPr/>
        </p:nvSpPr>
        <p:spPr>
          <a:xfrm>
            <a:off x="5065489" y="697757"/>
            <a:ext cx="2380343" cy="501771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6F6FC7FA-DC9F-4EC8-8015-B278FD5CE1C1}"/>
              </a:ext>
            </a:extLst>
          </p:cNvPr>
          <p:cNvSpPr txBox="1"/>
          <p:nvPr/>
        </p:nvSpPr>
        <p:spPr>
          <a:xfrm>
            <a:off x="5352551" y="945235"/>
            <a:ext cx="116114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7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+mn-ea"/>
                <a:sym typeface="+mn-lt"/>
              </a:rPr>
              <a:t>謝謝大家</a:t>
            </a:r>
            <a:endParaRPr lang="zh-CN" altLang="en-US" sz="7000" b="1" dirty="0">
              <a:latin typeface="微軟正黑體" panose="020B0604030504040204" pitchFamily="34" charset="-120"/>
              <a:ea typeface="微軟正黑體" panose="020B0604030504040204" pitchFamily="34" charset="-120"/>
              <a:cs typeface="+mn-ea"/>
              <a:sym typeface="+mn-lt"/>
            </a:endParaRPr>
          </a:p>
        </p:txBody>
      </p: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6F2E74D8-7EA6-4719-932C-9C1F9E6CA0C1}"/>
              </a:ext>
            </a:extLst>
          </p:cNvPr>
          <p:cNvCxnSpPr/>
          <p:nvPr/>
        </p:nvCxnSpPr>
        <p:spPr>
          <a:xfrm>
            <a:off x="6461391" y="1455055"/>
            <a:ext cx="0" cy="268151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>
            <a:extLst>
              <a:ext uri="{FF2B5EF4-FFF2-40B4-BE49-F238E27FC236}">
                <a16:creationId xmlns:a16="http://schemas.microsoft.com/office/drawing/2014/main" id="{1EA2FB3A-7450-41FA-8B34-21E8560F06D9}"/>
              </a:ext>
            </a:extLst>
          </p:cNvPr>
          <p:cNvSpPr txBox="1"/>
          <p:nvPr/>
        </p:nvSpPr>
        <p:spPr>
          <a:xfrm>
            <a:off x="6478036" y="2176341"/>
            <a:ext cx="4788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>
                <a:cs typeface="+mn-ea"/>
                <a:sym typeface="+mn-lt"/>
              </a:rPr>
              <a:t>總是與你同行</a:t>
            </a:r>
            <a:endParaRPr lang="zh-CN" altLang="en-US" sz="2000" dirty="0">
              <a:cs typeface="+mn-ea"/>
              <a:sym typeface="+mn-lt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0F1936C6-84B4-454D-B93E-5B0464980142}"/>
              </a:ext>
            </a:extLst>
          </p:cNvPr>
          <p:cNvSpPr txBox="1"/>
          <p:nvPr/>
        </p:nvSpPr>
        <p:spPr>
          <a:xfrm>
            <a:off x="5733148" y="5363411"/>
            <a:ext cx="17126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400" dirty="0">
                <a:cs typeface="+mn-ea"/>
                <a:sym typeface="+mn-lt"/>
              </a:rPr>
              <a:t>20</a:t>
            </a:r>
            <a:r>
              <a:rPr lang="en-US" altLang="zh-TW" sz="1400" dirty="0">
                <a:cs typeface="+mn-ea"/>
                <a:sym typeface="+mn-lt"/>
              </a:rPr>
              <a:t>21</a:t>
            </a:r>
            <a:r>
              <a:rPr lang="en-US" altLang="zh-CN" sz="1400" dirty="0">
                <a:cs typeface="+mn-ea"/>
                <a:sym typeface="+mn-lt"/>
              </a:rPr>
              <a:t>.</a:t>
            </a:r>
            <a:r>
              <a:rPr lang="en-US" altLang="zh-TW" sz="1400" dirty="0">
                <a:cs typeface="+mn-ea"/>
                <a:sym typeface="+mn-lt"/>
              </a:rPr>
              <a:t>04</a:t>
            </a:r>
            <a:r>
              <a:rPr lang="en-US" altLang="zh-CN" sz="1400" dirty="0">
                <a:cs typeface="+mn-ea"/>
                <a:sym typeface="+mn-lt"/>
              </a:rPr>
              <a:t>.28</a:t>
            </a:r>
            <a:endParaRPr lang="zh-CN" altLang="en-US" sz="1400" dirty="0">
              <a:cs typeface="+mn-ea"/>
              <a:sym typeface="+mn-lt"/>
            </a:endParaRPr>
          </a:p>
        </p:txBody>
      </p:sp>
      <p:sp>
        <p:nvSpPr>
          <p:cNvPr id="13" name="文本框 10">
            <a:extLst>
              <a:ext uri="{FF2B5EF4-FFF2-40B4-BE49-F238E27FC236}">
                <a16:creationId xmlns:a16="http://schemas.microsoft.com/office/drawing/2014/main" id="{9BBA349B-E427-417A-9E4B-3920DCC5A08E}"/>
              </a:ext>
            </a:extLst>
          </p:cNvPr>
          <p:cNvSpPr txBox="1"/>
          <p:nvPr/>
        </p:nvSpPr>
        <p:spPr>
          <a:xfrm>
            <a:off x="4436306" y="3599546"/>
            <a:ext cx="32737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  <a:cs typeface="+mn-ea"/>
                <a:sym typeface="+mn-lt"/>
              </a:rPr>
              <a:t>社會領域輔導團</a:t>
            </a:r>
            <a:endParaRPr lang="zh-CN" altLang="en-US" sz="2000" dirty="0">
              <a:latin typeface="微軟正黑體" panose="020B0604030504040204" pitchFamily="34" charset="-120"/>
              <a:ea typeface="微軟正黑體" panose="020B0604030504040204" pitchFamily="34" charset="-120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8369642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/>
      <p:bldP spid="15" grpId="0"/>
      <p:bldP spid="16" grpId="0"/>
      <p:bldP spid="1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FA220EFA-0D8A-40EB-A058-13101C64447C"/>
  <p:tag name="ISPRING_SCORM_RATE_SLIDES" val="1"/>
  <p:tag name="ISPRINGONLINEFOLDERID" val="0"/>
  <p:tag name="ISPRINGONLINEFOLDERPATH" val="内容列表"/>
  <p:tag name="ISPRINGCLOUDFOLDERID" val="0"/>
  <p:tag name="ISPRINGCLOUDFOLDERPATH" val="资源库"/>
  <p:tag name="ISPRING_PLAYERS_CUSTOMIZATION" val="UEsDBBQAAgAIAOeJc0sVDq0oZAQAAAcRAAAdAAAAdW5pdmVyc2FsL2NvbW1vbl9tZXNzYWdlcy5sbmetWG1v2zYQ/l6g/4EQUGADtrQd0KIYEge0xNhEZMmV6DjZCwRGYmwilJjpxW32ab9mP2y/ZEfKTuK+QFISwDZMyvfc8e6eu6MPjz/nCm1EWUldHDlvD944SBSpzmSxOnIW7OTnDw6qal5kXOlCHDmFdtDx6OWLQ8WLVcNXAr6/fIHQYS6qCpbVyKzu10hmR858nLjhbI6Di8QPJ2EyphNn5Or8hhe3yNcr/Uf5wy/vP3x+++79j4evt5J9gOIZ9v19KGSR3r3pARSwKPQTQCN+EpBz5ozM5zC5cMF8GhBntP0yTHoekTNnZD475RZRRAKWxD71SELjJAiZ9YVPGPGc0YVu0JpvBKo12kjxCdVrAZGsZSlQpWRmH6QaNopGdCnzwhmmQRKRmEXUZTQMnFGsy/L2JwvLm3qtS1BXoUxW/FKJzOqEnLHPb0pRgWpeQ04heNVrCb/UOZfFQafqCC9pMElYGPpxQgJvt+OMSJEhr+RGzUCUCMckAoCSV6J8hGxis8yKI6zUMIQpnUx9eDNjwlSu1gre9VA75gRiMBdFlxTkCIkgu+J4GUaecRqoQhzd8Kr6pMtsLz8eBqoLmAZuCCnosgfgzGDsgCHGEipHWYq07gKbkTjGE5KMw3NIZOBdOEQiPAW6nQ6RuCAxUITEXTIBPqMTbBLeUGyX/zt+pdyks7pFPE1BzrhvI3VTwY5xKbDAMq06GKYmJh8XEDaK/e/QuEUF79rVSm4E2FFmouxUBJXFJZ7Joo8L+ltygqlPvATSyguXCbMlz2jM+S0qdI14tuFFKtClSHkDuX4LzzKZ2Wcmzlb/X438G/F6W1VebQtS4JHzV0Pt2ath3zCrqcCmuhb5Td2l2jhsa/5jrDA5/V0T+hz9cfpjlwQ4ouHzRKaSeaPaqvvk+NxZNjRGnUY80VP9o/XclsRtbR1TKFhjqftLEOimpn9AA1T9pWhwAormbYmGGk6LqwE6g3ALEGj0WIwzcNWeCWfgwgHySzKOKYPZaCkuK1l3jh2WjW2Avh3aFOY8JWpxT8ZLcaVhwlGCb9rpA7qQjXRnQB8MN3utglHmg8kBAK7a5AFIJXOwP+uBuZiRnQfaAr93kqVuVGbJq+S1LfLg2yYXX49NV6XO7a7i1S552yZz/BQr2sNFrdL5gPZ/x7/e8XlAv8dHKSY4cqeJiwOXmEHfcFX1FAIKGFf4LE58PDbiwIWc1+kamumVboqsJ1A7q3vkBAPY9syx4GW6/u+ff3tifGFJu4u2u78OAgFimypI7sB+D3Qtqj+7QBge78vZRR+p7d1mJ9fzqsMoZOGz3CF421pyncPWQbdeSPJt0DBj2J3OgAexTXvdlDC6DUGY4egUapmdwp3RjJfXUAiZ1moQinW1ScB6mPb762VTK1mIIbJPayXmwIzOE+x59q4N5FMyvW57ZgY3inR76VZw6e4L5k5xAHX2CzyRyXogoG1NuyoERG/X9zTffN2p7laV/cvi8PWDfzD+B1BLAwQUAAIACADniXNLCH4LIykDAACGDAAAJwAAAHVuaXZlcnNhbC9mbGFzaF9wdWJsaXNoaW5nX3NldHRpbmdzLnhtbNVX3W7aMBS+5yksT70saTu6diihqgpo1VpAhW3tVWViQ6w6dhbbUHq1p9mD7Ul2HAMFtevSH6RNCBGfn+/8n5jw6DYVaMJyzZWM8G51ByMmY0W5HEf4y6C9fYiRNkRSIpRkEZYKo6NGJczsUHCd9JkxIKoRwEhdz0yEE2OyehBMp9Mq11nuuEpYA/i6Gqs0yHKmmTQsDzJBZvBjZhnTeI5QAgC+qZJztUalglDokc4VtYIhTsFzyV1QRLQF0QkOvNiQxDfjXFlJT5RQOcrHwwi/Ozx2n4WMh2rylEmXE90AoiObOqGUOy+I6PM7hhLGxwm4e1DDaMqpSSK8V3MoIB08RCmwfejEoZwoyIE0c/iUGUKJIf7o7Rl2a/SC4El0JknK4wFwkIs/ws3B9aerXuvi7LTz+XrQ7Z4NTnveiUInWMcJg3VDITikbB6zpZ2QGEPiBPwGnRERmoXBKmkhNlJyzTl3RkMlIPeFFrRROmS0Q1K2Uo3+DZdtkNzFaASBiFmEj3NOBEbcEMHjpbK2Q224KareXpVEgAXtydB5H9+b99mJE5JrturWgqNdzuPGN2UFRTNlkeA3DBmFIH6bwlPC0Gpx0ChXaUGF9jFICw4WJ5xNGT0qcjoH/JOhKzCRWtCEXs0EM97Cd8vv0JCNVA64jEygs4HOtcevPgs4I1rfg5KFj1v9s9Nm6/q002xdbrkACZ0QGT8THArO0sxsBJ/MkFRmoQfpiInVrCgK5bTglYmt+vIyaJ5a4cv81sVYgd5gSTZj5TmF+asHpc0mZFIMohuuAhpGkENJPCYwYlgXXFpWFjAmEikpZojEsNa0G+sJV1YDxQ+wh9Yv99DrIy6L0xhWG1jMKctLQe7s7r2v7X84OPxYrwa/fvzcflJpvvB7gjhzfuOfPLnyl2v/4TYMA7elH1/aJrf/5s7uXbS+lslrp3U5KFXSVr8UXLeMVPdzGakL/5LprbxgSrkAS2nshwzWkuApN4y+ZYu9oE1e9W73PbaZNtlgzK8Zjf8mZH9aXhPX7oVh8OjF1XFSLnkKiXArcXnbbezXduCm+SirUgG09f8OjcpvUEsDBBQAAgAIAOeJc0u1/AlkugIAAFUKAAAhAAAAdW5pdmVyc2FsL2ZsYXNoX3NraW5fc2V0dGluZ3MueG1slVZtb+IwDP5+vwJx3+nulZ3UITHGSZN2t+k27XvamjYiTaokZce/vzhN1gQo9LAmEft5bMexzVK1pXzxYTJJc8GEfAatKS8VarxuQoubadZqLfgsF1wD1zMuZE3YdPHxp/2kiUVeYokdyLGcDcmhDzO3nzEUF+PbHGWIkIu6IXz/IEoxy0i+LaVoeXExtWrfgGSUbw3y6sd8tR4MwKjS9xrqKKf1Nco4SiNBKcCUvq9RLrIYyYD5SFf2M5LThzp/+wPajiqqLW35CWWI1pAS4iJfL1GG8dx4j19ljnKeoOGvNtAvn1EGoYzsQcbO776iDDJE0zb/0yONFCUWNOacf8R3DhOkMOOHWV2hXCTghTDQxVdw5bF3vQtA7ms49ymOqxTsCet6sBDw0TMGCy1bSBN/6myqEm+PrTbzAYsNYcoAQlUPejJJP5FWeTexrsf9gTfKi9CX0/SQV8HaGlZdwoG7WN/jV6tbuytCp++6IEMJO6cMUuyVPfK3qesRMlD2yGdGC3jkbH+cwaGpI/lHviXuOc/X31iBE3MsnNWfvBUjPeDoqiBVp/CYWhSwUJjOC60B3y1NrK5LKTnKKeVkR0uiqeC/EJft7WVUmhwYXK+d7qxUU83gVMPZHM2aDstlz3E/OmvckN3PQn+57jzRZovfTInWJK9q87OkphPHM2NiCjNNTjNwTxo4yHu+EQHHxh4i1URuQb4IwcaG4UKDGutedMM1BE+ToAZpcrrKqXNyqvy8rTOQa/NqFJSvcqzsgBUtK2b+9CuFNygOGAPWjqor448T+t6XgcI1ARCZV75ru0NnqVumKYMd+OEPFPbKQ3dLlenSoYZb6gfY6LDlnGZUT7pd0fdKvEMC/Qn8q0krcnxgGdH2mmTK3iyafL+G+1yixezXGTZfuMns2fVS5NjYjytolPjv5D9QSwMEFAACAAgA54lzSyqWD2f+AgAAlwsAACYAAAB1bml2ZXJzYWwvaHRtbF9wdWJsaXNoaW5nX3NldHRpbmdzLnhtbM2Wb08aMRjA3/Mpmi6+lFPnpiN3GCMYiU6IsE1fmXItXGOvvbU98Hy1T7MPtk+yp1dAiI6dRpaFEOjTPr/nX/u04dF9KtCEacOVjPBufQcjJmNFuRxH+MvgdPsQI2OJpEQoySIsFUZHzVqY5UPBTdJn1sJSgwAjTSOzEU6szRpBMJ1O69xk2s0qkVvgm3qs0iDTzDBpmQ4yQQr4sUXGDJ4RKgDgmyo5U2vWagiFnvRZ0VwwxCl4LrkLiogzmwoc+FVDEt+NtcolPVFCaaTHwwi/Ozx2n/kaT2rxlEmXEtMEoRPbBqGUOyeI6PMHhhLGxwl4e7CP0ZRTm0R4b99RYHXwlFKyfeTEUU4UpEDaGT5lllBiiR96e5bdWzMXeBEtJEl5PIAZ5MKPcGtwe3bTa19ddC7Pbwfd7sWg0/NOlDrBKicMVg2F4JDKdcwWdkJiLYkT8Bt0RkQYFgbLovmykZIrzrkxGioBqS+1MBqBp6KI8LHmRGDELRE8XsxaosfMnnIBMTjd3fpIWvwI9PHGCdGGLRuazxiXxbj5TeWCokLlSPA7hqxCEFGewr+EoeV0o5FWaSkVxFhkBKcMTTibMnpUZmkG/JOhGzCR5qAJmy8TzHoL33P+gIZspDRwGZnAVgU5N55ffxE4I8Y8Qsncx63+RafVvu1cttrXWy5AQidExi+EQwlZmtmN8EmBpLJzPUhHTHLDyqJQTsu5KrHVX18Gw9Nc+DK/dTGW0BssyWasvKQwf/WgstmETMqD6A5XiYYjyKEkngkTMRx3LnNWFRgTiZQUBSIxNCrjjvWEq9yAxB9gjzav99DrIy7L0RhuDrCoKdOVkDu7e+/3P3w8OPzUqAe/fvzcXqs0a+E9QZw538NP1jbxRSN/2g3DwPXO59uw1fm/6sK9q/bXKpm6bF8PKhWp3a+E61ZZ1T2vsurKXxu9pSujkgvQZsb+2ECjETzlltG33DSvKPz6+9dvizcq/AajWLt9/98g/Gjx3Fp5X4XBsw/AGshXH9PN2m9QSwMEFAACAAgA54lzS2hxUpGaAQAAHwYAAB8AAAB1bml2ZXJzYWwvaHRtbF9za2luX3NldHRpbmdzLmpzjZRNb8IwDIbv/AqUXSfEPmG7ocGkSRwmjdu0QyimVKRJlaQdHeK/rw5fTeqOxRfy8uR17CredrrVYhHrPne37rfbv/t7pwFqVudw7euiRU9RZ0YkC5glKYhEAguQ4nj0JO/OBGXMpDOdlx9oa2p+TOE/Sy5MHc8IC01ohjpcEOA3oW2owz8nsVOra19TrdHz3Fole5GSFqTtSaVT7hh29epWvcQAVgXoC+iSR+CZDtxqI8+ODwOMOhepNOOynKpY9eY8Wsda5XLRln9VZqCrT77eA/2nwcvEsxOJsW8W0jDxZIjRTmYajIFD3scJBgkLPgdR8+279QfqGTcLCugiMYk90qMbjDqd8RgaXRqOMHxMVl6Nbg4wmpyFjd0Td7cYHiF4CbphNb7H8ECV5dk/PmCmVYwdaaDNnp9QofgikfEhdR+D5PCyaNvWvXOh7vpj5j0hFTyhFfX80rbZEYKGAK03lo55TZB3StkJSpREDkVo1LQq6DliwzmC+88u49byaJVW46EajlUbuF6Dniklqtt/XbpnmKuz+wVQSwMEFAACAAgAaWGeSz08L9HBAAAA5QEAABoAAAB1bml2ZXJzYWwvaTE4bl9wcmVzZXRzLnhtbJ2RsQrCMBCG9z5FuN3EbqUkdRPcHHSWmqYaaS8ll1of35SKdJGAQyD/8X0/JCd3r75jT+PJOlSQ8y0wg9o1Fm8Kzqf9pgBGocam7hwaBeiA7apM2rzAozdkArFYgaTgHsJQCjFNE7c0+NhArhtDLCauXS/i6R2K2RTDosLilvYv+zODKssYk9fRduGAVbzHtCCMvFYwOxeN3GLrQPwCGpMATKrBUAJofQJ4DAnAjytAiu+b56RHCvGjYpBitZ4qewNQSwMEFAACAAgAaWGeS5r5lmRrAAAAawAAABwAAAB1bml2ZXJzYWwvbG9jYWxfc2V0dGluZ3MueG1ss7GvyM1RKEstKs7Mz7NVMtQzUFJIzUvOT8nMS7dVCg1x07VQUiguScxLSczJz0u1VcrLV1Kwt+OyyclPTswJTi0pASosVijISaxMLQpJzQUySlL9EnOBKp/tmfJ8ya5n09qfr9ivpG/HBQBQSwMEFAACAAgARJRXRyO0Tvv7AgAAsAgAABQAAAB1bml2ZXJzYWwvcGxheWVyLnhtbK1V30/bMBB+LtL+h8jv2C0dA6oExJDQHsaE1LHtrTKJm3hN4sx2COWv39nO76VsSHtolZzv++58993Fv3rOUu+JScVFHqAFniOP5aGIeB4H6OHr7fE5urp8d+QXKd0z6fEoQGXODYCmyIuYCiUvNIDvqU4C1DNgYEZeIbmQXO+B+xS420gnS/TuaAYuuQpQonWxIqSqKswVIPJYibQ0JAqHIiOFZIrlmkni0kBeg13pv6Phl4mc6H3BVA9Z6LcHrklajmfFByTVEgsZk5P5fEF+3H1ehwnL6DHPlaZ5yJAHlZzZUj7ScHcnojJlythmvktyzbQ2SVjbzNcrvjjPPSXDADmHTcaUojFTOM1jRByWTID9bUpVUvOoAa3hVTte81q/jXnfNG62c6RzLsrHlKsEjvqQzjoJ9Mkwqp/Z61oFPTQKujVMyJPsV8kli+zrt1aM8wVyAVvF2TyxqkI4gKdbGmoh9zcAAxXVHcRt07BrGraglgO30dcdBWpuu2VUl5I1pZr5Tzxi4guVkhpZXGpZMp+MjDWWDME+cVeum9Q1xE90lp7+Q2+M36g1P9VrnbGA/9GYT0DU1oTnEXu+5eCjWQY11QyKbWxYFyk2MbucVPmY9XQ9MLkc66bARTxNZcxgDCOqKens5BCUSarAJSzlCNs7OAhOeJyk8NOTDOPTgzQZlbtJht7BQXAqwt0EtDW3ZSTjOo7E1CrIJxPrxA9LpUXGX6w8B3tGr6wOXxu55ui64O3B2fyPURzEaAZziyZWl3nq7avm8N7MqVadz6ZwloFaYR6YLgvn1cxCWYx8IralZapv+jk1+7AHHeU8NR3TXN9B76Ja8xfmVTwyX7rF0tQkYUYzAfpwvuwxQD9huwzCW9OhiFuRN3XAmNg3928r2mz5unWu64c67EMNnzirHMbN1EdQRyxFmUejHuKi+4ioFHbatWTUS9kWbrQ4AZGKIkDv4aG+88XpRXfls8VFg7V53bvALpc3rPQ64U5BpNZ1exG/3g3w+BtQSwMEFAACAAgAaWGeS7CHI/RsAQAA9wIAACkAAAB1bml2ZXJzYWwvc2tpbl9jdXN0b21pemF0aW9uX3NldHRpbmdzLnhtbI1S20okMRB99yuCPzBJKreGdiC3lnlR0QGfm+ns0qyml07EZcnHm3Z3GEdHNPVUdU6doiqnTb/GaJ9Snh7Hv30ep3gXch7jz7Q+Q6jdTQ/TfDOHFHJaHSr3Yxym5038MS21Wk25j0M/D3ZB0xqj7vUhJbVyqmbMMIok89Qr5Dy3FWvANWAr5iix7eqdxD/dOexCzKdV29UR+rFhE1OY8yYO4c8ajtlvoeMNLud+GCsvrQVbouynFseWQIxwyX2hGgAEstwRh4uUjdQEecw4hmIUBQqIcE4aUYikHGrWNaKqMN8IxCRj1BXqae1GWhtHbZHQEKLrNK8aW7rOSIwRIQSYK1xAZzCqbKgaGtRyQHBgQBRtNFGAOtuZjhXvvLAcKeoFxoUZAxgfjnvY7u25DtVvr7M/5xeCJ7/gJLp4a3XCXO3uaZ4reRsefz/0OaBxuDi/ufV3/mqrt5vrq/P/vnz18J61mLVu/am3XwBQSwMEFAACAAgAamGeSyTg/xfEDAAAYxkAABcAAAB1bml2ZXJzYWwvdW5pdmVyc2FsLnBuZ+1XaVxT55o/isVOLSBqCrI7ttJFxKgBFJO4AOIom4QisouWyy7IIQYI0UtbBEXa3lvwgiESLAHCTkMwAUJF4NYYUFnCYqSCISSHJGAgIWSbg/bOb2a+zefhw/md8/zf9z3P+n/Oc/L9fU+ZfGT1EQAAJqe9Pc4BgBECADbe/NAYRox/4u+Gbxuunjt1AmgYsBHDwqbY4z7HAaC5aIs2+gNY/rcr3iFXAcC0Z+3a0J9SfQkALFdOexzHXYuQCs7QLwnH+1/rz+YA2GNVJ4ynP3Xbnr8b8bEH7vElhy83eVSctvmi4HNfj022f9n/1/s3HbYN52/e+mLgqGeNq0pJnKAFT4EThvAJ9uqFKwHshPqgoISRaCynNojtXFclLkvpCiEqx2Ppfhj1m8eb7bNhc648NK+1qLWeFafhshd7LaRPYOzMiFnMkfyCMyX7GFs2AkBdoG3qNsQUyUBkw4vdLiPbLSR3q5P3/PmMWZ2rzPiXwNoJb2Fvg0NyzAMHP5oHbAAADw/Y8a3m6+A6uA6ug+vgOrgOroPr4Dq4Dv4/BPdla6TMrwDg+tD/8UfhDS5gcZkf2RiRoxaOzBRhuzLnKvK+xk8RVShacrCgi0UGs9hSAIjqJDzlFzIHbrF0wu8sIsYSws5zR4/E6GQtgzCUZ2Mht0VEwu+QvMqSJ6XMM2qTUwSy5CwAaJ+gUXIyeV2Ee9Wp0UmhTF7rhdmOQgI+QCXeN8lp7KycFtMoySl/MBqS8Ux0jYhC0nu4poj9SKtDkr/5YR5KtCS9gkLn6KQpjvrFIlIYitJDMOhUznJNcARBWEBQ6M5xeYpvQEqhsGtVQv9qtlCB74zko70Gpo+0OalKONrLMxlVs3j2wHTJ3/12bzClvbqN7rtvqderOMxJNP0yCyw6LmDG6r7XvApIjbhVv2ZHvtU9wZUeE0cjRrL+RT3zVeYIAfEpmGMSxZXnqNh/GxKm2XhJNQX5EyL8y9R+YVP1DU278xM5yaBhHD8PjcTVh3ILCcvt1TcyedbYQSiD1f/PkLD+KmF8KPQWag5TiJYHnlRgX9dxlXGfdo9Xu8bbEd78qFxW3k2fxECjh/eA9hRhWVrWKU985cCt5CxfunE0qp0+ZPUA5D6NPzZhsiIhiwkOwSUMrvBHug5j9gwKX/0of5VweKHhep2mNqdhq41q/OZPzWFouz7HYJQ3BRvUvthnPbl/5yjayzfLlmEyI/LhjrgU9SsqqNP8lW8V/hSvjWEpku1/yEDl2HsrXMBI/GSOFXX6733R/872OmbyH6Ibr49galaWh4ktHfL4hXAad4xO6ad9iFqwz121uld0+cm1o8PXieqak7qsISJbhkybgKopUCor6aG5hYIQK13TtPW9pvMaGUppCU5i1zQtsxV1XZG7vjwRc53PKxtx/03h3ku2+ucdfM/hDlmXdUCzTRR/kHuDsJNrNnOALWSaTMAJfgGNgQ+TmM7P0fZmFexkICMw75GNQvV5MYu4H36pF2iJY+o02xAVyG5ollecywox+TSh6/4KCKoEKTsRAqFFQDNbxtowxkOSkA+HpLkhzIHmWmzZpDSXeLPgmeUfoOL7Iw8uCw4gdoB7s/B70XlBeft5u1xJNOqAfZ7bz2p3ROuFHBsMrk9lK+lIDempkuMSM28/4DdDadSNf6wuj4amMBrp/XWTZq3J5BiljC1v00QHc0Jwe2nhos9Y0tPSbQjEx5AeF2uC67e4lCeMKuqp1oXlQqlTw0TkowpjKcjBLRUuWP8YQItZQDcGlhw0G01wwDa22owNtsGJvGq73P5S1BaWELAooTe2iVIyfeYarK/zTHUWqw1Bgq67IGTTuuT8RUGBv8mzvqgksrDCscdtPi5uUpiaER/Jf+152ePx3WAjNbIRY2spGowctvsNWVwmZ5sDYA452aqJr3tFjoTrBfzHblzGQ6eyR3tG0Pb8GgtGEVZ/TXqVJFD/Agfe5Yw+O7Fzw69Lw4F+4eWRnNBZgnPn0gtJvmP5efTqXGWoM+2oZr61xLkyp5z/BRiCavQtUbSJlb11obFlLCdGoYIw4zKaMcxJcJdMkUsjNY055aqYGm69AlK96Rh4Eafs/SGbcwIHbOaj7d2XT6zwXKe0hoMGCf879a9D4a4ANNK8JIDEDaM+MVHhjRBUZYZZiYKEw2VnUSRt8vkc6lu1iEK5hzWe18wp+9e0InlGGqu5QVGh6wCrZjb4yghu8mgbc2NlVTPWxQckMp7GkZUaBHWjW7tM7ZZYWszl0chwqcwRV17nSRPEmHgrI8E5JJLiSr1oN/c1EMZKF7/RmhuheCWtSwPu8nt7D5I+8odGcdFIZzY9mfKUBbbtDEyacksJx91Wk5t9k/Df9d6svXy0UMeOmyJ7oV1YxJb8asC0IQtjWlaF5LhL0/kmx+R79ROBPtwN0pWl+zkyKrUD5rCjqOhGhk+Zcd+MQHPYwas7Pc9TSp10hCssaTYuURFHpd7WuRVHynrSqqur+72Yfi7miO7fwMH+6KFDs/j3XoCNlZraGmMOqt1p9ycS8nIp1iwzwT+smHubK64iOKAxAsupfstcmXBXAFui/H0tYKVw62obUY44boGoFw879UR9i/NRONq3nvT0FCt/30O9mAs3vym6IyX77ZsNSLoiPoJpeoXxLnh9Wtm7LHXKwPRIqGrxsxnknO1x/0CTNkizA1VV6kwbaPxtMVG/4+Jjb/IoCzXy+niMvotFPACNjldVsQQx7AR3vmdvB/mXtoSuOnUTrRQ7aO3Ra/iTRWLc/uHc5SKSdkbSSNJBkuZ+O/ajXDNMO0vaNulbbG7RFK7KtnHxicnBT4hhdrwK0crHUTwK7vYNxX7jzpntecjuCNP7CRMu+8s53UdNiRf03z0gpmsujda3+vjEuPepjkmmUIXEg3p0I7/GoSZu07iW+FP0/FTrnYLMRHjf9oDmBYpBGwuKyPjyb0+i/fkPry1O/36AkVg/FP7JQuv/rKBO/Sr0roImDt0P9/LcmefkZFgd2mc0o95eBOZtkta+z2W81SSS9MJ/CBMQQHk2jOMOIFGmOitTBGJ5bO5dvCsw+e2i8qyJH+aGWxi++JDuQZYoJrYjF1VFeLWiclurn+7MNZpqMln0UheTv7CrLfP2jRwynkCBeVgn56zsEwFDb4fuEEFNzDtPFUkNzdN3iwOQKTP+z/01NKVnDSWB3CxAXJpp4e6iUu22C/RjXrizEqy+tqe0+HUTz4n5siVzsdciWN6pshM9vTqIxqfdtYZGtoSpssdPqbLDaBEO/e7uAi0oKoFdPy+HGjmYZQvyGZNvXE1kEN7bqVW7xQfl3aA4lTg8CD2FRhyyYJK+pI1Ii+Be7AKyizWVprm1in7axyhSYs85p0DNg5wIO9mhfbS+8pmOZtJQt5Wk2b8oP5mUuPvLPcsfzK+a9h6wkgwQFTxXv+FBrtrs6EK3pEsjS9hcH6Zh3TgULCl31syVF5UN37rQ6Z2hcOncsxaob2IXDUH3Tr3vmGx4/GEKLNgrPOo081nS4LxyMgVLKEk3/b72sdDh14GykhpYY5d6ll48kz1n/DysJqtrvjILY3cCLwASVW+5zsz/1vWXhvyYcNenXkyD6pkR5lt+sf62WJjmKkgPZNvwu5K38n5mibgYlmhm15ohye8GAcbyeVATNVp/tU7SiCYrm2jHcWc9epdrrD2u/iJTtxTJ1Nc+FIBGTWXOHO2B1Zxewp8fr1VY2SSxySwAKTYl1cr9926u4MqD3LTibOhPM2f4K58F8Z/DbGTTYyRs/ljMcJKhLlRk2Ql/raRK+Rk4v349GZHDOVIGf5/ZMUgk1K5SM3Rx44T7T9TPTagPz63l1pY2jnYcPJe593MAq0FFtDZ+IGgbZIF3eCF62Uv3Lweg/ovsjlvqNT5eAhi3v0/SL+Rh68oJs//I6H7CkEqZU13xAO9nGQtqUML+nCQ9iCgJf2eW5ozBUJAg2GeIWQrRFs3wW4b0pB3QvC1CxIjAOzVjDerBUIOrNMQpFEov+UBLvcM/+ti5hvW01e2THdcjbTSqrzJ2WtgpHF3yrh1Mlle7FZm1EDNexlKIGW8FBRo5h1N48/V07y1H7nvWAIAoqDP66u3oZqh94XxPbZt4a0qf1BYh9Je72T2Ke9Vb510tDx6OtgdZHxfk2eesvGn6odTxc+B6DFjel80ew4dd60wxYHwRCP4tfiRJ94ZzvRGLcn/f/wAgLOV/zd8/boFH63B3I3iiLpPkb8FqF066b/+XoFsK/C+BbvDB1MMHlEG2AUOnccNLUwY9M3wrvFqzGn22pJJaZU/Spi7rVFPMr+CRHueMc9UeqP/asNk8bFOh9WHvr+GzwGlPX4+GE1F//U9QSwMEFAACAAgAamGeS3Br3rpLAAAAagAAABsAAAB1bml2ZXJzYWwvdW5pdmVyc2FsLnBuZy54bWyzsa/IzVEoSy0qzszPs1Uy1DNQsrfj5bIpKEoty0wtV6gAigEFIUBJoRLINUJwyzNTSjJslczNTBFiGamZ6Rkltkqm5iZwQX2gkQBQSwECAAAUAAIACADniXNLFQ6tKGQEAAAHEQAAHQAAAAAAAAABAAAAAAAAAAAAdW5pdmVyc2FsL2NvbW1vbl9tZXNzYWdlcy5sbmdQSwECAAAUAAIACADniXNLCH4LIykDAACGDAAAJwAAAAAAAAABAAAAAACfBAAAdW5pdmVyc2FsL2ZsYXNoX3B1Ymxpc2hpbmdfc2V0dGluZ3MueG1sUEsBAgAAFAACAAgA54lzS7X8CWS6AgAAVQoAACEAAAAAAAAAAQAAAAAADQgAAHVuaXZlcnNhbC9mbGFzaF9za2luX3NldHRpbmdzLnhtbFBLAQIAABQAAgAIAOeJc0sqlg9n/gIAAJcLAAAmAAAAAAAAAAEAAAAAAAYLAAB1bml2ZXJzYWwvaHRtbF9wdWJsaXNoaW5nX3NldHRpbmdzLnhtbFBLAQIAABQAAgAIAOeJc0tocVKRmgEAAB8GAAAfAAAAAAAAAAEAAAAAAEgOAAB1bml2ZXJzYWwvaHRtbF9za2luX3NldHRpbmdzLmpzUEsBAgAAFAACAAgAaWGeSz08L9HBAAAA5QEAABoAAAAAAAAAAQAAAAAAHxAAAHVuaXZlcnNhbC9pMThuX3ByZXNldHMueG1sUEsBAgAAFAACAAgAaWGeS5r5lmRrAAAAawAAABwAAAAAAAAAAQAAAAAAGBEAAHVuaXZlcnNhbC9sb2NhbF9zZXR0aW5ncy54bWxQSwECAAAUAAIACABElFdHI7RO+/sCAACwCAAAFAAAAAAAAAABAAAAAAC9EQAAdW5pdmVyc2FsL3BsYXllci54bWxQSwECAAAUAAIACABpYZ5LsIcj9GwBAAD3AgAAKQAAAAAAAAABAAAAAADqFAAAdW5pdmVyc2FsL3NraW5fY3VzdG9taXphdGlvbl9zZXR0aW5ncy54bWxQSwECAAAUAAIACABqYZ5LJOD/F8QMAABjGQAAFwAAAAAAAAAAAAAAAACdFgAAdW5pdmVyc2FsL3VuaXZlcnNhbC5wbmdQSwECAAAUAAIACABqYZ5LcGveuksAAABqAAAAGwAAAAAAAAABAAAAAACWIwAAdW5pdmVyc2FsL3VuaXZlcnNhbC5wbmcueG1sUEsFBgAAAAALAAsASQMAABokAAAAAA=="/>
  <p:tag name="ISPRING_PRESENTATION_TITLE" val="25"/>
  <p:tag name="ISPRING_SCORM_RATE_QUIZZES" val="0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OUTPUT_FOLDER" val="D:\ppt\第11批\641212"/>
  <p:tag name="ISPRING_FIRST_PUBLISH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heme/theme1.xml><?xml version="1.0" encoding="utf-8"?>
<a:theme xmlns:a="http://schemas.openxmlformats.org/drawingml/2006/main" name="第一PPT，www.1ppt.com">
  <a:themeElements>
    <a:clrScheme name="自定义 16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F79646"/>
      </a:folHlink>
    </a:clrScheme>
    <a:fontScheme name="3mj5o5d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2069</TotalTime>
  <Words>1187</Words>
  <Application>Microsoft Office PowerPoint</Application>
  <PresentationFormat>寬螢幕</PresentationFormat>
  <Paragraphs>351</Paragraphs>
  <Slides>49</Slides>
  <Notes>11</Notes>
  <HiddenSlides>0</HiddenSlides>
  <MMClips>0</MMClips>
  <ScaleCrop>false</ScaleCrop>
  <HeadingPairs>
    <vt:vector size="6" baseType="variant">
      <vt:variant>
        <vt:lpstr>使用字型</vt:lpstr>
      </vt:variant>
      <vt:variant>
        <vt:i4>16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49</vt:i4>
      </vt:variant>
    </vt:vector>
  </HeadingPairs>
  <TitlesOfParts>
    <vt:vector size="66" baseType="lpstr">
      <vt:lpstr>微软雅黑</vt:lpstr>
      <vt:lpstr>Noto Sans</vt:lpstr>
      <vt:lpstr>文鼎海報體</vt:lpstr>
      <vt:lpstr>字魂59号-创粗黑</vt:lpstr>
      <vt:lpstr>華康少女文字W5</vt:lpstr>
      <vt:lpstr>華康流隸體</vt:lpstr>
      <vt:lpstr>華康飾藝體W5</vt:lpstr>
      <vt:lpstr>微軟正黑體</vt:lpstr>
      <vt:lpstr>新細明體</vt:lpstr>
      <vt:lpstr>標楷體</vt:lpstr>
      <vt:lpstr>Arial</vt:lpstr>
      <vt:lpstr>Calibri</vt:lpstr>
      <vt:lpstr>Helvetica</vt:lpstr>
      <vt:lpstr>Times New Roman</vt:lpstr>
      <vt:lpstr>Wingdings</vt:lpstr>
      <vt:lpstr>Wingdings 3</vt:lpstr>
      <vt:lpstr>第一PPT，www.1ppt.com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大考中心未來試題趨勢</vt:lpstr>
      <vt:lpstr>PowerPoint 簡報</vt:lpstr>
    </vt:vector>
  </TitlesOfParts>
  <Manager>第一PPT，www.1ppt.com</Manager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彩色渐变油漆</dc:title>
  <dc:creator>第一PPT</dc:creator>
  <cp:keywords>www.1ppt.com</cp:keywords>
  <dc:description>www.1ppt.com</dc:description>
  <cp:lastModifiedBy>emily</cp:lastModifiedBy>
  <cp:revision>340</cp:revision>
  <dcterms:created xsi:type="dcterms:W3CDTF">2017-08-18T03:02:00Z</dcterms:created>
  <dcterms:modified xsi:type="dcterms:W3CDTF">2022-03-03T05:31:26Z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