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8"/>
  </p:notesMasterIdLst>
  <p:sldIdLst>
    <p:sldId id="256" r:id="rId2"/>
    <p:sldId id="350" r:id="rId3"/>
    <p:sldId id="271" r:id="rId4"/>
    <p:sldId id="275" r:id="rId5"/>
    <p:sldId id="262" r:id="rId6"/>
    <p:sldId id="276" r:id="rId7"/>
    <p:sldId id="279" r:id="rId8"/>
    <p:sldId id="280" r:id="rId9"/>
    <p:sldId id="281" r:id="rId10"/>
    <p:sldId id="345" r:id="rId11"/>
    <p:sldId id="282" r:id="rId12"/>
    <p:sldId id="346" r:id="rId13"/>
    <p:sldId id="285" r:id="rId14"/>
    <p:sldId id="347" r:id="rId15"/>
    <p:sldId id="348" r:id="rId16"/>
    <p:sldId id="349" r:id="rId17"/>
    <p:sldId id="288" r:id="rId18"/>
    <p:sldId id="351" r:id="rId19"/>
    <p:sldId id="289" r:id="rId20"/>
    <p:sldId id="291" r:id="rId21"/>
    <p:sldId id="352" r:id="rId22"/>
    <p:sldId id="354" r:id="rId23"/>
    <p:sldId id="353" r:id="rId24"/>
    <p:sldId id="358" r:id="rId25"/>
    <p:sldId id="363" r:id="rId26"/>
    <p:sldId id="360" r:id="rId27"/>
    <p:sldId id="357" r:id="rId28"/>
    <p:sldId id="356" r:id="rId29"/>
    <p:sldId id="361" r:id="rId30"/>
    <p:sldId id="362" r:id="rId31"/>
    <p:sldId id="364" r:id="rId32"/>
    <p:sldId id="365" r:id="rId33"/>
    <p:sldId id="366" r:id="rId34"/>
    <p:sldId id="367" r:id="rId35"/>
    <p:sldId id="368" r:id="rId36"/>
    <p:sldId id="374" r:id="rId37"/>
    <p:sldId id="369" r:id="rId38"/>
    <p:sldId id="355" r:id="rId39"/>
    <p:sldId id="373" r:id="rId40"/>
    <p:sldId id="371" r:id="rId41"/>
    <p:sldId id="375" r:id="rId42"/>
    <p:sldId id="376" r:id="rId43"/>
    <p:sldId id="379" r:id="rId44"/>
    <p:sldId id="378" r:id="rId45"/>
    <p:sldId id="380" r:id="rId46"/>
    <p:sldId id="292" r:id="rId47"/>
    <p:sldId id="293" r:id="rId48"/>
    <p:sldId id="294" r:id="rId49"/>
    <p:sldId id="295" r:id="rId50"/>
    <p:sldId id="296" r:id="rId51"/>
    <p:sldId id="297" r:id="rId52"/>
    <p:sldId id="298" r:id="rId53"/>
    <p:sldId id="299" r:id="rId54"/>
    <p:sldId id="300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0" r:id="rId63"/>
    <p:sldId id="321" r:id="rId64"/>
    <p:sldId id="322" r:id="rId65"/>
    <p:sldId id="323" r:id="rId66"/>
    <p:sldId id="324" r:id="rId67"/>
    <p:sldId id="325" r:id="rId68"/>
    <p:sldId id="326" r:id="rId69"/>
    <p:sldId id="327" r:id="rId70"/>
    <p:sldId id="328" r:id="rId71"/>
    <p:sldId id="331" r:id="rId72"/>
    <p:sldId id="332" r:id="rId73"/>
    <p:sldId id="329" r:id="rId74"/>
    <p:sldId id="333" r:id="rId75"/>
    <p:sldId id="334" r:id="rId76"/>
    <p:sldId id="342" r:id="rId7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-240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C60E6-47F7-4ED6-BEC1-1A07E03293EA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19A1A3-AA42-4707-99AE-540D20C745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494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4675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354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0923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4840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6935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7449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3738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309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753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6046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355065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7875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0125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60161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1874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7769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章節標題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3652488"/>
            <a:ext cx="10515600" cy="614713"/>
          </a:xfrm>
        </p:spPr>
        <p:txBody>
          <a:bodyPr>
            <a:normAutofit/>
          </a:bodyPr>
          <a:lstStyle>
            <a:lvl1pPr marL="0" indent="0" algn="ctr">
              <a:buNone/>
              <a:defRPr sz="1900" b="1">
                <a:solidFill>
                  <a:schemeClr val="bg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dirty="0"/>
              <a:t>編輯母片文字樣式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xmlns="" id="{23F2392C-26A4-B847-84D4-5443A55C8DE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62667" y="3403600"/>
            <a:ext cx="8466667" cy="5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6905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章節標題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3652488"/>
            <a:ext cx="10515600" cy="614713"/>
          </a:xfrm>
        </p:spPr>
        <p:txBody>
          <a:bodyPr>
            <a:normAutofit/>
          </a:bodyPr>
          <a:lstStyle>
            <a:lvl1pPr marL="0" indent="0" algn="ctr">
              <a:buNone/>
              <a:defRPr sz="1900" b="1">
                <a:solidFill>
                  <a:schemeClr val="bg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dirty="0"/>
              <a:t>編輯母片文字樣式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xmlns="" id="{23F2392C-26A4-B847-84D4-5443A55C8DE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62667" y="3403600"/>
            <a:ext cx="8466667" cy="5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903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6EB68-6B8F-479E-9815-E229BC03184F}" type="datetimeFigureOut">
              <a:rPr lang="zh-TW" altLang="en-US" smtClean="0"/>
              <a:t>2019/11/20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CA0775B-E1F1-4C65-B3A3-D518C474BF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8467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90" r:id="rId17"/>
    <p:sldLayoutId id="2147483692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Relationship Id="rId4" Type="http://schemas.openxmlformats.org/officeDocument/2006/relationships/slide" Target="slide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" Target="slide5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855617" y="168775"/>
            <a:ext cx="10789920" cy="1424893"/>
          </a:xfrm>
        </p:spPr>
        <p:txBody>
          <a:bodyPr/>
          <a:lstStyle/>
          <a:p>
            <a:pPr algn="ctr"/>
            <a:r>
              <a:rPr kumimoji="1" lang="en-US" altLang="zh-TW" dirty="0">
                <a:solidFill>
                  <a:schemeClr val="tx1"/>
                </a:solidFill>
              </a:rPr>
              <a:t>12</a:t>
            </a:r>
            <a:r>
              <a:rPr kumimoji="1" lang="zh-TW" altLang="en-US" dirty="0">
                <a:solidFill>
                  <a:schemeClr val="tx1"/>
                </a:solidFill>
              </a:rPr>
              <a:t>年國教課程綱要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5209902" y="5852160"/>
            <a:ext cx="6910252" cy="836023"/>
          </a:xfrm>
        </p:spPr>
        <p:txBody>
          <a:bodyPr>
            <a:normAutofit fontScale="47500" lnSpcReduction="20000"/>
          </a:bodyPr>
          <a:lstStyle/>
          <a:p>
            <a:r>
              <a:rPr kumimoji="1" lang="zh-TW" altLang="en-US" sz="5800" b="1" dirty="0">
                <a:solidFill>
                  <a:srgbClr val="17406C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桃園市</a:t>
            </a:r>
            <a:r>
              <a:rPr kumimoji="1" lang="zh-TW" altLang="en-US" sz="5800" b="1" dirty="0" smtClean="0">
                <a:solidFill>
                  <a:srgbClr val="17406C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國教輔導</a:t>
            </a:r>
            <a:r>
              <a:rPr kumimoji="1" lang="zh-TW" altLang="en-US" sz="5800" b="1" dirty="0">
                <a:solidFill>
                  <a:srgbClr val="17406C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團</a:t>
            </a:r>
            <a:r>
              <a:rPr kumimoji="1" lang="zh-TW" altLang="en-US" sz="5800" b="1" dirty="0" smtClean="0">
                <a:solidFill>
                  <a:srgbClr val="17406C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數學領域  陳淑珍校長</a:t>
            </a:r>
            <a:endParaRPr kumimoji="1" lang="en-US" altLang="zh-TW" sz="5800" b="1" dirty="0" smtClean="0">
              <a:solidFill>
                <a:srgbClr val="17406C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r>
              <a:rPr lang="en-US" altLang="zh-TW" sz="3200" dirty="0" smtClean="0"/>
              <a:t>           </a:t>
            </a:r>
            <a:endParaRPr lang="zh-TW" altLang="en-US" sz="3200" dirty="0"/>
          </a:p>
        </p:txBody>
      </p:sp>
      <p:sp>
        <p:nvSpPr>
          <p:cNvPr id="5" name="副標題 2">
            <a:extLst>
              <a:ext uri="{FF2B5EF4-FFF2-40B4-BE49-F238E27FC236}">
                <a16:creationId xmlns="" xmlns:a16="http://schemas.microsoft.com/office/drawing/2014/main" id="{E8A1EF40-BEB6-5741-B3B1-CBF6BF62F75F}"/>
              </a:ext>
            </a:extLst>
          </p:cNvPr>
          <p:cNvSpPr txBox="1">
            <a:spLocks/>
          </p:cNvSpPr>
          <p:nvPr/>
        </p:nvSpPr>
        <p:spPr>
          <a:xfrm>
            <a:off x="3409406" y="1596082"/>
            <a:ext cx="6100354" cy="1290776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US" altLang="zh-TW" sz="3700" b="1" dirty="0" smtClean="0">
                <a:solidFill>
                  <a:srgbClr val="17406C"/>
                </a:solidFill>
              </a:rPr>
              <a:t>-</a:t>
            </a:r>
            <a:r>
              <a:rPr kumimoji="1" lang="zh-TW" altLang="en-US" sz="3700" b="1" dirty="0" smtClean="0">
                <a:solidFill>
                  <a:srgbClr val="17406C"/>
                </a:solidFill>
              </a:rPr>
              <a:t>從領綱轉化談數學教材教法 </a:t>
            </a:r>
            <a:endParaRPr kumimoji="1" lang="en-US" altLang="zh-TW" sz="3700" b="1" dirty="0" smtClean="0">
              <a:solidFill>
                <a:srgbClr val="17406C"/>
              </a:solidFill>
            </a:endParaRPr>
          </a:p>
          <a:p>
            <a:r>
              <a:rPr kumimoji="1" lang="en-US" altLang="zh-TW" sz="3700" b="1" dirty="0" smtClean="0">
                <a:solidFill>
                  <a:srgbClr val="17406C"/>
                </a:solidFill>
              </a:rPr>
              <a:t>          </a:t>
            </a:r>
            <a:endParaRPr kumimoji="1" lang="zh-TW" altLang="en-US" sz="3700" b="1" dirty="0">
              <a:solidFill>
                <a:srgbClr val="17406C"/>
              </a:solidFill>
            </a:endParaRPr>
          </a:p>
        </p:txBody>
      </p:sp>
      <p:pic>
        <p:nvPicPr>
          <p:cNvPr id="6" name="圖片 49" descr="DSC02234數學情境教室教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331" y="2886858"/>
            <a:ext cx="6322423" cy="2610972"/>
          </a:xfrm>
          <a:prstGeom prst="rect">
            <a:avLst/>
          </a:prstGeom>
          <a:noFill/>
          <a:ln w="38100">
            <a:solidFill>
              <a:srgbClr val="FFFF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57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講在領綱宣導</a:t>
            </a:r>
            <a:r>
              <a:rPr lang="zh-TW" altLang="en-US" dirty="0" smtClean="0"/>
              <a:t>之前</a:t>
            </a:r>
            <a:r>
              <a:rPr lang="en-US" altLang="zh-TW" dirty="0" smtClean="0"/>
              <a:t>…107</a:t>
            </a:r>
            <a:r>
              <a:rPr lang="zh-TW" altLang="en-US" dirty="0" smtClean="0"/>
              <a:t>年國中會考題目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680" y="1349828"/>
            <a:ext cx="7982349" cy="4936655"/>
          </a:xfrm>
        </p:spPr>
      </p:pic>
    </p:spTree>
    <p:extLst>
      <p:ext uri="{BB962C8B-B14F-4D97-AF65-F5344CB8AC3E}">
        <p14:creationId xmlns:p14="http://schemas.microsoft.com/office/powerpoint/2010/main" val="1958445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56" t="24161" r="28146" b="45728"/>
          <a:stretch>
            <a:fillRect/>
          </a:stretch>
        </p:blipFill>
        <p:spPr bwMode="auto">
          <a:xfrm>
            <a:off x="836024" y="779463"/>
            <a:ext cx="9363075" cy="509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0" t="55664" r="32349" b="29327"/>
          <a:stretch>
            <a:fillRect/>
          </a:stretch>
        </p:blipFill>
        <p:spPr bwMode="auto">
          <a:xfrm>
            <a:off x="4789827" y="4392295"/>
            <a:ext cx="6964363" cy="2166939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橢圓 4"/>
          <p:cNvSpPr/>
          <p:nvPr/>
        </p:nvSpPr>
        <p:spPr>
          <a:xfrm>
            <a:off x="7631113" y="4575174"/>
            <a:ext cx="771525" cy="2166939"/>
          </a:xfrm>
          <a:prstGeom prst="ellipse">
            <a:avLst/>
          </a:prstGeom>
          <a:noFill/>
          <a:ln w="38100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6" name="雲朵形圖說文字 5"/>
          <p:cNvSpPr/>
          <p:nvPr/>
        </p:nvSpPr>
        <p:spPr>
          <a:xfrm>
            <a:off x="8402638" y="2676526"/>
            <a:ext cx="3192463" cy="1550988"/>
          </a:xfrm>
          <a:prstGeom prst="cloudCallout">
            <a:avLst>
              <a:gd name="adj1" fmla="val -76181"/>
              <a:gd name="adj2" fmla="val 77321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高分組的表現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?!</a:t>
            </a:r>
            <a:endParaRPr lang="zh-TW" altLang="en-US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390" name="標題 1"/>
          <p:cNvSpPr>
            <a:spLocks noGrp="1"/>
          </p:cNvSpPr>
          <p:nvPr>
            <p:ph type="title"/>
          </p:nvPr>
        </p:nvSpPr>
        <p:spPr bwMode="auto">
          <a:xfrm>
            <a:off x="517526" y="188914"/>
            <a:ext cx="7488239" cy="5905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 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   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學力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檢測結果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~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給我們什麼省思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?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605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3"/>
          <p:cNvSpPr>
            <a:spLocks noGrp="1"/>
          </p:cNvSpPr>
          <p:nvPr>
            <p:ph type="title"/>
          </p:nvPr>
        </p:nvSpPr>
        <p:spPr bwMode="auto">
          <a:xfrm>
            <a:off x="476792" y="264359"/>
            <a:ext cx="9123363" cy="76993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十二年國教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-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數學領綱基本理念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書法中楷加框（注音一）"/>
            </a:endParaRPr>
          </a:p>
        </p:txBody>
      </p:sp>
      <p:sp>
        <p:nvSpPr>
          <p:cNvPr id="34" name="Freeform 6">
            <a:hlinkClick r:id="rId2" action="ppaction://hlinksldjump"/>
            <a:extLst/>
          </p:cNvPr>
          <p:cNvSpPr>
            <a:spLocks/>
          </p:cNvSpPr>
          <p:nvPr/>
        </p:nvSpPr>
        <p:spPr bwMode="auto">
          <a:xfrm flipH="1">
            <a:off x="9771065" y="4325938"/>
            <a:ext cx="2274887" cy="2532063"/>
          </a:xfrm>
          <a:custGeom>
            <a:avLst/>
            <a:gdLst>
              <a:gd name="T0" fmla="*/ 1148 w 1149"/>
              <a:gd name="T1" fmla="*/ 686 h 1326"/>
              <a:gd name="T2" fmla="*/ 1124 w 1149"/>
              <a:gd name="T3" fmla="*/ 634 h 1326"/>
              <a:gd name="T4" fmla="*/ 1020 w 1149"/>
              <a:gd name="T5" fmla="*/ 498 h 1326"/>
              <a:gd name="T6" fmla="*/ 1016 w 1149"/>
              <a:gd name="T7" fmla="*/ 398 h 1326"/>
              <a:gd name="T8" fmla="*/ 980 w 1149"/>
              <a:gd name="T9" fmla="*/ 314 h 1326"/>
              <a:gd name="T10" fmla="*/ 948 w 1149"/>
              <a:gd name="T11" fmla="*/ 222 h 1326"/>
              <a:gd name="T12" fmla="*/ 884 w 1149"/>
              <a:gd name="T13" fmla="*/ 134 h 1326"/>
              <a:gd name="T14" fmla="*/ 480 w 1149"/>
              <a:gd name="T15" fmla="*/ 2 h 1326"/>
              <a:gd name="T16" fmla="*/ 28 w 1149"/>
              <a:gd name="T17" fmla="*/ 318 h 1326"/>
              <a:gd name="T18" fmla="*/ 28 w 1149"/>
              <a:gd name="T19" fmla="*/ 602 h 1326"/>
              <a:gd name="T20" fmla="*/ 124 w 1149"/>
              <a:gd name="T21" fmla="*/ 822 h 1326"/>
              <a:gd name="T22" fmla="*/ 136 w 1149"/>
              <a:gd name="T23" fmla="*/ 1326 h 1326"/>
              <a:gd name="T24" fmla="*/ 706 w 1149"/>
              <a:gd name="T25" fmla="*/ 1326 h 1326"/>
              <a:gd name="T26" fmla="*/ 748 w 1149"/>
              <a:gd name="T27" fmla="*/ 1258 h 1326"/>
              <a:gd name="T28" fmla="*/ 764 w 1149"/>
              <a:gd name="T29" fmla="*/ 1162 h 1326"/>
              <a:gd name="T30" fmla="*/ 916 w 1149"/>
              <a:gd name="T31" fmla="*/ 1150 h 1326"/>
              <a:gd name="T32" fmla="*/ 1040 w 1149"/>
              <a:gd name="T33" fmla="*/ 1110 h 1326"/>
              <a:gd name="T34" fmla="*/ 1028 w 1149"/>
              <a:gd name="T35" fmla="*/ 966 h 1326"/>
              <a:gd name="T36" fmla="*/ 1072 w 1149"/>
              <a:gd name="T37" fmla="*/ 906 h 1326"/>
              <a:gd name="T38" fmla="*/ 1060 w 1149"/>
              <a:gd name="T39" fmla="*/ 874 h 1326"/>
              <a:gd name="T40" fmla="*/ 1084 w 1149"/>
              <a:gd name="T41" fmla="*/ 842 h 1326"/>
              <a:gd name="T42" fmla="*/ 1076 w 1149"/>
              <a:gd name="T43" fmla="*/ 758 h 1326"/>
              <a:gd name="T44" fmla="*/ 1148 w 1149"/>
              <a:gd name="T45" fmla="*/ 686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49" h="1326">
                <a:moveTo>
                  <a:pt x="1148" y="686"/>
                </a:moveTo>
                <a:cubicBezTo>
                  <a:pt x="1149" y="671"/>
                  <a:pt x="1134" y="649"/>
                  <a:pt x="1124" y="634"/>
                </a:cubicBezTo>
                <a:cubicBezTo>
                  <a:pt x="1092" y="590"/>
                  <a:pt x="1033" y="544"/>
                  <a:pt x="1020" y="498"/>
                </a:cubicBezTo>
                <a:cubicBezTo>
                  <a:pt x="1010" y="462"/>
                  <a:pt x="1021" y="433"/>
                  <a:pt x="1016" y="398"/>
                </a:cubicBezTo>
                <a:cubicBezTo>
                  <a:pt x="1012" y="371"/>
                  <a:pt x="994" y="344"/>
                  <a:pt x="980" y="314"/>
                </a:cubicBezTo>
                <a:cubicBezTo>
                  <a:pt x="966" y="283"/>
                  <a:pt x="960" y="248"/>
                  <a:pt x="948" y="222"/>
                </a:cubicBezTo>
                <a:cubicBezTo>
                  <a:pt x="931" y="186"/>
                  <a:pt x="905" y="155"/>
                  <a:pt x="884" y="134"/>
                </a:cubicBezTo>
                <a:cubicBezTo>
                  <a:pt x="793" y="43"/>
                  <a:pt x="645" y="0"/>
                  <a:pt x="480" y="2"/>
                </a:cubicBezTo>
                <a:cubicBezTo>
                  <a:pt x="230" y="4"/>
                  <a:pt x="73" y="109"/>
                  <a:pt x="28" y="318"/>
                </a:cubicBezTo>
                <a:cubicBezTo>
                  <a:pt x="9" y="404"/>
                  <a:pt x="0" y="517"/>
                  <a:pt x="28" y="602"/>
                </a:cubicBezTo>
                <a:cubicBezTo>
                  <a:pt x="53" y="676"/>
                  <a:pt x="107" y="743"/>
                  <a:pt x="124" y="822"/>
                </a:cubicBezTo>
                <a:cubicBezTo>
                  <a:pt x="143" y="907"/>
                  <a:pt x="252" y="1154"/>
                  <a:pt x="136" y="1326"/>
                </a:cubicBezTo>
                <a:cubicBezTo>
                  <a:pt x="706" y="1326"/>
                  <a:pt x="706" y="1326"/>
                  <a:pt x="706" y="1326"/>
                </a:cubicBezTo>
                <a:cubicBezTo>
                  <a:pt x="724" y="1300"/>
                  <a:pt x="742" y="1275"/>
                  <a:pt x="748" y="1258"/>
                </a:cubicBezTo>
                <a:cubicBezTo>
                  <a:pt x="761" y="1220"/>
                  <a:pt x="728" y="1176"/>
                  <a:pt x="764" y="1162"/>
                </a:cubicBezTo>
                <a:cubicBezTo>
                  <a:pt x="809" y="1145"/>
                  <a:pt x="871" y="1155"/>
                  <a:pt x="916" y="1150"/>
                </a:cubicBezTo>
                <a:cubicBezTo>
                  <a:pt x="964" y="1145"/>
                  <a:pt x="1018" y="1142"/>
                  <a:pt x="1040" y="1110"/>
                </a:cubicBezTo>
                <a:cubicBezTo>
                  <a:pt x="1072" y="1064"/>
                  <a:pt x="1022" y="1005"/>
                  <a:pt x="1028" y="966"/>
                </a:cubicBezTo>
                <a:cubicBezTo>
                  <a:pt x="1033" y="935"/>
                  <a:pt x="1058" y="940"/>
                  <a:pt x="1072" y="906"/>
                </a:cubicBezTo>
                <a:cubicBezTo>
                  <a:pt x="1075" y="889"/>
                  <a:pt x="1065" y="884"/>
                  <a:pt x="1060" y="874"/>
                </a:cubicBezTo>
                <a:cubicBezTo>
                  <a:pt x="1069" y="865"/>
                  <a:pt x="1091" y="854"/>
                  <a:pt x="1084" y="842"/>
                </a:cubicBezTo>
                <a:cubicBezTo>
                  <a:pt x="1077" y="818"/>
                  <a:pt x="1067" y="786"/>
                  <a:pt x="1076" y="758"/>
                </a:cubicBezTo>
                <a:cubicBezTo>
                  <a:pt x="1100" y="730"/>
                  <a:pt x="1146" y="728"/>
                  <a:pt x="1148" y="686"/>
                </a:cubicBezTo>
                <a:close/>
              </a:path>
            </a:pathLst>
          </a:custGeom>
          <a:gradFill flip="none" rotWithShape="1">
            <a:gsLst>
              <a:gs pos="50000">
                <a:schemeClr val="tx1">
                  <a:lumMod val="70000"/>
                  <a:lumOff val="30000"/>
                </a:schemeClr>
              </a:gs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  <a:lin ang="18900000" scaled="1"/>
            <a:tileRect/>
          </a:gradFill>
          <a:ln w="19050">
            <a:solidFill>
              <a:schemeClr val="tx1">
                <a:lumMod val="95000"/>
                <a:lumOff val="5000"/>
              </a:schemeClr>
            </a:solidFill>
          </a:ln>
          <a:effectLst/>
        </p:spPr>
        <p:txBody>
          <a:bodyPr lIns="121917" tIns="60958" rIns="121917" bIns="60958"/>
          <a:lstStyle/>
          <a:p>
            <a:pPr>
              <a:defRPr/>
            </a:pPr>
            <a:endParaRPr lang="en-US" sz="140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9460" name="群組 5"/>
          <p:cNvGrpSpPr>
            <a:grpSpLocks/>
          </p:cNvGrpSpPr>
          <p:nvPr/>
        </p:nvGrpSpPr>
        <p:grpSpPr bwMode="auto">
          <a:xfrm>
            <a:off x="10313988" y="4478338"/>
            <a:ext cx="1466851" cy="1541463"/>
            <a:chOff x="7346864" y="4477722"/>
            <a:chExt cx="1467341" cy="1541911"/>
          </a:xfrm>
        </p:grpSpPr>
        <p:grpSp>
          <p:nvGrpSpPr>
            <p:cNvPr id="19484" name="群組 2"/>
            <p:cNvGrpSpPr>
              <a:grpSpLocks/>
            </p:cNvGrpSpPr>
            <p:nvPr/>
          </p:nvGrpSpPr>
          <p:grpSpPr bwMode="auto">
            <a:xfrm>
              <a:off x="7346864" y="4477722"/>
              <a:ext cx="1467341" cy="1541911"/>
              <a:chOff x="7346864" y="4477722"/>
              <a:chExt cx="1467341" cy="1541911"/>
            </a:xfrm>
          </p:grpSpPr>
          <p:sp>
            <p:nvSpPr>
              <p:cNvPr id="36" name="Isosceles Triangle 3">
                <a:extLst/>
              </p:cNvPr>
              <p:cNvSpPr/>
              <p:nvPr/>
            </p:nvSpPr>
            <p:spPr>
              <a:xfrm rot="19996027" flipV="1">
                <a:off x="7677175" y="4538065"/>
                <a:ext cx="412888" cy="636772"/>
              </a:xfrm>
              <a:custGeom>
                <a:avLst/>
                <a:gdLst/>
                <a:ahLst/>
                <a:cxnLst/>
                <a:rect l="l" t="t" r="r" b="b"/>
                <a:pathLst>
                  <a:path w="2188171" h="2057361">
                    <a:moveTo>
                      <a:pt x="1097276" y="2057361"/>
                    </a:moveTo>
                    <a:cubicBezTo>
                      <a:pt x="1443899" y="2057361"/>
                      <a:pt x="2122958" y="1908914"/>
                      <a:pt x="2188171" y="1503241"/>
                    </a:cubicBezTo>
                    <a:cubicBezTo>
                      <a:pt x="2163927" y="1495178"/>
                      <a:pt x="2140286" y="1484410"/>
                      <a:pt x="2117168" y="1471311"/>
                    </a:cubicBezTo>
                    <a:cubicBezTo>
                      <a:pt x="1862564" y="1327050"/>
                      <a:pt x="1560409" y="669709"/>
                      <a:pt x="1264456" y="80415"/>
                    </a:cubicBezTo>
                    <a:lnTo>
                      <a:pt x="1310883" y="0"/>
                    </a:lnTo>
                    <a:lnTo>
                      <a:pt x="778206" y="0"/>
                    </a:lnTo>
                    <a:cubicBezTo>
                      <a:pt x="415839" y="550951"/>
                      <a:pt x="-2358" y="1141295"/>
                      <a:pt x="11" y="1433918"/>
                    </a:cubicBezTo>
                    <a:cubicBezTo>
                      <a:pt x="3148" y="1821495"/>
                      <a:pt x="491273" y="2057361"/>
                      <a:pt x="1097276" y="2057361"/>
                    </a:cubicBezTo>
                    <a:close/>
                  </a:path>
                </a:pathLst>
              </a:custGeom>
              <a:gradFill>
                <a:gsLst>
                  <a:gs pos="47000">
                    <a:srgbClr val="EB8B3C"/>
                  </a:gs>
                  <a:gs pos="0">
                    <a:srgbClr val="AD5207"/>
                  </a:gs>
                  <a:gs pos="100000">
                    <a:schemeClr val="accent6"/>
                  </a:gs>
                </a:gsLst>
              </a:gradFill>
              <a:ln w="571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37" name="Isosceles Triangle 3">
                <a:extLst/>
              </p:cNvPr>
              <p:cNvSpPr/>
              <p:nvPr/>
            </p:nvSpPr>
            <p:spPr>
              <a:xfrm rot="11514217" flipH="1">
                <a:off x="7940788" y="4477722"/>
                <a:ext cx="460529" cy="654241"/>
              </a:xfrm>
              <a:custGeom>
                <a:avLst/>
                <a:gdLst/>
                <a:ahLst/>
                <a:cxnLst/>
                <a:rect l="l" t="t" r="r" b="b"/>
                <a:pathLst>
                  <a:path w="2186646" h="2057361">
                    <a:moveTo>
                      <a:pt x="50507" y="1635375"/>
                    </a:moveTo>
                    <a:cubicBezTo>
                      <a:pt x="190339" y="1901653"/>
                      <a:pt x="604898" y="2057361"/>
                      <a:pt x="1097276" y="2057361"/>
                    </a:cubicBezTo>
                    <a:cubicBezTo>
                      <a:pt x="1439870" y="2057361"/>
                      <a:pt x="2107216" y="1912345"/>
                      <a:pt x="2186646" y="1517443"/>
                    </a:cubicBezTo>
                    <a:cubicBezTo>
                      <a:pt x="2145694" y="1508942"/>
                      <a:pt x="2105984" y="1493643"/>
                      <a:pt x="2067706" y="1471954"/>
                    </a:cubicBezTo>
                    <a:cubicBezTo>
                      <a:pt x="1813102" y="1327693"/>
                      <a:pt x="1510947" y="670352"/>
                      <a:pt x="1214994" y="81058"/>
                    </a:cubicBezTo>
                    <a:lnTo>
                      <a:pt x="1261793" y="0"/>
                    </a:lnTo>
                    <a:lnTo>
                      <a:pt x="778206" y="0"/>
                    </a:lnTo>
                    <a:cubicBezTo>
                      <a:pt x="415839" y="550951"/>
                      <a:pt x="-2358" y="1141294"/>
                      <a:pt x="11" y="1433918"/>
                    </a:cubicBezTo>
                    <a:cubicBezTo>
                      <a:pt x="599" y="1506589"/>
                      <a:pt x="18237" y="1573926"/>
                      <a:pt x="50507" y="1635375"/>
                    </a:cubicBezTo>
                    <a:close/>
                  </a:path>
                </a:pathLst>
              </a:custGeom>
              <a:gradFill>
                <a:gsLst>
                  <a:gs pos="81700">
                    <a:srgbClr val="0299DA"/>
                  </a:gs>
                  <a:gs pos="0">
                    <a:srgbClr val="0D3376"/>
                  </a:gs>
                  <a:gs pos="100000">
                    <a:srgbClr val="00B0F0"/>
                  </a:gs>
                </a:gsLst>
              </a:gradFill>
              <a:ln w="571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38" name="Isosceles Triangle 3">
                <a:extLst/>
              </p:cNvPr>
              <p:cNvSpPr/>
              <p:nvPr/>
            </p:nvSpPr>
            <p:spPr>
              <a:xfrm rot="13946921" flipH="1">
                <a:off x="8198851" y="4638886"/>
                <a:ext cx="427162" cy="654269"/>
              </a:xfrm>
              <a:custGeom>
                <a:avLst/>
                <a:gdLst/>
                <a:ahLst/>
                <a:cxnLst/>
                <a:rect l="l" t="t" r="r" b="b"/>
                <a:pathLst>
                  <a:path w="2180334" h="2057361">
                    <a:moveTo>
                      <a:pt x="252332" y="813832"/>
                    </a:moveTo>
                    <a:cubicBezTo>
                      <a:pt x="102783" y="1066864"/>
                      <a:pt x="-1174" y="1287606"/>
                      <a:pt x="11" y="1433919"/>
                    </a:cubicBezTo>
                    <a:cubicBezTo>
                      <a:pt x="3148" y="1821495"/>
                      <a:pt x="491273" y="2057361"/>
                      <a:pt x="1097276" y="2057361"/>
                    </a:cubicBezTo>
                    <a:cubicBezTo>
                      <a:pt x="1433748" y="2057361"/>
                      <a:pt x="2083468" y="1917482"/>
                      <a:pt x="2180334" y="1537981"/>
                    </a:cubicBezTo>
                    <a:cubicBezTo>
                      <a:pt x="2151229" y="1529910"/>
                      <a:pt x="2122821" y="1517403"/>
                      <a:pt x="2094992" y="1500978"/>
                    </a:cubicBezTo>
                    <a:cubicBezTo>
                      <a:pt x="1798854" y="1326198"/>
                      <a:pt x="1520348" y="691527"/>
                      <a:pt x="1239612" y="114703"/>
                    </a:cubicBezTo>
                    <a:lnTo>
                      <a:pt x="1305836" y="0"/>
                    </a:lnTo>
                    <a:lnTo>
                      <a:pt x="778206" y="0"/>
                    </a:lnTo>
                    <a:cubicBezTo>
                      <a:pt x="597022" y="275475"/>
                      <a:pt x="401881" y="560799"/>
                      <a:pt x="252332" y="81383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E0300"/>
                  </a:gs>
                  <a:gs pos="79000">
                    <a:srgbClr val="E50807"/>
                  </a:gs>
                  <a:gs pos="100000">
                    <a:srgbClr val="FF0000"/>
                  </a:gs>
                </a:gsLst>
              </a:gradFill>
              <a:ln w="571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39" name="Isosceles Triangle 3">
                <a:extLst/>
              </p:cNvPr>
              <p:cNvSpPr/>
              <p:nvPr/>
            </p:nvSpPr>
            <p:spPr>
              <a:xfrm rot="6651554">
                <a:off x="7487413" y="4769099"/>
                <a:ext cx="408107" cy="654269"/>
              </a:xfrm>
              <a:custGeom>
                <a:avLst/>
                <a:gdLst/>
                <a:ahLst/>
                <a:cxnLst/>
                <a:rect l="l" t="t" r="r" b="b"/>
                <a:pathLst>
                  <a:path w="2182933" h="2057361">
                    <a:moveTo>
                      <a:pt x="38879" y="1635374"/>
                    </a:moveTo>
                    <a:cubicBezTo>
                      <a:pt x="20780" y="1600909"/>
                      <a:pt x="7284" y="1564592"/>
                      <a:pt x="0" y="1526256"/>
                    </a:cubicBezTo>
                    <a:cubicBezTo>
                      <a:pt x="22828" y="1518153"/>
                      <a:pt x="45187" y="1507839"/>
                      <a:pt x="67077" y="1495436"/>
                    </a:cubicBezTo>
                    <a:cubicBezTo>
                      <a:pt x="321681" y="1351176"/>
                      <a:pt x="623835" y="693835"/>
                      <a:pt x="919789" y="104541"/>
                    </a:cubicBezTo>
                    <a:lnTo>
                      <a:pt x="859433" y="0"/>
                    </a:lnTo>
                    <a:lnTo>
                      <a:pt x="1410055" y="0"/>
                    </a:lnTo>
                    <a:cubicBezTo>
                      <a:pt x="1769230" y="531536"/>
                      <a:pt x="2179619" y="1090065"/>
                      <a:pt x="2182914" y="1433918"/>
                    </a:cubicBezTo>
                    <a:cubicBezTo>
                      <a:pt x="2187305" y="1892075"/>
                      <a:pt x="1451404" y="2057361"/>
                      <a:pt x="1085649" y="2057361"/>
                    </a:cubicBezTo>
                    <a:cubicBezTo>
                      <a:pt x="593271" y="2057361"/>
                      <a:pt x="178712" y="1901652"/>
                      <a:pt x="38879" y="1635374"/>
                    </a:cubicBezTo>
                    <a:close/>
                  </a:path>
                </a:pathLst>
              </a:custGeom>
              <a:gradFill>
                <a:gsLst>
                  <a:gs pos="54000">
                    <a:schemeClr val="accent2">
                      <a:lumMod val="75000"/>
                    </a:schemeClr>
                  </a:gs>
                  <a:gs pos="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</a:gradFill>
              <a:ln w="571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40" name="Isosceles Triangle 3">
                <a:extLst/>
              </p:cNvPr>
              <p:cNvSpPr/>
              <p:nvPr/>
            </p:nvSpPr>
            <p:spPr>
              <a:xfrm rot="15956615">
                <a:off x="8256023" y="4967594"/>
                <a:ext cx="477977" cy="638389"/>
              </a:xfrm>
              <a:custGeom>
                <a:avLst/>
                <a:gdLst/>
                <a:ahLst/>
                <a:cxnLst/>
                <a:rect l="l" t="t" r="r" b="b"/>
                <a:pathLst>
                  <a:path w="2178487" h="2057361">
                    <a:moveTo>
                      <a:pt x="895695" y="0"/>
                    </a:moveTo>
                    <a:lnTo>
                      <a:pt x="1405609" y="0"/>
                    </a:lnTo>
                    <a:cubicBezTo>
                      <a:pt x="1764784" y="531537"/>
                      <a:pt x="2175173" y="1090065"/>
                      <a:pt x="2178468" y="1433918"/>
                    </a:cubicBezTo>
                    <a:cubicBezTo>
                      <a:pt x="2182859" y="1892075"/>
                      <a:pt x="1446958" y="2057361"/>
                      <a:pt x="1081203" y="2057361"/>
                    </a:cubicBezTo>
                    <a:cubicBezTo>
                      <a:pt x="535014" y="2057361"/>
                      <a:pt x="84582" y="1865759"/>
                      <a:pt x="0" y="1543817"/>
                    </a:cubicBezTo>
                    <a:cubicBezTo>
                      <a:pt x="36694" y="1536726"/>
                      <a:pt x="72316" y="1522332"/>
                      <a:pt x="107037" y="1501840"/>
                    </a:cubicBezTo>
                    <a:cubicBezTo>
                      <a:pt x="403175" y="1327060"/>
                      <a:pt x="681680" y="692388"/>
                      <a:pt x="962417" y="115565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5E0B">
                      <a:lumMod val="71000"/>
                    </a:srgbClr>
                  </a:gs>
                  <a:gs pos="72000">
                    <a:srgbClr val="00B50A">
                      <a:lumMod val="89000"/>
                    </a:srgbClr>
                  </a:gs>
                  <a:gs pos="100000">
                    <a:srgbClr val="00D00A"/>
                  </a:gs>
                </a:gsLst>
              </a:gradFill>
              <a:ln w="571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41" name="Isosceles Triangle 3">
                <a:extLst/>
              </p:cNvPr>
              <p:cNvSpPr/>
              <p:nvPr/>
            </p:nvSpPr>
            <p:spPr>
              <a:xfrm rot="4176991">
                <a:off x="7452478" y="5077163"/>
                <a:ext cx="443041" cy="654269"/>
              </a:xfrm>
              <a:custGeom>
                <a:avLst/>
                <a:gdLst/>
                <a:ahLst/>
                <a:cxnLst/>
                <a:rect l="l" t="t" r="r" b="b"/>
                <a:pathLst>
                  <a:path w="2177404" h="2057361">
                    <a:moveTo>
                      <a:pt x="846196" y="0"/>
                    </a:moveTo>
                    <a:lnTo>
                      <a:pt x="1404526" y="0"/>
                    </a:lnTo>
                    <a:cubicBezTo>
                      <a:pt x="1763701" y="531536"/>
                      <a:pt x="2174090" y="1090065"/>
                      <a:pt x="2177385" y="1433918"/>
                    </a:cubicBezTo>
                    <a:cubicBezTo>
                      <a:pt x="2181776" y="1892075"/>
                      <a:pt x="1445875" y="2057361"/>
                      <a:pt x="1080120" y="2057361"/>
                    </a:cubicBezTo>
                    <a:cubicBezTo>
                      <a:pt x="536352" y="2057361"/>
                      <a:pt x="87494" y="1867454"/>
                      <a:pt x="0" y="1548095"/>
                    </a:cubicBezTo>
                    <a:lnTo>
                      <a:pt x="66534" y="1517422"/>
                    </a:lnTo>
                    <a:cubicBezTo>
                      <a:pt x="362672" y="1342642"/>
                      <a:pt x="641178" y="707971"/>
                      <a:pt x="921914" y="131147"/>
                    </a:cubicBezTo>
                    <a:close/>
                  </a:path>
                </a:pathLst>
              </a:custGeom>
              <a:gradFill>
                <a:gsLst>
                  <a:gs pos="0">
                    <a:srgbClr val="3F2C56"/>
                  </a:gs>
                  <a:gs pos="100000">
                    <a:srgbClr val="9600EA"/>
                  </a:gs>
                </a:gsLst>
              </a:gradFill>
              <a:ln w="571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45" name="Isosceles Triangle 3">
                <a:extLst/>
              </p:cNvPr>
              <p:cNvSpPr/>
              <p:nvPr/>
            </p:nvSpPr>
            <p:spPr>
              <a:xfrm rot="12527164" flipV="1">
                <a:off x="7661294" y="5397152"/>
                <a:ext cx="411300" cy="551023"/>
              </a:xfrm>
              <a:custGeom>
                <a:avLst/>
                <a:gdLst/>
                <a:ahLst/>
                <a:cxnLst/>
                <a:rect l="l" t="t" r="r" b="b"/>
                <a:pathLst>
                  <a:path w="2188171" h="2057361">
                    <a:moveTo>
                      <a:pt x="1097276" y="2057361"/>
                    </a:moveTo>
                    <a:cubicBezTo>
                      <a:pt x="1443899" y="2057361"/>
                      <a:pt x="2122958" y="1908914"/>
                      <a:pt x="2188171" y="1503241"/>
                    </a:cubicBezTo>
                    <a:cubicBezTo>
                      <a:pt x="2163927" y="1495178"/>
                      <a:pt x="2140286" y="1484410"/>
                      <a:pt x="2117168" y="1471311"/>
                    </a:cubicBezTo>
                    <a:cubicBezTo>
                      <a:pt x="1862564" y="1327050"/>
                      <a:pt x="1560409" y="669709"/>
                      <a:pt x="1264456" y="80415"/>
                    </a:cubicBezTo>
                    <a:lnTo>
                      <a:pt x="1310883" y="0"/>
                    </a:lnTo>
                    <a:lnTo>
                      <a:pt x="778206" y="0"/>
                    </a:lnTo>
                    <a:cubicBezTo>
                      <a:pt x="415839" y="550951"/>
                      <a:pt x="-2358" y="1141295"/>
                      <a:pt x="11" y="1433918"/>
                    </a:cubicBezTo>
                    <a:cubicBezTo>
                      <a:pt x="3148" y="1821495"/>
                      <a:pt x="491273" y="2057361"/>
                      <a:pt x="1097276" y="2057361"/>
                    </a:cubicBezTo>
                    <a:close/>
                  </a:path>
                </a:pathLst>
              </a:custGeom>
              <a:gradFill>
                <a:gsLst>
                  <a:gs pos="47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>
                      <a:lumMod val="75000"/>
                    </a:schemeClr>
                  </a:gs>
                  <a:gs pos="100000">
                    <a:schemeClr val="accent3">
                      <a:lumMod val="40000"/>
                      <a:lumOff val="60000"/>
                    </a:schemeClr>
                  </a:gs>
                </a:gsLst>
              </a:gradFill>
              <a:ln w="571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47" name="Isosceles Triangle 3">
                <a:extLst/>
              </p:cNvPr>
              <p:cNvSpPr/>
              <p:nvPr/>
            </p:nvSpPr>
            <p:spPr>
              <a:xfrm rot="10133667" flipV="1">
                <a:off x="7969372" y="5381272"/>
                <a:ext cx="382715" cy="638361"/>
              </a:xfrm>
              <a:custGeom>
                <a:avLst/>
                <a:gdLst/>
                <a:ahLst/>
                <a:cxnLst/>
                <a:rect l="l" t="t" r="r" b="b"/>
                <a:pathLst>
                  <a:path w="2188171" h="2057361">
                    <a:moveTo>
                      <a:pt x="1097276" y="2057361"/>
                    </a:moveTo>
                    <a:cubicBezTo>
                      <a:pt x="1443899" y="2057361"/>
                      <a:pt x="2122958" y="1908914"/>
                      <a:pt x="2188171" y="1503241"/>
                    </a:cubicBezTo>
                    <a:cubicBezTo>
                      <a:pt x="2163927" y="1495178"/>
                      <a:pt x="2140286" y="1484410"/>
                      <a:pt x="2117168" y="1471311"/>
                    </a:cubicBezTo>
                    <a:cubicBezTo>
                      <a:pt x="1862564" y="1327050"/>
                      <a:pt x="1560409" y="669709"/>
                      <a:pt x="1264456" y="80415"/>
                    </a:cubicBezTo>
                    <a:lnTo>
                      <a:pt x="1310883" y="0"/>
                    </a:lnTo>
                    <a:lnTo>
                      <a:pt x="778206" y="0"/>
                    </a:lnTo>
                    <a:cubicBezTo>
                      <a:pt x="415839" y="550951"/>
                      <a:pt x="-2358" y="1141295"/>
                      <a:pt x="11" y="1433918"/>
                    </a:cubicBezTo>
                    <a:cubicBezTo>
                      <a:pt x="3148" y="1821495"/>
                      <a:pt x="491273" y="2057361"/>
                      <a:pt x="1097276" y="2057361"/>
                    </a:cubicBezTo>
                    <a:close/>
                  </a:path>
                </a:pathLst>
              </a:custGeom>
              <a:gradFill>
                <a:gsLst>
                  <a:gs pos="47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>
                      <a:lumMod val="75000"/>
                    </a:schemeClr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</a:gradFill>
              <a:ln w="571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46" name="Isosceles Triangle 3">
                <a:extLst/>
              </p:cNvPr>
              <p:cNvSpPr/>
              <p:nvPr/>
            </p:nvSpPr>
            <p:spPr>
              <a:xfrm rot="7590768" flipV="1">
                <a:off x="8186942" y="5228814"/>
                <a:ext cx="412870" cy="638389"/>
              </a:xfrm>
              <a:custGeom>
                <a:avLst/>
                <a:gdLst/>
                <a:ahLst/>
                <a:cxnLst/>
                <a:rect l="l" t="t" r="r" b="b"/>
                <a:pathLst>
                  <a:path w="2188171" h="2057361">
                    <a:moveTo>
                      <a:pt x="1097276" y="2057361"/>
                    </a:moveTo>
                    <a:cubicBezTo>
                      <a:pt x="1443899" y="2057361"/>
                      <a:pt x="2122958" y="1908914"/>
                      <a:pt x="2188171" y="1503241"/>
                    </a:cubicBezTo>
                    <a:cubicBezTo>
                      <a:pt x="2163927" y="1495178"/>
                      <a:pt x="2140286" y="1484410"/>
                      <a:pt x="2117168" y="1471311"/>
                    </a:cubicBezTo>
                    <a:cubicBezTo>
                      <a:pt x="1862564" y="1327050"/>
                      <a:pt x="1560409" y="669709"/>
                      <a:pt x="1264456" y="80415"/>
                    </a:cubicBezTo>
                    <a:lnTo>
                      <a:pt x="1310883" y="0"/>
                    </a:lnTo>
                    <a:lnTo>
                      <a:pt x="778206" y="0"/>
                    </a:lnTo>
                    <a:cubicBezTo>
                      <a:pt x="415839" y="550951"/>
                      <a:pt x="-2358" y="1141295"/>
                      <a:pt x="11" y="1433918"/>
                    </a:cubicBezTo>
                    <a:cubicBezTo>
                      <a:pt x="3148" y="1821495"/>
                      <a:pt x="491273" y="2057361"/>
                      <a:pt x="1097276" y="2057361"/>
                    </a:cubicBezTo>
                    <a:close/>
                  </a:path>
                </a:pathLst>
              </a:custGeom>
              <a:gradFill>
                <a:gsLst>
                  <a:gs pos="47000">
                    <a:schemeClr val="accent5">
                      <a:lumMod val="50000"/>
                    </a:schemeClr>
                  </a:gs>
                  <a:gs pos="0">
                    <a:schemeClr val="accent5">
                      <a:lumMod val="60000"/>
                      <a:lumOff val="40000"/>
                    </a:schemeClr>
                  </a:gs>
                  <a:gs pos="100000">
                    <a:schemeClr val="accent5">
                      <a:lumMod val="75000"/>
                    </a:schemeClr>
                  </a:gs>
                </a:gsLst>
              </a:gradFill>
              <a:ln w="571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  <p:grpSp>
          <p:nvGrpSpPr>
            <p:cNvPr id="19485" name="Group 15"/>
            <p:cNvGrpSpPr>
              <a:grpSpLocks/>
            </p:cNvGrpSpPr>
            <p:nvPr/>
          </p:nvGrpSpPr>
          <p:grpSpPr bwMode="auto">
            <a:xfrm>
              <a:off x="7721634" y="4879979"/>
              <a:ext cx="727260" cy="772708"/>
              <a:chOff x="3848653" y="2984453"/>
              <a:chExt cx="1446696" cy="1446697"/>
            </a:xfrm>
          </p:grpSpPr>
          <p:sp>
            <p:nvSpPr>
              <p:cNvPr id="43" name="Oval 16">
                <a:extLst/>
              </p:cNvPr>
              <p:cNvSpPr/>
              <p:nvPr/>
            </p:nvSpPr>
            <p:spPr>
              <a:xfrm>
                <a:off x="3848663" y="2983511"/>
                <a:ext cx="1446811" cy="144787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20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44" name="Oval 17">
                <a:extLst/>
              </p:cNvPr>
              <p:cNvSpPr>
                <a:spLocks noChangeAspect="1"/>
              </p:cNvSpPr>
              <p:nvPr/>
            </p:nvSpPr>
            <p:spPr>
              <a:xfrm>
                <a:off x="3920984" y="3056787"/>
                <a:ext cx="1302026" cy="1302027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bg1">
                      <a:lumMod val="6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en-US" sz="2400" b="1" dirty="0">
                  <a:solidFill>
                    <a:srgbClr val="F6F6F6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Calibri"/>
                </a:endParaRPr>
              </a:p>
            </p:txBody>
          </p:sp>
        </p:grpSp>
      </p:grpSp>
      <p:sp>
        <p:nvSpPr>
          <p:cNvPr id="48" name="TextBox 21">
            <a:extLst/>
          </p:cNvPr>
          <p:cNvSpPr txBox="1"/>
          <p:nvPr/>
        </p:nvSpPr>
        <p:spPr>
          <a:xfrm>
            <a:off x="10712452" y="4908549"/>
            <a:ext cx="849313" cy="738664"/>
          </a:xfrm>
          <a:prstGeom prst="rect">
            <a:avLst/>
          </a:prstGeom>
          <a:noFill/>
        </p:spPr>
        <p:txBody>
          <a:bodyPr lIns="121917" tIns="60958" rIns="121917" bIns="60958">
            <a:spAutoFit/>
          </a:bodyPr>
          <a:lstStyle/>
          <a:p>
            <a:pPr>
              <a:defRPr/>
            </a:pPr>
            <a:r>
              <a:rPr lang="zh-TW" altLang="en-US" sz="2000" b="1" dirty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核心</a:t>
            </a:r>
            <a:endParaRPr lang="en-US" altLang="zh-TW" sz="2000" b="1" dirty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>
              <a:defRPr/>
            </a:pPr>
            <a:r>
              <a:rPr lang="zh-TW" altLang="en-US" sz="2000" b="1" dirty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素養</a:t>
            </a:r>
            <a:endParaRPr lang="en-US" sz="2000" b="1" dirty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grpSp>
        <p:nvGrpSpPr>
          <p:cNvPr id="19462" name="群組 2"/>
          <p:cNvGrpSpPr>
            <a:grpSpLocks/>
          </p:cNvGrpSpPr>
          <p:nvPr/>
        </p:nvGrpSpPr>
        <p:grpSpPr bwMode="auto">
          <a:xfrm>
            <a:off x="190707" y="1463674"/>
            <a:ext cx="9400969" cy="5378451"/>
            <a:chOff x="746332" y="1300163"/>
            <a:chExt cx="9400968" cy="5378450"/>
          </a:xfrm>
        </p:grpSpPr>
        <p:sp>
          <p:nvSpPr>
            <p:cNvPr id="42" name="Rounded Rectangle 4"/>
            <p:cNvSpPr/>
            <p:nvPr/>
          </p:nvSpPr>
          <p:spPr>
            <a:xfrm flipH="1">
              <a:off x="755650" y="1497013"/>
              <a:ext cx="4633913" cy="1924050"/>
            </a:xfrm>
            <a:custGeom>
              <a:avLst/>
              <a:gdLst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34925 w 4419601"/>
                <a:gd name="connsiteY0" fmla="*/ 0 h 3657600"/>
                <a:gd name="connsiteX1" fmla="*/ 3884677 w 4419601"/>
                <a:gd name="connsiteY1" fmla="*/ 0 h 3657600"/>
                <a:gd name="connsiteX2" fmla="*/ 4419601 w 4419601"/>
                <a:gd name="connsiteY2" fmla="*/ 534924 h 3657600"/>
                <a:gd name="connsiteX3" fmla="*/ 4419601 w 4419601"/>
                <a:gd name="connsiteY3" fmla="*/ 1446276 h 3657600"/>
                <a:gd name="connsiteX4" fmla="*/ 3884677 w 4419601"/>
                <a:gd name="connsiteY4" fmla="*/ 1981200 h 3657600"/>
                <a:gd name="connsiteX5" fmla="*/ 2236471 w 4419601"/>
                <a:gd name="connsiteY5" fmla="*/ 1981200 h 3657600"/>
                <a:gd name="connsiteX6" fmla="*/ 1 w 4419601"/>
                <a:gd name="connsiteY6" fmla="*/ 3657600 h 3657600"/>
                <a:gd name="connsiteX7" fmla="*/ 0 w 4419601"/>
                <a:gd name="connsiteY7" fmla="*/ 1080448 h 3657600"/>
                <a:gd name="connsiteX8" fmla="*/ 1 w 4419601"/>
                <a:gd name="connsiteY8" fmla="*/ 1080448 h 3657600"/>
                <a:gd name="connsiteX9" fmla="*/ 1 w 4419601"/>
                <a:gd name="connsiteY9" fmla="*/ 534924 h 3657600"/>
                <a:gd name="connsiteX10" fmla="*/ 534925 w 4419601"/>
                <a:gd name="connsiteY10" fmla="*/ 0 h 3657600"/>
                <a:gd name="connsiteX0" fmla="*/ 541347 w 4426023"/>
                <a:gd name="connsiteY0" fmla="*/ 0 h 3240050"/>
                <a:gd name="connsiteX1" fmla="*/ 3891099 w 4426023"/>
                <a:gd name="connsiteY1" fmla="*/ 0 h 3240050"/>
                <a:gd name="connsiteX2" fmla="*/ 4426023 w 4426023"/>
                <a:gd name="connsiteY2" fmla="*/ 534924 h 3240050"/>
                <a:gd name="connsiteX3" fmla="*/ 4426023 w 4426023"/>
                <a:gd name="connsiteY3" fmla="*/ 1446276 h 3240050"/>
                <a:gd name="connsiteX4" fmla="*/ 3891099 w 4426023"/>
                <a:gd name="connsiteY4" fmla="*/ 1981200 h 3240050"/>
                <a:gd name="connsiteX5" fmla="*/ 2242893 w 4426023"/>
                <a:gd name="connsiteY5" fmla="*/ 1981200 h 3240050"/>
                <a:gd name="connsiteX6" fmla="*/ 0 w 4426023"/>
                <a:gd name="connsiteY6" fmla="*/ 3240050 h 3240050"/>
                <a:gd name="connsiteX7" fmla="*/ 6422 w 4426023"/>
                <a:gd name="connsiteY7" fmla="*/ 1080448 h 3240050"/>
                <a:gd name="connsiteX8" fmla="*/ 6423 w 4426023"/>
                <a:gd name="connsiteY8" fmla="*/ 1080448 h 3240050"/>
                <a:gd name="connsiteX9" fmla="*/ 6423 w 4426023"/>
                <a:gd name="connsiteY9" fmla="*/ 534924 h 3240050"/>
                <a:gd name="connsiteX10" fmla="*/ 541347 w 4426023"/>
                <a:gd name="connsiteY10" fmla="*/ 0 h 3240050"/>
                <a:gd name="connsiteX0" fmla="*/ 534925 w 4419601"/>
                <a:gd name="connsiteY0" fmla="*/ 0 h 3246474"/>
                <a:gd name="connsiteX1" fmla="*/ 3884677 w 4419601"/>
                <a:gd name="connsiteY1" fmla="*/ 0 h 3246474"/>
                <a:gd name="connsiteX2" fmla="*/ 4419601 w 4419601"/>
                <a:gd name="connsiteY2" fmla="*/ 534924 h 3246474"/>
                <a:gd name="connsiteX3" fmla="*/ 4419601 w 4419601"/>
                <a:gd name="connsiteY3" fmla="*/ 1446276 h 3246474"/>
                <a:gd name="connsiteX4" fmla="*/ 3884677 w 4419601"/>
                <a:gd name="connsiteY4" fmla="*/ 1981200 h 3246474"/>
                <a:gd name="connsiteX5" fmla="*/ 2236471 w 4419601"/>
                <a:gd name="connsiteY5" fmla="*/ 1981200 h 3246474"/>
                <a:gd name="connsiteX6" fmla="*/ 2 w 4419601"/>
                <a:gd name="connsiteY6" fmla="*/ 3246474 h 3246474"/>
                <a:gd name="connsiteX7" fmla="*/ 0 w 4419601"/>
                <a:gd name="connsiteY7" fmla="*/ 1080448 h 3246474"/>
                <a:gd name="connsiteX8" fmla="*/ 1 w 4419601"/>
                <a:gd name="connsiteY8" fmla="*/ 1080448 h 3246474"/>
                <a:gd name="connsiteX9" fmla="*/ 1 w 4419601"/>
                <a:gd name="connsiteY9" fmla="*/ 534924 h 3246474"/>
                <a:gd name="connsiteX10" fmla="*/ 534925 w 4419601"/>
                <a:gd name="connsiteY10" fmla="*/ 0 h 3246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19601" h="3246474">
                  <a:moveTo>
                    <a:pt x="534925" y="0"/>
                  </a:moveTo>
                  <a:lnTo>
                    <a:pt x="3884677" y="0"/>
                  </a:lnTo>
                  <a:cubicBezTo>
                    <a:pt x="4180107" y="0"/>
                    <a:pt x="4419601" y="239494"/>
                    <a:pt x="4419601" y="534924"/>
                  </a:cubicBezTo>
                  <a:lnTo>
                    <a:pt x="4419601" y="1446276"/>
                  </a:lnTo>
                  <a:cubicBezTo>
                    <a:pt x="4419601" y="1741706"/>
                    <a:pt x="4180107" y="1981200"/>
                    <a:pt x="3884677" y="1981200"/>
                  </a:cubicBezTo>
                  <a:lnTo>
                    <a:pt x="2236471" y="1981200"/>
                  </a:lnTo>
                  <a:cubicBezTo>
                    <a:pt x="1001303" y="1981200"/>
                    <a:pt x="299722" y="2361264"/>
                    <a:pt x="2" y="3246474"/>
                  </a:cubicBezTo>
                  <a:cubicBezTo>
                    <a:pt x="2" y="2387423"/>
                    <a:pt x="0" y="1939499"/>
                    <a:pt x="0" y="1080448"/>
                  </a:cubicBezTo>
                  <a:lnTo>
                    <a:pt x="1" y="1080448"/>
                  </a:lnTo>
                  <a:lnTo>
                    <a:pt x="1" y="534924"/>
                  </a:lnTo>
                  <a:cubicBezTo>
                    <a:pt x="1" y="239494"/>
                    <a:pt x="239495" y="0"/>
                    <a:pt x="53492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/>
            </a:p>
          </p:txBody>
        </p:sp>
        <p:grpSp>
          <p:nvGrpSpPr>
            <p:cNvPr id="19468" name="群組 6"/>
            <p:cNvGrpSpPr>
              <a:grpSpLocks/>
            </p:cNvGrpSpPr>
            <p:nvPr/>
          </p:nvGrpSpPr>
          <p:grpSpPr bwMode="auto">
            <a:xfrm>
              <a:off x="746332" y="1300163"/>
              <a:ext cx="9400968" cy="5378450"/>
              <a:chOff x="-1419711" y="640890"/>
              <a:chExt cx="9399915" cy="5377347"/>
            </a:xfrm>
          </p:grpSpPr>
          <p:sp>
            <p:nvSpPr>
              <p:cNvPr id="13" name="Rounded Rectangle 4"/>
              <p:cNvSpPr/>
              <p:nvPr/>
            </p:nvSpPr>
            <p:spPr>
              <a:xfrm flipH="1">
                <a:off x="-1410394" y="3866028"/>
                <a:ext cx="4625457" cy="1925243"/>
              </a:xfrm>
              <a:custGeom>
                <a:avLst/>
                <a:gdLst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41347 w 4426023"/>
                  <a:gd name="connsiteY0" fmla="*/ 0 h 3240050"/>
                  <a:gd name="connsiteX1" fmla="*/ 3891099 w 4426023"/>
                  <a:gd name="connsiteY1" fmla="*/ 0 h 3240050"/>
                  <a:gd name="connsiteX2" fmla="*/ 4426023 w 4426023"/>
                  <a:gd name="connsiteY2" fmla="*/ 534924 h 3240050"/>
                  <a:gd name="connsiteX3" fmla="*/ 4426023 w 4426023"/>
                  <a:gd name="connsiteY3" fmla="*/ 1446276 h 3240050"/>
                  <a:gd name="connsiteX4" fmla="*/ 3891099 w 4426023"/>
                  <a:gd name="connsiteY4" fmla="*/ 1981200 h 3240050"/>
                  <a:gd name="connsiteX5" fmla="*/ 2242893 w 4426023"/>
                  <a:gd name="connsiteY5" fmla="*/ 1981200 h 3240050"/>
                  <a:gd name="connsiteX6" fmla="*/ 0 w 4426023"/>
                  <a:gd name="connsiteY6" fmla="*/ 3240050 h 3240050"/>
                  <a:gd name="connsiteX7" fmla="*/ 6422 w 4426023"/>
                  <a:gd name="connsiteY7" fmla="*/ 1080448 h 3240050"/>
                  <a:gd name="connsiteX8" fmla="*/ 6423 w 4426023"/>
                  <a:gd name="connsiteY8" fmla="*/ 1080448 h 3240050"/>
                  <a:gd name="connsiteX9" fmla="*/ 6423 w 4426023"/>
                  <a:gd name="connsiteY9" fmla="*/ 534924 h 3240050"/>
                  <a:gd name="connsiteX10" fmla="*/ 541347 w 4426023"/>
                  <a:gd name="connsiteY10" fmla="*/ 0 h 3240050"/>
                  <a:gd name="connsiteX0" fmla="*/ 534925 w 4419601"/>
                  <a:gd name="connsiteY0" fmla="*/ 0 h 3246474"/>
                  <a:gd name="connsiteX1" fmla="*/ 3884677 w 4419601"/>
                  <a:gd name="connsiteY1" fmla="*/ 0 h 3246474"/>
                  <a:gd name="connsiteX2" fmla="*/ 4419601 w 4419601"/>
                  <a:gd name="connsiteY2" fmla="*/ 534924 h 3246474"/>
                  <a:gd name="connsiteX3" fmla="*/ 4419601 w 4419601"/>
                  <a:gd name="connsiteY3" fmla="*/ 1446276 h 3246474"/>
                  <a:gd name="connsiteX4" fmla="*/ 3884677 w 4419601"/>
                  <a:gd name="connsiteY4" fmla="*/ 1981200 h 3246474"/>
                  <a:gd name="connsiteX5" fmla="*/ 2236471 w 4419601"/>
                  <a:gd name="connsiteY5" fmla="*/ 1981200 h 3246474"/>
                  <a:gd name="connsiteX6" fmla="*/ 2 w 4419601"/>
                  <a:gd name="connsiteY6" fmla="*/ 3246474 h 3246474"/>
                  <a:gd name="connsiteX7" fmla="*/ 0 w 4419601"/>
                  <a:gd name="connsiteY7" fmla="*/ 1080448 h 3246474"/>
                  <a:gd name="connsiteX8" fmla="*/ 1 w 4419601"/>
                  <a:gd name="connsiteY8" fmla="*/ 1080448 h 3246474"/>
                  <a:gd name="connsiteX9" fmla="*/ 1 w 4419601"/>
                  <a:gd name="connsiteY9" fmla="*/ 534924 h 3246474"/>
                  <a:gd name="connsiteX10" fmla="*/ 534925 w 4419601"/>
                  <a:gd name="connsiteY10" fmla="*/ 0 h 3246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419601" h="3246474">
                    <a:moveTo>
                      <a:pt x="534925" y="0"/>
                    </a:moveTo>
                    <a:lnTo>
                      <a:pt x="3884677" y="0"/>
                    </a:lnTo>
                    <a:cubicBezTo>
                      <a:pt x="4180107" y="0"/>
                      <a:pt x="4419601" y="239494"/>
                      <a:pt x="4419601" y="534924"/>
                    </a:cubicBezTo>
                    <a:lnTo>
                      <a:pt x="4419601" y="1446276"/>
                    </a:lnTo>
                    <a:cubicBezTo>
                      <a:pt x="4419601" y="1741706"/>
                      <a:pt x="4180107" y="1981200"/>
                      <a:pt x="3884677" y="1981200"/>
                    </a:cubicBezTo>
                    <a:lnTo>
                      <a:pt x="2236471" y="1981200"/>
                    </a:lnTo>
                    <a:cubicBezTo>
                      <a:pt x="1001303" y="1981200"/>
                      <a:pt x="299722" y="2361264"/>
                      <a:pt x="2" y="3246474"/>
                    </a:cubicBezTo>
                    <a:cubicBezTo>
                      <a:pt x="2" y="2387423"/>
                      <a:pt x="0" y="1939499"/>
                      <a:pt x="0" y="1080448"/>
                    </a:cubicBezTo>
                    <a:lnTo>
                      <a:pt x="1" y="1080448"/>
                    </a:lnTo>
                    <a:lnTo>
                      <a:pt x="1" y="534924"/>
                    </a:lnTo>
                    <a:cubicBezTo>
                      <a:pt x="1" y="239494"/>
                      <a:pt x="239495" y="0"/>
                      <a:pt x="534925" y="0"/>
                    </a:cubicBezTo>
                    <a:close/>
                  </a:path>
                </a:pathLst>
              </a:custGeom>
              <a:gradFill flip="none" rotWithShape="1">
                <a:gsLst>
                  <a:gs pos="78000">
                    <a:srgbClr val="D9A803"/>
                  </a:gs>
                  <a:gs pos="0">
                    <a:srgbClr val="FFE101"/>
                  </a:gs>
                  <a:gs pos="100000">
                    <a:schemeClr val="accent6">
                      <a:lumMod val="50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127000" dist="38100" dir="5400000" algn="ctr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1" name="Rounded Rectangle 4"/>
              <p:cNvSpPr/>
              <p:nvPr/>
            </p:nvSpPr>
            <p:spPr>
              <a:xfrm>
                <a:off x="3399192" y="2972450"/>
                <a:ext cx="4581012" cy="1925242"/>
              </a:xfrm>
              <a:custGeom>
                <a:avLst/>
                <a:gdLst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41347 w 4426023"/>
                  <a:gd name="connsiteY0" fmla="*/ 0 h 3240050"/>
                  <a:gd name="connsiteX1" fmla="*/ 3891099 w 4426023"/>
                  <a:gd name="connsiteY1" fmla="*/ 0 h 3240050"/>
                  <a:gd name="connsiteX2" fmla="*/ 4426023 w 4426023"/>
                  <a:gd name="connsiteY2" fmla="*/ 534924 h 3240050"/>
                  <a:gd name="connsiteX3" fmla="*/ 4426023 w 4426023"/>
                  <a:gd name="connsiteY3" fmla="*/ 1446276 h 3240050"/>
                  <a:gd name="connsiteX4" fmla="*/ 3891099 w 4426023"/>
                  <a:gd name="connsiteY4" fmla="*/ 1981200 h 3240050"/>
                  <a:gd name="connsiteX5" fmla="*/ 2242893 w 4426023"/>
                  <a:gd name="connsiteY5" fmla="*/ 1981200 h 3240050"/>
                  <a:gd name="connsiteX6" fmla="*/ 0 w 4426023"/>
                  <a:gd name="connsiteY6" fmla="*/ 3240050 h 3240050"/>
                  <a:gd name="connsiteX7" fmla="*/ 6422 w 4426023"/>
                  <a:gd name="connsiteY7" fmla="*/ 1080448 h 3240050"/>
                  <a:gd name="connsiteX8" fmla="*/ 6423 w 4426023"/>
                  <a:gd name="connsiteY8" fmla="*/ 1080448 h 3240050"/>
                  <a:gd name="connsiteX9" fmla="*/ 6423 w 4426023"/>
                  <a:gd name="connsiteY9" fmla="*/ 534924 h 3240050"/>
                  <a:gd name="connsiteX10" fmla="*/ 541347 w 4426023"/>
                  <a:gd name="connsiteY10" fmla="*/ 0 h 3240050"/>
                  <a:gd name="connsiteX0" fmla="*/ 534925 w 4419601"/>
                  <a:gd name="connsiteY0" fmla="*/ 0 h 3246474"/>
                  <a:gd name="connsiteX1" fmla="*/ 3884677 w 4419601"/>
                  <a:gd name="connsiteY1" fmla="*/ 0 h 3246474"/>
                  <a:gd name="connsiteX2" fmla="*/ 4419601 w 4419601"/>
                  <a:gd name="connsiteY2" fmla="*/ 534924 h 3246474"/>
                  <a:gd name="connsiteX3" fmla="*/ 4419601 w 4419601"/>
                  <a:gd name="connsiteY3" fmla="*/ 1446276 h 3246474"/>
                  <a:gd name="connsiteX4" fmla="*/ 3884677 w 4419601"/>
                  <a:gd name="connsiteY4" fmla="*/ 1981200 h 3246474"/>
                  <a:gd name="connsiteX5" fmla="*/ 2236471 w 4419601"/>
                  <a:gd name="connsiteY5" fmla="*/ 1981200 h 3246474"/>
                  <a:gd name="connsiteX6" fmla="*/ 2 w 4419601"/>
                  <a:gd name="connsiteY6" fmla="*/ 3246474 h 3246474"/>
                  <a:gd name="connsiteX7" fmla="*/ 0 w 4419601"/>
                  <a:gd name="connsiteY7" fmla="*/ 1080448 h 3246474"/>
                  <a:gd name="connsiteX8" fmla="*/ 1 w 4419601"/>
                  <a:gd name="connsiteY8" fmla="*/ 1080448 h 3246474"/>
                  <a:gd name="connsiteX9" fmla="*/ 1 w 4419601"/>
                  <a:gd name="connsiteY9" fmla="*/ 534924 h 3246474"/>
                  <a:gd name="connsiteX10" fmla="*/ 534925 w 4419601"/>
                  <a:gd name="connsiteY10" fmla="*/ 0 h 3246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419601" h="3246474">
                    <a:moveTo>
                      <a:pt x="534925" y="0"/>
                    </a:moveTo>
                    <a:lnTo>
                      <a:pt x="3884677" y="0"/>
                    </a:lnTo>
                    <a:cubicBezTo>
                      <a:pt x="4180107" y="0"/>
                      <a:pt x="4419601" y="239494"/>
                      <a:pt x="4419601" y="534924"/>
                    </a:cubicBezTo>
                    <a:lnTo>
                      <a:pt x="4419601" y="1446276"/>
                    </a:lnTo>
                    <a:cubicBezTo>
                      <a:pt x="4419601" y="1741706"/>
                      <a:pt x="4180107" y="1981200"/>
                      <a:pt x="3884677" y="1981200"/>
                    </a:cubicBezTo>
                    <a:lnTo>
                      <a:pt x="2236471" y="1981200"/>
                    </a:lnTo>
                    <a:cubicBezTo>
                      <a:pt x="1001303" y="1981200"/>
                      <a:pt x="299722" y="2361264"/>
                      <a:pt x="2" y="3246474"/>
                    </a:cubicBezTo>
                    <a:cubicBezTo>
                      <a:pt x="2" y="2387423"/>
                      <a:pt x="0" y="1939499"/>
                      <a:pt x="0" y="1080448"/>
                    </a:cubicBezTo>
                    <a:lnTo>
                      <a:pt x="1" y="1080448"/>
                    </a:lnTo>
                    <a:lnTo>
                      <a:pt x="1" y="534924"/>
                    </a:lnTo>
                    <a:cubicBezTo>
                      <a:pt x="1" y="239494"/>
                      <a:pt x="239495" y="0"/>
                      <a:pt x="534925" y="0"/>
                    </a:cubicBezTo>
                    <a:close/>
                  </a:path>
                </a:pathLst>
              </a:custGeom>
              <a:gradFill flip="none" rotWithShape="1">
                <a:gsLst>
                  <a:gs pos="81000">
                    <a:srgbClr val="0E618F"/>
                  </a:gs>
                  <a:gs pos="0">
                    <a:srgbClr val="00B0F0"/>
                  </a:gs>
                  <a:gs pos="100000">
                    <a:srgbClr val="182848"/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127000" dist="38100" dir="5400000" algn="ctr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2" name="Pentagon 1"/>
              <p:cNvSpPr/>
              <p:nvPr/>
            </p:nvSpPr>
            <p:spPr>
              <a:xfrm rot="16200000">
                <a:off x="621629" y="3234324"/>
                <a:ext cx="5377347" cy="190479"/>
              </a:xfrm>
              <a:prstGeom prst="homePlate">
                <a:avLst/>
              </a:prstGeom>
              <a:gradFill flip="none" rotWithShape="1">
                <a:gsLst>
                  <a:gs pos="5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5" name="Rounded Rectangle 4"/>
              <p:cNvSpPr/>
              <p:nvPr/>
            </p:nvSpPr>
            <p:spPr>
              <a:xfrm>
                <a:off x="3399192" y="1447175"/>
                <a:ext cx="4558789" cy="1926830"/>
              </a:xfrm>
              <a:custGeom>
                <a:avLst/>
                <a:gdLst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41347 w 4426023"/>
                  <a:gd name="connsiteY0" fmla="*/ 0 h 3240050"/>
                  <a:gd name="connsiteX1" fmla="*/ 3891099 w 4426023"/>
                  <a:gd name="connsiteY1" fmla="*/ 0 h 3240050"/>
                  <a:gd name="connsiteX2" fmla="*/ 4426023 w 4426023"/>
                  <a:gd name="connsiteY2" fmla="*/ 534924 h 3240050"/>
                  <a:gd name="connsiteX3" fmla="*/ 4426023 w 4426023"/>
                  <a:gd name="connsiteY3" fmla="*/ 1446276 h 3240050"/>
                  <a:gd name="connsiteX4" fmla="*/ 3891099 w 4426023"/>
                  <a:gd name="connsiteY4" fmla="*/ 1981200 h 3240050"/>
                  <a:gd name="connsiteX5" fmla="*/ 2242893 w 4426023"/>
                  <a:gd name="connsiteY5" fmla="*/ 1981200 h 3240050"/>
                  <a:gd name="connsiteX6" fmla="*/ 0 w 4426023"/>
                  <a:gd name="connsiteY6" fmla="*/ 3240050 h 3240050"/>
                  <a:gd name="connsiteX7" fmla="*/ 6422 w 4426023"/>
                  <a:gd name="connsiteY7" fmla="*/ 1080448 h 3240050"/>
                  <a:gd name="connsiteX8" fmla="*/ 6423 w 4426023"/>
                  <a:gd name="connsiteY8" fmla="*/ 1080448 h 3240050"/>
                  <a:gd name="connsiteX9" fmla="*/ 6423 w 4426023"/>
                  <a:gd name="connsiteY9" fmla="*/ 534924 h 3240050"/>
                  <a:gd name="connsiteX10" fmla="*/ 541347 w 4426023"/>
                  <a:gd name="connsiteY10" fmla="*/ 0 h 3240050"/>
                  <a:gd name="connsiteX0" fmla="*/ 534925 w 4419601"/>
                  <a:gd name="connsiteY0" fmla="*/ 0 h 3246474"/>
                  <a:gd name="connsiteX1" fmla="*/ 3884677 w 4419601"/>
                  <a:gd name="connsiteY1" fmla="*/ 0 h 3246474"/>
                  <a:gd name="connsiteX2" fmla="*/ 4419601 w 4419601"/>
                  <a:gd name="connsiteY2" fmla="*/ 534924 h 3246474"/>
                  <a:gd name="connsiteX3" fmla="*/ 4419601 w 4419601"/>
                  <a:gd name="connsiteY3" fmla="*/ 1446276 h 3246474"/>
                  <a:gd name="connsiteX4" fmla="*/ 3884677 w 4419601"/>
                  <a:gd name="connsiteY4" fmla="*/ 1981200 h 3246474"/>
                  <a:gd name="connsiteX5" fmla="*/ 2236471 w 4419601"/>
                  <a:gd name="connsiteY5" fmla="*/ 1981200 h 3246474"/>
                  <a:gd name="connsiteX6" fmla="*/ 2 w 4419601"/>
                  <a:gd name="connsiteY6" fmla="*/ 3246474 h 3246474"/>
                  <a:gd name="connsiteX7" fmla="*/ 0 w 4419601"/>
                  <a:gd name="connsiteY7" fmla="*/ 1080448 h 3246474"/>
                  <a:gd name="connsiteX8" fmla="*/ 1 w 4419601"/>
                  <a:gd name="connsiteY8" fmla="*/ 1080448 h 3246474"/>
                  <a:gd name="connsiteX9" fmla="*/ 1 w 4419601"/>
                  <a:gd name="connsiteY9" fmla="*/ 534924 h 3246474"/>
                  <a:gd name="connsiteX10" fmla="*/ 534925 w 4419601"/>
                  <a:gd name="connsiteY10" fmla="*/ 0 h 3246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419601" h="3246474">
                    <a:moveTo>
                      <a:pt x="534925" y="0"/>
                    </a:moveTo>
                    <a:lnTo>
                      <a:pt x="3884677" y="0"/>
                    </a:lnTo>
                    <a:cubicBezTo>
                      <a:pt x="4180107" y="0"/>
                      <a:pt x="4419601" y="239494"/>
                      <a:pt x="4419601" y="534924"/>
                    </a:cubicBezTo>
                    <a:lnTo>
                      <a:pt x="4419601" y="1446276"/>
                    </a:lnTo>
                    <a:cubicBezTo>
                      <a:pt x="4419601" y="1741706"/>
                      <a:pt x="4180107" y="1981200"/>
                      <a:pt x="3884677" y="1981200"/>
                    </a:cubicBezTo>
                    <a:lnTo>
                      <a:pt x="2236471" y="1981200"/>
                    </a:lnTo>
                    <a:cubicBezTo>
                      <a:pt x="1001303" y="1981200"/>
                      <a:pt x="299722" y="2361264"/>
                      <a:pt x="2" y="3246474"/>
                    </a:cubicBezTo>
                    <a:cubicBezTo>
                      <a:pt x="2" y="2387423"/>
                      <a:pt x="0" y="1939499"/>
                      <a:pt x="0" y="1080448"/>
                    </a:cubicBezTo>
                    <a:lnTo>
                      <a:pt x="1" y="1080448"/>
                    </a:lnTo>
                    <a:lnTo>
                      <a:pt x="1" y="534924"/>
                    </a:lnTo>
                    <a:cubicBezTo>
                      <a:pt x="1" y="239494"/>
                      <a:pt x="239495" y="0"/>
                      <a:pt x="534925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rgbClr val="5A930E"/>
                  </a:gs>
                  <a:gs pos="0">
                    <a:srgbClr val="9BED17"/>
                  </a:gs>
                  <a:gs pos="100000">
                    <a:srgbClr val="305808"/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127000" dist="38100" dir="5400000" algn="ctr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2" name="Rounded Rectangle 4"/>
              <p:cNvSpPr/>
              <p:nvPr/>
            </p:nvSpPr>
            <p:spPr>
              <a:xfrm flipH="1">
                <a:off x="-1410394" y="2401067"/>
                <a:ext cx="4625457" cy="1925242"/>
              </a:xfrm>
              <a:custGeom>
                <a:avLst/>
                <a:gdLst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34925 w 4419601"/>
                  <a:gd name="connsiteY0" fmla="*/ 0 h 3657600"/>
                  <a:gd name="connsiteX1" fmla="*/ 3884677 w 4419601"/>
                  <a:gd name="connsiteY1" fmla="*/ 0 h 3657600"/>
                  <a:gd name="connsiteX2" fmla="*/ 4419601 w 4419601"/>
                  <a:gd name="connsiteY2" fmla="*/ 534924 h 3657600"/>
                  <a:gd name="connsiteX3" fmla="*/ 4419601 w 4419601"/>
                  <a:gd name="connsiteY3" fmla="*/ 1446276 h 3657600"/>
                  <a:gd name="connsiteX4" fmla="*/ 3884677 w 4419601"/>
                  <a:gd name="connsiteY4" fmla="*/ 1981200 h 3657600"/>
                  <a:gd name="connsiteX5" fmla="*/ 2236471 w 4419601"/>
                  <a:gd name="connsiteY5" fmla="*/ 1981200 h 3657600"/>
                  <a:gd name="connsiteX6" fmla="*/ 1 w 4419601"/>
                  <a:gd name="connsiteY6" fmla="*/ 3657600 h 3657600"/>
                  <a:gd name="connsiteX7" fmla="*/ 0 w 4419601"/>
                  <a:gd name="connsiteY7" fmla="*/ 1080448 h 3657600"/>
                  <a:gd name="connsiteX8" fmla="*/ 1 w 4419601"/>
                  <a:gd name="connsiteY8" fmla="*/ 1080448 h 3657600"/>
                  <a:gd name="connsiteX9" fmla="*/ 1 w 4419601"/>
                  <a:gd name="connsiteY9" fmla="*/ 534924 h 3657600"/>
                  <a:gd name="connsiteX10" fmla="*/ 534925 w 4419601"/>
                  <a:gd name="connsiteY10" fmla="*/ 0 h 3657600"/>
                  <a:gd name="connsiteX0" fmla="*/ 541347 w 4426023"/>
                  <a:gd name="connsiteY0" fmla="*/ 0 h 3240050"/>
                  <a:gd name="connsiteX1" fmla="*/ 3891099 w 4426023"/>
                  <a:gd name="connsiteY1" fmla="*/ 0 h 3240050"/>
                  <a:gd name="connsiteX2" fmla="*/ 4426023 w 4426023"/>
                  <a:gd name="connsiteY2" fmla="*/ 534924 h 3240050"/>
                  <a:gd name="connsiteX3" fmla="*/ 4426023 w 4426023"/>
                  <a:gd name="connsiteY3" fmla="*/ 1446276 h 3240050"/>
                  <a:gd name="connsiteX4" fmla="*/ 3891099 w 4426023"/>
                  <a:gd name="connsiteY4" fmla="*/ 1981200 h 3240050"/>
                  <a:gd name="connsiteX5" fmla="*/ 2242893 w 4426023"/>
                  <a:gd name="connsiteY5" fmla="*/ 1981200 h 3240050"/>
                  <a:gd name="connsiteX6" fmla="*/ 0 w 4426023"/>
                  <a:gd name="connsiteY6" fmla="*/ 3240050 h 3240050"/>
                  <a:gd name="connsiteX7" fmla="*/ 6422 w 4426023"/>
                  <a:gd name="connsiteY7" fmla="*/ 1080448 h 3240050"/>
                  <a:gd name="connsiteX8" fmla="*/ 6423 w 4426023"/>
                  <a:gd name="connsiteY8" fmla="*/ 1080448 h 3240050"/>
                  <a:gd name="connsiteX9" fmla="*/ 6423 w 4426023"/>
                  <a:gd name="connsiteY9" fmla="*/ 534924 h 3240050"/>
                  <a:gd name="connsiteX10" fmla="*/ 541347 w 4426023"/>
                  <a:gd name="connsiteY10" fmla="*/ 0 h 3240050"/>
                  <a:gd name="connsiteX0" fmla="*/ 534925 w 4419601"/>
                  <a:gd name="connsiteY0" fmla="*/ 0 h 3246474"/>
                  <a:gd name="connsiteX1" fmla="*/ 3884677 w 4419601"/>
                  <a:gd name="connsiteY1" fmla="*/ 0 h 3246474"/>
                  <a:gd name="connsiteX2" fmla="*/ 4419601 w 4419601"/>
                  <a:gd name="connsiteY2" fmla="*/ 534924 h 3246474"/>
                  <a:gd name="connsiteX3" fmla="*/ 4419601 w 4419601"/>
                  <a:gd name="connsiteY3" fmla="*/ 1446276 h 3246474"/>
                  <a:gd name="connsiteX4" fmla="*/ 3884677 w 4419601"/>
                  <a:gd name="connsiteY4" fmla="*/ 1981200 h 3246474"/>
                  <a:gd name="connsiteX5" fmla="*/ 2236471 w 4419601"/>
                  <a:gd name="connsiteY5" fmla="*/ 1981200 h 3246474"/>
                  <a:gd name="connsiteX6" fmla="*/ 2 w 4419601"/>
                  <a:gd name="connsiteY6" fmla="*/ 3246474 h 3246474"/>
                  <a:gd name="connsiteX7" fmla="*/ 0 w 4419601"/>
                  <a:gd name="connsiteY7" fmla="*/ 1080448 h 3246474"/>
                  <a:gd name="connsiteX8" fmla="*/ 1 w 4419601"/>
                  <a:gd name="connsiteY8" fmla="*/ 1080448 h 3246474"/>
                  <a:gd name="connsiteX9" fmla="*/ 1 w 4419601"/>
                  <a:gd name="connsiteY9" fmla="*/ 534924 h 3246474"/>
                  <a:gd name="connsiteX10" fmla="*/ 534925 w 4419601"/>
                  <a:gd name="connsiteY10" fmla="*/ 0 h 3246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419601" h="3246474">
                    <a:moveTo>
                      <a:pt x="534925" y="0"/>
                    </a:moveTo>
                    <a:lnTo>
                      <a:pt x="3884677" y="0"/>
                    </a:lnTo>
                    <a:cubicBezTo>
                      <a:pt x="4180107" y="0"/>
                      <a:pt x="4419601" y="239494"/>
                      <a:pt x="4419601" y="534924"/>
                    </a:cubicBezTo>
                    <a:lnTo>
                      <a:pt x="4419601" y="1446276"/>
                    </a:lnTo>
                    <a:cubicBezTo>
                      <a:pt x="4419601" y="1741706"/>
                      <a:pt x="4180107" y="1981200"/>
                      <a:pt x="3884677" y="1981200"/>
                    </a:cubicBezTo>
                    <a:lnTo>
                      <a:pt x="2236471" y="1981200"/>
                    </a:lnTo>
                    <a:cubicBezTo>
                      <a:pt x="1001303" y="1981200"/>
                      <a:pt x="299722" y="2361264"/>
                      <a:pt x="2" y="3246474"/>
                    </a:cubicBezTo>
                    <a:cubicBezTo>
                      <a:pt x="2" y="2387423"/>
                      <a:pt x="0" y="1939499"/>
                      <a:pt x="0" y="1080448"/>
                    </a:cubicBezTo>
                    <a:lnTo>
                      <a:pt x="1" y="1080448"/>
                    </a:lnTo>
                    <a:lnTo>
                      <a:pt x="1" y="534924"/>
                    </a:lnTo>
                    <a:cubicBezTo>
                      <a:pt x="1" y="239494"/>
                      <a:pt x="239495" y="0"/>
                      <a:pt x="534925" y="0"/>
                    </a:cubicBezTo>
                    <a:close/>
                  </a:path>
                </a:pathLst>
              </a:custGeom>
              <a:gradFill flip="none" rotWithShape="1">
                <a:gsLst>
                  <a:gs pos="81000">
                    <a:srgbClr val="910808"/>
                  </a:gs>
                  <a:gs pos="0">
                    <a:srgbClr val="ED1111"/>
                  </a:gs>
                  <a:gs pos="100000">
                    <a:srgbClr val="3E0000"/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127000" dist="38100" dir="5400000" algn="ctr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3459088" y="1551968"/>
                <a:ext cx="875463" cy="1107769"/>
              </a:xfrm>
              <a:prstGeom prst="rect">
                <a:avLst/>
              </a:prstGeom>
              <a:noFill/>
            </p:spPr>
            <p:txBody>
              <a:bodyPr wrap="none" anchor="ctr">
                <a:spAutoFit/>
              </a:bodyPr>
              <a:lstStyle/>
              <a:p>
                <a:pPr algn="ctr">
                  <a:defRPr/>
                </a:pPr>
                <a:r>
                  <a:rPr lang="en-US" sz="6600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gency FB" pitchFamily="34" charset="0"/>
                  </a:rPr>
                  <a:t>04</a:t>
                </a:r>
              </a:p>
            </p:txBody>
          </p:sp>
          <p:sp>
            <p:nvSpPr>
              <p:cNvPr id="19486" name="TextBox 21"/>
              <p:cNvSpPr txBox="1">
                <a:spLocks noChangeArrowheads="1"/>
              </p:cNvSpPr>
              <p:nvPr/>
            </p:nvSpPr>
            <p:spPr bwMode="auto">
              <a:xfrm>
                <a:off x="4292855" y="3269251"/>
                <a:ext cx="3536554" cy="7077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TW" altLang="en-US" sz="2000" b="1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數學教學應</a:t>
                </a:r>
                <a:r>
                  <a:rPr lang="zh-TW" altLang="en-US" sz="20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培養學生正確使用工具的素養 </a:t>
                </a:r>
                <a:endParaRPr lang="en-US" altLang="zh-TW" sz="20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3478019" y="3053435"/>
                <a:ext cx="899504" cy="1107769"/>
              </a:xfrm>
              <a:prstGeom prst="rect">
                <a:avLst/>
              </a:prstGeom>
              <a:noFill/>
            </p:spPr>
            <p:txBody>
              <a:bodyPr wrap="none" anchor="ctr">
                <a:spAutoFit/>
              </a:bodyPr>
              <a:lstStyle/>
              <a:p>
                <a:pPr algn="ctr">
                  <a:defRPr/>
                </a:pPr>
                <a:r>
                  <a:rPr lang="en-US" sz="6600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gency FB" pitchFamily="34" charset="0"/>
                  </a:rPr>
                  <a:t>05</a:t>
                </a:r>
              </a:p>
            </p:txBody>
          </p:sp>
          <p:sp>
            <p:nvSpPr>
              <p:cNvPr id="19488" name="TextBox 27"/>
              <p:cNvSpPr txBox="1">
                <a:spLocks noChangeArrowheads="1"/>
              </p:cNvSpPr>
              <p:nvPr/>
            </p:nvSpPr>
            <p:spPr bwMode="auto">
              <a:xfrm>
                <a:off x="-535779" y="2642317"/>
                <a:ext cx="3590523" cy="7077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TW" altLang="en-US" sz="20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數學是一種實用的規律科學</a:t>
                </a:r>
                <a:r>
                  <a:rPr lang="zh-TW" altLang="en-US" sz="2000" b="1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，其教學宜重視跨領域的統整 </a:t>
                </a:r>
                <a:endParaRPr lang="en-US" altLang="zh-TW" sz="2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-1373546" y="2399518"/>
                <a:ext cx="881873" cy="1107769"/>
              </a:xfrm>
              <a:prstGeom prst="rect">
                <a:avLst/>
              </a:prstGeom>
              <a:noFill/>
            </p:spPr>
            <p:txBody>
              <a:bodyPr wrap="none" anchor="ctr">
                <a:spAutoFit/>
              </a:bodyPr>
              <a:lstStyle/>
              <a:p>
                <a:pPr algn="ctr">
                  <a:defRPr/>
                </a:pPr>
                <a:r>
                  <a:rPr lang="en-US" sz="6600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gency FB" pitchFamily="34" charset="0"/>
                  </a:rPr>
                  <a:t>02</a:t>
                </a:r>
              </a:p>
            </p:txBody>
          </p:sp>
          <p:sp>
            <p:nvSpPr>
              <p:cNvPr id="19490" name="TextBox 30"/>
              <p:cNvSpPr txBox="1">
                <a:spLocks noChangeArrowheads="1"/>
              </p:cNvSpPr>
              <p:nvPr/>
            </p:nvSpPr>
            <p:spPr bwMode="auto">
              <a:xfrm>
                <a:off x="-551652" y="4132675"/>
                <a:ext cx="3620681" cy="7077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TW" altLang="en-US" sz="20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數學是一種人文素養</a:t>
                </a:r>
                <a:r>
                  <a:rPr lang="zh-TW" altLang="en-US" sz="2000" b="1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，宜培養學生的文化美感 </a:t>
                </a:r>
                <a:endParaRPr lang="en-US" altLang="zh-TW" sz="2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-1419711" y="3881939"/>
                <a:ext cx="909121" cy="1107769"/>
              </a:xfrm>
              <a:prstGeom prst="rect">
                <a:avLst/>
              </a:prstGeom>
              <a:noFill/>
            </p:spPr>
            <p:txBody>
              <a:bodyPr wrap="none" anchor="ctr">
                <a:spAutoFit/>
              </a:bodyPr>
              <a:lstStyle/>
              <a:p>
                <a:pPr algn="ctr">
                  <a:defRPr/>
                </a:pPr>
                <a:r>
                  <a:rPr lang="en-US" sz="6600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gency FB" pitchFamily="34" charset="0"/>
                  </a:rPr>
                  <a:t>03</a:t>
                </a:r>
              </a:p>
            </p:txBody>
          </p:sp>
          <p:sp>
            <p:nvSpPr>
              <p:cNvPr id="19" name="TextBox 18">
                <a:hlinkClick r:id="rId3" action="ppaction://hlinksldjump"/>
              </p:cNvPr>
              <p:cNvSpPr txBox="1"/>
              <p:nvPr/>
            </p:nvSpPr>
            <p:spPr>
              <a:xfrm>
                <a:off x="-621494" y="1131327"/>
                <a:ext cx="3844495" cy="70774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zh-TW" altLang="en-US" sz="20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數學是一種語言</a:t>
                </a:r>
                <a:r>
                  <a:rPr lang="zh-TW" altLang="en-US" sz="2000" b="1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，宜由自然語言的題材導入學習 </a:t>
                </a:r>
                <a:endParaRPr lang="en-US" sz="2000" b="1" dirty="0"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  <a:cs typeface="Arial" pitchFamily="34" charset="0"/>
                </a:endParaRPr>
              </a:p>
            </p:txBody>
          </p:sp>
          <p:sp>
            <p:nvSpPr>
              <p:cNvPr id="19493" name="TextBox 30"/>
              <p:cNvSpPr txBox="1">
                <a:spLocks noChangeArrowheads="1"/>
              </p:cNvSpPr>
              <p:nvPr/>
            </p:nvSpPr>
            <p:spPr bwMode="auto">
              <a:xfrm>
                <a:off x="4272219" y="1764610"/>
                <a:ext cx="3622269" cy="7077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TW" altLang="en-US" sz="2000" b="1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數學應</a:t>
                </a:r>
                <a:r>
                  <a:rPr lang="zh-TW" altLang="en-US" sz="20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提供每位學生</a:t>
                </a:r>
                <a:r>
                  <a:rPr lang="zh-TW" altLang="en-US" sz="2000" b="1" u="sng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有感</a:t>
                </a:r>
                <a:r>
                  <a:rPr lang="zh-TW" altLang="en-US" sz="20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的</a:t>
                </a:r>
                <a:r>
                  <a:rPr lang="zh-TW" altLang="en-US" sz="20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  <a:hlinkClick r:id="rId4" action="ppaction://hlinksldjump"/>
                  </a:rPr>
                  <a:t>學習</a:t>
                </a:r>
                <a:r>
                  <a:rPr lang="zh-TW" altLang="en-US" sz="20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機會 </a:t>
                </a:r>
                <a:endParaRPr lang="en-US" altLang="zh-TW" sz="20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49" name="TextBox 19"/>
            <p:cNvSpPr txBox="1"/>
            <p:nvPr/>
          </p:nvSpPr>
          <p:spPr>
            <a:xfrm>
              <a:off x="821051" y="1551027"/>
              <a:ext cx="723275" cy="1107996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sz="6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gency FB" pitchFamily="34" charset="0"/>
                </a:rPr>
                <a:t>01</a:t>
              </a:r>
            </a:p>
          </p:txBody>
        </p:sp>
      </p:grpSp>
      <p:grpSp>
        <p:nvGrpSpPr>
          <p:cNvPr id="19463" name="群組 2"/>
          <p:cNvGrpSpPr>
            <a:grpSpLocks/>
          </p:cNvGrpSpPr>
          <p:nvPr/>
        </p:nvGrpSpPr>
        <p:grpSpPr bwMode="auto">
          <a:xfrm>
            <a:off x="5535282" y="1151535"/>
            <a:ext cx="1062039" cy="935037"/>
            <a:chOff x="395536" y="1376189"/>
            <a:chExt cx="3286833" cy="3490091"/>
          </a:xfrm>
        </p:grpSpPr>
        <p:grpSp>
          <p:nvGrpSpPr>
            <p:cNvPr id="51" name="Group 3"/>
            <p:cNvGrpSpPr/>
            <p:nvPr/>
          </p:nvGrpSpPr>
          <p:grpSpPr>
            <a:xfrm>
              <a:off x="395536" y="1376189"/>
              <a:ext cx="3286833" cy="3490091"/>
              <a:chOff x="4848046" y="3681671"/>
              <a:chExt cx="2758049" cy="2928608"/>
            </a:xfrm>
            <a:solidFill>
              <a:srgbClr val="797B4F"/>
            </a:solidFill>
          </p:grpSpPr>
          <p:sp>
            <p:nvSpPr>
              <p:cNvPr id="107" name="Rounded Rectangle 4"/>
              <p:cNvSpPr/>
              <p:nvPr/>
            </p:nvSpPr>
            <p:spPr>
              <a:xfrm>
                <a:off x="5903273" y="6071006"/>
                <a:ext cx="631463" cy="131555"/>
              </a:xfrm>
              <a:prstGeom prst="roundRect">
                <a:avLst>
                  <a:gd name="adj" fmla="val 50000"/>
                </a:avLst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108" name="Rounded Rectangle 5"/>
              <p:cNvSpPr/>
              <p:nvPr/>
            </p:nvSpPr>
            <p:spPr>
              <a:xfrm>
                <a:off x="5929584" y="6274865"/>
                <a:ext cx="578841" cy="131555"/>
              </a:xfrm>
              <a:prstGeom prst="roundRect">
                <a:avLst>
                  <a:gd name="adj" fmla="val 50000"/>
                </a:avLst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109" name="Rounded Rectangle 6"/>
              <p:cNvSpPr/>
              <p:nvPr/>
            </p:nvSpPr>
            <p:spPr>
              <a:xfrm>
                <a:off x="5982205" y="6478724"/>
                <a:ext cx="473597" cy="131555"/>
              </a:xfrm>
              <a:prstGeom prst="roundRect">
                <a:avLst>
                  <a:gd name="adj" fmla="val 50000"/>
                </a:avLst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110" name="Rounded Rectangle 7"/>
              <p:cNvSpPr/>
              <p:nvPr/>
            </p:nvSpPr>
            <p:spPr>
              <a:xfrm rot="2700000">
                <a:off x="7086448" y="4038815"/>
                <a:ext cx="144000" cy="360000"/>
              </a:xfrm>
              <a:prstGeom prst="roundRect">
                <a:avLst>
                  <a:gd name="adj" fmla="val 50000"/>
                </a:avLst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1" name="Rounded Rectangle 8"/>
              <p:cNvSpPr/>
              <p:nvPr/>
            </p:nvSpPr>
            <p:spPr>
              <a:xfrm rot="18900000" flipH="1">
                <a:off x="5218102" y="4038815"/>
                <a:ext cx="144000" cy="360000"/>
              </a:xfrm>
              <a:prstGeom prst="roundRect">
                <a:avLst>
                  <a:gd name="adj" fmla="val 50000"/>
                </a:avLst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2" name="Rounded Rectangle 9"/>
              <p:cNvSpPr/>
              <p:nvPr/>
            </p:nvSpPr>
            <p:spPr>
              <a:xfrm>
                <a:off x="6155070" y="3681671"/>
                <a:ext cx="144000" cy="360000"/>
              </a:xfrm>
              <a:prstGeom prst="roundRect">
                <a:avLst>
                  <a:gd name="adj" fmla="val 50000"/>
                </a:avLst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3" name="Rounded Rectangle 10"/>
              <p:cNvSpPr/>
              <p:nvPr/>
            </p:nvSpPr>
            <p:spPr>
              <a:xfrm rot="5400000">
                <a:off x="7354095" y="4745637"/>
                <a:ext cx="144000" cy="360000"/>
              </a:xfrm>
              <a:prstGeom prst="roundRect">
                <a:avLst>
                  <a:gd name="adj" fmla="val 50000"/>
                </a:avLst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14" name="Rounded Rectangle 11"/>
              <p:cNvSpPr/>
              <p:nvPr/>
            </p:nvSpPr>
            <p:spPr>
              <a:xfrm rot="16200000" flipH="1">
                <a:off x="4956046" y="4745638"/>
                <a:ext cx="144000" cy="360000"/>
              </a:xfrm>
              <a:prstGeom prst="roundRect">
                <a:avLst>
                  <a:gd name="adj" fmla="val 50000"/>
                </a:avLst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2" name="Group 12"/>
            <p:cNvGrpSpPr/>
            <p:nvPr/>
          </p:nvGrpSpPr>
          <p:grpSpPr>
            <a:xfrm>
              <a:off x="1151798" y="1886644"/>
              <a:ext cx="1751117" cy="2242126"/>
              <a:chOff x="1195903" y="1537915"/>
              <a:chExt cx="1670013" cy="2047118"/>
            </a:xfrm>
            <a:solidFill>
              <a:schemeClr val="bg2">
                <a:lumMod val="50000"/>
              </a:schemeClr>
            </a:solidFill>
          </p:grpSpPr>
          <p:sp>
            <p:nvSpPr>
              <p:cNvPr id="53" name="Oval 21"/>
              <p:cNvSpPr>
                <a:spLocks noChangeAspect="1"/>
              </p:cNvSpPr>
              <p:nvPr/>
            </p:nvSpPr>
            <p:spPr>
              <a:xfrm>
                <a:off x="1414470" y="1768048"/>
                <a:ext cx="264724" cy="266936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54" name="Oval 21"/>
              <p:cNvSpPr>
                <a:spLocks noChangeAspect="1"/>
              </p:cNvSpPr>
              <p:nvPr/>
            </p:nvSpPr>
            <p:spPr>
              <a:xfrm>
                <a:off x="1323964" y="1909930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55" name="Oval 21"/>
              <p:cNvSpPr>
                <a:spLocks noChangeAspect="1"/>
              </p:cNvSpPr>
              <p:nvPr/>
            </p:nvSpPr>
            <p:spPr>
              <a:xfrm rot="21050853">
                <a:off x="1326433" y="2753031"/>
                <a:ext cx="173268" cy="174716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56" name="Oval 21"/>
              <p:cNvSpPr>
                <a:spLocks noChangeAspect="1"/>
              </p:cNvSpPr>
              <p:nvPr/>
            </p:nvSpPr>
            <p:spPr>
              <a:xfrm rot="288847">
                <a:off x="1195903" y="2266763"/>
                <a:ext cx="222367" cy="224225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57" name="Oval 21"/>
              <p:cNvSpPr>
                <a:spLocks noChangeAspect="1"/>
              </p:cNvSpPr>
              <p:nvPr/>
            </p:nvSpPr>
            <p:spPr>
              <a:xfrm>
                <a:off x="1414470" y="2278418"/>
                <a:ext cx="222367" cy="224225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58" name="Oval 21"/>
              <p:cNvSpPr>
                <a:spLocks noChangeAspect="1"/>
              </p:cNvSpPr>
              <p:nvPr/>
            </p:nvSpPr>
            <p:spPr>
              <a:xfrm>
                <a:off x="1231800" y="2460930"/>
                <a:ext cx="309554" cy="312141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59" name="Oval 21"/>
              <p:cNvSpPr>
                <a:spLocks noChangeAspect="1"/>
              </p:cNvSpPr>
              <p:nvPr/>
            </p:nvSpPr>
            <p:spPr>
              <a:xfrm>
                <a:off x="1985429" y="2143218"/>
                <a:ext cx="282537" cy="284898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60" name="Oval 21"/>
              <p:cNvSpPr>
                <a:spLocks noChangeAspect="1"/>
              </p:cNvSpPr>
              <p:nvPr/>
            </p:nvSpPr>
            <p:spPr>
              <a:xfrm rot="283757">
                <a:off x="1665484" y="3272892"/>
                <a:ext cx="309554" cy="312141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61" name="Oval 21"/>
              <p:cNvSpPr>
                <a:spLocks noChangeAspect="1"/>
              </p:cNvSpPr>
              <p:nvPr/>
            </p:nvSpPr>
            <p:spPr>
              <a:xfrm rot="21364806">
                <a:off x="1656905" y="1674846"/>
                <a:ext cx="267508" cy="269744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62" name="Oval 21"/>
              <p:cNvSpPr>
                <a:spLocks noChangeAspect="1"/>
              </p:cNvSpPr>
              <p:nvPr/>
            </p:nvSpPr>
            <p:spPr>
              <a:xfrm>
                <a:off x="1563017" y="1930545"/>
                <a:ext cx="424361" cy="427906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63" name="Oval 21"/>
              <p:cNvSpPr>
                <a:spLocks noChangeAspect="1"/>
              </p:cNvSpPr>
              <p:nvPr/>
            </p:nvSpPr>
            <p:spPr>
              <a:xfrm rot="21145186">
                <a:off x="1260512" y="1980363"/>
                <a:ext cx="333550" cy="336337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64" name="Oval 21"/>
              <p:cNvSpPr>
                <a:spLocks noChangeAspect="1"/>
              </p:cNvSpPr>
              <p:nvPr/>
            </p:nvSpPr>
            <p:spPr>
              <a:xfrm rot="232827">
                <a:off x="1766846" y="2371713"/>
                <a:ext cx="405789" cy="409180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65" name="Oval 21"/>
              <p:cNvSpPr>
                <a:spLocks noChangeAspect="1"/>
              </p:cNvSpPr>
              <p:nvPr/>
            </p:nvSpPr>
            <p:spPr>
              <a:xfrm>
                <a:off x="2232245" y="1873583"/>
                <a:ext cx="591365" cy="596307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66" name="Oval 21"/>
              <p:cNvSpPr>
                <a:spLocks noChangeAspect="1"/>
              </p:cNvSpPr>
              <p:nvPr/>
            </p:nvSpPr>
            <p:spPr>
              <a:xfrm>
                <a:off x="1580219" y="1680508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67" name="Oval 21"/>
              <p:cNvSpPr>
                <a:spLocks noChangeAspect="1"/>
              </p:cNvSpPr>
              <p:nvPr/>
            </p:nvSpPr>
            <p:spPr>
              <a:xfrm rot="20203558">
                <a:off x="1468306" y="2867514"/>
                <a:ext cx="139314" cy="140478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68" name="Oval 21"/>
              <p:cNvSpPr>
                <a:spLocks noChangeAspect="1"/>
              </p:cNvSpPr>
              <p:nvPr/>
            </p:nvSpPr>
            <p:spPr>
              <a:xfrm>
                <a:off x="1694605" y="2685223"/>
                <a:ext cx="134128" cy="135249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69" name="Oval 21"/>
              <p:cNvSpPr>
                <a:spLocks noChangeAspect="1"/>
              </p:cNvSpPr>
              <p:nvPr/>
            </p:nvSpPr>
            <p:spPr>
              <a:xfrm rot="375171">
                <a:off x="1800405" y="2755645"/>
                <a:ext cx="216579" cy="218390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70" name="Oval 21"/>
              <p:cNvSpPr>
                <a:spLocks noChangeAspect="1"/>
              </p:cNvSpPr>
              <p:nvPr/>
            </p:nvSpPr>
            <p:spPr>
              <a:xfrm rot="1185792">
                <a:off x="1591521" y="2830231"/>
                <a:ext cx="222367" cy="224225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71" name="Oval 21"/>
              <p:cNvSpPr>
                <a:spLocks noChangeAspect="1"/>
              </p:cNvSpPr>
              <p:nvPr/>
            </p:nvSpPr>
            <p:spPr>
              <a:xfrm>
                <a:off x="1566870" y="2430818"/>
                <a:ext cx="222367" cy="224225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72" name="Oval 21"/>
              <p:cNvSpPr>
                <a:spLocks noChangeAspect="1"/>
              </p:cNvSpPr>
              <p:nvPr/>
            </p:nvSpPr>
            <p:spPr>
              <a:xfrm rot="561415">
                <a:off x="1961493" y="1831077"/>
                <a:ext cx="309554" cy="312141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73" name="Oval 21"/>
              <p:cNvSpPr>
                <a:spLocks noChangeAspect="1"/>
              </p:cNvSpPr>
              <p:nvPr/>
            </p:nvSpPr>
            <p:spPr>
              <a:xfrm rot="375171">
                <a:off x="1487267" y="2639444"/>
                <a:ext cx="216579" cy="218390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74" name="Oval 21"/>
              <p:cNvSpPr>
                <a:spLocks noChangeAspect="1"/>
              </p:cNvSpPr>
              <p:nvPr/>
            </p:nvSpPr>
            <p:spPr>
              <a:xfrm>
                <a:off x="1741171" y="2361128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75" name="Oval 21"/>
              <p:cNvSpPr>
                <a:spLocks noChangeAspect="1"/>
              </p:cNvSpPr>
              <p:nvPr/>
            </p:nvSpPr>
            <p:spPr>
              <a:xfrm>
                <a:off x="1899336" y="2285667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76" name="Oval 21"/>
              <p:cNvSpPr>
                <a:spLocks noChangeAspect="1"/>
              </p:cNvSpPr>
              <p:nvPr/>
            </p:nvSpPr>
            <p:spPr>
              <a:xfrm rot="20859187">
                <a:off x="1875957" y="3147672"/>
                <a:ext cx="196820" cy="198466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77" name="Oval 21"/>
              <p:cNvSpPr>
                <a:spLocks noChangeAspect="1"/>
              </p:cNvSpPr>
              <p:nvPr/>
            </p:nvSpPr>
            <p:spPr>
              <a:xfrm rot="232827">
                <a:off x="2016649" y="3174821"/>
                <a:ext cx="405789" cy="409180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78" name="Oval 21"/>
              <p:cNvSpPr>
                <a:spLocks noChangeAspect="1"/>
              </p:cNvSpPr>
              <p:nvPr/>
            </p:nvSpPr>
            <p:spPr>
              <a:xfrm rot="232827">
                <a:off x="2373855" y="2474192"/>
                <a:ext cx="405789" cy="409180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79" name="Oval 21"/>
              <p:cNvSpPr>
                <a:spLocks noChangeAspect="1"/>
              </p:cNvSpPr>
              <p:nvPr/>
            </p:nvSpPr>
            <p:spPr>
              <a:xfrm>
                <a:off x="2267966" y="2356564"/>
                <a:ext cx="134128" cy="135249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80" name="Oval 21"/>
              <p:cNvSpPr>
                <a:spLocks noChangeAspect="1"/>
              </p:cNvSpPr>
              <p:nvPr/>
            </p:nvSpPr>
            <p:spPr>
              <a:xfrm>
                <a:off x="2091720" y="2905247"/>
                <a:ext cx="282537" cy="284898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81" name="Oval 21"/>
              <p:cNvSpPr>
                <a:spLocks noChangeAspect="1"/>
              </p:cNvSpPr>
              <p:nvPr/>
            </p:nvSpPr>
            <p:spPr>
              <a:xfrm>
                <a:off x="2731788" y="2312226"/>
                <a:ext cx="134128" cy="135249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82" name="Oval 21"/>
              <p:cNvSpPr>
                <a:spLocks noChangeAspect="1"/>
              </p:cNvSpPr>
              <p:nvPr/>
            </p:nvSpPr>
            <p:spPr>
              <a:xfrm rot="375171">
                <a:off x="1770483" y="2955490"/>
                <a:ext cx="216579" cy="218390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83" name="Oval 21"/>
              <p:cNvSpPr>
                <a:spLocks noChangeAspect="1"/>
              </p:cNvSpPr>
              <p:nvPr/>
            </p:nvSpPr>
            <p:spPr>
              <a:xfrm rot="375171">
                <a:off x="2115911" y="2614000"/>
                <a:ext cx="275390" cy="277693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84" name="Oval 21"/>
              <p:cNvSpPr>
                <a:spLocks noChangeAspect="1"/>
              </p:cNvSpPr>
              <p:nvPr/>
            </p:nvSpPr>
            <p:spPr>
              <a:xfrm>
                <a:off x="1984293" y="2894551"/>
                <a:ext cx="134128" cy="135249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85" name="Oval 21"/>
              <p:cNvSpPr>
                <a:spLocks noChangeAspect="1"/>
              </p:cNvSpPr>
              <p:nvPr/>
            </p:nvSpPr>
            <p:spPr>
              <a:xfrm>
                <a:off x="2152479" y="2464579"/>
                <a:ext cx="134128" cy="135249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86" name="Oval 21"/>
              <p:cNvSpPr>
                <a:spLocks noChangeAspect="1"/>
              </p:cNvSpPr>
              <p:nvPr/>
            </p:nvSpPr>
            <p:spPr>
              <a:xfrm>
                <a:off x="2580435" y="2877367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87" name="Oval 21"/>
              <p:cNvSpPr>
                <a:spLocks noChangeAspect="1"/>
              </p:cNvSpPr>
              <p:nvPr/>
            </p:nvSpPr>
            <p:spPr>
              <a:xfrm>
                <a:off x="2000241" y="3039370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88" name="Oval 21"/>
              <p:cNvSpPr>
                <a:spLocks noChangeAspect="1"/>
              </p:cNvSpPr>
              <p:nvPr/>
            </p:nvSpPr>
            <p:spPr>
              <a:xfrm>
                <a:off x="1961493" y="3484382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89" name="Oval 21"/>
              <p:cNvSpPr>
                <a:spLocks noChangeAspect="1"/>
              </p:cNvSpPr>
              <p:nvPr/>
            </p:nvSpPr>
            <p:spPr>
              <a:xfrm>
                <a:off x="1529662" y="3003550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90" name="Oval 21"/>
              <p:cNvSpPr>
                <a:spLocks noChangeAspect="1"/>
              </p:cNvSpPr>
              <p:nvPr/>
            </p:nvSpPr>
            <p:spPr>
              <a:xfrm>
                <a:off x="1648031" y="3057800"/>
                <a:ext cx="134128" cy="135249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91" name="Oval 21"/>
              <p:cNvSpPr>
                <a:spLocks noChangeAspect="1"/>
              </p:cNvSpPr>
              <p:nvPr/>
            </p:nvSpPr>
            <p:spPr>
              <a:xfrm>
                <a:off x="1740222" y="3161559"/>
                <a:ext cx="134128" cy="135249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92" name="Oval 21"/>
              <p:cNvSpPr>
                <a:spLocks noChangeAspect="1"/>
              </p:cNvSpPr>
              <p:nvPr/>
            </p:nvSpPr>
            <p:spPr>
              <a:xfrm>
                <a:off x="2361060" y="2871624"/>
                <a:ext cx="228226" cy="230133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93" name="Oval 21"/>
              <p:cNvSpPr>
                <a:spLocks noChangeAspect="1"/>
              </p:cNvSpPr>
              <p:nvPr/>
            </p:nvSpPr>
            <p:spPr>
              <a:xfrm>
                <a:off x="2329001" y="3119404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94" name="Oval 21"/>
              <p:cNvSpPr>
                <a:spLocks noChangeAspect="1"/>
              </p:cNvSpPr>
              <p:nvPr/>
            </p:nvSpPr>
            <p:spPr>
              <a:xfrm>
                <a:off x="2289480" y="2513009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95" name="Oval 21"/>
              <p:cNvSpPr>
                <a:spLocks noChangeAspect="1"/>
              </p:cNvSpPr>
              <p:nvPr/>
            </p:nvSpPr>
            <p:spPr>
              <a:xfrm>
                <a:off x="2682300" y="2444570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96" name="Oval 21"/>
              <p:cNvSpPr>
                <a:spLocks noChangeAspect="1"/>
              </p:cNvSpPr>
              <p:nvPr/>
            </p:nvSpPr>
            <p:spPr>
              <a:xfrm>
                <a:off x="2749364" y="2506052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97" name="Oval 21"/>
              <p:cNvSpPr>
                <a:spLocks noChangeAspect="1"/>
              </p:cNvSpPr>
              <p:nvPr/>
            </p:nvSpPr>
            <p:spPr>
              <a:xfrm>
                <a:off x="2020432" y="2794749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98" name="Oval 21"/>
              <p:cNvSpPr>
                <a:spLocks noChangeAspect="1"/>
              </p:cNvSpPr>
              <p:nvPr/>
            </p:nvSpPr>
            <p:spPr>
              <a:xfrm>
                <a:off x="1642196" y="3210761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99" name="Oval 21"/>
              <p:cNvSpPr>
                <a:spLocks noChangeAspect="1"/>
              </p:cNvSpPr>
              <p:nvPr/>
            </p:nvSpPr>
            <p:spPr>
              <a:xfrm>
                <a:off x="2148211" y="1600868"/>
                <a:ext cx="282537" cy="284898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100" name="Oval 21"/>
              <p:cNvSpPr>
                <a:spLocks noChangeAspect="1"/>
              </p:cNvSpPr>
              <p:nvPr/>
            </p:nvSpPr>
            <p:spPr>
              <a:xfrm>
                <a:off x="1855627" y="1537915"/>
                <a:ext cx="228226" cy="230133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101" name="Oval 21"/>
              <p:cNvSpPr>
                <a:spLocks noChangeAspect="1"/>
              </p:cNvSpPr>
              <p:nvPr/>
            </p:nvSpPr>
            <p:spPr>
              <a:xfrm>
                <a:off x="1920246" y="1755731"/>
                <a:ext cx="134128" cy="135249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102" name="Oval 21"/>
              <p:cNvSpPr>
                <a:spLocks noChangeAspect="1"/>
              </p:cNvSpPr>
              <p:nvPr/>
            </p:nvSpPr>
            <p:spPr>
              <a:xfrm>
                <a:off x="1869089" y="1901516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103" name="Oval 21"/>
              <p:cNvSpPr>
                <a:spLocks noChangeAspect="1"/>
              </p:cNvSpPr>
              <p:nvPr/>
            </p:nvSpPr>
            <p:spPr>
              <a:xfrm>
                <a:off x="2042856" y="1699484"/>
                <a:ext cx="98975" cy="99802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104" name="Oval 21"/>
              <p:cNvSpPr>
                <a:spLocks noChangeAspect="1"/>
              </p:cNvSpPr>
              <p:nvPr/>
            </p:nvSpPr>
            <p:spPr>
              <a:xfrm>
                <a:off x="2436404" y="1732638"/>
                <a:ext cx="152882" cy="154159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105" name="Oval 21"/>
              <p:cNvSpPr>
                <a:spLocks noChangeAspect="1"/>
              </p:cNvSpPr>
              <p:nvPr/>
            </p:nvSpPr>
            <p:spPr>
              <a:xfrm>
                <a:off x="2099216" y="1600868"/>
                <a:ext cx="66122" cy="66674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  <p:sp>
            <p:nvSpPr>
              <p:cNvPr id="106" name="Oval 21"/>
              <p:cNvSpPr>
                <a:spLocks noChangeAspect="1"/>
              </p:cNvSpPr>
              <p:nvPr/>
            </p:nvSpPr>
            <p:spPr>
              <a:xfrm>
                <a:off x="2264289" y="1954875"/>
                <a:ext cx="66122" cy="66674"/>
              </a:xfrm>
              <a:custGeom>
                <a:avLst/>
                <a:gdLst/>
                <a:ahLst/>
                <a:cxnLst/>
                <a:rect l="l" t="t" r="r" b="b"/>
                <a:pathLst>
                  <a:path w="1652142" h="1665940">
                    <a:moveTo>
                      <a:pt x="898689" y="548008"/>
                    </a:moveTo>
                    <a:cubicBezTo>
                      <a:pt x="737950" y="504938"/>
                      <a:pt x="572731" y="600328"/>
                      <a:pt x="529661" y="761066"/>
                    </a:cubicBezTo>
                    <a:cubicBezTo>
                      <a:pt x="486591" y="921805"/>
                      <a:pt x="581980" y="1087025"/>
                      <a:pt x="742719" y="1130094"/>
                    </a:cubicBezTo>
                    <a:cubicBezTo>
                      <a:pt x="903458" y="1173164"/>
                      <a:pt x="1068677" y="1077775"/>
                      <a:pt x="1111747" y="917036"/>
                    </a:cubicBezTo>
                    <a:cubicBezTo>
                      <a:pt x="1154817" y="756297"/>
                      <a:pt x="1059428" y="591077"/>
                      <a:pt x="898689" y="548008"/>
                    </a:cubicBezTo>
                    <a:close/>
                    <a:moveTo>
                      <a:pt x="952303" y="347916"/>
                    </a:moveTo>
                    <a:cubicBezTo>
                      <a:pt x="1223549" y="420596"/>
                      <a:pt x="1384519" y="699404"/>
                      <a:pt x="1311839" y="970650"/>
                    </a:cubicBezTo>
                    <a:cubicBezTo>
                      <a:pt x="1239159" y="1241896"/>
                      <a:pt x="960351" y="1402866"/>
                      <a:pt x="689105" y="1330186"/>
                    </a:cubicBezTo>
                    <a:cubicBezTo>
                      <a:pt x="417859" y="1257506"/>
                      <a:pt x="256889" y="978698"/>
                      <a:pt x="329569" y="707451"/>
                    </a:cubicBezTo>
                    <a:cubicBezTo>
                      <a:pt x="402249" y="436205"/>
                      <a:pt x="681057" y="275235"/>
                      <a:pt x="952303" y="347916"/>
                    </a:cubicBezTo>
                    <a:close/>
                    <a:moveTo>
                      <a:pt x="971799" y="275155"/>
                    </a:moveTo>
                    <a:cubicBezTo>
                      <a:pt x="660368" y="191707"/>
                      <a:pt x="340256" y="376524"/>
                      <a:pt x="256808" y="687955"/>
                    </a:cubicBezTo>
                    <a:cubicBezTo>
                      <a:pt x="173361" y="999387"/>
                      <a:pt x="358178" y="1319499"/>
                      <a:pt x="669609" y="1402947"/>
                    </a:cubicBezTo>
                    <a:cubicBezTo>
                      <a:pt x="981040" y="1486395"/>
                      <a:pt x="1301152" y="1301577"/>
                      <a:pt x="1384600" y="990146"/>
                    </a:cubicBezTo>
                    <a:cubicBezTo>
                      <a:pt x="1468047" y="678715"/>
                      <a:pt x="1283230" y="358603"/>
                      <a:pt x="971799" y="275155"/>
                    </a:cubicBezTo>
                    <a:close/>
                    <a:moveTo>
                      <a:pt x="1652142" y="394531"/>
                    </a:moveTo>
                    <a:lnTo>
                      <a:pt x="1649662" y="403784"/>
                    </a:lnTo>
                    <a:lnTo>
                      <a:pt x="1647140" y="399895"/>
                    </a:lnTo>
                    <a:close/>
                    <a:moveTo>
                      <a:pt x="1158157" y="65026"/>
                    </a:moveTo>
                    <a:lnTo>
                      <a:pt x="1154679" y="271718"/>
                    </a:lnTo>
                    <a:lnTo>
                      <a:pt x="1148331" y="270017"/>
                    </a:lnTo>
                    <a:cubicBezTo>
                      <a:pt x="1200055" y="299127"/>
                      <a:pt x="1246804" y="334821"/>
                      <a:pt x="1286346" y="377149"/>
                    </a:cubicBezTo>
                    <a:lnTo>
                      <a:pt x="1470353" y="331395"/>
                    </a:lnTo>
                    <a:lnTo>
                      <a:pt x="1588305" y="553229"/>
                    </a:lnTo>
                    <a:lnTo>
                      <a:pt x="1457194" y="671432"/>
                    </a:lnTo>
                    <a:cubicBezTo>
                      <a:pt x="1473630" y="731297"/>
                      <a:pt x="1481376" y="793983"/>
                      <a:pt x="1478595" y="857704"/>
                    </a:cubicBezTo>
                    <a:lnTo>
                      <a:pt x="1642362" y="948616"/>
                    </a:lnTo>
                    <a:lnTo>
                      <a:pt x="1577335" y="1191298"/>
                    </a:lnTo>
                    <a:lnTo>
                      <a:pt x="1378614" y="1187955"/>
                    </a:lnTo>
                    <a:cubicBezTo>
                      <a:pt x="1353489" y="1229936"/>
                      <a:pt x="1323048" y="1267799"/>
                      <a:pt x="1288939" y="1301599"/>
                    </a:cubicBezTo>
                    <a:lnTo>
                      <a:pt x="1354201" y="1471932"/>
                    </a:lnTo>
                    <a:lnTo>
                      <a:pt x="1148396" y="1616039"/>
                    </a:lnTo>
                    <a:lnTo>
                      <a:pt x="992294" y="1480516"/>
                    </a:lnTo>
                    <a:lnTo>
                      <a:pt x="1011291" y="1467215"/>
                    </a:lnTo>
                    <a:cubicBezTo>
                      <a:pt x="951500" y="1486565"/>
                      <a:pt x="888271" y="1495869"/>
                      <a:pt x="823805" y="1495510"/>
                    </a:cubicBezTo>
                    <a:lnTo>
                      <a:pt x="729193" y="1665940"/>
                    </a:lnTo>
                    <a:lnTo>
                      <a:pt x="486511" y="1600914"/>
                    </a:lnTo>
                    <a:lnTo>
                      <a:pt x="489790" y="1406012"/>
                    </a:lnTo>
                    <a:cubicBezTo>
                      <a:pt x="438364" y="1376702"/>
                      <a:pt x="391917" y="1340859"/>
                      <a:pt x="352658" y="1298452"/>
                    </a:cubicBezTo>
                    <a:lnTo>
                      <a:pt x="355803" y="1305197"/>
                    </a:lnTo>
                    <a:lnTo>
                      <a:pt x="152856" y="1344512"/>
                    </a:lnTo>
                    <a:lnTo>
                      <a:pt x="46675" y="1116809"/>
                    </a:lnTo>
                    <a:lnTo>
                      <a:pt x="183929" y="1005520"/>
                    </a:lnTo>
                    <a:cubicBezTo>
                      <a:pt x="169279" y="951824"/>
                      <a:pt x="161626" y="895865"/>
                      <a:pt x="161615" y="838915"/>
                    </a:cubicBezTo>
                    <a:lnTo>
                      <a:pt x="0" y="749197"/>
                    </a:lnTo>
                    <a:lnTo>
                      <a:pt x="65026" y="506515"/>
                    </a:lnTo>
                    <a:lnTo>
                      <a:pt x="250227" y="509630"/>
                    </a:lnTo>
                    <a:cubicBezTo>
                      <a:pt x="275353" y="465291"/>
                      <a:pt x="305693" y="424864"/>
                      <a:pt x="340015" y="388679"/>
                    </a:cubicBezTo>
                    <a:lnTo>
                      <a:pt x="277984" y="197357"/>
                    </a:lnTo>
                    <a:lnTo>
                      <a:pt x="491050" y="64219"/>
                    </a:lnTo>
                    <a:lnTo>
                      <a:pt x="639843" y="207726"/>
                    </a:lnTo>
                    <a:lnTo>
                      <a:pt x="638348" y="208660"/>
                    </a:lnTo>
                    <a:cubicBezTo>
                      <a:pt x="696840" y="190256"/>
                      <a:pt x="758594" y="181748"/>
                      <a:pt x="821488" y="182440"/>
                    </a:cubicBezTo>
                    <a:lnTo>
                      <a:pt x="815140" y="180739"/>
                    </a:lnTo>
                    <a:lnTo>
                      <a:pt x="915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400"/>
              </a:p>
            </p:txBody>
          </p:sp>
        </p:grpSp>
      </p:grpSp>
      <p:sp>
        <p:nvSpPr>
          <p:cNvPr id="19464" name="TextBox 71"/>
          <p:cNvSpPr txBox="1">
            <a:spLocks noChangeArrowheads="1"/>
          </p:cNvSpPr>
          <p:nvPr/>
        </p:nvSpPr>
        <p:spPr bwMode="auto">
          <a:xfrm>
            <a:off x="6565681" y="1159223"/>
            <a:ext cx="5202239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呼應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總綱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的理念與願景，</a:t>
            </a:r>
            <a:r>
              <a:rPr lang="zh-TW" altLang="en-US" sz="2000" b="1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以「自發」、「互動」及「共好」為理念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000" b="1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以「成就每一個孩子</a:t>
            </a:r>
            <a:r>
              <a:rPr lang="en-US" altLang="zh-TW" sz="2000" b="1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2000" b="1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適性揚才、終身學習」為願景</a:t>
            </a:r>
            <a:endParaRPr lang="ko-KR" altLang="en-US" sz="2000" b="1" dirty="0">
              <a:solidFill>
                <a:srgbClr val="66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40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178" y="0"/>
            <a:ext cx="9761838" cy="6626147"/>
          </a:xfrm>
        </p:spPr>
      </p:pic>
    </p:spTree>
    <p:extLst>
      <p:ext uri="{BB962C8B-B14F-4D97-AF65-F5344CB8AC3E}">
        <p14:creationId xmlns:p14="http://schemas.microsoft.com/office/powerpoint/2010/main" val="416746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3"/>
          <p:cNvSpPr>
            <a:spLocks noGrp="1"/>
          </p:cNvSpPr>
          <p:nvPr>
            <p:ph type="title"/>
          </p:nvPr>
        </p:nvSpPr>
        <p:spPr bwMode="auto">
          <a:xfrm>
            <a:off x="2917825" y="460375"/>
            <a:ext cx="7786688" cy="749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十二年國教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-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數學領綱課程目標</a:t>
            </a:r>
          </a:p>
        </p:txBody>
      </p:sp>
      <p:sp>
        <p:nvSpPr>
          <p:cNvPr id="2" name="AutoShape 2" descr="http://www.moxa.com/Innovation/images/DT-diagram.jpg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917" tIns="60958" rIns="121917" bIns="60958"/>
          <a:lstStyle/>
          <a:p>
            <a:pPr>
              <a:defRPr/>
            </a:pPr>
            <a:endParaRPr lang="en-US" sz="140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20484" name="群組 2"/>
          <p:cNvGrpSpPr>
            <a:grpSpLocks/>
          </p:cNvGrpSpPr>
          <p:nvPr/>
        </p:nvGrpSpPr>
        <p:grpSpPr bwMode="auto">
          <a:xfrm>
            <a:off x="1892301" y="1427165"/>
            <a:ext cx="2541588" cy="2122487"/>
            <a:chOff x="496275" y="1589913"/>
            <a:chExt cx="1361698" cy="1311779"/>
          </a:xfrm>
        </p:grpSpPr>
        <p:sp>
          <p:nvSpPr>
            <p:cNvPr id="7" name="Rectangle 19"/>
            <p:cNvSpPr/>
            <p:nvPr/>
          </p:nvSpPr>
          <p:spPr>
            <a:xfrm rot="21388734">
              <a:off x="496275" y="1590894"/>
              <a:ext cx="1361698" cy="1310798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92D050">
                    <a:lumMod val="42000"/>
                    <a:lumOff val="58000"/>
                  </a:srgbClr>
                </a:gs>
                <a:gs pos="100000">
                  <a:srgbClr val="89C25A">
                    <a:lumMod val="81000"/>
                    <a:lumOff val="19000"/>
                  </a:srgb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4290" rIns="34290" anchor="ctr"/>
            <a:lstStyle/>
            <a:p>
              <a:pPr algn="ctr">
                <a:defRPr/>
              </a:pPr>
              <a:endPara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096233" y="1589913"/>
              <a:ext cx="184785" cy="186690"/>
              <a:chOff x="4917745" y="2235200"/>
              <a:chExt cx="2584952" cy="2489199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18" name="Oval 17"/>
              <p:cNvSpPr/>
              <p:nvPr/>
            </p:nvSpPr>
            <p:spPr>
              <a:xfrm>
                <a:off x="4917745" y="2429067"/>
                <a:ext cx="2295331" cy="2295332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rgbClr val="00698E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5972471" y="2235200"/>
                <a:ext cx="1530226" cy="153022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</p:grpSp>
      <p:sp>
        <p:nvSpPr>
          <p:cNvPr id="20485" name="Rectangle 29"/>
          <p:cNvSpPr>
            <a:spLocks noChangeArrowheads="1"/>
          </p:cNvSpPr>
          <p:nvPr/>
        </p:nvSpPr>
        <p:spPr bwMode="auto">
          <a:xfrm rot="-120000">
            <a:off x="2092326" y="1751073"/>
            <a:ext cx="2278063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一、提供所有學生公平受教、適性揚才的機會，培育其探索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數學的信心與正向態度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grpSp>
        <p:nvGrpSpPr>
          <p:cNvPr id="20486" name="群組 4"/>
          <p:cNvGrpSpPr>
            <a:grpSpLocks/>
          </p:cNvGrpSpPr>
          <p:nvPr/>
        </p:nvGrpSpPr>
        <p:grpSpPr bwMode="auto">
          <a:xfrm>
            <a:off x="4838701" y="1314449"/>
            <a:ext cx="2516188" cy="2395539"/>
            <a:chOff x="2219702" y="1554217"/>
            <a:chExt cx="1361698" cy="1315360"/>
          </a:xfrm>
        </p:grpSpPr>
        <p:sp>
          <p:nvSpPr>
            <p:cNvPr id="26" name="Rectangle 19"/>
            <p:cNvSpPr/>
            <p:nvPr/>
          </p:nvSpPr>
          <p:spPr>
            <a:xfrm>
              <a:off x="2219702" y="1559447"/>
              <a:ext cx="1361698" cy="1310130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4DAF2">
                    <a:lumMod val="95000"/>
                    <a:lumOff val="5000"/>
                  </a:srgbClr>
                </a:gs>
                <a:gs pos="100000">
                  <a:srgbClr val="86C4EA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4290" rIns="34290" anchor="ctr"/>
            <a:lstStyle/>
            <a:p>
              <a:pPr algn="ctr">
                <a:defRPr/>
              </a:pPr>
              <a:endPara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2819775" y="1554217"/>
              <a:ext cx="184785" cy="186690"/>
              <a:chOff x="4917745" y="2235200"/>
              <a:chExt cx="2584952" cy="2489199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32" name="Oval 31"/>
              <p:cNvSpPr/>
              <p:nvPr/>
            </p:nvSpPr>
            <p:spPr>
              <a:xfrm>
                <a:off x="4917745" y="2429067"/>
                <a:ext cx="2295331" cy="229533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5972471" y="2235200"/>
                <a:ext cx="1530226" cy="153022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</p:grpSp>
      <p:sp>
        <p:nvSpPr>
          <p:cNvPr id="20487" name="Rectangle 54"/>
          <p:cNvSpPr>
            <a:spLocks noChangeArrowheads="1"/>
          </p:cNvSpPr>
          <p:nvPr/>
        </p:nvSpPr>
        <p:spPr bwMode="auto">
          <a:xfrm rot="120000">
            <a:off x="4943477" y="1588197"/>
            <a:ext cx="2263775" cy="215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en-US" sz="20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培養學生的好奇心</a:t>
            </a:r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及觀察規律、演算、抽象、推論、溝通和數學表述等各項能力。</a:t>
            </a:r>
          </a:p>
          <a:p>
            <a:endParaRPr lang="en-US" altLang="zh-TW" sz="1200">
              <a:solidFill>
                <a:srgbClr val="0D0D0D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0488" name="群組 5"/>
          <p:cNvGrpSpPr>
            <a:grpSpLocks/>
          </p:cNvGrpSpPr>
          <p:nvPr/>
        </p:nvGrpSpPr>
        <p:grpSpPr bwMode="auto">
          <a:xfrm>
            <a:off x="7799389" y="1417639"/>
            <a:ext cx="2555875" cy="2335212"/>
            <a:chOff x="3886200" y="1566303"/>
            <a:chExt cx="1361698" cy="1314762"/>
          </a:xfrm>
        </p:grpSpPr>
        <p:sp>
          <p:nvSpPr>
            <p:cNvPr id="51" name="Rectangle 19"/>
            <p:cNvSpPr/>
            <p:nvPr/>
          </p:nvSpPr>
          <p:spPr>
            <a:xfrm rot="21356622">
              <a:off x="3886200" y="1570772"/>
              <a:ext cx="1361698" cy="1310293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3C8B9"/>
                </a:gs>
                <a:gs pos="100000">
                  <a:srgbClr val="EA9486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4290" rIns="34290" anchor="ctr"/>
            <a:lstStyle/>
            <a:p>
              <a:pPr algn="ctr">
                <a:defRPr/>
              </a:pPr>
              <a:endPara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56" name="Group 55"/>
            <p:cNvGrpSpPr/>
            <p:nvPr/>
          </p:nvGrpSpPr>
          <p:grpSpPr>
            <a:xfrm rot="21356622">
              <a:off x="4446155" y="1566303"/>
              <a:ext cx="184785" cy="186690"/>
              <a:chOff x="4917745" y="2235200"/>
              <a:chExt cx="2584952" cy="2489199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57" name="Oval 56"/>
              <p:cNvSpPr/>
              <p:nvPr/>
            </p:nvSpPr>
            <p:spPr>
              <a:xfrm>
                <a:off x="4917745" y="2429067"/>
                <a:ext cx="2295331" cy="2295332"/>
              </a:xfrm>
              <a:prstGeom prst="ellipse">
                <a:avLst/>
              </a:prstGeom>
              <a:solidFill>
                <a:srgbClr val="EBE60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rgbClr val="A6A20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5972471" y="2235200"/>
                <a:ext cx="1530226" cy="1530226"/>
              </a:xfrm>
              <a:prstGeom prst="ellipse">
                <a:avLst/>
              </a:prstGeom>
              <a:solidFill>
                <a:srgbClr val="EBE60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</p:grpSp>
      <p:grpSp>
        <p:nvGrpSpPr>
          <p:cNvPr id="20489" name="群組 7"/>
          <p:cNvGrpSpPr>
            <a:grpSpLocks/>
          </p:cNvGrpSpPr>
          <p:nvPr/>
        </p:nvGrpSpPr>
        <p:grpSpPr bwMode="auto">
          <a:xfrm>
            <a:off x="4886326" y="4052888"/>
            <a:ext cx="2516188" cy="2254251"/>
            <a:chOff x="5572332" y="1576712"/>
            <a:chExt cx="1361698" cy="1315363"/>
          </a:xfrm>
        </p:grpSpPr>
        <p:sp>
          <p:nvSpPr>
            <p:cNvPr id="66" name="Rectangle 19"/>
            <p:cNvSpPr/>
            <p:nvPr/>
          </p:nvSpPr>
          <p:spPr>
            <a:xfrm rot="21599113">
              <a:off x="5572332" y="1581343"/>
              <a:ext cx="1361698" cy="1310732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6EBB6"/>
                </a:gs>
                <a:gs pos="100000">
                  <a:srgbClr val="F0DD8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4290" rIns="34290" anchor="ctr"/>
            <a:lstStyle/>
            <a:p>
              <a:pPr algn="ctr">
                <a:defRPr/>
              </a:pPr>
              <a:endPara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69" name="Group 68"/>
            <p:cNvGrpSpPr/>
            <p:nvPr/>
          </p:nvGrpSpPr>
          <p:grpSpPr>
            <a:xfrm rot="21599113">
              <a:off x="6172260" y="1576712"/>
              <a:ext cx="184785" cy="186690"/>
              <a:chOff x="4917745" y="2235200"/>
              <a:chExt cx="2584952" cy="2489199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73" name="Oval 72"/>
              <p:cNvSpPr/>
              <p:nvPr/>
            </p:nvSpPr>
            <p:spPr>
              <a:xfrm>
                <a:off x="4917745" y="2429067"/>
                <a:ext cx="2295331" cy="2295332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75" name="Oval 74"/>
              <p:cNvSpPr/>
              <p:nvPr/>
            </p:nvSpPr>
            <p:spPr>
              <a:xfrm>
                <a:off x="5972471" y="2235200"/>
                <a:ext cx="1530226" cy="1530226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</p:grpSp>
      <p:grpSp>
        <p:nvGrpSpPr>
          <p:cNvPr id="20490" name="群組 8"/>
          <p:cNvGrpSpPr>
            <a:grpSpLocks/>
          </p:cNvGrpSpPr>
          <p:nvPr/>
        </p:nvGrpSpPr>
        <p:grpSpPr bwMode="auto">
          <a:xfrm>
            <a:off x="7808914" y="4132264"/>
            <a:ext cx="2625725" cy="2168525"/>
            <a:chOff x="7209485" y="1594734"/>
            <a:chExt cx="1361698" cy="1312941"/>
          </a:xfrm>
        </p:grpSpPr>
        <p:sp>
          <p:nvSpPr>
            <p:cNvPr id="78" name="Rectangle 19"/>
            <p:cNvSpPr/>
            <p:nvPr/>
          </p:nvSpPr>
          <p:spPr>
            <a:xfrm rot="254975">
              <a:off x="7209485" y="1596656"/>
              <a:ext cx="1361698" cy="1311019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CB6F6">
                    <a:lumMod val="90000"/>
                    <a:lumOff val="10000"/>
                  </a:srgbClr>
                </a:gs>
                <a:gs pos="100000">
                  <a:srgbClr val="C88BF1">
                    <a:lumMod val="90000"/>
                    <a:lumOff val="10000"/>
                  </a:srgb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4290" rIns="34290" anchor="ctr"/>
            <a:lstStyle/>
            <a:p>
              <a:pPr algn="ctr">
                <a:defRPr/>
              </a:pPr>
              <a:endPara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83" name="Group 82"/>
            <p:cNvGrpSpPr/>
            <p:nvPr/>
          </p:nvGrpSpPr>
          <p:grpSpPr>
            <a:xfrm rot="254975">
              <a:off x="7851523" y="1594734"/>
              <a:ext cx="184785" cy="186690"/>
              <a:chOff x="4917745" y="2235200"/>
              <a:chExt cx="2584952" cy="2489199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84" name="Oval 83"/>
              <p:cNvSpPr/>
              <p:nvPr/>
            </p:nvSpPr>
            <p:spPr>
              <a:xfrm>
                <a:off x="4917745" y="2429067"/>
                <a:ext cx="2295331" cy="2295332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5972471" y="2235200"/>
                <a:ext cx="1530226" cy="153022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</p:grpSp>
      <p:grpSp>
        <p:nvGrpSpPr>
          <p:cNvPr id="20491" name="群組 9"/>
          <p:cNvGrpSpPr>
            <a:grpSpLocks/>
          </p:cNvGrpSpPr>
          <p:nvPr/>
        </p:nvGrpSpPr>
        <p:grpSpPr bwMode="auto">
          <a:xfrm>
            <a:off x="2085976" y="4081464"/>
            <a:ext cx="2443163" cy="2262187"/>
            <a:chOff x="5867455" y="4508144"/>
            <a:chExt cx="1361698" cy="1310545"/>
          </a:xfrm>
        </p:grpSpPr>
        <p:sp>
          <p:nvSpPr>
            <p:cNvPr id="40" name="Rectangle 19">
              <a:extLst/>
            </p:cNvPr>
            <p:cNvSpPr/>
            <p:nvPr/>
          </p:nvSpPr>
          <p:spPr>
            <a:xfrm rot="21388734">
              <a:off x="5867455" y="4508144"/>
              <a:ext cx="1361698" cy="1310545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4290" rIns="34290" anchor="ctr"/>
            <a:lstStyle/>
            <a:p>
              <a:pPr algn="ctr">
                <a:defRPr/>
              </a:pPr>
              <a:endPara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41" name="Group 16">
              <a:extLst/>
            </p:cNvPr>
            <p:cNvGrpSpPr/>
            <p:nvPr/>
          </p:nvGrpSpPr>
          <p:grpSpPr>
            <a:xfrm>
              <a:off x="6403439" y="4509120"/>
              <a:ext cx="184785" cy="186690"/>
              <a:chOff x="4917745" y="2235200"/>
              <a:chExt cx="2584952" cy="2489199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42" name="Oval 17">
                <a:extLst/>
              </p:cNvPr>
              <p:cNvSpPr/>
              <p:nvPr/>
            </p:nvSpPr>
            <p:spPr>
              <a:xfrm>
                <a:off x="4917745" y="2429067"/>
                <a:ext cx="2295331" cy="2295332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43" name="Oval 24">
                <a:extLst/>
              </p:cNvPr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44" name="Oval 18">
                <a:extLst/>
              </p:cNvPr>
              <p:cNvSpPr/>
              <p:nvPr/>
            </p:nvSpPr>
            <p:spPr>
              <a:xfrm>
                <a:off x="5972471" y="2235200"/>
                <a:ext cx="1530226" cy="1530226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</p:grpSp>
      <p:sp>
        <p:nvSpPr>
          <p:cNvPr id="20492" name="Rectangle 67"/>
          <p:cNvSpPr>
            <a:spLocks noChangeArrowheads="1"/>
          </p:cNvSpPr>
          <p:nvPr/>
        </p:nvSpPr>
        <p:spPr bwMode="auto">
          <a:xfrm rot="-180000">
            <a:off x="2343151" y="4352985"/>
            <a:ext cx="1995488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zh-TW" altLang="en-US" sz="2000"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培養學生</a:t>
            </a:r>
            <a:r>
              <a:rPr lang="zh-TW" altLang="en-US" sz="20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運用數學思考</a:t>
            </a:r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問題、分析問題和解決問題的能力。</a:t>
            </a:r>
            <a:endParaRPr lang="en-US" altLang="zh-TW" sz="2000">
              <a:solidFill>
                <a:srgbClr val="0D0D0D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493" name="Rectangle 81"/>
          <p:cNvSpPr>
            <a:spLocks noChangeArrowheads="1"/>
          </p:cNvSpPr>
          <p:nvPr/>
        </p:nvSpPr>
        <p:spPr bwMode="auto">
          <a:xfrm rot="360000">
            <a:off x="7885114" y="4449029"/>
            <a:ext cx="2273300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六、培養學生欣賞數學的人文內涵中，</a:t>
            </a:r>
            <a:r>
              <a:rPr lang="zh-TW" altLang="en-US" sz="20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以簡馭繁</a:t>
            </a:r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的精神與</a:t>
            </a:r>
            <a:r>
              <a:rPr lang="zh-TW" altLang="en-US" sz="20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結構嚴謹</a:t>
            </a:r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完美的特質。</a:t>
            </a:r>
            <a:endParaRPr lang="en-US" altLang="zh-TW" sz="2000">
              <a:solidFill>
                <a:srgbClr val="0D0D0D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494" name="Rectangle 10"/>
          <p:cNvSpPr>
            <a:spLocks noChangeArrowheads="1"/>
          </p:cNvSpPr>
          <p:nvPr/>
        </p:nvSpPr>
        <p:spPr bwMode="auto">
          <a:xfrm>
            <a:off x="5045075" y="4492626"/>
            <a:ext cx="2216151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五</a:t>
            </a:r>
            <a:r>
              <a:rPr lang="zh-TW" altLang="en-US" sz="2000"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培養學生</a:t>
            </a:r>
            <a:r>
              <a:rPr lang="zh-TW" altLang="en-US" sz="20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日常生活應用</a:t>
            </a:r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與學習</a:t>
            </a:r>
            <a:r>
              <a:rPr lang="zh-TW" altLang="en-US" sz="20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其他領域</a:t>
            </a:r>
            <a:r>
              <a:rPr lang="en-US" altLang="zh-TW" sz="200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科目所需的數學知能。</a:t>
            </a:r>
            <a:endParaRPr lang="en-US" altLang="zh-TW" sz="2000">
              <a:solidFill>
                <a:srgbClr val="0D0D0D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495" name="矩形 11"/>
          <p:cNvSpPr>
            <a:spLocks noChangeArrowheads="1"/>
          </p:cNvSpPr>
          <p:nvPr/>
        </p:nvSpPr>
        <p:spPr bwMode="auto">
          <a:xfrm rot="-180000">
            <a:off x="7975601" y="1812093"/>
            <a:ext cx="2251075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00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三、培養學生</a:t>
            </a:r>
            <a:r>
              <a:rPr lang="zh-TW" altLang="en-US" sz="20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使用工具</a:t>
            </a:r>
            <a:r>
              <a:rPr lang="zh-TW" altLang="en-US" sz="200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，運用於數學程序及解決問題的正確態度。</a:t>
            </a:r>
            <a:endParaRPr lang="zh-TW" altLang="en-US" sz="20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橢圓形圖說文字 2"/>
          <p:cNvSpPr/>
          <p:nvPr/>
        </p:nvSpPr>
        <p:spPr>
          <a:xfrm>
            <a:off x="-44451" y="401639"/>
            <a:ext cx="3098800" cy="1436687"/>
          </a:xfrm>
          <a:prstGeom prst="wedgeEllipseCallout">
            <a:avLst>
              <a:gd name="adj1" fmla="val 44862"/>
              <a:gd name="adj2" fmla="val 43466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國際評比結果</a:t>
            </a:r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台灣學生沒自信、討厭數學</a:t>
            </a:r>
          </a:p>
        </p:txBody>
      </p:sp>
    </p:spTree>
    <p:extLst>
      <p:ext uri="{BB962C8B-B14F-4D97-AF65-F5344CB8AC3E}">
        <p14:creationId xmlns:p14="http://schemas.microsoft.com/office/powerpoint/2010/main" val="194181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5"/>
          <p:cNvGrpSpPr>
            <a:grpSpLocks/>
          </p:cNvGrpSpPr>
          <p:nvPr/>
        </p:nvGrpSpPr>
        <p:grpSpPr bwMode="auto">
          <a:xfrm>
            <a:off x="1131888" y="1581149"/>
            <a:ext cx="4659312" cy="3752851"/>
            <a:chOff x="724759" y="4481661"/>
            <a:chExt cx="1361698" cy="1315360"/>
          </a:xfrm>
        </p:grpSpPr>
        <p:sp>
          <p:nvSpPr>
            <p:cNvPr id="24" name="Rectangle 19"/>
            <p:cNvSpPr/>
            <p:nvPr/>
          </p:nvSpPr>
          <p:spPr>
            <a:xfrm rot="21388734">
              <a:off x="724759" y="4486669"/>
              <a:ext cx="1361698" cy="1310352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20000"/>
                    <a:lumOff val="80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4290" rIns="34290" anchor="ctr"/>
            <a:lstStyle/>
            <a:p>
              <a:pPr algn="ctr">
                <a:defRPr/>
              </a:pPr>
              <a:endParaRPr lang="en-US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1324832" y="4481661"/>
              <a:ext cx="184785" cy="186690"/>
              <a:chOff x="4917745" y="2235200"/>
              <a:chExt cx="2584952" cy="2489199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28" name="Oval 27"/>
              <p:cNvSpPr/>
              <p:nvPr/>
            </p:nvSpPr>
            <p:spPr>
              <a:xfrm>
                <a:off x="4917745" y="2429067"/>
                <a:ext cx="2295331" cy="2295332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/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5972471" y="2235200"/>
                <a:ext cx="1530226" cy="1530226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600"/>
              </a:p>
            </p:txBody>
          </p:sp>
        </p:grpSp>
      </p:grpSp>
      <p:sp>
        <p:nvSpPr>
          <p:cNvPr id="21507" name="AutoShape 2" descr="http://www.moxa.com/Innovation/images/DT-diagram.jpg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en-US" altLang="zh-TW" sz="1400"/>
          </a:p>
        </p:txBody>
      </p:sp>
      <p:grpSp>
        <p:nvGrpSpPr>
          <p:cNvPr id="21508" name="Group 2"/>
          <p:cNvGrpSpPr>
            <a:grpSpLocks/>
          </p:cNvGrpSpPr>
          <p:nvPr/>
        </p:nvGrpSpPr>
        <p:grpSpPr bwMode="auto">
          <a:xfrm>
            <a:off x="6124575" y="1612900"/>
            <a:ext cx="4452939" cy="4251325"/>
            <a:chOff x="5572332" y="1576712"/>
            <a:chExt cx="1361698" cy="1315363"/>
          </a:xfrm>
        </p:grpSpPr>
        <p:sp>
          <p:nvSpPr>
            <p:cNvPr id="66" name="Rectangle 19"/>
            <p:cNvSpPr/>
            <p:nvPr/>
          </p:nvSpPr>
          <p:spPr>
            <a:xfrm rot="21599113">
              <a:off x="5572332" y="1581624"/>
              <a:ext cx="1361698" cy="1310451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20000"/>
                    <a:lumOff val="80000"/>
                  </a:scheme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4290" rIns="34290" anchor="ctr"/>
            <a:lstStyle/>
            <a:p>
              <a:pPr algn="ctr">
                <a:defRPr/>
              </a:pPr>
              <a:endPara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522" name="Rectangle 67"/>
            <p:cNvSpPr>
              <a:spLocks noChangeArrowheads="1"/>
            </p:cNvSpPr>
            <p:nvPr/>
          </p:nvSpPr>
          <p:spPr bwMode="auto">
            <a:xfrm rot="21599113">
              <a:off x="5747129" y="1777879"/>
              <a:ext cx="1035908" cy="3237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TW" altLang="en-US" sz="3200" b="1">
                  <a:latin typeface="標楷體" panose="03000509000000000000" pitchFamily="65" charset="-120"/>
                  <a:ea typeface="標楷體" panose="03000509000000000000" pitchFamily="65" charset="-120"/>
                </a:rPr>
                <a:t>低年級</a:t>
              </a:r>
              <a:r>
                <a:rPr lang="zh-TW" altLang="en-US" sz="2800">
                  <a:latin typeface="標楷體" panose="03000509000000000000" pitchFamily="65" charset="-120"/>
                  <a:ea typeface="標楷體" panose="03000509000000000000" pitchFamily="65" charset="-120"/>
                </a:rPr>
                <a:t> </a:t>
              </a:r>
              <a:endParaRPr lang="en-US" altLang="zh-TW" sz="280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2800">
                  <a:latin typeface="標楷體" panose="03000509000000000000" pitchFamily="65" charset="-120"/>
                  <a:ea typeface="標楷體" panose="03000509000000000000" pitchFamily="65" charset="-120"/>
                </a:rPr>
                <a:t>每週 </a:t>
              </a:r>
              <a:r>
                <a:rPr lang="en-US" altLang="zh-TW" sz="2800">
                  <a:solidFill>
                    <a:srgbClr val="3333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3 </a:t>
              </a:r>
              <a:r>
                <a:rPr lang="zh-TW" altLang="en-US" sz="2800">
                  <a:latin typeface="標楷體" panose="03000509000000000000" pitchFamily="65" charset="-120"/>
                  <a:ea typeface="標楷體" panose="03000509000000000000" pitchFamily="65" charset="-120"/>
                </a:rPr>
                <a:t>節</a:t>
              </a:r>
              <a:endParaRPr lang="en-US" altLang="zh-TW" sz="280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69" name="Group 68"/>
            <p:cNvGrpSpPr/>
            <p:nvPr/>
          </p:nvGrpSpPr>
          <p:grpSpPr>
            <a:xfrm rot="21599113">
              <a:off x="6172260" y="1576712"/>
              <a:ext cx="184785" cy="186690"/>
              <a:chOff x="4917745" y="2235200"/>
              <a:chExt cx="2584952" cy="2489199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73" name="Oval 72"/>
              <p:cNvSpPr/>
              <p:nvPr/>
            </p:nvSpPr>
            <p:spPr>
              <a:xfrm>
                <a:off x="4917745" y="2429067"/>
                <a:ext cx="2295331" cy="2295332"/>
              </a:xfrm>
              <a:prstGeom prst="ellipse">
                <a:avLst/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2800"/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2800"/>
              </a:p>
            </p:txBody>
          </p:sp>
          <p:sp>
            <p:nvSpPr>
              <p:cNvPr id="75" name="Oval 74"/>
              <p:cNvSpPr/>
              <p:nvPr/>
            </p:nvSpPr>
            <p:spPr>
              <a:xfrm>
                <a:off x="5972471" y="2235200"/>
                <a:ext cx="1530226" cy="1530226"/>
              </a:xfrm>
              <a:prstGeom prst="ellipse">
                <a:avLst/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2800"/>
              </a:p>
            </p:txBody>
          </p:sp>
        </p:grpSp>
      </p:grpSp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6124575" y="2270503"/>
            <a:ext cx="9144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TW" sz="3600">
                <a:sym typeface="Wingdings" panose="05000000000000000000" pitchFamily="2" charset="2"/>
              </a:rPr>
              <a:t></a:t>
            </a:r>
            <a:endParaRPr lang="en-US" altLang="zh-TW" sz="3600"/>
          </a:p>
        </p:txBody>
      </p:sp>
      <p:sp>
        <p:nvSpPr>
          <p:cNvPr id="21510" name="TextBox 25"/>
          <p:cNvSpPr txBox="1">
            <a:spLocks noChangeArrowheads="1"/>
          </p:cNvSpPr>
          <p:nvPr/>
        </p:nvSpPr>
        <p:spPr bwMode="auto">
          <a:xfrm>
            <a:off x="6089651" y="3369054"/>
            <a:ext cx="9144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TW" sz="3600">
                <a:sym typeface="Wingdings" panose="05000000000000000000" pitchFamily="2" charset="2"/>
              </a:rPr>
              <a:t></a:t>
            </a:r>
            <a:endParaRPr lang="en-US" altLang="zh-TW" sz="3600"/>
          </a:p>
        </p:txBody>
      </p:sp>
      <p:sp>
        <p:nvSpPr>
          <p:cNvPr id="21511" name="Rectangle 30"/>
          <p:cNvSpPr>
            <a:spLocks noChangeArrowheads="1"/>
          </p:cNvSpPr>
          <p:nvPr/>
        </p:nvSpPr>
        <p:spPr bwMode="auto">
          <a:xfrm rot="-181021">
            <a:off x="1908175" y="2426375"/>
            <a:ext cx="3138488" cy="1600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3200" b="1">
                <a:latin typeface="標楷體" panose="03000509000000000000" pitchFamily="65" charset="-120"/>
                <a:ea typeface="標楷體" panose="03000509000000000000" pitchFamily="65" charset="-120"/>
              </a:rPr>
              <a:t>國小</a:t>
            </a:r>
            <a:r>
              <a:rPr lang="zh-TW" altLang="en-US" sz="32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一至六年級</a:t>
            </a:r>
            <a:r>
              <a:rPr lang="zh-TW" altLang="en-US" sz="3200" b="1">
                <a:latin typeface="標楷體" panose="03000509000000000000" pitchFamily="65" charset="-120"/>
                <a:ea typeface="標楷體" panose="03000509000000000000" pitchFamily="65" charset="-120"/>
              </a:rPr>
              <a:t>每週固定 </a:t>
            </a:r>
            <a:r>
              <a:rPr lang="en-US" altLang="zh-TW" sz="32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32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b="1">
                <a:latin typeface="標楷體" panose="03000509000000000000" pitchFamily="65" charset="-120"/>
                <a:ea typeface="標楷體" panose="03000509000000000000" pitchFamily="65" charset="-120"/>
              </a:rPr>
              <a:t>節</a:t>
            </a:r>
            <a:endParaRPr lang="en-US" altLang="zh-TW" sz="3200" b="1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512" name="TextBox 34"/>
          <p:cNvSpPr txBox="1">
            <a:spLocks noChangeArrowheads="1"/>
          </p:cNvSpPr>
          <p:nvPr/>
        </p:nvSpPr>
        <p:spPr bwMode="auto">
          <a:xfrm rot="-309884">
            <a:off x="1236664" y="2522915"/>
            <a:ext cx="1006475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TW" sz="3600">
                <a:sym typeface="Wingdings" panose="05000000000000000000" pitchFamily="2" charset="2"/>
              </a:rPr>
              <a:t></a:t>
            </a:r>
            <a:endParaRPr lang="en-US" altLang="zh-TW" sz="3600"/>
          </a:p>
        </p:txBody>
      </p:sp>
      <p:sp>
        <p:nvSpPr>
          <p:cNvPr id="21513" name="矩形 6"/>
          <p:cNvSpPr>
            <a:spLocks noChangeArrowheads="1"/>
          </p:cNvSpPr>
          <p:nvPr/>
        </p:nvSpPr>
        <p:spPr bwMode="auto">
          <a:xfrm rot="-170513">
            <a:off x="1323975" y="1682871"/>
            <a:ext cx="1589088" cy="861775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TW" sz="24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4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年課綱</a:t>
            </a:r>
            <a:endParaRPr lang="en-US" altLang="zh-TW" sz="2400" b="1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（新）</a:t>
            </a:r>
          </a:p>
        </p:txBody>
      </p:sp>
      <p:sp>
        <p:nvSpPr>
          <p:cNvPr id="21514" name="TextBox 25"/>
          <p:cNvSpPr txBox="1">
            <a:spLocks noChangeArrowheads="1"/>
          </p:cNvSpPr>
          <p:nvPr/>
        </p:nvSpPr>
        <p:spPr bwMode="auto">
          <a:xfrm>
            <a:off x="6089651" y="4593015"/>
            <a:ext cx="9144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TW" sz="3600">
                <a:sym typeface="Wingdings" panose="05000000000000000000" pitchFamily="2" charset="2"/>
              </a:rPr>
              <a:t></a:t>
            </a:r>
            <a:endParaRPr lang="en-US" altLang="zh-TW" sz="3600"/>
          </a:p>
        </p:txBody>
      </p:sp>
      <p:sp>
        <p:nvSpPr>
          <p:cNvPr id="21515" name="矩形 7"/>
          <p:cNvSpPr>
            <a:spLocks noChangeArrowheads="1"/>
          </p:cNvSpPr>
          <p:nvPr/>
        </p:nvSpPr>
        <p:spPr bwMode="auto">
          <a:xfrm rot="60000">
            <a:off x="8763001" y="1616194"/>
            <a:ext cx="2144713" cy="861775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TW" altLang="en-US" sz="2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九年一貫課綱（舊）</a:t>
            </a:r>
          </a:p>
        </p:txBody>
      </p:sp>
      <p:sp>
        <p:nvSpPr>
          <p:cNvPr id="21516" name="Rectangle 67"/>
          <p:cNvSpPr>
            <a:spLocks noChangeArrowheads="1"/>
          </p:cNvSpPr>
          <p:nvPr/>
        </p:nvSpPr>
        <p:spPr bwMode="auto">
          <a:xfrm rot="-887">
            <a:off x="6654801" y="3378856"/>
            <a:ext cx="3049588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3200" b="1">
                <a:latin typeface="標楷體" panose="03000509000000000000" pitchFamily="65" charset="-120"/>
                <a:ea typeface="標楷體" panose="03000509000000000000" pitchFamily="65" charset="-120"/>
              </a:rPr>
              <a:t>中年級 </a:t>
            </a:r>
            <a:endParaRPr lang="en-US" altLang="zh-TW" sz="3200" b="1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>
                <a:latin typeface="標楷體" panose="03000509000000000000" pitchFamily="65" charset="-120"/>
                <a:ea typeface="標楷體" panose="03000509000000000000" pitchFamily="65" charset="-120"/>
              </a:rPr>
              <a:t>每週 </a:t>
            </a:r>
            <a:r>
              <a:rPr lang="en-US" altLang="zh-TW" sz="280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 </a:t>
            </a:r>
            <a:r>
              <a:rPr lang="zh-TW" altLang="en-US" sz="2800">
                <a:latin typeface="標楷體" panose="03000509000000000000" pitchFamily="65" charset="-120"/>
                <a:ea typeface="標楷體" panose="03000509000000000000" pitchFamily="65" charset="-120"/>
              </a:rPr>
              <a:t>節</a:t>
            </a:r>
            <a:endParaRPr lang="en-US" altLang="zh-TW" sz="28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517" name="Rectangle 67"/>
          <p:cNvSpPr>
            <a:spLocks noChangeArrowheads="1"/>
          </p:cNvSpPr>
          <p:nvPr/>
        </p:nvSpPr>
        <p:spPr bwMode="auto">
          <a:xfrm rot="-887">
            <a:off x="6597651" y="4593293"/>
            <a:ext cx="3165475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3200" b="1">
                <a:latin typeface="標楷體" panose="03000509000000000000" pitchFamily="65" charset="-120"/>
                <a:ea typeface="標楷體" panose="03000509000000000000" pitchFamily="65" charset="-120"/>
              </a:rPr>
              <a:t>高年級 </a:t>
            </a:r>
            <a:endParaRPr lang="en-US" altLang="zh-TW" sz="3200" b="1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>
                <a:latin typeface="標楷體" panose="03000509000000000000" pitchFamily="65" charset="-120"/>
                <a:ea typeface="標楷體" panose="03000509000000000000" pitchFamily="65" charset="-120"/>
              </a:rPr>
              <a:t>每週 </a:t>
            </a:r>
            <a:r>
              <a:rPr lang="en-US" altLang="zh-TW" sz="280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3~</a:t>
            </a:r>
            <a:r>
              <a:rPr lang="en-US" altLang="zh-TW" sz="280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 </a:t>
            </a:r>
            <a:r>
              <a:rPr lang="zh-TW" altLang="en-US" sz="2800">
                <a:latin typeface="標楷體" panose="03000509000000000000" pitchFamily="65" charset="-120"/>
                <a:ea typeface="標楷體" panose="03000509000000000000" pitchFamily="65" charset="-120"/>
              </a:rPr>
              <a:t>節</a:t>
            </a:r>
            <a:endParaRPr lang="en-US" altLang="zh-TW" sz="28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518" name="Title 3"/>
          <p:cNvSpPr>
            <a:spLocks noGrp="1"/>
          </p:cNvSpPr>
          <p:nvPr>
            <p:ph type="title"/>
          </p:nvPr>
        </p:nvSpPr>
        <p:spPr bwMode="auto">
          <a:xfrm>
            <a:off x="1965300" y="321902"/>
            <a:ext cx="9461500" cy="749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十二年國教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-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數學領域教學節數</a:t>
            </a:r>
          </a:p>
        </p:txBody>
      </p:sp>
      <p:sp>
        <p:nvSpPr>
          <p:cNvPr id="103" name="圓角矩形 102"/>
          <p:cNvSpPr/>
          <p:nvPr/>
        </p:nvSpPr>
        <p:spPr>
          <a:xfrm>
            <a:off x="1209675" y="4114801"/>
            <a:ext cx="4572000" cy="1763713"/>
          </a:xfrm>
          <a:prstGeom prst="roundRect">
            <a:avLst/>
          </a:prstGeom>
          <a:solidFill>
            <a:srgbClr val="FF3399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lnSpc>
                <a:spcPct val="150000"/>
              </a:lnSpc>
              <a:defRPr/>
            </a:pP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低中年級增加教學節數</a:t>
            </a:r>
            <a:endParaRPr lang="en-US" altLang="zh-TW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TW" altLang="en-US" sz="4400" dirty="0"/>
              <a:t>目的</a:t>
            </a:r>
            <a:r>
              <a:rPr lang="en-US" altLang="zh-TW" sz="4400" dirty="0"/>
              <a:t>?</a:t>
            </a:r>
            <a:endParaRPr lang="zh-TW" altLang="en-US" sz="4400" dirty="0"/>
          </a:p>
        </p:txBody>
      </p:sp>
      <p:sp>
        <p:nvSpPr>
          <p:cNvPr id="104" name="圓角矩形 103"/>
          <p:cNvSpPr/>
          <p:nvPr/>
        </p:nvSpPr>
        <p:spPr>
          <a:xfrm>
            <a:off x="1798638" y="4968875"/>
            <a:ext cx="3394075" cy="793751"/>
          </a:xfrm>
          <a:prstGeom prst="roundRect">
            <a:avLst/>
          </a:prstGeom>
          <a:solidFill>
            <a:srgbClr val="0000FF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奠基和探究</a:t>
            </a:r>
          </a:p>
        </p:txBody>
      </p:sp>
    </p:spTree>
    <p:extLst>
      <p:ext uri="{BB962C8B-B14F-4D97-AF65-F5344CB8AC3E}">
        <p14:creationId xmlns:p14="http://schemas.microsoft.com/office/powerpoint/2010/main" val="3134592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www.moxa.com/Innovation/images/DT-diagram.jpg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917" tIns="60958" rIns="121917" bIns="60958"/>
          <a:lstStyle/>
          <a:p>
            <a:pPr>
              <a:defRPr/>
            </a:pPr>
            <a:endParaRPr lang="en-US" sz="140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2531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64" y="0"/>
            <a:ext cx="1064622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608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www.moxa.com/Innovation/images/DT-diagram.jpg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917" tIns="60958" rIns="121917" bIns="60958"/>
          <a:lstStyle/>
          <a:p>
            <a:pPr>
              <a:defRPr/>
            </a:pPr>
            <a:endParaRPr lang="en-US" sz="14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3555" name="矩形 4"/>
          <p:cNvSpPr>
            <a:spLocks noChangeArrowheads="1"/>
          </p:cNvSpPr>
          <p:nvPr/>
        </p:nvSpPr>
        <p:spPr bwMode="auto">
          <a:xfrm>
            <a:off x="155577" y="673100"/>
            <a:ext cx="6919913" cy="553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800">
                <a:solidFill>
                  <a:srgbClr val="000000"/>
                </a:solidFill>
                <a:latin typeface="Wingdings" panose="05000000000000000000" pitchFamily="2" charset="2"/>
                <a:ea typeface="標楷體" panose="03000509000000000000" pitchFamily="65" charset="-120"/>
              </a:rPr>
              <a:t></a:t>
            </a:r>
            <a:r>
              <a:rPr lang="zh-TW" altLang="en-US" sz="280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配合總綱三面九項</a:t>
            </a:r>
            <a:r>
              <a:rPr lang="en-US" altLang="zh-TW" sz="280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sz="280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面向Ａ：自主行動</a:t>
            </a:r>
          </a:p>
        </p:txBody>
      </p:sp>
      <p:pic>
        <p:nvPicPr>
          <p:cNvPr id="2355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1" y="1163637"/>
            <a:ext cx="11018839" cy="569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流程圖: 替代處理程序 2"/>
          <p:cNvSpPr/>
          <p:nvPr/>
        </p:nvSpPr>
        <p:spPr>
          <a:xfrm>
            <a:off x="4835525" y="2178049"/>
            <a:ext cx="6391275" cy="1252539"/>
          </a:xfrm>
          <a:prstGeom prst="flowChartAlternateProcess">
            <a:avLst/>
          </a:prstGeom>
          <a:noFill/>
          <a:ln w="5715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6" name="流程圖: 替代處理程序 5"/>
          <p:cNvSpPr/>
          <p:nvPr/>
        </p:nvSpPr>
        <p:spPr>
          <a:xfrm>
            <a:off x="4835526" y="3516314"/>
            <a:ext cx="2055813" cy="1790700"/>
          </a:xfrm>
          <a:prstGeom prst="flowChartAlternateProcess">
            <a:avLst/>
          </a:prstGeom>
          <a:noFill/>
          <a:ln w="5715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7" name="流程圖: 替代處理程序 6"/>
          <p:cNvSpPr/>
          <p:nvPr/>
        </p:nvSpPr>
        <p:spPr>
          <a:xfrm>
            <a:off x="4835525" y="5394326"/>
            <a:ext cx="6391275" cy="1254125"/>
          </a:xfrm>
          <a:prstGeom prst="flowChartAlternateProcess">
            <a:avLst/>
          </a:prstGeom>
          <a:noFill/>
          <a:ln w="5715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23560" name="Title 3"/>
          <p:cNvSpPr>
            <a:spLocks noGrp="1"/>
          </p:cNvSpPr>
          <p:nvPr>
            <p:ph type="title"/>
          </p:nvPr>
        </p:nvSpPr>
        <p:spPr bwMode="auto">
          <a:xfrm>
            <a:off x="456574" y="173038"/>
            <a:ext cx="7235825" cy="5810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rtlCol="0" anchor="t" anchorCtr="0" compatLnSpc="1">
            <a:prstTxWarp prst="textNoShape">
              <a:avLst/>
            </a:prstTxWarp>
            <a:noAutofit/>
          </a:bodyPr>
          <a:lstStyle/>
          <a:p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十二年國教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-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數學領域核心素養</a:t>
            </a:r>
          </a:p>
        </p:txBody>
      </p:sp>
    </p:spTree>
    <p:extLst>
      <p:ext uri="{BB962C8B-B14F-4D97-AF65-F5344CB8AC3E}">
        <p14:creationId xmlns:p14="http://schemas.microsoft.com/office/powerpoint/2010/main" val="23843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143934" y="609600"/>
            <a:ext cx="11904133" cy="947738"/>
          </a:xfrm>
        </p:spPr>
        <p:txBody>
          <a:bodyPr/>
          <a:lstStyle/>
          <a:p>
            <a:r>
              <a:rPr lang="zh-TW" altLang="en-US" sz="4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核心素養的具體</a:t>
            </a:r>
            <a:r>
              <a:rPr lang="zh-TW" altLang="en-US" sz="4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內涵</a:t>
            </a:r>
            <a:r>
              <a:rPr lang="zh-TW" altLang="en-US" sz="1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資料來源</a:t>
            </a:r>
            <a:r>
              <a:rPr lang="en-US" altLang="zh-TW" sz="1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鍾靜教授</a:t>
            </a:r>
            <a:endParaRPr lang="zh-TW" altLang="en-US" sz="1800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4154673"/>
              </p:ext>
            </p:extLst>
          </p:nvPr>
        </p:nvGraphicFramePr>
        <p:xfrm>
          <a:off x="547249" y="1415343"/>
          <a:ext cx="10778248" cy="53073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8115">
                  <a:extLst>
                    <a:ext uri="{9D8B030D-6E8A-4147-A177-3AD203B41FA5}"/>
                  </a:extLst>
                </a:gridCol>
                <a:gridCol w="2250396">
                  <a:extLst>
                    <a:ext uri="{9D8B030D-6E8A-4147-A177-3AD203B41FA5}"/>
                  </a:extLst>
                </a:gridCol>
                <a:gridCol w="7459737">
                  <a:extLst>
                    <a:ext uri="{9D8B030D-6E8A-4147-A177-3AD203B41FA5}"/>
                  </a:extLst>
                </a:gridCol>
              </a:tblGrid>
              <a:tr h="44395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總綱核心素養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37" marR="121937" marT="45688" marB="456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/>
                        <a:t>國民小學教育 </a:t>
                      </a:r>
                      <a:r>
                        <a:rPr lang="en-US" altLang="zh-TW" sz="2400" dirty="0" smtClean="0"/>
                        <a:t>(E) 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37" marR="121937" marT="45688" marB="456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44395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面向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37" marR="121937" marT="45688" marB="456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項目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37" marR="121937" marT="45688" marB="456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1433369"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/>
                        <a:t>A </a:t>
                      </a:r>
                      <a:r>
                        <a:rPr lang="zh-TW" altLang="en-US" sz="2400" dirty="0" smtClean="0"/>
                        <a:t>  自主 行動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37" marR="121937" marT="45688" marB="456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/>
                      <a:r>
                        <a:rPr lang="en-US" altLang="zh-TW" sz="2400" b="1" u="sng" dirty="0" smtClean="0"/>
                        <a:t>A1</a:t>
                      </a:r>
                    </a:p>
                    <a:p>
                      <a:pPr algn="ctr" hangingPunct="0"/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</a:rPr>
                        <a:t>身心素質 與自我精進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37" marR="121937" marT="45688" marB="456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具備</a:t>
                      </a:r>
                      <a:r>
                        <a:rPr lang="zh-TW" altLang="en-US" sz="240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喜歡數學</a:t>
                      </a: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、對</a:t>
                      </a:r>
                      <a:r>
                        <a:rPr lang="zh-TW" altLang="en-US" sz="240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數學世界</a:t>
                      </a: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好奇、有積極主動的</a:t>
                      </a:r>
                      <a:r>
                        <a:rPr lang="zh-TW" altLang="en-US" sz="240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學習態度</a:t>
                      </a: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，並能將</a:t>
                      </a:r>
                      <a:r>
                        <a:rPr lang="zh-TW" altLang="en-US" sz="240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數學語言</a:t>
                      </a: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運用於日常生活中。	</a:t>
                      </a:r>
                    </a:p>
                  </a:txBody>
                  <a:tcPr marL="121937" marR="121937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154386">
                <a:tc v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0" u="none" dirty="0" smtClean="0"/>
                        <a:t>A2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系統思考 與解決問題</a:t>
                      </a:r>
                      <a:endParaRPr lang="zh-TW" altLang="en-US" sz="2400" dirty="0">
                        <a:solidFill>
                          <a:srgbClr val="0070C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37" marR="121937" marT="45688" marB="456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hangingPunct="0"/>
                      <a:r>
                        <a:rPr lang="zh-TW" altLang="en-US" sz="2400" dirty="0" smtClean="0"/>
                        <a:t>具備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基本的算術</a:t>
                      </a: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</a:rPr>
                        <a:t>操作</a:t>
                      </a:r>
                      <a:r>
                        <a:rPr lang="zh-TW" altLang="en-US" sz="2400" dirty="0" smtClean="0"/>
                        <a:t>能力、並能指認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基本的形體</a:t>
                      </a:r>
                      <a:r>
                        <a:rPr lang="zh-TW" altLang="en-US" sz="2400" dirty="0" smtClean="0"/>
                        <a:t>與相對關係，在日常生活情境中，用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數學表述</a:t>
                      </a:r>
                      <a:r>
                        <a:rPr lang="zh-TW" altLang="en-US" sz="2400" dirty="0" smtClean="0"/>
                        <a:t>與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解決</a:t>
                      </a:r>
                      <a:r>
                        <a:rPr lang="zh-TW" altLang="en-US" sz="2400" dirty="0" smtClean="0"/>
                        <a:t>問題。 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37" marR="121937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771047">
                <a:tc v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u="sng" dirty="0" smtClean="0"/>
                        <a:t>A3</a:t>
                      </a:r>
                    </a:p>
                    <a:p>
                      <a:pPr algn="ctr"/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</a:rPr>
                        <a:t>規劃執行 與創新應變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37" marR="121937" marT="45688" marB="456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能觀察出日常生活問題和</a:t>
                      </a:r>
                      <a:r>
                        <a:rPr lang="zh-TW" altLang="en-US" sz="240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數學的關聯</a:t>
                      </a: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，並能嘗試與擬訂解決問題的計畫。在解決問題之後，能</a:t>
                      </a:r>
                      <a:r>
                        <a:rPr lang="zh-TW" altLang="en-US" sz="240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轉化數學解答</a:t>
                      </a: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於日常生活的應用。	</a:t>
                      </a:r>
                    </a:p>
                    <a:p>
                      <a:endParaRPr lang="zh-TW" altLang="en-US" sz="2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37" marR="121937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673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www.moxa.com/Innovation/images/DT-diagram.jpg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917" tIns="60958" rIns="121917" bIns="60958"/>
          <a:lstStyle/>
          <a:p>
            <a:pPr>
              <a:defRPr/>
            </a:pPr>
            <a:endParaRPr lang="en-US" sz="14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4579" name="矩形 2"/>
          <p:cNvSpPr>
            <a:spLocks noChangeArrowheads="1"/>
          </p:cNvSpPr>
          <p:nvPr/>
        </p:nvSpPr>
        <p:spPr bwMode="auto">
          <a:xfrm>
            <a:off x="204789" y="603249"/>
            <a:ext cx="7164387" cy="553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800">
                <a:solidFill>
                  <a:srgbClr val="000000"/>
                </a:solidFill>
                <a:latin typeface="Wingdings" panose="05000000000000000000" pitchFamily="2" charset="2"/>
                <a:ea typeface="標楷體" panose="03000509000000000000" pitchFamily="65" charset="-120"/>
              </a:rPr>
              <a:t></a:t>
            </a:r>
            <a:r>
              <a:rPr lang="zh-TW" altLang="en-US" sz="280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配合總綱三面九項</a:t>
            </a:r>
            <a:r>
              <a:rPr lang="en-US" altLang="zh-TW" sz="280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sz="280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面向Ｂ：溝通互動</a:t>
            </a:r>
          </a:p>
        </p:txBody>
      </p:sp>
      <p:pic>
        <p:nvPicPr>
          <p:cNvPr id="24580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1" y="1076325"/>
            <a:ext cx="11468100" cy="578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流程圖: 替代處理程序 5"/>
          <p:cNvSpPr/>
          <p:nvPr/>
        </p:nvSpPr>
        <p:spPr>
          <a:xfrm>
            <a:off x="4975225" y="1771652"/>
            <a:ext cx="2217739" cy="1916113"/>
          </a:xfrm>
          <a:prstGeom prst="flowChartAlternateProcess">
            <a:avLst/>
          </a:prstGeom>
          <a:noFill/>
          <a:ln w="5715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7" name="流程圖: 替代處理程序 6"/>
          <p:cNvSpPr/>
          <p:nvPr/>
        </p:nvSpPr>
        <p:spPr>
          <a:xfrm>
            <a:off x="4975225" y="3768725"/>
            <a:ext cx="2217739" cy="1717675"/>
          </a:xfrm>
          <a:prstGeom prst="flowChartAlternateProcess">
            <a:avLst/>
          </a:prstGeom>
          <a:noFill/>
          <a:ln w="5715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10" name="流程圖: 替代處理程序 9"/>
          <p:cNvSpPr/>
          <p:nvPr/>
        </p:nvSpPr>
        <p:spPr>
          <a:xfrm>
            <a:off x="4994274" y="5608639"/>
            <a:ext cx="2217739" cy="1169987"/>
          </a:xfrm>
          <a:prstGeom prst="flowChartAlternateProcess">
            <a:avLst/>
          </a:prstGeom>
          <a:noFill/>
          <a:ln w="5715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24584" name="Title 3"/>
          <p:cNvSpPr txBox="1">
            <a:spLocks/>
          </p:cNvSpPr>
          <p:nvPr/>
        </p:nvSpPr>
        <p:spPr bwMode="auto">
          <a:xfrm>
            <a:off x="437746" y="112714"/>
            <a:ext cx="72358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十二年國教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-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數學領域核心素養</a:t>
            </a:r>
          </a:p>
        </p:txBody>
      </p:sp>
    </p:spTree>
    <p:extLst>
      <p:ext uri="{BB962C8B-B14F-4D97-AF65-F5344CB8AC3E}">
        <p14:creationId xmlns:p14="http://schemas.microsoft.com/office/powerpoint/2010/main" val="301430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/>
          <p:cNvSpPr>
            <a:spLocks noGrp="1"/>
          </p:cNvSpPr>
          <p:nvPr>
            <p:ph type="title"/>
          </p:nvPr>
        </p:nvSpPr>
        <p:spPr>
          <a:xfrm>
            <a:off x="0" y="609600"/>
            <a:ext cx="12048067" cy="803275"/>
          </a:xfrm>
        </p:spPr>
        <p:txBody>
          <a:bodyPr/>
          <a:lstStyle/>
          <a:p>
            <a:r>
              <a:rPr lang="zh-TW" altLang="en-US" sz="4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核心素養的具體內涵</a:t>
            </a:r>
            <a:r>
              <a:rPr lang="en-US" altLang="zh-TW" sz="4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續</a:t>
            </a:r>
            <a:r>
              <a:rPr lang="en-US" altLang="zh-TW" sz="4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1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資料來源</a:t>
            </a:r>
            <a:r>
              <a:rPr lang="en-US" altLang="zh-TW" sz="1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鍾靜教授</a:t>
            </a:r>
            <a:endParaRPr lang="zh-TW" altLang="en-US" sz="1800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</p:nvPr>
        </p:nvGraphicFramePr>
        <p:xfrm>
          <a:off x="143934" y="1436689"/>
          <a:ext cx="10847917" cy="52323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1867">
                  <a:extLst>
                    <a:ext uri="{9D8B030D-6E8A-4147-A177-3AD203B41FA5}"/>
                  </a:extLst>
                </a:gridCol>
                <a:gridCol w="2305213">
                  <a:extLst>
                    <a:ext uri="{9D8B030D-6E8A-4147-A177-3AD203B41FA5}"/>
                  </a:extLst>
                </a:gridCol>
                <a:gridCol w="7360837">
                  <a:extLst>
                    <a:ext uri="{9D8B030D-6E8A-4147-A177-3AD203B41FA5}"/>
                  </a:extLst>
                </a:gridCol>
              </a:tblGrid>
              <a:tr h="49705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總綱核心素養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05" marR="121905"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/>
                        <a:t>國民小學教育 </a:t>
                      </a:r>
                      <a:r>
                        <a:rPr lang="en-US" altLang="zh-TW" sz="2400" dirty="0" smtClean="0"/>
                        <a:t>(E) 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05" marR="121905"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49705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面向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05" marR="121905"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項目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05" marR="121905"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1675607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dirty="0" smtClean="0"/>
                        <a:t>B</a:t>
                      </a:r>
                      <a:r>
                        <a:rPr lang="zh-TW" altLang="en-US" sz="2400" dirty="0" smtClean="0"/>
                        <a:t>  </a:t>
                      </a:r>
                      <a:r>
                        <a:rPr lang="en-US" altLang="zh-TW" sz="2400" dirty="0" smtClean="0"/>
                        <a:t> </a:t>
                      </a:r>
                      <a:r>
                        <a:rPr lang="zh-TW" altLang="en-US" sz="2400" dirty="0" smtClean="0"/>
                        <a:t>溝通 互動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05" marR="121905"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0" u="none" dirty="0" smtClean="0"/>
                        <a:t>B1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符號運用   與溝通表達 </a:t>
                      </a:r>
                      <a:endParaRPr lang="zh-TW" altLang="en-US" sz="2400" dirty="0" smtClean="0">
                        <a:solidFill>
                          <a:srgbClr val="0070C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05" marR="121905"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zh-TW" altLang="en-US" sz="2400" dirty="0" smtClean="0"/>
                        <a:t>具備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日常語言</a:t>
                      </a:r>
                      <a:r>
                        <a:rPr lang="zh-TW" altLang="en-US" sz="2400" dirty="0" smtClean="0"/>
                        <a:t>與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數位</a:t>
                      </a:r>
                      <a:r>
                        <a:rPr lang="zh-TW" altLang="en-US" sz="2400" dirty="0" smtClean="0"/>
                        <a:t>及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算術符號</a:t>
                      </a:r>
                      <a:r>
                        <a:rPr lang="zh-TW" altLang="en-US" sz="2400" dirty="0" smtClean="0"/>
                        <a:t>之間的轉換能力，並能熟練操作日常使用之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度量衡</a:t>
                      </a:r>
                      <a:r>
                        <a:rPr lang="zh-TW" altLang="en-US" sz="2400" dirty="0" smtClean="0"/>
                        <a:t>及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時間</a:t>
                      </a:r>
                      <a:r>
                        <a:rPr lang="zh-TW" altLang="en-US" sz="2400" dirty="0" smtClean="0"/>
                        <a:t>，認識日常經驗中的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幾何形體</a:t>
                      </a:r>
                      <a:r>
                        <a:rPr lang="zh-TW" altLang="en-US" sz="2400" dirty="0" smtClean="0"/>
                        <a:t>，並能以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符號</a:t>
                      </a:r>
                      <a:r>
                        <a:rPr lang="zh-TW" altLang="en-US" sz="2400" dirty="0" smtClean="0"/>
                        <a:t>表示公式。 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05" marR="121905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28134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u="none" dirty="0" smtClean="0"/>
                        <a:t>B2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科技資訊 與媒體素養</a:t>
                      </a:r>
                      <a:endParaRPr lang="zh-TW" altLang="en-US" sz="2400" dirty="0" smtClean="0">
                        <a:solidFill>
                          <a:srgbClr val="0070C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05" marR="121905"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zh-TW" altLang="en-US" sz="2400" dirty="0" smtClean="0"/>
                        <a:t>具備報讀、製作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基本統計圖表</a:t>
                      </a:r>
                      <a:r>
                        <a:rPr lang="zh-TW" altLang="en-US" sz="2400" dirty="0" smtClean="0"/>
                        <a:t>之能力。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05" marR="121905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28134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dirty="0" smtClean="0"/>
                        <a:t>B3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</a:rPr>
                        <a:t>藝術涵養 與美感素養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05" marR="121905"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zh-TW" altLang="en-US" sz="2400" dirty="0" smtClean="0"/>
                        <a:t>具備感受藝術作品中的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數學形體</a:t>
                      </a:r>
                      <a:r>
                        <a:rPr lang="zh-TW" altLang="en-US" sz="2400" dirty="0" smtClean="0"/>
                        <a:t>或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式樣</a:t>
                      </a:r>
                      <a:r>
                        <a:rPr lang="zh-TW" altLang="en-US" sz="2400" dirty="0" smtClean="0"/>
                        <a:t>的素養。 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905" marR="121905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447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www.moxa.com/Innovation/images/DT-diagram.jpg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917" tIns="60958" rIns="121917" bIns="60958"/>
          <a:lstStyle/>
          <a:p>
            <a:pPr>
              <a:defRPr/>
            </a:pPr>
            <a:endParaRPr lang="en-US" sz="14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5603" name="矩形 4"/>
          <p:cNvSpPr>
            <a:spLocks noChangeArrowheads="1"/>
          </p:cNvSpPr>
          <p:nvPr/>
        </p:nvSpPr>
        <p:spPr bwMode="auto">
          <a:xfrm>
            <a:off x="2327457" y="663575"/>
            <a:ext cx="6931025" cy="553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800" dirty="0">
                <a:solidFill>
                  <a:srgbClr val="000000"/>
                </a:solidFill>
                <a:latin typeface="Wingdings" panose="05000000000000000000" pitchFamily="2" charset="2"/>
                <a:ea typeface="標楷體" panose="03000509000000000000" pitchFamily="65" charset="-120"/>
              </a:rPr>
              <a:t></a:t>
            </a:r>
            <a:r>
              <a:rPr lang="zh-TW" altLang="en-US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配合總綱三面九項</a:t>
            </a:r>
            <a: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面向Ｃ：社會參與</a:t>
            </a:r>
          </a:p>
        </p:txBody>
      </p:sp>
      <p:pic>
        <p:nvPicPr>
          <p:cNvPr id="25604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1" y="1184275"/>
            <a:ext cx="11390313" cy="564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流程圖: 替代處理程序 4"/>
          <p:cNvSpPr/>
          <p:nvPr/>
        </p:nvSpPr>
        <p:spPr>
          <a:xfrm>
            <a:off x="5184775" y="3613149"/>
            <a:ext cx="6523039" cy="1176339"/>
          </a:xfrm>
          <a:prstGeom prst="flowChartAlternateProcess">
            <a:avLst/>
          </a:prstGeom>
          <a:noFill/>
          <a:ln w="5715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6" name="流程圖: 替代處理程序 5"/>
          <p:cNvSpPr/>
          <p:nvPr/>
        </p:nvSpPr>
        <p:spPr>
          <a:xfrm>
            <a:off x="5137151" y="4892675"/>
            <a:ext cx="2008188" cy="1828800"/>
          </a:xfrm>
          <a:prstGeom prst="flowChartAlternateProcess">
            <a:avLst/>
          </a:prstGeom>
          <a:noFill/>
          <a:ln w="5715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8" name="流程圖: 替代處理程序 7"/>
          <p:cNvSpPr/>
          <p:nvPr/>
        </p:nvSpPr>
        <p:spPr>
          <a:xfrm>
            <a:off x="5184775" y="2117726"/>
            <a:ext cx="6523039" cy="1392239"/>
          </a:xfrm>
          <a:prstGeom prst="flowChartAlternateProcess">
            <a:avLst/>
          </a:prstGeom>
          <a:noFill/>
          <a:ln w="5715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25608" name="Title 3"/>
          <p:cNvSpPr txBox="1">
            <a:spLocks/>
          </p:cNvSpPr>
          <p:nvPr/>
        </p:nvSpPr>
        <p:spPr bwMode="auto">
          <a:xfrm>
            <a:off x="437746" y="125413"/>
            <a:ext cx="72358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十二年國教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-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數學領域核心素養</a:t>
            </a:r>
          </a:p>
        </p:txBody>
      </p:sp>
    </p:spTree>
    <p:extLst>
      <p:ext uri="{BB962C8B-B14F-4D97-AF65-F5344CB8AC3E}">
        <p14:creationId xmlns:p14="http://schemas.microsoft.com/office/powerpoint/2010/main" val="16904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/>
          </p:nvPr>
        </p:nvSpPr>
        <p:spPr>
          <a:xfrm>
            <a:off x="0" y="609600"/>
            <a:ext cx="12048067" cy="803275"/>
          </a:xfrm>
        </p:spPr>
        <p:txBody>
          <a:bodyPr/>
          <a:lstStyle/>
          <a:p>
            <a:pPr eaLnBrk="1" hangingPunct="1"/>
            <a:r>
              <a:rPr lang="zh-TW" altLang="en-US" sz="4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核心素養的具體內涵</a:t>
            </a:r>
            <a:r>
              <a:rPr lang="en-US" altLang="zh-TW" sz="4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續</a:t>
            </a:r>
            <a:r>
              <a:rPr lang="en-US" altLang="zh-TW" sz="4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1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資料來源</a:t>
            </a:r>
            <a:r>
              <a:rPr lang="en-US" altLang="zh-TW" sz="1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鍾靜教授</a:t>
            </a: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845715"/>
              </p:ext>
            </p:extLst>
          </p:nvPr>
        </p:nvGraphicFramePr>
        <p:xfrm>
          <a:off x="862148" y="1397726"/>
          <a:ext cx="10750731" cy="53443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5238">
                  <a:extLst>
                    <a:ext uri="{9D8B030D-6E8A-4147-A177-3AD203B41FA5}"/>
                  </a:extLst>
                </a:gridCol>
                <a:gridCol w="2280440">
                  <a:extLst>
                    <a:ext uri="{9D8B030D-6E8A-4147-A177-3AD203B41FA5}"/>
                  </a:extLst>
                </a:gridCol>
                <a:gridCol w="7235053">
                  <a:extLst>
                    <a:ext uri="{9D8B030D-6E8A-4147-A177-3AD203B41FA5}"/>
                  </a:extLst>
                </a:gridCol>
              </a:tblGrid>
              <a:tr h="54534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總綱核心素養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887" marR="121887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/>
                        <a:t>國民小學教育 </a:t>
                      </a:r>
                      <a:r>
                        <a:rPr lang="en-US" altLang="zh-TW" sz="2400" dirty="0" smtClean="0"/>
                        <a:t>(E) 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887" marR="121887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54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面向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887" marR="121887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項目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887" marR="121887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1417899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dirty="0" smtClean="0"/>
                        <a:t>C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社會 參與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887" marR="121887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u="sng" dirty="0" smtClean="0"/>
                        <a:t>C1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</a:rPr>
                        <a:t>道德實踐 與公民意識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887" marR="121887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具備從</a:t>
                      </a:r>
                      <a:r>
                        <a:rPr lang="zh-TW" altLang="en-US" sz="240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證據討論事情</a:t>
                      </a: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，以及和他人</a:t>
                      </a:r>
                      <a:r>
                        <a:rPr lang="zh-TW" altLang="en-US" sz="240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有條理溝通</a:t>
                      </a: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的</a:t>
                      </a:r>
                      <a:r>
                        <a:rPr lang="zh-TW" altLang="en-US" sz="240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態度</a:t>
                      </a: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。	</a:t>
                      </a:r>
                    </a:p>
                  </a:txBody>
                  <a:tcPr marL="121887" marR="121887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417899">
                <a:tc v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u="sng" dirty="0" smtClean="0"/>
                        <a:t>C2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</a:rPr>
                        <a:t>人際關係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</a:rPr>
                        <a:t>與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團隊合作</a:t>
                      </a:r>
                      <a:endParaRPr lang="zh-TW" altLang="en-US" sz="2400" dirty="0" smtClean="0">
                        <a:solidFill>
                          <a:srgbClr val="0070C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887" marR="121887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樂於與他人</a:t>
                      </a:r>
                      <a:r>
                        <a:rPr lang="zh-TW" altLang="en-US" sz="2400" u="none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合作解決問題</a:t>
                      </a: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並尊重</a:t>
                      </a:r>
                      <a:r>
                        <a:rPr lang="zh-TW" altLang="en-US" sz="240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不同的問題解決</a:t>
                      </a:r>
                      <a:r>
                        <a:rPr lang="zh-TW" altLang="en-US" sz="2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。	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887" marR="121887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417899">
                <a:tc v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dirty="0" smtClean="0"/>
                        <a:t>C3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</a:rPr>
                        <a:t>多元文化 與國際理解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887" marR="121887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具備理解與關心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多元文化或語言</a:t>
                      </a:r>
                      <a:r>
                        <a:rPr lang="zh-TW" altLang="en-US" sz="2400" dirty="0" smtClean="0"/>
                        <a:t>的</a:t>
                      </a:r>
                      <a:r>
                        <a:rPr lang="zh-TW" altLang="en-US" sz="2400" dirty="0" smtClean="0">
                          <a:solidFill>
                            <a:srgbClr val="0070C0"/>
                          </a:solidFill>
                        </a:rPr>
                        <a:t>數學表徵</a:t>
                      </a:r>
                      <a:r>
                        <a:rPr lang="zh-TW" altLang="en-US" sz="2400" dirty="0" smtClean="0"/>
                        <a:t>的素養，並與自己的語言文化比較。</a:t>
                      </a:r>
                      <a:endParaRPr lang="zh-TW" altLang="en-US" sz="24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1887" marR="121887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403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 1"/>
          <p:cNvSpPr>
            <a:spLocks noGrp="1"/>
          </p:cNvSpPr>
          <p:nvPr>
            <p:ph type="title"/>
          </p:nvPr>
        </p:nvSpPr>
        <p:spPr>
          <a:xfrm>
            <a:off x="1710872" y="502376"/>
            <a:ext cx="12179300" cy="792163"/>
          </a:xfrm>
        </p:spPr>
        <p:txBody>
          <a:bodyPr/>
          <a:lstStyle/>
          <a:p>
            <a:r>
              <a:rPr lang="zh-TW" altLang="en-US" sz="4400" b="1" dirty="0" smtClean="0">
                <a:solidFill>
                  <a:schemeClr val="tx1"/>
                </a:solidFill>
                <a:ea typeface="標楷體" pitchFamily="65" charset="-120"/>
              </a:rPr>
              <a:t>數學核心素養的基本意涵</a:t>
            </a:r>
            <a:r>
              <a:rPr lang="zh-TW" altLang="en-US" sz="1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資料來源</a:t>
            </a:r>
            <a:r>
              <a:rPr lang="en-US" altLang="zh-TW" sz="1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鍾靜教授</a:t>
            </a:r>
            <a:endParaRPr lang="zh-TW" altLang="en-US" sz="1800" dirty="0" smtClean="0"/>
          </a:p>
        </p:txBody>
      </p:sp>
      <p:sp>
        <p:nvSpPr>
          <p:cNvPr id="10243" name="內容版面配置區 2"/>
          <p:cNvSpPr>
            <a:spLocks noGrp="1"/>
          </p:cNvSpPr>
          <p:nvPr>
            <p:ph idx="1"/>
          </p:nvPr>
        </p:nvSpPr>
        <p:spPr>
          <a:xfrm>
            <a:off x="1098993" y="1449389"/>
            <a:ext cx="10752667" cy="2519362"/>
          </a:xfrm>
        </p:spPr>
        <p:txBody>
          <a:bodyPr/>
          <a:lstStyle/>
          <a:p>
            <a:pPr lvl="1"/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核心素養</a:t>
            </a:r>
            <a:r>
              <a:rPr lang="zh-TW" altLang="en-US" sz="3000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落實到學科</a:t>
            </a: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，不可去學科化。</a:t>
            </a:r>
            <a:endParaRPr lang="en-US" altLang="zh-TW" sz="3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跳出數學、認識</a:t>
            </a:r>
            <a:r>
              <a:rPr lang="zh-TW" altLang="en-US" sz="3200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數學的價值</a:t>
            </a:r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3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eaLnBrk="1" hangingPunct="1"/>
            <a:r>
              <a:rPr lang="en-US" altLang="zh-TW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〝</a:t>
            </a:r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學科</a:t>
            </a:r>
            <a:r>
              <a:rPr lang="en-US" altLang="zh-TW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〞</a:t>
            </a:r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在孩子身上能產生哪些變化？</a:t>
            </a:r>
            <a:endParaRPr lang="en-US" altLang="zh-TW" sz="3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四個重點：</a:t>
            </a:r>
            <a:endParaRPr lang="en-US" altLang="zh-TW" sz="3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244" name="文字方塊 4"/>
          <p:cNvSpPr txBox="1">
            <a:spLocks noChangeArrowheads="1"/>
          </p:cNvSpPr>
          <p:nvPr/>
        </p:nvSpPr>
        <p:spPr bwMode="auto">
          <a:xfrm>
            <a:off x="2275227" y="3968751"/>
            <a:ext cx="96012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9pPr>
          </a:lstStyle>
          <a:p>
            <a:pPr eaLnBrk="1" hangingPunct="1">
              <a:buClr>
                <a:srgbClr val="3366FF"/>
              </a:buClr>
              <a:buFont typeface="Wingdings" pitchFamily="2" charset="2"/>
              <a:buNone/>
            </a:pPr>
            <a:r>
              <a:rPr lang="en-US" altLang="zh-TW" sz="3200" dirty="0">
                <a:latin typeface="標楷體" pitchFamily="65" charset="-120"/>
              </a:rPr>
              <a:t>1.</a:t>
            </a:r>
            <a:r>
              <a:rPr lang="zh-TW" altLang="en-US" sz="3200" dirty="0">
                <a:latin typeface="標楷體" pitchFamily="65" charset="-120"/>
              </a:rPr>
              <a:t>學會</a:t>
            </a:r>
            <a:r>
              <a:rPr lang="en-US" altLang="zh-TW" sz="3200" dirty="0">
                <a:latin typeface="標楷體" pitchFamily="65" charset="-120"/>
              </a:rPr>
              <a:t>〝</a:t>
            </a:r>
            <a:r>
              <a:rPr lang="zh-TW" altLang="en-US" sz="3200" dirty="0">
                <a:solidFill>
                  <a:srgbClr val="0070C0"/>
                </a:solidFill>
                <a:latin typeface="標楷體" pitchFamily="65" charset="-120"/>
              </a:rPr>
              <a:t>動手</a:t>
            </a:r>
            <a:r>
              <a:rPr lang="en-US" altLang="zh-TW" sz="3200" dirty="0">
                <a:latin typeface="標楷體" pitchFamily="65" charset="-120"/>
              </a:rPr>
              <a:t>〞</a:t>
            </a:r>
            <a:r>
              <a:rPr lang="zh-TW" altLang="en-US" sz="3200" dirty="0">
                <a:latin typeface="標楷體" pitchFamily="65" charset="-120"/>
              </a:rPr>
              <a:t>和</a:t>
            </a:r>
            <a:r>
              <a:rPr lang="en-US" altLang="zh-TW" sz="3200" dirty="0">
                <a:latin typeface="標楷體" pitchFamily="65" charset="-120"/>
              </a:rPr>
              <a:t>〝</a:t>
            </a:r>
            <a:r>
              <a:rPr lang="zh-TW" altLang="en-US" sz="3200" dirty="0">
                <a:solidFill>
                  <a:srgbClr val="0070C0"/>
                </a:solidFill>
                <a:latin typeface="標楷體" pitchFamily="65" charset="-120"/>
              </a:rPr>
              <a:t>動腦</a:t>
            </a:r>
            <a:r>
              <a:rPr lang="en-US" altLang="zh-TW" sz="3200" dirty="0">
                <a:latin typeface="標楷體" pitchFamily="65" charset="-120"/>
              </a:rPr>
              <a:t>〞</a:t>
            </a:r>
          </a:p>
          <a:p>
            <a:pPr eaLnBrk="1" hangingPunct="1">
              <a:buClr>
                <a:srgbClr val="3366FF"/>
              </a:buClr>
              <a:buFont typeface="Wingdings" pitchFamily="2" charset="2"/>
              <a:buNone/>
            </a:pPr>
            <a:r>
              <a:rPr lang="en-US" altLang="zh-TW" sz="3200" dirty="0">
                <a:latin typeface="標楷體" pitchFamily="65" charset="-120"/>
              </a:rPr>
              <a:t>2.</a:t>
            </a:r>
            <a:r>
              <a:rPr lang="zh-TW" altLang="en-US" sz="3200" dirty="0">
                <a:latin typeface="標楷體" pitchFamily="65" charset="-120"/>
              </a:rPr>
              <a:t>長時間</a:t>
            </a:r>
            <a:r>
              <a:rPr lang="zh-TW" altLang="en-US" sz="3200" dirty="0">
                <a:solidFill>
                  <a:srgbClr val="0070C0"/>
                </a:solidFill>
                <a:latin typeface="標楷體" pitchFamily="65" charset="-120"/>
              </a:rPr>
              <a:t>思考</a:t>
            </a:r>
            <a:r>
              <a:rPr lang="zh-TW" altLang="en-US" sz="3200" dirty="0">
                <a:latin typeface="標楷體" pitchFamily="65" charset="-120"/>
              </a:rPr>
              <a:t>和</a:t>
            </a:r>
            <a:r>
              <a:rPr lang="zh-TW" altLang="en-US" sz="3200" dirty="0">
                <a:solidFill>
                  <a:srgbClr val="0070C0"/>
                </a:solidFill>
                <a:latin typeface="標楷體" pitchFamily="65" charset="-120"/>
              </a:rPr>
              <a:t>能力</a:t>
            </a:r>
            <a:r>
              <a:rPr lang="zh-TW" altLang="en-US" sz="3200" dirty="0">
                <a:latin typeface="標楷體" pitchFamily="65" charset="-120"/>
              </a:rPr>
              <a:t>的養成</a:t>
            </a:r>
            <a:endParaRPr lang="en-US" altLang="zh-TW" sz="3200" dirty="0">
              <a:latin typeface="標楷體" pitchFamily="65" charset="-120"/>
            </a:endParaRPr>
          </a:p>
          <a:p>
            <a:pPr eaLnBrk="1" hangingPunct="1">
              <a:buClr>
                <a:srgbClr val="3366FF"/>
              </a:buClr>
              <a:buFont typeface="Wingdings" pitchFamily="2" charset="2"/>
              <a:buNone/>
            </a:pPr>
            <a:r>
              <a:rPr lang="en-US" altLang="zh-TW" sz="3200" dirty="0">
                <a:latin typeface="標楷體" pitchFamily="65" charset="-120"/>
              </a:rPr>
              <a:t>3.</a:t>
            </a:r>
            <a:r>
              <a:rPr lang="zh-TW" altLang="en-US" sz="3200" dirty="0">
                <a:latin typeface="標楷體" pitchFamily="65" charset="-120"/>
              </a:rPr>
              <a:t>必要的幫助學生學會</a:t>
            </a:r>
            <a:r>
              <a:rPr lang="en-US" altLang="zh-TW" sz="3200" dirty="0">
                <a:latin typeface="標楷體" pitchFamily="65" charset="-120"/>
              </a:rPr>
              <a:t>〝</a:t>
            </a:r>
            <a:r>
              <a:rPr lang="zh-TW" altLang="en-US" sz="3200" dirty="0">
                <a:solidFill>
                  <a:srgbClr val="0070C0"/>
                </a:solidFill>
                <a:latin typeface="標楷體" pitchFamily="65" charset="-120"/>
              </a:rPr>
              <a:t>反思</a:t>
            </a:r>
            <a:r>
              <a:rPr lang="en-US" altLang="zh-TW" sz="3200" dirty="0">
                <a:latin typeface="標楷體" pitchFamily="65" charset="-120"/>
              </a:rPr>
              <a:t>〞</a:t>
            </a:r>
          </a:p>
          <a:p>
            <a:pPr eaLnBrk="1" hangingPunct="1">
              <a:buClr>
                <a:srgbClr val="3366FF"/>
              </a:buClr>
              <a:buFont typeface="Wingdings" pitchFamily="2" charset="2"/>
              <a:buNone/>
            </a:pPr>
            <a:r>
              <a:rPr lang="en-US" altLang="zh-TW" sz="3200" dirty="0">
                <a:latin typeface="標楷體" pitchFamily="65" charset="-120"/>
              </a:rPr>
              <a:t>4.</a:t>
            </a:r>
            <a:r>
              <a:rPr lang="zh-TW" altLang="en-US" sz="3200" dirty="0">
                <a:latin typeface="標楷體" pitchFamily="65" charset="-120"/>
              </a:rPr>
              <a:t>提升</a:t>
            </a:r>
            <a:r>
              <a:rPr lang="zh-TW" altLang="en-US" sz="3200" dirty="0">
                <a:solidFill>
                  <a:srgbClr val="0070C0"/>
                </a:solidFill>
                <a:latin typeface="標楷體" pitchFamily="65" charset="-120"/>
              </a:rPr>
              <a:t>思維</a:t>
            </a:r>
            <a:r>
              <a:rPr lang="zh-TW" altLang="en-US" sz="3200" dirty="0">
                <a:latin typeface="標楷體" pitchFamily="65" charset="-120"/>
              </a:rPr>
              <a:t>品質</a:t>
            </a:r>
          </a:p>
        </p:txBody>
      </p:sp>
      <p:sp>
        <p:nvSpPr>
          <p:cNvPr id="8197" name="矩形 2"/>
          <p:cNvSpPr>
            <a:spLocks noChangeArrowheads="1"/>
          </p:cNvSpPr>
          <p:nvPr/>
        </p:nvSpPr>
        <p:spPr bwMode="auto">
          <a:xfrm>
            <a:off x="9781117" y="6483350"/>
            <a:ext cx="2421467" cy="3698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TW" altLang="en-US" dirty="0">
                <a:solidFill>
                  <a:schemeClr val="tx1"/>
                </a:solidFill>
                <a:latin typeface="+mn-ea"/>
                <a:ea typeface="+mn-ea"/>
                <a:cs typeface="Times New Roman" panose="02020603050405020304" pitchFamily="18" charset="0"/>
              </a:rPr>
              <a:t>鄭毓信</a:t>
            </a:r>
            <a:r>
              <a:rPr lang="zh-TW" altLang="zh-TW" dirty="0">
                <a:solidFill>
                  <a:schemeClr val="tx1"/>
                </a:solidFill>
                <a:latin typeface="+mn-ea"/>
                <a:ea typeface="+mn-ea"/>
                <a:cs typeface="Times New Roman" panose="02020603050405020304" pitchFamily="18" charset="0"/>
              </a:rPr>
              <a:t>（</a:t>
            </a:r>
            <a:r>
              <a:rPr lang="en-US" altLang="zh-TW" dirty="0" smtClean="0">
                <a:solidFill>
                  <a:schemeClr val="tx1"/>
                </a:solidFill>
                <a:latin typeface="+mn-ea"/>
                <a:ea typeface="+mn-ea"/>
                <a:cs typeface="Times New Roman" panose="02020603050405020304" pitchFamily="18" charset="0"/>
              </a:rPr>
              <a:t>2016</a:t>
            </a:r>
            <a:r>
              <a:rPr lang="zh-TW" altLang="zh-TW" dirty="0" smtClean="0">
                <a:solidFill>
                  <a:schemeClr val="tx1"/>
                </a:solidFill>
                <a:latin typeface="+mn-ea"/>
                <a:ea typeface="+mn-ea"/>
                <a:cs typeface="Times New Roman" panose="02020603050405020304" pitchFamily="18" charset="0"/>
              </a:rPr>
              <a:t>）</a:t>
            </a:r>
            <a:endParaRPr lang="zh-TW" altLang="en-US" dirty="0">
              <a:solidFill>
                <a:schemeClr val="tx1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54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>
          <a:xfrm>
            <a:off x="1482816" y="620714"/>
            <a:ext cx="10947401" cy="720725"/>
          </a:xfrm>
        </p:spPr>
        <p:txBody>
          <a:bodyPr>
            <a:normAutofit fontScale="90000"/>
          </a:bodyPr>
          <a:lstStyle/>
          <a:p>
            <a:r>
              <a:rPr lang="zh-TW" altLang="en-US" sz="4400" b="1" dirty="0" smtClean="0">
                <a:solidFill>
                  <a:schemeClr val="tx1"/>
                </a:solidFill>
                <a:ea typeface="標楷體" pitchFamily="65" charset="-120"/>
              </a:rPr>
              <a:t>數學核心素養的基本意涵</a:t>
            </a:r>
            <a:r>
              <a:rPr lang="en-US" altLang="zh-TW" sz="4400" b="1" dirty="0" smtClean="0">
                <a:solidFill>
                  <a:schemeClr val="tx1"/>
                </a:solidFill>
                <a:ea typeface="標楷體" pitchFamily="65" charset="-120"/>
              </a:rPr>
              <a:t>(</a:t>
            </a:r>
            <a:r>
              <a:rPr lang="zh-TW" altLang="en-US" sz="4400" b="1" dirty="0" smtClean="0">
                <a:solidFill>
                  <a:schemeClr val="tx1"/>
                </a:solidFill>
                <a:ea typeface="標楷體" pitchFamily="65" charset="-120"/>
              </a:rPr>
              <a:t>續</a:t>
            </a:r>
            <a:r>
              <a:rPr lang="en-US" altLang="zh-TW" sz="4400" b="1" dirty="0" smtClean="0">
                <a:solidFill>
                  <a:schemeClr val="tx1"/>
                </a:solidFill>
                <a:ea typeface="標楷體" pitchFamily="65" charset="-120"/>
              </a:rPr>
              <a:t>)</a:t>
            </a:r>
            <a:r>
              <a:rPr lang="zh-TW" altLang="en-US" sz="2000" b="1" dirty="0">
                <a:solidFill>
                  <a:schemeClr val="tx1"/>
                </a:solidFill>
                <a:ea typeface="標楷體" pitchFamily="65" charset="-120"/>
              </a:rPr>
              <a:t>資料來源</a:t>
            </a:r>
            <a:r>
              <a:rPr lang="en-US" altLang="zh-TW" sz="2000" b="1" dirty="0">
                <a:solidFill>
                  <a:schemeClr val="tx1"/>
                </a:solidFill>
                <a:ea typeface="標楷體" pitchFamily="65" charset="-120"/>
              </a:rPr>
              <a:t>:</a:t>
            </a:r>
            <a:r>
              <a:rPr lang="zh-TW" altLang="en-US" sz="2000" b="1" dirty="0">
                <a:solidFill>
                  <a:schemeClr val="tx1"/>
                </a:solidFill>
                <a:ea typeface="標楷體" pitchFamily="65" charset="-120"/>
              </a:rPr>
              <a:t>鍾靜教授</a:t>
            </a:r>
            <a:endParaRPr lang="zh-TW" altLang="en-US" sz="2000" dirty="0" smtClean="0"/>
          </a:p>
        </p:txBody>
      </p:sp>
      <p:sp>
        <p:nvSpPr>
          <p:cNvPr id="11267" name="內容版面配置區 2"/>
          <p:cNvSpPr>
            <a:spLocks noGrp="1"/>
          </p:cNvSpPr>
          <p:nvPr>
            <p:ph idx="1"/>
          </p:nvPr>
        </p:nvSpPr>
        <p:spPr>
          <a:xfrm>
            <a:off x="1367368" y="1495425"/>
            <a:ext cx="9984317" cy="2293938"/>
          </a:xfrm>
        </p:spPr>
        <p:txBody>
          <a:bodyPr/>
          <a:lstStyle/>
          <a:p>
            <a:pPr eaLnBrk="1" hangingPunct="1"/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應當幫助學生學會</a:t>
            </a:r>
            <a:r>
              <a:rPr lang="en-US" altLang="zh-TW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〝</a:t>
            </a:r>
            <a:r>
              <a:rPr lang="zh-TW" altLang="en-US" sz="3200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數學地看待世界</a:t>
            </a:r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，發現問題，表述問題，分析問題，解決問題</a:t>
            </a:r>
            <a:r>
              <a:rPr lang="en-US" altLang="zh-TW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〞</a:t>
            </a:r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3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兩個關鍵：</a:t>
            </a:r>
            <a:endParaRPr lang="en-US" altLang="zh-TW" sz="3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268" name="文字方塊 3"/>
          <p:cNvSpPr txBox="1">
            <a:spLocks noChangeArrowheads="1"/>
          </p:cNvSpPr>
          <p:nvPr/>
        </p:nvSpPr>
        <p:spPr bwMode="auto">
          <a:xfrm>
            <a:off x="880230" y="3488510"/>
            <a:ext cx="10919884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標楷體" pitchFamily="65" charset="-120"/>
              </a:defRPr>
            </a:lvl9pPr>
          </a:lstStyle>
          <a:p>
            <a:pPr eaLnBrk="1" hangingPunct="1"/>
            <a:r>
              <a:rPr lang="en-US" altLang="zh-TW" sz="3000" dirty="0">
                <a:latin typeface="標楷體" pitchFamily="65" charset="-120"/>
              </a:rPr>
              <a:t>1.</a:t>
            </a:r>
            <a:r>
              <a:rPr lang="zh-TW" altLang="en-US" sz="3000" dirty="0">
                <a:latin typeface="標楷體" pitchFamily="65" charset="-120"/>
              </a:rPr>
              <a:t>相對於</a:t>
            </a:r>
            <a:r>
              <a:rPr lang="en-US" altLang="zh-TW" sz="3000" dirty="0">
                <a:latin typeface="標楷體" pitchFamily="65" charset="-120"/>
              </a:rPr>
              <a:t>〝</a:t>
            </a:r>
            <a:r>
              <a:rPr lang="zh-TW" altLang="en-US" sz="3000" dirty="0">
                <a:latin typeface="標楷體" pitchFamily="65" charset="-120"/>
              </a:rPr>
              <a:t>幫助學生學會數學地思維</a:t>
            </a:r>
            <a:r>
              <a:rPr lang="en-US" altLang="zh-TW" sz="3000" dirty="0">
                <a:latin typeface="標楷體" pitchFamily="65" charset="-120"/>
              </a:rPr>
              <a:t>〞</a:t>
            </a:r>
            <a:r>
              <a:rPr lang="zh-TW" altLang="en-US" sz="3000" dirty="0">
                <a:latin typeface="標楷體" pitchFamily="65" charset="-120"/>
              </a:rPr>
              <a:t>而言，</a:t>
            </a:r>
            <a:r>
              <a:rPr lang="en-US" altLang="zh-TW" sz="3000" dirty="0">
                <a:latin typeface="標楷體" pitchFamily="65" charset="-120"/>
              </a:rPr>
              <a:t>〝</a:t>
            </a:r>
            <a:r>
              <a:rPr lang="zh-TW" altLang="en-US" sz="3000" dirty="0">
                <a:solidFill>
                  <a:srgbClr val="0070C0"/>
                </a:solidFill>
                <a:latin typeface="標楷體" pitchFamily="65" charset="-120"/>
              </a:rPr>
              <a:t>通過數學學會思維</a:t>
            </a:r>
            <a:r>
              <a:rPr lang="en-US" altLang="zh-TW" sz="3000" dirty="0">
                <a:latin typeface="標楷體" pitchFamily="65" charset="-120"/>
              </a:rPr>
              <a:t>〞</a:t>
            </a:r>
            <a:r>
              <a:rPr lang="zh-TW" altLang="en-US" sz="3000" dirty="0">
                <a:latin typeface="標楷體" pitchFamily="65" charset="-120"/>
              </a:rPr>
              <a:t>應當說是更為合適的一個 主張。</a:t>
            </a:r>
            <a:endParaRPr lang="en-US" altLang="zh-TW" sz="3000" dirty="0">
              <a:latin typeface="標楷體" pitchFamily="65" charset="-120"/>
            </a:endParaRPr>
          </a:p>
          <a:p>
            <a:pPr eaLnBrk="1" hangingPunct="1"/>
            <a:r>
              <a:rPr lang="en-US" altLang="zh-TW" sz="3000" dirty="0">
                <a:latin typeface="標楷體" pitchFamily="65" charset="-120"/>
              </a:rPr>
              <a:t>2.</a:t>
            </a:r>
            <a:r>
              <a:rPr lang="zh-TW" altLang="en-US" sz="3000" dirty="0">
                <a:latin typeface="標楷體" pitchFamily="65" charset="-120"/>
              </a:rPr>
              <a:t>所謂</a:t>
            </a:r>
            <a:r>
              <a:rPr lang="en-US" altLang="zh-TW" sz="3000" dirty="0">
                <a:latin typeface="標楷體" pitchFamily="65" charset="-120"/>
              </a:rPr>
              <a:t>〝</a:t>
            </a:r>
            <a:r>
              <a:rPr lang="zh-TW" altLang="en-US" sz="3000" dirty="0">
                <a:latin typeface="標楷體" pitchFamily="65" charset="-120"/>
              </a:rPr>
              <a:t>通過數學學會思維</a:t>
            </a:r>
            <a:r>
              <a:rPr lang="en-US" altLang="zh-TW" sz="3000" dirty="0">
                <a:latin typeface="標楷體" pitchFamily="65" charset="-120"/>
              </a:rPr>
              <a:t>〞</a:t>
            </a:r>
            <a:r>
              <a:rPr lang="zh-TW" altLang="en-US" sz="3000" dirty="0">
                <a:latin typeface="標楷體" pitchFamily="65" charset="-120"/>
              </a:rPr>
              <a:t>，主要地並非是指</a:t>
            </a:r>
            <a:r>
              <a:rPr lang="en-US" altLang="zh-TW" sz="3000" dirty="0">
                <a:latin typeface="標楷體" pitchFamily="65" charset="-120"/>
              </a:rPr>
              <a:t>〝</a:t>
            </a:r>
            <a:r>
              <a:rPr lang="zh-TW" altLang="en-US" sz="3000" dirty="0">
                <a:latin typeface="標楷體" pitchFamily="65" charset="-120"/>
              </a:rPr>
              <a:t>想得更快</a:t>
            </a:r>
            <a:r>
              <a:rPr lang="en-US" altLang="zh-TW" sz="3000" dirty="0">
                <a:latin typeface="標楷體" pitchFamily="65" charset="-120"/>
              </a:rPr>
              <a:t>〞</a:t>
            </a:r>
            <a:r>
              <a:rPr lang="zh-TW" altLang="en-US" sz="3000" dirty="0">
                <a:latin typeface="標楷體" pitchFamily="65" charset="-120"/>
              </a:rPr>
              <a:t>、又如何能夠</a:t>
            </a:r>
            <a:r>
              <a:rPr lang="en-US" altLang="zh-TW" sz="3000" dirty="0">
                <a:latin typeface="標楷體" pitchFamily="65" charset="-120"/>
              </a:rPr>
              <a:t>〝</a:t>
            </a:r>
            <a:r>
              <a:rPr lang="zh-TW" altLang="en-US" sz="3000" dirty="0">
                <a:latin typeface="標楷體" pitchFamily="65" charset="-120"/>
              </a:rPr>
              <a:t>與眾不同</a:t>
            </a:r>
            <a:r>
              <a:rPr lang="en-US" altLang="zh-TW" sz="3000" dirty="0">
                <a:latin typeface="標楷體" pitchFamily="65" charset="-120"/>
              </a:rPr>
              <a:t>〞</a:t>
            </a:r>
            <a:r>
              <a:rPr lang="zh-TW" altLang="en-US" sz="3000" dirty="0">
                <a:latin typeface="標楷體" pitchFamily="65" charset="-120"/>
              </a:rPr>
              <a:t>，而是指</a:t>
            </a:r>
            <a:r>
              <a:rPr lang="en-US" altLang="zh-TW" sz="3000" dirty="0">
                <a:latin typeface="標楷體" pitchFamily="65" charset="-120"/>
              </a:rPr>
              <a:t>〝</a:t>
            </a:r>
            <a:r>
              <a:rPr lang="zh-TW" altLang="en-US" sz="3000" dirty="0">
                <a:latin typeface="標楷體" pitchFamily="65" charset="-120"/>
              </a:rPr>
              <a:t>想得</a:t>
            </a:r>
            <a:r>
              <a:rPr lang="zh-TW" altLang="en-US" sz="3000" dirty="0">
                <a:solidFill>
                  <a:srgbClr val="0070C0"/>
                </a:solidFill>
                <a:latin typeface="標楷體" pitchFamily="65" charset="-120"/>
              </a:rPr>
              <a:t>更清晰</a:t>
            </a:r>
            <a:r>
              <a:rPr lang="zh-TW" altLang="en-US" sz="3000" dirty="0">
                <a:latin typeface="標楷體" pitchFamily="65" charset="-120"/>
              </a:rPr>
              <a:t>、</a:t>
            </a:r>
            <a:r>
              <a:rPr lang="zh-TW" altLang="en-US" sz="3000" dirty="0">
                <a:solidFill>
                  <a:srgbClr val="0070C0"/>
                </a:solidFill>
                <a:latin typeface="標楷體" pitchFamily="65" charset="-120"/>
              </a:rPr>
              <a:t>更全面</a:t>
            </a:r>
            <a:r>
              <a:rPr lang="zh-TW" altLang="en-US" sz="3000" dirty="0">
                <a:latin typeface="標楷體" pitchFamily="65" charset="-120"/>
              </a:rPr>
              <a:t>、</a:t>
            </a:r>
            <a:r>
              <a:rPr lang="zh-TW" altLang="en-US" sz="3000" dirty="0">
                <a:solidFill>
                  <a:srgbClr val="0070C0"/>
                </a:solidFill>
                <a:latin typeface="標楷體" pitchFamily="65" charset="-120"/>
              </a:rPr>
              <a:t>更深</a:t>
            </a:r>
            <a:r>
              <a:rPr lang="zh-TW" altLang="en-US" sz="3000" dirty="0">
                <a:latin typeface="標楷體" pitchFamily="65" charset="-120"/>
              </a:rPr>
              <a:t>、</a:t>
            </a:r>
            <a:r>
              <a:rPr lang="zh-TW" altLang="en-US" sz="3000" dirty="0">
                <a:solidFill>
                  <a:srgbClr val="0070C0"/>
                </a:solidFill>
                <a:latin typeface="標楷體" pitchFamily="65" charset="-120"/>
              </a:rPr>
              <a:t>更合理</a:t>
            </a:r>
            <a:r>
              <a:rPr lang="en-US" altLang="zh-TW" sz="3000" dirty="0">
                <a:latin typeface="標楷體" pitchFamily="65" charset="-120"/>
              </a:rPr>
              <a:t>〞</a:t>
            </a:r>
            <a:r>
              <a:rPr lang="zh-TW" altLang="en-US" sz="3000" dirty="0">
                <a:latin typeface="標楷體" pitchFamily="65" charset="-120"/>
              </a:rPr>
              <a:t>。</a:t>
            </a:r>
            <a:endParaRPr kumimoji="0" lang="zh-TW" altLang="en-US" sz="3000" dirty="0">
              <a:latin typeface="標楷體" pitchFamily="65" charset="-120"/>
            </a:endParaRPr>
          </a:p>
        </p:txBody>
      </p:sp>
      <p:sp>
        <p:nvSpPr>
          <p:cNvPr id="9221" name="矩形 2"/>
          <p:cNvSpPr>
            <a:spLocks noChangeArrowheads="1"/>
          </p:cNvSpPr>
          <p:nvPr/>
        </p:nvSpPr>
        <p:spPr bwMode="auto">
          <a:xfrm>
            <a:off x="9795934" y="6488114"/>
            <a:ext cx="2400300" cy="3698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  <a:ea typeface="微軟正黑體" panose="020B0604030504040204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TW" altLang="en-US" dirty="0">
                <a:solidFill>
                  <a:schemeClr val="tx1"/>
                </a:solidFill>
                <a:latin typeface="+mn-ea"/>
                <a:ea typeface="+mn-ea"/>
                <a:cs typeface="Times New Roman" panose="02020603050405020304" pitchFamily="18" charset="0"/>
              </a:rPr>
              <a:t>鄭毓信</a:t>
            </a:r>
            <a:r>
              <a:rPr lang="zh-TW" altLang="zh-TW" dirty="0">
                <a:solidFill>
                  <a:schemeClr val="tx1"/>
                </a:solidFill>
                <a:latin typeface="+mn-ea"/>
                <a:ea typeface="+mn-ea"/>
                <a:cs typeface="Times New Roman" panose="02020603050405020304" pitchFamily="18" charset="0"/>
              </a:rPr>
              <a:t>（</a:t>
            </a:r>
            <a:r>
              <a:rPr lang="en-US" altLang="zh-TW" dirty="0" smtClean="0">
                <a:solidFill>
                  <a:schemeClr val="tx1"/>
                </a:solidFill>
                <a:latin typeface="+mn-ea"/>
                <a:ea typeface="+mn-ea"/>
                <a:cs typeface="Times New Roman" panose="02020603050405020304" pitchFamily="18" charset="0"/>
              </a:rPr>
              <a:t>2016</a:t>
            </a:r>
            <a:r>
              <a:rPr lang="zh-TW" altLang="zh-TW" dirty="0" smtClean="0">
                <a:solidFill>
                  <a:schemeClr val="tx1"/>
                </a:solidFill>
                <a:latin typeface="+mn-ea"/>
                <a:ea typeface="+mn-ea"/>
                <a:cs typeface="Times New Roman" panose="02020603050405020304" pitchFamily="18" charset="0"/>
              </a:rPr>
              <a:t>）</a:t>
            </a:r>
            <a:endParaRPr lang="zh-TW" altLang="en-US" dirty="0">
              <a:solidFill>
                <a:schemeClr val="tx1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35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 descr="http://www.moxa.com/Innovation/images/DT-diagram.jpg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en-US" altLang="zh-TW" sz="1400"/>
          </a:p>
        </p:txBody>
      </p:sp>
      <p:sp>
        <p:nvSpPr>
          <p:cNvPr id="28675" name="Rectangle 67"/>
          <p:cNvSpPr>
            <a:spLocks noChangeArrowheads="1"/>
          </p:cNvSpPr>
          <p:nvPr/>
        </p:nvSpPr>
        <p:spPr bwMode="auto">
          <a:xfrm>
            <a:off x="666160" y="972323"/>
            <a:ext cx="11510963" cy="5909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800" b="1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第</a:t>
            </a:r>
            <a:r>
              <a:rPr lang="en-US" altLang="zh-TW" sz="2800" b="1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b="1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碼為「表現類別」：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以英文小寫字母表示</a:t>
            </a:r>
            <a:endParaRPr lang="en-US" altLang="zh-TW" sz="2800" b="1" dirty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 </a:t>
            </a:r>
            <a:r>
              <a:rPr lang="zh-TW" altLang="en-US" sz="3200" b="1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十二年課綱</a:t>
            </a:r>
            <a:r>
              <a:rPr lang="zh-TW" altLang="en-US" sz="32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 </a:t>
            </a:r>
            <a:r>
              <a:rPr lang="en-US" altLang="zh-TW" sz="32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</a:t>
            </a:r>
            <a:r>
              <a:rPr lang="en-US" altLang="zh-TW" sz="32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九年一貫能力指標</a:t>
            </a:r>
            <a:r>
              <a:rPr lang="en-US" altLang="zh-TW" sz="32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zh-TW" altLang="en-US" sz="4400" b="1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en-US" altLang="zh-TW" sz="4400" b="1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N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數與量）           </a:t>
            </a:r>
            <a:r>
              <a:rPr lang="en-US" altLang="zh-TW" sz="44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N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（數與量）    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b="1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en-US" altLang="zh-TW" sz="4400" b="1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空間與形狀）       </a:t>
            </a:r>
            <a:r>
              <a:rPr lang="en-US" altLang="zh-TW" sz="44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（幾何）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b="1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en-US" altLang="zh-TW" sz="4400" b="1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R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關係）             </a:t>
            </a:r>
            <a:r>
              <a:rPr lang="en-US" altLang="zh-TW" sz="44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（代數）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b="1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en-US" altLang="zh-TW" sz="4400" b="1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D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資料與不確定性）   </a:t>
            </a:r>
            <a:r>
              <a:rPr lang="en-US" altLang="zh-TW" sz="44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D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（統計與機率）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b="1" dirty="0" smtClean="0">
                <a:solidFill>
                  <a:srgbClr val="008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第</a:t>
            </a:r>
            <a:r>
              <a:rPr lang="en-US" altLang="zh-TW" sz="2800" b="1" dirty="0">
                <a:solidFill>
                  <a:srgbClr val="008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b="1" dirty="0">
                <a:solidFill>
                  <a:srgbClr val="008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碼為「學習階段別」：</a:t>
            </a:r>
            <a:endParaRPr lang="zh-TW" altLang="en-US" sz="2800" dirty="0">
              <a:solidFill>
                <a:srgbClr val="008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I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（低年級）、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II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（中年級）、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III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（高年級）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第</a:t>
            </a:r>
            <a:r>
              <a:rPr lang="en-US" altLang="zh-TW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碼為「流水號」：</a:t>
            </a:r>
            <a:endParaRPr lang="zh-TW" altLang="en-US" sz="28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例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:N-I-7 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理解長度及其常用單位，並做實測、估測與計算。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676" name="Title 3"/>
          <p:cNvSpPr>
            <a:spLocks noGrp="1"/>
          </p:cNvSpPr>
          <p:nvPr>
            <p:ph type="title"/>
          </p:nvPr>
        </p:nvSpPr>
        <p:spPr bwMode="auto">
          <a:xfrm>
            <a:off x="339947" y="175290"/>
            <a:ext cx="10217151" cy="749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100000"/>
              </a:lnSpc>
            </a:pP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十二年國教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-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數學領綱學習表現編碼方式</a:t>
            </a:r>
          </a:p>
        </p:txBody>
      </p:sp>
    </p:spTree>
    <p:extLst>
      <p:ext uri="{BB962C8B-B14F-4D97-AF65-F5344CB8AC3E}">
        <p14:creationId xmlns:p14="http://schemas.microsoft.com/office/powerpoint/2010/main" val="344405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xmlns="" id="{433CBB0A-82E7-5F4C-A24F-2AB80E244D0C}"/>
              </a:ext>
            </a:extLst>
          </p:cNvPr>
          <p:cNvSpPr txBox="1"/>
          <p:nvPr/>
        </p:nvSpPr>
        <p:spPr>
          <a:xfrm>
            <a:off x="3159137" y="1681676"/>
            <a:ext cx="7204063" cy="829454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kumimoji="1" lang="zh-TW" altLang="en-US" sz="51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從</a:t>
            </a:r>
            <a:r>
              <a:rPr kumimoji="1" lang="zh-TW" altLang="en-US" sz="5100" b="1" dirty="0" smtClean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數學</a:t>
            </a:r>
            <a:r>
              <a:rPr kumimoji="1" lang="zh-TW" altLang="en-US" sz="51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領</a:t>
            </a:r>
            <a:r>
              <a:rPr kumimoji="1" lang="zh-TW" altLang="en-US" sz="5100" b="1" dirty="0" smtClean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綱談數學教學</a:t>
            </a:r>
            <a:endParaRPr kumimoji="1" lang="zh-CN" altLang="en-US" sz="51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018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smtClean="0">
                <a:solidFill>
                  <a:srgbClr val="0070C0"/>
                </a:solidFill>
              </a:rPr>
              <a:t>十二年課綱課程內容</a:t>
            </a:r>
            <a:r>
              <a:rPr lang="en-US" altLang="zh-TW" sz="3600" smtClean="0">
                <a:solidFill>
                  <a:srgbClr val="0070C0"/>
                </a:solidFill>
              </a:rPr>
              <a:t>:</a:t>
            </a:r>
            <a:br>
              <a:rPr lang="en-US" altLang="zh-TW" sz="3600" smtClean="0">
                <a:solidFill>
                  <a:srgbClr val="0070C0"/>
                </a:solidFill>
              </a:rPr>
            </a:br>
            <a:r>
              <a:rPr lang="zh-TW" altLang="en-US" sz="3600" smtClean="0">
                <a:solidFill>
                  <a:srgbClr val="0070C0"/>
                </a:solidFill>
              </a:rPr>
              <a:t>                         學習表現、學習內容</a:t>
            </a:r>
          </a:p>
        </p:txBody>
      </p:sp>
      <p:sp>
        <p:nvSpPr>
          <p:cNvPr id="11267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smtClean="0"/>
              <a:t>學習內容</a:t>
            </a:r>
            <a:r>
              <a:rPr lang="en-US" altLang="zh-TW" smtClean="0"/>
              <a:t>??</a:t>
            </a:r>
            <a:r>
              <a:rPr lang="zh-TW" altLang="en-US" smtClean="0"/>
              <a:t>學習表現</a:t>
            </a:r>
            <a:r>
              <a:rPr lang="en-US" altLang="zh-TW" smtClean="0"/>
              <a:t>?</a:t>
            </a:r>
            <a:endParaRPr lang="zh-TW" altLang="en-US" smtClean="0"/>
          </a:p>
        </p:txBody>
      </p:sp>
      <p:pic>
        <p:nvPicPr>
          <p:cNvPr id="11268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285" y="1989139"/>
            <a:ext cx="10847916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4797425"/>
            <a:ext cx="29337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285" y="4797425"/>
            <a:ext cx="40259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圖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052" y="4813301"/>
            <a:ext cx="3357033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圓角矩形 1"/>
          <p:cNvSpPr/>
          <p:nvPr/>
        </p:nvSpPr>
        <p:spPr>
          <a:xfrm>
            <a:off x="1084098" y="3370217"/>
            <a:ext cx="9509760" cy="9144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 sz="2800" dirty="0"/>
              <a:t>n-I-7</a:t>
            </a:r>
            <a:r>
              <a:rPr lang="zh-TW" altLang="zh-TW" sz="2800" dirty="0">
                <a:solidFill>
                  <a:srgbClr val="C00000"/>
                </a:solidFill>
              </a:rPr>
              <a:t>理解</a:t>
            </a:r>
            <a:r>
              <a:rPr lang="zh-TW" altLang="zh-TW" sz="2800" dirty="0"/>
              <a:t>長度及其常用單位，並做</a:t>
            </a:r>
            <a:r>
              <a:rPr lang="zh-TW" altLang="zh-TW" sz="2800" dirty="0">
                <a:solidFill>
                  <a:srgbClr val="C00000"/>
                </a:solidFill>
              </a:rPr>
              <a:t>實測</a:t>
            </a:r>
            <a:r>
              <a:rPr lang="zh-TW" altLang="zh-TW" sz="2800" dirty="0"/>
              <a:t>、</a:t>
            </a:r>
            <a:r>
              <a:rPr lang="zh-TW" altLang="zh-TW" sz="2800" dirty="0">
                <a:solidFill>
                  <a:srgbClr val="C00000"/>
                </a:solidFill>
              </a:rPr>
              <a:t>估測</a:t>
            </a:r>
            <a:r>
              <a:rPr lang="zh-TW" altLang="zh-TW" sz="2800" dirty="0"/>
              <a:t>與</a:t>
            </a:r>
            <a:r>
              <a:rPr lang="zh-TW" altLang="zh-TW" sz="2800" dirty="0">
                <a:solidFill>
                  <a:srgbClr val="C00000"/>
                </a:solidFill>
              </a:rPr>
              <a:t>計算</a:t>
            </a:r>
            <a:r>
              <a:rPr lang="zh-TW" altLang="zh-TW" sz="2800" dirty="0"/>
              <a:t>。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6371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3"/>
          <p:cNvSpPr>
            <a:spLocks noGrp="1"/>
          </p:cNvSpPr>
          <p:nvPr>
            <p:ph type="title"/>
          </p:nvPr>
        </p:nvSpPr>
        <p:spPr bwMode="auto">
          <a:xfrm>
            <a:off x="-499065" y="377825"/>
            <a:ext cx="9371013" cy="749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rtlCol="0" anchor="t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數學領綱學習重點與核心素養的關係</a:t>
            </a:r>
          </a:p>
        </p:txBody>
      </p:sp>
      <p:sp>
        <p:nvSpPr>
          <p:cNvPr id="33795" name="矩形 2"/>
          <p:cNvSpPr>
            <a:spLocks noChangeArrowheads="1"/>
          </p:cNvSpPr>
          <p:nvPr/>
        </p:nvSpPr>
        <p:spPr bwMode="auto">
          <a:xfrm>
            <a:off x="320677" y="1222377"/>
            <a:ext cx="11644313" cy="1600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3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學習重點係由理念、目標與特性發展而來，並與核心素養進行雙向檢核。</a:t>
            </a:r>
            <a:r>
              <a:rPr lang="zh-TW" altLang="en-US" sz="32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學習重點展現課程綱要的具體內涵，能呼應核心素養</a:t>
            </a:r>
            <a:r>
              <a:rPr lang="zh-TW" altLang="en-US" sz="3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3200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數學領綱的核心素養強調在「教學設計與方法」的配合融入</a:t>
            </a:r>
            <a:r>
              <a:rPr lang="zh-TW" altLang="en-US" sz="3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33797" name="Title 3"/>
          <p:cNvSpPr txBox="1">
            <a:spLocks/>
          </p:cNvSpPr>
          <p:nvPr/>
        </p:nvSpPr>
        <p:spPr bwMode="auto">
          <a:xfrm>
            <a:off x="2381251" y="2983033"/>
            <a:ext cx="8953500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數學領域學習重點與核心素養呼應表參考示例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  <a:cs typeface="書法中楷加框（注音一）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27" y="3732332"/>
            <a:ext cx="11159899" cy="2668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98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90675" y="260528"/>
            <a:ext cx="9935714" cy="1280890"/>
          </a:xfrm>
        </p:spPr>
        <p:txBody>
          <a:bodyPr>
            <a:noAutofit/>
          </a:bodyPr>
          <a:lstStyle/>
          <a:p>
            <a:r>
              <a:rPr lang="zh-TW" altLang="en-US" sz="2800" dirty="0"/>
              <a:t>一百以內的數：含</a:t>
            </a:r>
            <a:r>
              <a:rPr lang="zh-TW" altLang="en-US" sz="2800" dirty="0">
                <a:solidFill>
                  <a:srgbClr val="C00000"/>
                </a:solidFill>
              </a:rPr>
              <a:t>操作</a:t>
            </a:r>
            <a:r>
              <a:rPr lang="zh-TW" altLang="en-US" sz="2800" dirty="0"/>
              <a:t>活動。用數表示多少與順序。結合數數、位值表徵、位值表。位值單位「個」和「十」。位值單位換算。認識</a:t>
            </a:r>
            <a:r>
              <a:rPr lang="en-US" altLang="zh-TW" sz="2800" dirty="0"/>
              <a:t>0</a:t>
            </a:r>
            <a:r>
              <a:rPr lang="zh-TW" altLang="en-US" sz="2800" dirty="0"/>
              <a:t>的位值意義。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27" y="1541418"/>
            <a:ext cx="9888584" cy="4702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4612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數概念基數教學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096" y="1410789"/>
            <a:ext cx="7931876" cy="52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0355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教學</a:t>
            </a:r>
            <a:r>
              <a:rPr lang="zh-TW" altLang="en-US" dirty="0" smtClean="0"/>
              <a:t>目標</a:t>
            </a:r>
            <a:r>
              <a:rPr lang="zh-TW" altLang="en-US" dirty="0"/>
              <a:t>為何</a:t>
            </a:r>
            <a:r>
              <a:rPr lang="en-US" altLang="zh-TW" dirty="0" smtClean="0">
                <a:latin typeface="+mj-ea"/>
              </a:rPr>
              <a:t>?</a:t>
            </a:r>
            <a:r>
              <a:rPr lang="zh-TW" altLang="en-US" dirty="0" smtClean="0">
                <a:latin typeface="+mj-ea"/>
              </a:rPr>
              <a:t>如何引導學生操作</a:t>
            </a:r>
            <a:r>
              <a:rPr lang="en-US" altLang="zh-TW" dirty="0" smtClean="0">
                <a:latin typeface="+mj-ea"/>
              </a:rPr>
              <a:t>?</a:t>
            </a:r>
            <a:endParaRPr lang="zh-TW" altLang="en-US" dirty="0">
              <a:latin typeface="+mj-ea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555" y="2044609"/>
            <a:ext cx="9676768" cy="4225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3564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32412" y="336727"/>
            <a:ext cx="9888582" cy="1280890"/>
          </a:xfrm>
        </p:spPr>
        <p:txBody>
          <a:bodyPr/>
          <a:lstStyle/>
          <a:p>
            <a:r>
              <a:rPr lang="zh-TW" altLang="en-US" dirty="0" smtClean="0"/>
              <a:t>    </a:t>
            </a:r>
            <a:r>
              <a:rPr lang="en-US" altLang="zh-TW" dirty="0" smtClean="0"/>
              <a:t>0 </a:t>
            </a:r>
            <a:r>
              <a:rPr lang="zh-TW" altLang="en-US" dirty="0" smtClean="0"/>
              <a:t>的教學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874" y="3066687"/>
            <a:ext cx="7001691" cy="3255736"/>
          </a:xfr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847" y="866520"/>
            <a:ext cx="9651341" cy="2307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512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352697"/>
            <a:ext cx="8911687" cy="1552303"/>
          </a:xfrm>
        </p:spPr>
        <p:txBody>
          <a:bodyPr/>
          <a:lstStyle/>
          <a:p>
            <a:r>
              <a:rPr lang="zh-TW" altLang="en-US" dirty="0" smtClean="0"/>
              <a:t>分與合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操作引導與關鍵提問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77" y="1728651"/>
            <a:ext cx="7498101" cy="4933406"/>
          </a:xfrm>
        </p:spPr>
      </p:pic>
    </p:spTree>
    <p:extLst>
      <p:ext uri="{BB962C8B-B14F-4D97-AF65-F5344CB8AC3E}">
        <p14:creationId xmlns:p14="http://schemas.microsoft.com/office/powerpoint/2010/main" val="30371897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零的認識與教學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90651" y="1628776"/>
            <a:ext cx="10363200" cy="122396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</a:pPr>
            <a:r>
              <a:rPr lang="zh-TW" altLang="en-US" sz="2400" dirty="0" smtClean="0">
                <a:solidFill>
                  <a:srgbClr val="0070C0"/>
                </a:solidFill>
              </a:rPr>
              <a:t>情境教學</a:t>
            </a:r>
            <a:r>
              <a:rPr lang="en-US" altLang="zh-TW" sz="2400" dirty="0" smtClean="0">
                <a:solidFill>
                  <a:srgbClr val="0070C0"/>
                </a:solidFill>
              </a:rPr>
              <a:t>1:</a:t>
            </a:r>
            <a:r>
              <a:rPr lang="zh-TW" altLang="en-US" sz="2400" dirty="0" smtClean="0">
                <a:solidFill>
                  <a:srgbClr val="0070C0"/>
                </a:solidFill>
              </a:rPr>
              <a:t>由「有」到「沒有」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TW" altLang="en-US" sz="2400" dirty="0" smtClean="0"/>
              <a:t>     教師部情境題 </a:t>
            </a:r>
            <a:r>
              <a:rPr lang="en-US" altLang="zh-TW" sz="2400" dirty="0" smtClean="0"/>
              <a:t>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zh-TW" sz="2400" dirty="0" smtClean="0"/>
              <a:t>      </a:t>
            </a:r>
            <a:r>
              <a:rPr lang="zh-TW" altLang="en-US" sz="2400" dirty="0" smtClean="0"/>
              <a:t>盤子裡有三個蘋果</a:t>
            </a:r>
            <a:r>
              <a:rPr lang="en-US" altLang="zh-TW" sz="2400" dirty="0" smtClean="0"/>
              <a:t>,</a:t>
            </a:r>
            <a:r>
              <a:rPr lang="zh-TW" altLang="en-US" sz="2400" dirty="0" smtClean="0"/>
              <a:t>爸爸拿走一顆</a:t>
            </a:r>
            <a:r>
              <a:rPr lang="en-US" altLang="zh-TW" sz="2400" dirty="0" smtClean="0"/>
              <a:t>,</a:t>
            </a:r>
            <a:r>
              <a:rPr lang="zh-TW" altLang="en-US" sz="2400" dirty="0" smtClean="0"/>
              <a:t>弟弟又拿走一顆 </a:t>
            </a:r>
            <a:r>
              <a:rPr lang="en-US" altLang="zh-TW" sz="2400" dirty="0" smtClean="0"/>
              <a:t>,</a:t>
            </a:r>
            <a:r>
              <a:rPr lang="zh-TW" altLang="en-US" sz="2400" dirty="0" smtClean="0"/>
              <a:t>媽 媽也拿走一顆</a:t>
            </a:r>
            <a:r>
              <a:rPr lang="en-US" altLang="zh-TW" sz="2400" dirty="0" smtClean="0"/>
              <a:t>?</a:t>
            </a:r>
            <a:r>
              <a:rPr lang="zh-TW" altLang="en-US" sz="2400" dirty="0" smtClean="0"/>
              <a:t>請問盤子裡還有幾顆蘋果</a:t>
            </a:r>
            <a:r>
              <a:rPr lang="en-US" altLang="zh-TW" sz="2400" dirty="0" smtClean="0"/>
              <a:t>?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zh-TW" sz="2000" dirty="0" smtClean="0"/>
          </a:p>
        </p:txBody>
      </p:sp>
      <p:pic>
        <p:nvPicPr>
          <p:cNvPr id="2253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018" y="3284539"/>
            <a:ext cx="9984316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4559301" y="4149726"/>
            <a:ext cx="1056217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TW"/>
              <a:t>2</a:t>
            </a:r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1871134" y="4149726"/>
            <a:ext cx="1056217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TW"/>
              <a:t>3</a:t>
            </a:r>
          </a:p>
        </p:txBody>
      </p:sp>
      <p:sp>
        <p:nvSpPr>
          <p:cNvPr id="22535" name="Rectangle 8"/>
          <p:cNvSpPr>
            <a:spLocks noChangeArrowheads="1"/>
          </p:cNvSpPr>
          <p:nvPr/>
        </p:nvSpPr>
        <p:spPr bwMode="auto">
          <a:xfrm>
            <a:off x="7440084" y="4221164"/>
            <a:ext cx="1056216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TW"/>
              <a:t>1</a:t>
            </a:r>
          </a:p>
        </p:txBody>
      </p:sp>
      <p:sp>
        <p:nvSpPr>
          <p:cNvPr id="22536" name="Rectangle 9"/>
          <p:cNvSpPr>
            <a:spLocks noChangeArrowheads="1"/>
          </p:cNvSpPr>
          <p:nvPr/>
        </p:nvSpPr>
        <p:spPr bwMode="auto">
          <a:xfrm>
            <a:off x="10033001" y="4221164"/>
            <a:ext cx="1056217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TW"/>
              <a:t>0</a:t>
            </a:r>
          </a:p>
        </p:txBody>
      </p:sp>
      <p:sp>
        <p:nvSpPr>
          <p:cNvPr id="22537" name="Rectangle 10"/>
          <p:cNvSpPr>
            <a:spLocks noChangeArrowheads="1"/>
          </p:cNvSpPr>
          <p:nvPr/>
        </p:nvSpPr>
        <p:spPr bwMode="auto">
          <a:xfrm>
            <a:off x="1775884" y="4581525"/>
            <a:ext cx="931333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TW" altLang="en-US" dirty="0">
                <a:solidFill>
                  <a:srgbClr val="0070C0"/>
                </a:solidFill>
              </a:rPr>
              <a:t>情境教學</a:t>
            </a:r>
            <a:r>
              <a:rPr lang="en-US" altLang="zh-TW" dirty="0">
                <a:solidFill>
                  <a:srgbClr val="0070C0"/>
                </a:solidFill>
              </a:rPr>
              <a:t>2: </a:t>
            </a:r>
          </a:p>
          <a:p>
            <a:endParaRPr lang="en-US" altLang="zh-TW" dirty="0"/>
          </a:p>
        </p:txBody>
      </p:sp>
      <p:sp>
        <p:nvSpPr>
          <p:cNvPr id="22538" name="Rectangle 11"/>
          <p:cNvSpPr>
            <a:spLocks noChangeArrowheads="1"/>
          </p:cNvSpPr>
          <p:nvPr/>
        </p:nvSpPr>
        <p:spPr bwMode="auto">
          <a:xfrm>
            <a:off x="3888318" y="4508500"/>
            <a:ext cx="226215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0070C0"/>
                </a:solidFill>
              </a:rPr>
              <a:t>由「沒有」到「有」</a:t>
            </a:r>
          </a:p>
        </p:txBody>
      </p:sp>
      <p:sp>
        <p:nvSpPr>
          <p:cNvPr id="22539" name="Rectangle 12"/>
          <p:cNvSpPr>
            <a:spLocks noChangeArrowheads="1"/>
          </p:cNvSpPr>
          <p:nvPr/>
        </p:nvSpPr>
        <p:spPr bwMode="auto">
          <a:xfrm>
            <a:off x="1007533" y="5084764"/>
            <a:ext cx="10752667" cy="151288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TW" altLang="en-US" dirty="0"/>
              <a:t>準備一個鉛筆盒，讓學童猜猜裡面有幾支鉛筆，</a:t>
            </a:r>
          </a:p>
          <a:p>
            <a:r>
              <a:rPr lang="zh-TW" altLang="en-US" dirty="0"/>
              <a:t>等學童任意猜了以後再打開一看，裡面沒有鉛筆，</a:t>
            </a:r>
          </a:p>
          <a:p>
            <a:r>
              <a:rPr lang="zh-TW" altLang="en-US" dirty="0"/>
              <a:t>進而指導</a:t>
            </a:r>
            <a:r>
              <a:rPr lang="en-US" altLang="zh-TW" dirty="0"/>
              <a:t>0</a:t>
            </a:r>
            <a:r>
              <a:rPr lang="zh-TW" altLang="en-US" dirty="0"/>
              <a:t>的觀念與寫法，然後可再依序放進</a:t>
            </a:r>
            <a:r>
              <a:rPr lang="en-US" altLang="zh-TW" dirty="0"/>
              <a:t>1</a:t>
            </a:r>
            <a:r>
              <a:rPr lang="zh-TW" altLang="en-US" dirty="0"/>
              <a:t>枝、</a:t>
            </a:r>
            <a:r>
              <a:rPr lang="en-US" altLang="zh-TW" dirty="0"/>
              <a:t>2</a:t>
            </a:r>
            <a:r>
              <a:rPr lang="zh-TW" altLang="en-US" dirty="0"/>
              <a:t>枝，</a:t>
            </a:r>
          </a:p>
          <a:p>
            <a:r>
              <a:rPr lang="zh-TW" altLang="en-US" dirty="0"/>
              <a:t>這樣依</a:t>
            </a:r>
            <a:r>
              <a:rPr lang="en-US" altLang="zh-TW" dirty="0"/>
              <a:t>0</a:t>
            </a:r>
            <a:r>
              <a:rPr lang="zh-TW" altLang="en-US" dirty="0"/>
              <a:t>、</a:t>
            </a:r>
            <a:r>
              <a:rPr lang="en-US" altLang="zh-TW" dirty="0"/>
              <a:t>1</a:t>
            </a:r>
            <a:r>
              <a:rPr lang="zh-TW" altLang="en-US" dirty="0"/>
              <a:t>、</a:t>
            </a:r>
            <a:r>
              <a:rPr lang="en-US" altLang="zh-TW" dirty="0"/>
              <a:t>2</a:t>
            </a:r>
            <a:r>
              <a:rPr lang="zh-TW" altLang="en-US" dirty="0"/>
              <a:t>的數序出現，使學童了解</a:t>
            </a:r>
            <a:r>
              <a:rPr lang="en-US" altLang="zh-TW" dirty="0"/>
              <a:t>0</a:t>
            </a:r>
            <a:r>
              <a:rPr lang="zh-TW" altLang="en-US" dirty="0"/>
              <a:t>的意義。 </a:t>
            </a:r>
          </a:p>
        </p:txBody>
      </p:sp>
    </p:spTree>
    <p:extLst>
      <p:ext uri="{BB962C8B-B14F-4D97-AF65-F5344CB8AC3E}">
        <p14:creationId xmlns:p14="http://schemas.microsoft.com/office/powerpoint/2010/main" val="28224021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/>
              <a:t>最初數概念教學重點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10389" y="1793965"/>
            <a:ext cx="8915400" cy="3777622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zh-TW" sz="3600" dirty="0" smtClean="0"/>
              <a:t>1.</a:t>
            </a:r>
            <a:r>
              <a:rPr lang="zh-TW" altLang="en-US" sz="3600" dirty="0" smtClean="0"/>
              <a:t>一對一的對應</a:t>
            </a:r>
          </a:p>
          <a:p>
            <a:pPr eaLnBrk="1" hangingPunct="1"/>
            <a:r>
              <a:rPr lang="en-US" altLang="zh-TW" sz="3600" dirty="0" smtClean="0"/>
              <a:t>2.</a:t>
            </a:r>
            <a:r>
              <a:rPr lang="zh-TW" altLang="en-US" sz="3600" dirty="0" smtClean="0"/>
              <a:t>建立標準數詞數列</a:t>
            </a:r>
          </a:p>
          <a:p>
            <a:pPr eaLnBrk="1" hangingPunct="1"/>
            <a:r>
              <a:rPr lang="en-US" altLang="zh-TW" sz="3600" dirty="0" smtClean="0"/>
              <a:t>3.</a:t>
            </a:r>
            <a:r>
              <a:rPr lang="zh-TW" altLang="en-US" sz="3600" dirty="0" smtClean="0"/>
              <a:t>用最後一個數詞來建立全部的數量</a:t>
            </a:r>
          </a:p>
        </p:txBody>
      </p:sp>
      <p:pic>
        <p:nvPicPr>
          <p:cNvPr id="16388" name="Picture 4" descr="0ALZB1CAGFZMZBCA6LTTTRCAH3QTOFCAL0EKNOCAHZGC5QCA83A5DPCAQNPJLZCANHI3LSCAOKGKMLCAW01XPCCAXZJHEXCAOK9HSECABSN80ACA4WBPHICA1T74DFCA5ET6TWCALUX0WMCACWOXB4CA1P4O3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4221164"/>
            <a:ext cx="3937000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134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整數概念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61749" y="1349828"/>
            <a:ext cx="8915400" cy="3777622"/>
          </a:xfrm>
        </p:spPr>
        <p:txBody>
          <a:bodyPr>
            <a:noAutofit/>
          </a:bodyPr>
          <a:lstStyle/>
          <a:p>
            <a:pPr eaLnBrk="1" hangingPunct="1"/>
            <a:r>
              <a:rPr lang="zh-TW" altLang="en-US" sz="3600" dirty="0" smtClean="0"/>
              <a:t>是國小低年級學童數學學習最重要的啟蒙</a:t>
            </a:r>
          </a:p>
          <a:p>
            <a:pPr eaLnBrk="1" hangingPunct="1"/>
            <a:r>
              <a:rPr lang="zh-TW" altLang="en-US" sz="3600" dirty="0" smtClean="0"/>
              <a:t>學童整數概念建立的歷程</a:t>
            </a:r>
          </a:p>
          <a:p>
            <a:pPr eaLnBrk="1" hangingPunct="1">
              <a:buFontTx/>
              <a:buNone/>
            </a:pPr>
            <a:r>
              <a:rPr lang="zh-TW" altLang="en-US" sz="3600" dirty="0" smtClean="0"/>
              <a:t>   </a:t>
            </a:r>
            <a:r>
              <a:rPr lang="en-US" altLang="zh-TW" sz="3600" dirty="0" smtClean="0"/>
              <a:t>1.</a:t>
            </a:r>
            <a:r>
              <a:rPr lang="zh-TW" altLang="en-US" sz="3600" dirty="0" smtClean="0">
                <a:solidFill>
                  <a:srgbClr val="0070C0"/>
                </a:solidFill>
              </a:rPr>
              <a:t>溝通數量的方式</a:t>
            </a:r>
          </a:p>
          <a:p>
            <a:pPr eaLnBrk="1" hangingPunct="1">
              <a:buFontTx/>
              <a:buNone/>
            </a:pPr>
            <a:r>
              <a:rPr lang="zh-TW" altLang="en-US" sz="3600" dirty="0" smtClean="0">
                <a:solidFill>
                  <a:srgbClr val="0070C0"/>
                </a:solidFill>
              </a:rPr>
              <a:t>   </a:t>
            </a:r>
            <a:r>
              <a:rPr lang="en-US" altLang="zh-TW" sz="3600" dirty="0" smtClean="0">
                <a:solidFill>
                  <a:srgbClr val="0070C0"/>
                </a:solidFill>
              </a:rPr>
              <a:t>2.</a:t>
            </a:r>
            <a:r>
              <a:rPr lang="zh-TW" altLang="en-US" sz="3600" dirty="0" smtClean="0">
                <a:solidFill>
                  <a:srgbClr val="0070C0"/>
                </a:solidFill>
              </a:rPr>
              <a:t>印阿數量的記數法及位值</a:t>
            </a:r>
          </a:p>
          <a:p>
            <a:pPr eaLnBrk="1" hangingPunct="1">
              <a:buFontTx/>
              <a:buNone/>
            </a:pPr>
            <a:r>
              <a:rPr lang="zh-TW" altLang="en-US" sz="3600" dirty="0" smtClean="0">
                <a:solidFill>
                  <a:srgbClr val="0070C0"/>
                </a:solidFill>
              </a:rPr>
              <a:t>   </a:t>
            </a:r>
            <a:r>
              <a:rPr lang="en-US" altLang="zh-TW" sz="3600" dirty="0" smtClean="0">
                <a:solidFill>
                  <a:srgbClr val="0070C0"/>
                </a:solidFill>
              </a:rPr>
              <a:t>3.</a:t>
            </a:r>
            <a:r>
              <a:rPr lang="zh-TW" altLang="en-US" sz="3600" dirty="0" smtClean="0">
                <a:solidFill>
                  <a:srgbClr val="0070C0"/>
                </a:solidFill>
              </a:rPr>
              <a:t>整數的命名活動</a:t>
            </a:r>
          </a:p>
          <a:p>
            <a:pPr eaLnBrk="1" hangingPunct="1">
              <a:buFontTx/>
              <a:buNone/>
            </a:pPr>
            <a:r>
              <a:rPr lang="zh-TW" altLang="en-US" sz="3600" dirty="0" smtClean="0">
                <a:solidFill>
                  <a:srgbClr val="0070C0"/>
                </a:solidFill>
              </a:rPr>
              <a:t>   </a:t>
            </a:r>
            <a:r>
              <a:rPr lang="en-US" altLang="zh-TW" sz="3600" dirty="0" smtClean="0">
                <a:solidFill>
                  <a:srgbClr val="0070C0"/>
                </a:solidFill>
              </a:rPr>
              <a:t>4.</a:t>
            </a:r>
            <a:r>
              <a:rPr lang="zh-TW" altLang="en-US" sz="3600" dirty="0" smtClean="0">
                <a:solidFill>
                  <a:srgbClr val="0070C0"/>
                </a:solidFill>
              </a:rPr>
              <a:t>整數的說讀聽寫做</a:t>
            </a:r>
          </a:p>
        </p:txBody>
      </p:sp>
      <p:pic>
        <p:nvPicPr>
          <p:cNvPr id="8196" name="Picture 4" descr="03花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7085" y="6246814"/>
            <a:ext cx="814916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026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724" y="415426"/>
            <a:ext cx="9648825" cy="619125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724" y="1034551"/>
            <a:ext cx="9792653" cy="136901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893" y="2495006"/>
            <a:ext cx="7199878" cy="42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0121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59" y="836023"/>
            <a:ext cx="9248503" cy="555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4336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二年級長度</a:t>
            </a:r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17" y="1252266"/>
            <a:ext cx="10345783" cy="2679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00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28800" y="624110"/>
            <a:ext cx="9675811" cy="1280890"/>
          </a:xfrm>
        </p:spPr>
        <p:txBody>
          <a:bodyPr/>
          <a:lstStyle/>
          <a:p>
            <a:r>
              <a:rPr lang="zh-TW" altLang="en-US" dirty="0" smtClean="0"/>
              <a:t>如何引發學生認知測量單位要用相同的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「個別單位」</a:t>
            </a:r>
            <a:r>
              <a:rPr lang="en-US" altLang="zh-TW" sz="4000" dirty="0" smtClean="0">
                <a:latin typeface="+mj-ea"/>
              </a:rPr>
              <a:t>?</a:t>
            </a:r>
            <a:endParaRPr lang="zh-TW" altLang="en-US" sz="4000" dirty="0">
              <a:latin typeface="+mj-ea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845" y="1909625"/>
            <a:ext cx="9541831" cy="445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158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83027" y="663299"/>
            <a:ext cx="8911687" cy="1280890"/>
          </a:xfrm>
        </p:spPr>
        <p:txBody>
          <a:bodyPr/>
          <a:lstStyle/>
          <a:p>
            <a:r>
              <a:rPr lang="zh-TW" altLang="en-US" dirty="0" smtClean="0"/>
              <a:t>希望學生能發現什麼要的個別單位測量規則</a:t>
            </a:r>
            <a:r>
              <a:rPr lang="en-US" altLang="zh-TW" dirty="0" smtClean="0">
                <a:latin typeface="+mn-ea"/>
                <a:ea typeface="+mn-ea"/>
              </a:rPr>
              <a:t>?</a:t>
            </a:r>
            <a:endParaRPr lang="zh-TW" altLang="en-US" dirty="0">
              <a:latin typeface="+mn-ea"/>
              <a:ea typeface="+mn-ea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594" y="1348195"/>
            <a:ext cx="9875520" cy="5130129"/>
          </a:xfrm>
          <a:prstGeom prst="rect">
            <a:avLst/>
          </a:prstGeom>
        </p:spPr>
      </p:pic>
      <p:sp>
        <p:nvSpPr>
          <p:cNvPr id="4" name="圓角矩形 3"/>
          <p:cNvSpPr/>
          <p:nvPr/>
        </p:nvSpPr>
        <p:spPr>
          <a:xfrm>
            <a:off x="2468879" y="2090057"/>
            <a:ext cx="2481943" cy="112340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</a:rPr>
              <a:t>我家冰箱有</a:t>
            </a:r>
            <a:r>
              <a:rPr lang="en-US" altLang="zh-TW" dirty="0" smtClean="0">
                <a:solidFill>
                  <a:schemeClr val="tx1"/>
                </a:solidFill>
              </a:rPr>
              <a:t>5</a:t>
            </a:r>
            <a:r>
              <a:rPr lang="zh-TW" altLang="en-US" dirty="0" smtClean="0">
                <a:solidFill>
                  <a:schemeClr val="tx1"/>
                </a:solidFill>
              </a:rPr>
              <a:t>條紅色的繩子長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7798526" y="2090057"/>
            <a:ext cx="2181497" cy="112340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dirty="0"/>
              <a:t>我家</a:t>
            </a:r>
            <a:r>
              <a:rPr lang="zh-TW" altLang="en-US" dirty="0" smtClean="0"/>
              <a:t>冰箱有</a:t>
            </a:r>
            <a:r>
              <a:rPr lang="en-US" altLang="zh-TW" dirty="0" smtClean="0"/>
              <a:t>7</a:t>
            </a:r>
            <a:r>
              <a:rPr lang="zh-TW" altLang="en-US" dirty="0" smtClean="0"/>
              <a:t>條紅色的繩子長</a:t>
            </a:r>
            <a:endParaRPr lang="zh-TW" altLang="en-US" dirty="0"/>
          </a:p>
        </p:txBody>
      </p:sp>
      <p:cxnSp>
        <p:nvCxnSpPr>
          <p:cNvPr id="10" name="直線接點 9"/>
          <p:cNvCxnSpPr/>
          <p:nvPr/>
        </p:nvCxnSpPr>
        <p:spPr>
          <a:xfrm>
            <a:off x="5596354" y="1998617"/>
            <a:ext cx="1008000" cy="0"/>
          </a:xfrm>
          <a:prstGeom prst="line">
            <a:avLst/>
          </a:prstGeom>
          <a:ln w="603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4846320" y="1554480"/>
            <a:ext cx="2756264" cy="32657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一條紅色繩子的長度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08935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78524" y="519607"/>
            <a:ext cx="8911687" cy="1280890"/>
          </a:xfrm>
        </p:spPr>
        <p:txBody>
          <a:bodyPr/>
          <a:lstStyle/>
          <a:p>
            <a:r>
              <a:rPr lang="zh-TW" altLang="en-US" dirty="0" smtClean="0"/>
              <a:t>其他長度加減計算情境</a:t>
            </a:r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668" y="4005131"/>
            <a:ext cx="7707630" cy="215265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668" y="1277711"/>
            <a:ext cx="7707630" cy="206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552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05529" y="463473"/>
            <a:ext cx="8911687" cy="1280890"/>
          </a:xfrm>
        </p:spPr>
        <p:txBody>
          <a:bodyPr/>
          <a:lstStyle/>
          <a:p>
            <a:r>
              <a:rPr lang="zh-TW" altLang="en-US" dirty="0"/>
              <a:t>這個</a:t>
            </a:r>
            <a:r>
              <a:rPr lang="zh-TW" altLang="en-US" dirty="0" smtClean="0"/>
              <a:t>題目</a:t>
            </a:r>
            <a:r>
              <a:rPr lang="en-US" altLang="zh-TW" dirty="0" smtClean="0"/>
              <a:t>,</a:t>
            </a:r>
            <a:r>
              <a:rPr lang="zh-TW" altLang="en-US" dirty="0" smtClean="0"/>
              <a:t>我們要教什麼概念</a:t>
            </a:r>
            <a:r>
              <a:rPr lang="en-US" altLang="zh-TW" dirty="0" smtClean="0">
                <a:latin typeface="+mj-ea"/>
              </a:rPr>
              <a:t>?</a:t>
            </a:r>
            <a:r>
              <a:rPr lang="zh-TW" altLang="en-US" dirty="0" smtClean="0"/>
              <a:t>如何使用教具</a:t>
            </a:r>
            <a:r>
              <a:rPr lang="en-US" altLang="zh-TW" dirty="0" smtClean="0">
                <a:latin typeface="+mj-ea"/>
              </a:rPr>
              <a:t>?</a:t>
            </a:r>
            <a:endParaRPr lang="zh-TW" altLang="en-US" dirty="0">
              <a:latin typeface="+mj-ea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965" y="1489502"/>
            <a:ext cx="10167836" cy="4441739"/>
          </a:xfrm>
          <a:prstGeom prst="rect">
            <a:avLst/>
          </a:prstGeom>
        </p:spPr>
      </p:pic>
      <p:sp>
        <p:nvSpPr>
          <p:cNvPr id="5" name="圓角矩形 4"/>
          <p:cNvSpPr/>
          <p:nvPr/>
        </p:nvSpPr>
        <p:spPr>
          <a:xfrm>
            <a:off x="1643448" y="2795971"/>
            <a:ext cx="9452919" cy="322177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3089189" y="2471351"/>
            <a:ext cx="8007178" cy="32462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325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96524" y="624110"/>
            <a:ext cx="8911687" cy="1280890"/>
          </a:xfrm>
        </p:spPr>
        <p:txBody>
          <a:bodyPr/>
          <a:lstStyle/>
          <a:p>
            <a:r>
              <a:rPr lang="zh-TW" altLang="en-US" dirty="0" smtClean="0"/>
              <a:t>設計關鍵提問</a:t>
            </a:r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297" y="2111331"/>
            <a:ext cx="9106143" cy="356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76" y="989570"/>
            <a:ext cx="9910119" cy="4916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49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37976" y="1225001"/>
            <a:ext cx="8911687" cy="1280890"/>
          </a:xfrm>
        </p:spPr>
        <p:txBody>
          <a:bodyPr/>
          <a:lstStyle/>
          <a:p>
            <a:r>
              <a:rPr lang="zh-TW" altLang="en-US" dirty="0" smtClean="0"/>
              <a:t>加法的類型與減法的類型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92" y="2386965"/>
            <a:ext cx="10776857" cy="61912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92" y="3006090"/>
            <a:ext cx="10776857" cy="3172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39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dirty="0"/>
              <a:t>加法</a:t>
            </a:r>
            <a:r>
              <a:rPr lang="zh-TW" altLang="en-US" dirty="0" smtClean="0"/>
              <a:t>的類型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3103" y="1699054"/>
            <a:ext cx="10972800" cy="58674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 smtClean="0">
                <a:ea typeface="標楷體" pitchFamily="65" charset="-120"/>
              </a:rPr>
              <a:t>就</a:t>
            </a:r>
            <a:r>
              <a:rPr lang="zh-TW" altLang="en-US" sz="4000" dirty="0" smtClean="0">
                <a:solidFill>
                  <a:srgbClr val="C00000"/>
                </a:solidFill>
                <a:ea typeface="標楷體" pitchFamily="65" charset="-120"/>
              </a:rPr>
              <a:t>問題的語意</a:t>
            </a:r>
            <a:r>
              <a:rPr lang="zh-TW" altLang="en-US" sz="4000" dirty="0" smtClean="0">
                <a:ea typeface="標楷體" pitchFamily="65" charset="-120"/>
              </a:rPr>
              <a:t>而言，</a:t>
            </a:r>
            <a:endParaRPr lang="en-US" altLang="zh-TW" sz="4000" dirty="0" smtClean="0">
              <a:ea typeface="標楷體" pitchFamily="65" charset="-120"/>
            </a:endParaRPr>
          </a:p>
          <a:p>
            <a:pPr eaLnBrk="1" hangingPunct="1">
              <a:defRPr/>
            </a:pPr>
            <a:r>
              <a:rPr lang="zh-TW" altLang="en-US" sz="4000" dirty="0" smtClean="0">
                <a:ea typeface="標楷體" pitchFamily="65" charset="-120"/>
              </a:rPr>
              <a:t>問題可以區分成</a:t>
            </a:r>
            <a:r>
              <a:rPr lang="zh-TW" altLang="en-US" sz="4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併加型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問題，</a:t>
            </a:r>
            <a:r>
              <a:rPr lang="zh-TW" altLang="en-US" sz="4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添加型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問題及</a:t>
            </a:r>
            <a:r>
              <a:rPr lang="zh-TW" altLang="en-US" sz="4000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追加型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問題。 </a:t>
            </a:r>
          </a:p>
          <a:p>
            <a:pPr eaLnBrk="1" hangingPunct="1">
              <a:defRPr/>
            </a:pPr>
            <a:endParaRPr lang="zh-TW" altLang="en-US" sz="40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defRPr/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多數成人將</a:t>
            </a:r>
            <a:r>
              <a:rPr lang="zh-TW" altLang="en-US" sz="4000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>追加型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問題視為</a:t>
            </a:r>
            <a:r>
              <a:rPr lang="zh-TW" altLang="en-US" sz="4000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減法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問題，主要的理由是</a:t>
            </a:r>
            <a:r>
              <a:rPr lang="zh-TW" altLang="en-US" sz="4000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使用減法解決追加型問題比較有效率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eaLnBrk="1" hangingPunct="1">
              <a:defRPr/>
            </a:pPr>
            <a:endParaRPr lang="zh-TW" altLang="en-US" sz="4000" dirty="0" smtClean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3286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90107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TW" altLang="en-US" smtClean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333375"/>
            <a:ext cx="10972800" cy="579278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endParaRPr lang="en-US" altLang="zh-TW" sz="4000" dirty="0" smtClean="0">
              <a:ea typeface="標楷體" pitchFamily="65" charset="-120"/>
            </a:endParaRPr>
          </a:p>
          <a:p>
            <a:pPr eaLnBrk="1" hangingPunct="1">
              <a:defRPr/>
            </a:pPr>
            <a:endParaRPr lang="en-US" altLang="zh-TW" sz="4000" dirty="0">
              <a:ea typeface="標楷體" pitchFamily="65" charset="-120"/>
            </a:endParaRPr>
          </a:p>
          <a:p>
            <a:pPr eaLnBrk="1" hangingPunct="1">
              <a:defRPr/>
            </a:pPr>
            <a:r>
              <a:rPr lang="zh-TW" altLang="en-US" sz="4000" dirty="0" smtClean="0">
                <a:ea typeface="標楷體" pitchFamily="65" charset="-120"/>
              </a:rPr>
              <a:t>５個圓圈，３個三角形，那一種圖形比較多，多幾個？</a:t>
            </a:r>
          </a:p>
          <a:p>
            <a:pPr eaLnBrk="1" hangingPunct="1">
              <a:defRPr/>
            </a:pPr>
            <a:r>
              <a:rPr lang="zh-TW" altLang="en-US" sz="4000" dirty="0" smtClean="0">
                <a:ea typeface="標楷體" pitchFamily="65" charset="-120"/>
              </a:rPr>
              <a:t> </a:t>
            </a:r>
            <a:r>
              <a:rPr lang="zh-TW" altLang="en-US" sz="4000" dirty="0" smtClean="0">
                <a:solidFill>
                  <a:srgbClr val="C00000"/>
                </a:solidFill>
                <a:ea typeface="標楷體" pitchFamily="65" charset="-120"/>
              </a:rPr>
              <a:t>試解讀</a:t>
            </a:r>
            <a:r>
              <a:rPr lang="zh-TW" altLang="en-US" sz="40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「</a:t>
            </a:r>
            <a:r>
              <a:rPr lang="en-US" altLang="zh-TW" sz="40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en-US" sz="40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－</a:t>
            </a:r>
            <a:r>
              <a:rPr lang="en-US" altLang="zh-TW" sz="40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40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＝</a:t>
            </a:r>
            <a:r>
              <a:rPr lang="en-US" altLang="zh-TW" sz="40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40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」的意義</a:t>
            </a:r>
            <a:r>
              <a:rPr lang="en-US" altLang="zh-TW" sz="40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?</a:t>
            </a:r>
          </a:p>
          <a:p>
            <a:pPr eaLnBrk="1" hangingPunct="1">
              <a:defRPr/>
            </a:pPr>
            <a:r>
              <a:rPr lang="zh-TW" altLang="en-US" sz="4000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（相同單位才能夠計數）</a:t>
            </a:r>
          </a:p>
          <a:p>
            <a:pPr eaLnBrk="1" hangingPunct="1">
              <a:defRPr/>
            </a:pPr>
            <a:r>
              <a:rPr lang="zh-TW" altLang="en-US" sz="4000" dirty="0" smtClean="0">
                <a:latin typeface="Arial Black" pitchFamily="34" charset="0"/>
                <a:ea typeface="細明體" pitchFamily="49" charset="-120"/>
              </a:rPr>
              <a:t> </a:t>
            </a:r>
            <a:r>
              <a:rPr lang="en-US" altLang="zh-TW" sz="4000" b="1" dirty="0" smtClean="0">
                <a:solidFill>
                  <a:srgbClr val="FF00FF"/>
                </a:solidFill>
                <a:latin typeface="Arial Black" pitchFamily="34" charset="0"/>
                <a:ea typeface="細明體" pitchFamily="49" charset="-120"/>
              </a:rPr>
              <a:t>(○   ○   ○)   ○   ○</a:t>
            </a:r>
          </a:p>
          <a:p>
            <a:pPr eaLnBrk="1" hangingPunct="1">
              <a:defRPr/>
            </a:pPr>
            <a:r>
              <a:rPr lang="en-US" altLang="zh-TW" sz="4000" dirty="0" smtClean="0">
                <a:latin typeface="標楷體" pitchFamily="65" charset="-120"/>
                <a:ea typeface="標楷體" pitchFamily="65" charset="-120"/>
                <a:sym typeface="Wingdings 3" pitchFamily="18" charset="2"/>
              </a:rPr>
              <a:t>  </a:t>
            </a:r>
            <a:r>
              <a:rPr lang="zh-TW" altLang="en-US" dirty="0" smtClean="0">
                <a:latin typeface="華康儷粗黑" pitchFamily="49" charset="-120"/>
                <a:ea typeface="華康儷粗黑" pitchFamily="49" charset="-120"/>
              </a:rPr>
              <a:t>　 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  <a:sym typeface="Wingdings 3" pitchFamily="18" charset="2"/>
              </a:rPr>
              <a:t></a:t>
            </a:r>
            <a:r>
              <a:rPr lang="zh-TW" altLang="en-US" dirty="0" smtClean="0">
                <a:latin typeface="華康儷粗黑" pitchFamily="49" charset="-120"/>
                <a:ea typeface="華康儷粗黑" pitchFamily="49" charset="-120"/>
              </a:rPr>
              <a:t> 　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  <a:sym typeface="Wingdings 3" pitchFamily="18" charset="2"/>
              </a:rPr>
              <a:t></a:t>
            </a:r>
            <a:r>
              <a:rPr lang="zh-TW" altLang="en-US" dirty="0" smtClean="0">
                <a:latin typeface="華康儷粗黑" pitchFamily="49" charset="-120"/>
                <a:ea typeface="華康儷粗黑" pitchFamily="49" charset="-120"/>
              </a:rPr>
              <a:t> </a:t>
            </a:r>
          </a:p>
          <a:p>
            <a:pPr eaLnBrk="1" hangingPunct="1">
              <a:defRPr/>
            </a:pPr>
            <a:r>
              <a:rPr lang="zh-TW" altLang="en-US" sz="4000" dirty="0" smtClean="0">
                <a:latin typeface="Arial Black" pitchFamily="34" charset="0"/>
                <a:ea typeface="細明體" pitchFamily="49" charset="-120"/>
              </a:rPr>
              <a:t>  </a:t>
            </a:r>
            <a:r>
              <a:rPr lang="zh-TW" altLang="en-US" sz="4000" b="1" dirty="0" smtClean="0">
                <a:solidFill>
                  <a:srgbClr val="0070C0"/>
                </a:solidFill>
                <a:latin typeface="Arial Black" pitchFamily="34" charset="0"/>
                <a:ea typeface="細明體" pitchFamily="49" charset="-120"/>
              </a:rPr>
              <a:t>△ </a:t>
            </a:r>
            <a:r>
              <a:rPr lang="zh-TW" altLang="en-US" sz="4000" b="1" dirty="0" smtClean="0">
                <a:solidFill>
                  <a:srgbClr val="FFFF00"/>
                </a:solidFill>
                <a:latin typeface="Arial Black" pitchFamily="34" charset="0"/>
                <a:ea typeface="細明體" pitchFamily="49" charset="-120"/>
              </a:rPr>
              <a:t>  </a:t>
            </a:r>
            <a:r>
              <a:rPr lang="zh-TW" altLang="en-US" sz="4000" b="1" dirty="0" smtClean="0">
                <a:solidFill>
                  <a:srgbClr val="0070C0"/>
                </a:solidFill>
                <a:latin typeface="Arial Black" pitchFamily="34" charset="0"/>
                <a:ea typeface="細明體" pitchFamily="49" charset="-120"/>
              </a:rPr>
              <a:t>△</a:t>
            </a:r>
            <a:r>
              <a:rPr lang="zh-TW" altLang="en-US" sz="4000" b="1" dirty="0" smtClean="0">
                <a:solidFill>
                  <a:srgbClr val="FFFF00"/>
                </a:solidFill>
                <a:latin typeface="Arial Black" pitchFamily="34" charset="0"/>
                <a:ea typeface="細明體" pitchFamily="49" charset="-120"/>
              </a:rPr>
              <a:t>   </a:t>
            </a:r>
            <a:r>
              <a:rPr lang="zh-TW" altLang="en-US" sz="4000" b="1" dirty="0" smtClean="0">
                <a:solidFill>
                  <a:srgbClr val="0070C0"/>
                </a:solidFill>
                <a:latin typeface="Arial Black" pitchFamily="34" charset="0"/>
                <a:ea typeface="細明體" pitchFamily="49" charset="-120"/>
              </a:rPr>
              <a:t>△</a:t>
            </a:r>
          </a:p>
        </p:txBody>
      </p:sp>
    </p:spTree>
    <p:extLst>
      <p:ext uri="{BB962C8B-B14F-4D97-AF65-F5344CB8AC3E}">
        <p14:creationId xmlns:p14="http://schemas.microsoft.com/office/powerpoint/2010/main" val="195881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743561" y="541638"/>
            <a:ext cx="9556751" cy="839788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 smtClean="0"/>
              <a:t>比較型問題的六種型態</a:t>
            </a:r>
          </a:p>
        </p:txBody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4418" y="1341439"/>
            <a:ext cx="11137900" cy="51831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問題</a:t>
            </a:r>
            <a:r>
              <a:rPr lang="en-US" altLang="zh-TW" sz="2100" dirty="0" smtClean="0"/>
              <a:t>A</a:t>
            </a:r>
            <a:r>
              <a:rPr lang="zh-TW" altLang="en-US" sz="2100" dirty="0" smtClean="0"/>
              <a:t>：</a:t>
            </a:r>
            <a:r>
              <a:rPr lang="en-US" altLang="zh-TW" sz="2100" dirty="0" smtClean="0"/>
              <a:t>(</a:t>
            </a:r>
            <a:r>
              <a:rPr lang="zh-TW" altLang="en-US" sz="2100" dirty="0" smtClean="0"/>
              <a:t>差異量未知</a:t>
            </a:r>
            <a:r>
              <a:rPr lang="en-US" altLang="zh-TW" sz="2100" dirty="0" smtClean="0"/>
              <a:t>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　哥哥有</a:t>
            </a:r>
            <a:r>
              <a:rPr lang="en-US" altLang="zh-TW" sz="2100" dirty="0" smtClean="0"/>
              <a:t>8</a:t>
            </a:r>
            <a:r>
              <a:rPr lang="zh-TW" altLang="en-US" sz="2100" dirty="0" smtClean="0"/>
              <a:t>元，弟弟有</a:t>
            </a:r>
            <a:r>
              <a:rPr lang="en-US" altLang="zh-TW" sz="2100" dirty="0" smtClean="0"/>
              <a:t>5</a:t>
            </a:r>
            <a:r>
              <a:rPr lang="zh-TW" altLang="en-US" sz="2100" dirty="0" smtClean="0"/>
              <a:t>元，誰比較</a:t>
            </a:r>
            <a:r>
              <a:rPr lang="zh-TW" altLang="en-US" sz="2100" b="1" dirty="0" smtClean="0"/>
              <a:t>多</a:t>
            </a:r>
            <a:r>
              <a:rPr lang="zh-TW" altLang="en-US" sz="2100" dirty="0" smtClean="0"/>
              <a:t>，</a:t>
            </a:r>
            <a:r>
              <a:rPr lang="zh-TW" altLang="en-US" sz="2100" b="1" dirty="0" smtClean="0"/>
              <a:t>多</a:t>
            </a:r>
            <a:r>
              <a:rPr lang="zh-TW" altLang="en-US" sz="2100" dirty="0" smtClean="0"/>
              <a:t>多少元？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問題</a:t>
            </a:r>
            <a:r>
              <a:rPr lang="en-US" altLang="zh-TW" sz="2100" dirty="0" smtClean="0"/>
              <a:t>A</a:t>
            </a:r>
            <a:r>
              <a:rPr lang="en-US" altLang="zh-TW" sz="2100" dirty="0" smtClean="0">
                <a:latin typeface="Arial"/>
              </a:rPr>
              <a:t>’</a:t>
            </a:r>
            <a:r>
              <a:rPr lang="zh-TW" altLang="en-US" sz="2100" dirty="0" smtClean="0"/>
              <a:t>：</a:t>
            </a:r>
            <a:r>
              <a:rPr lang="en-US" altLang="zh-TW" sz="2100" dirty="0" smtClean="0"/>
              <a:t>(</a:t>
            </a:r>
            <a:r>
              <a:rPr lang="zh-TW" altLang="en-US" sz="2100" dirty="0" smtClean="0"/>
              <a:t>差異量未知</a:t>
            </a:r>
            <a:r>
              <a:rPr lang="en-US" altLang="zh-TW" sz="2100" dirty="0" smtClean="0"/>
              <a:t>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　哥哥有</a:t>
            </a:r>
            <a:r>
              <a:rPr lang="en-US" altLang="zh-TW" sz="2100" dirty="0" smtClean="0"/>
              <a:t>8</a:t>
            </a:r>
            <a:r>
              <a:rPr lang="zh-TW" altLang="en-US" sz="2100" dirty="0" smtClean="0"/>
              <a:t>元，弟弟有</a:t>
            </a:r>
            <a:r>
              <a:rPr lang="en-US" altLang="zh-TW" sz="2100" dirty="0" smtClean="0"/>
              <a:t>5</a:t>
            </a:r>
            <a:r>
              <a:rPr lang="zh-TW" altLang="en-US" sz="2100" dirty="0" smtClean="0"/>
              <a:t>元，誰比較</a:t>
            </a:r>
            <a:r>
              <a:rPr lang="zh-TW" altLang="en-US" sz="2100" b="1" dirty="0" smtClean="0"/>
              <a:t>少</a:t>
            </a:r>
            <a:r>
              <a:rPr lang="zh-TW" altLang="en-US" sz="2100" dirty="0" smtClean="0"/>
              <a:t>，</a:t>
            </a:r>
            <a:r>
              <a:rPr lang="zh-TW" altLang="en-US" sz="2100" b="1" dirty="0" smtClean="0"/>
              <a:t>少</a:t>
            </a:r>
            <a:r>
              <a:rPr lang="zh-TW" altLang="en-US" sz="2100" dirty="0" smtClean="0"/>
              <a:t>多少元？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問題</a:t>
            </a:r>
            <a:r>
              <a:rPr lang="en-US" altLang="zh-TW" sz="2100" dirty="0" smtClean="0"/>
              <a:t>B</a:t>
            </a:r>
            <a:r>
              <a:rPr lang="zh-TW" altLang="en-US" sz="2100" dirty="0" smtClean="0"/>
              <a:t>：</a:t>
            </a:r>
            <a:r>
              <a:rPr lang="en-US" altLang="zh-TW" sz="2100" dirty="0" smtClean="0"/>
              <a:t>(</a:t>
            </a:r>
            <a:r>
              <a:rPr lang="zh-TW" altLang="en-US" sz="2100" dirty="0" smtClean="0"/>
              <a:t>比較量未知</a:t>
            </a:r>
            <a:r>
              <a:rPr lang="en-US" altLang="zh-TW" sz="2100" dirty="0" smtClean="0"/>
              <a:t>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　哥哥有多少元不知道，弟弟有</a:t>
            </a:r>
            <a:r>
              <a:rPr lang="en-US" altLang="zh-TW" sz="2100" dirty="0" smtClean="0"/>
              <a:t>5</a:t>
            </a:r>
            <a:r>
              <a:rPr lang="zh-TW" altLang="en-US" sz="2100" dirty="0" smtClean="0"/>
              <a:t>元。而且，哥哥比弟弟</a:t>
            </a:r>
            <a:r>
              <a:rPr lang="zh-TW" altLang="en-US" sz="2100" b="1" dirty="0" smtClean="0"/>
              <a:t>多</a:t>
            </a:r>
            <a:r>
              <a:rPr lang="en-US" altLang="zh-TW" sz="2100" dirty="0" smtClean="0"/>
              <a:t>3</a:t>
            </a:r>
            <a:r>
              <a:rPr lang="zh-TW" altLang="en-US" sz="2100" dirty="0" smtClean="0"/>
              <a:t>元。請問哥哥有多少元？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問題</a:t>
            </a:r>
            <a:r>
              <a:rPr lang="en-US" altLang="zh-TW" sz="2100" dirty="0" smtClean="0"/>
              <a:t>B</a:t>
            </a:r>
            <a:r>
              <a:rPr lang="en-US" altLang="zh-TW" sz="2100" dirty="0" smtClean="0">
                <a:latin typeface="Arial"/>
              </a:rPr>
              <a:t>’</a:t>
            </a:r>
            <a:r>
              <a:rPr lang="zh-TW" altLang="en-US" sz="2100" dirty="0" smtClean="0"/>
              <a:t>：</a:t>
            </a:r>
            <a:r>
              <a:rPr lang="en-US" altLang="zh-TW" sz="2100" dirty="0" smtClean="0"/>
              <a:t>(</a:t>
            </a:r>
            <a:r>
              <a:rPr lang="zh-TW" altLang="en-US" sz="2100" dirty="0" smtClean="0"/>
              <a:t>比較量未知</a:t>
            </a:r>
            <a:r>
              <a:rPr lang="en-US" altLang="zh-TW" sz="2100" dirty="0" smtClean="0"/>
              <a:t>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　哥哥有多少元不知道，弟弟有</a:t>
            </a:r>
            <a:r>
              <a:rPr lang="en-US" altLang="zh-TW" sz="2100" dirty="0" smtClean="0"/>
              <a:t>5</a:t>
            </a:r>
            <a:r>
              <a:rPr lang="zh-TW" altLang="en-US" sz="2100" dirty="0" smtClean="0"/>
              <a:t>元。而且，哥哥比弟弟</a:t>
            </a:r>
            <a:r>
              <a:rPr lang="zh-TW" altLang="en-US" sz="2100" b="1" dirty="0" smtClean="0"/>
              <a:t>少</a:t>
            </a:r>
            <a:r>
              <a:rPr lang="en-US" altLang="zh-TW" sz="2100" dirty="0" smtClean="0"/>
              <a:t>3</a:t>
            </a:r>
            <a:r>
              <a:rPr lang="zh-TW" altLang="en-US" sz="2100" dirty="0" smtClean="0"/>
              <a:t>元。請問哥哥有多少元？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問題</a:t>
            </a:r>
            <a:r>
              <a:rPr lang="en-US" altLang="zh-TW" sz="2100" dirty="0" smtClean="0"/>
              <a:t>C</a:t>
            </a:r>
            <a:r>
              <a:rPr lang="zh-TW" altLang="en-US" sz="2100" dirty="0" smtClean="0"/>
              <a:t>：</a:t>
            </a:r>
            <a:r>
              <a:rPr lang="en-US" altLang="zh-TW" sz="2100" dirty="0" smtClean="0"/>
              <a:t>(</a:t>
            </a:r>
            <a:r>
              <a:rPr lang="zh-TW" altLang="en-US" sz="2100" dirty="0" smtClean="0"/>
              <a:t>基準量未知</a:t>
            </a:r>
            <a:r>
              <a:rPr lang="en-US" altLang="zh-TW" sz="2100" dirty="0" smtClean="0"/>
              <a:t>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　哥哥有</a:t>
            </a:r>
            <a:r>
              <a:rPr lang="en-US" altLang="zh-TW" sz="2100" dirty="0" smtClean="0"/>
              <a:t>8</a:t>
            </a:r>
            <a:r>
              <a:rPr lang="zh-TW" altLang="en-US" sz="2100" dirty="0" smtClean="0"/>
              <a:t>元，弟弟有多少元不知道。而且，哥哥比弟弟</a:t>
            </a:r>
            <a:r>
              <a:rPr lang="zh-TW" altLang="en-US" sz="2100" b="1" dirty="0" smtClean="0"/>
              <a:t>多</a:t>
            </a:r>
            <a:r>
              <a:rPr lang="en-US" altLang="zh-TW" sz="2100" dirty="0" smtClean="0"/>
              <a:t>3</a:t>
            </a:r>
            <a:r>
              <a:rPr lang="zh-TW" altLang="en-US" sz="2100" dirty="0" smtClean="0"/>
              <a:t>元。請問弟弟有多少元？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問題</a:t>
            </a:r>
            <a:r>
              <a:rPr lang="en-US" altLang="zh-TW" sz="2100" dirty="0" smtClean="0"/>
              <a:t>C</a:t>
            </a:r>
            <a:r>
              <a:rPr lang="en-US" altLang="zh-TW" sz="2100" dirty="0" smtClean="0">
                <a:latin typeface="Arial"/>
              </a:rPr>
              <a:t>’</a:t>
            </a:r>
            <a:r>
              <a:rPr lang="zh-TW" altLang="en-US" sz="2100" dirty="0" smtClean="0"/>
              <a:t>：</a:t>
            </a:r>
            <a:r>
              <a:rPr lang="en-US" altLang="zh-TW" sz="2100" dirty="0" smtClean="0"/>
              <a:t>(</a:t>
            </a:r>
            <a:r>
              <a:rPr lang="zh-TW" altLang="en-US" sz="2100" dirty="0" smtClean="0"/>
              <a:t>基準量未知</a:t>
            </a:r>
            <a:r>
              <a:rPr lang="en-US" altLang="zh-TW" sz="2100" dirty="0" smtClean="0"/>
              <a:t>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TW" altLang="en-US" sz="2100" dirty="0" smtClean="0"/>
              <a:t>　哥哥有</a:t>
            </a:r>
            <a:r>
              <a:rPr lang="en-US" altLang="zh-TW" sz="2100" dirty="0" smtClean="0"/>
              <a:t>8</a:t>
            </a:r>
            <a:r>
              <a:rPr lang="zh-TW" altLang="en-US" sz="2100" dirty="0" smtClean="0"/>
              <a:t>元，弟弟有多少元不知道。而且，哥哥比弟弟</a:t>
            </a:r>
            <a:r>
              <a:rPr lang="zh-TW" altLang="en-US" sz="2100" b="1" dirty="0" smtClean="0"/>
              <a:t>少</a:t>
            </a:r>
            <a:r>
              <a:rPr lang="en-US" altLang="zh-TW" sz="2100" dirty="0" smtClean="0"/>
              <a:t>3</a:t>
            </a:r>
            <a:r>
              <a:rPr lang="zh-TW" altLang="en-US" sz="2100" dirty="0" smtClean="0"/>
              <a:t>元。請問弟弟有多少元？</a:t>
            </a:r>
          </a:p>
        </p:txBody>
      </p:sp>
    </p:spTree>
    <p:extLst>
      <p:ext uri="{BB962C8B-B14F-4D97-AF65-F5344CB8AC3E}">
        <p14:creationId xmlns:p14="http://schemas.microsoft.com/office/powerpoint/2010/main" val="2731498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6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6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6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6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61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61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61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61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61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61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C00000"/>
                </a:solidFill>
                <a:cs typeface="Trebuchet MS" pitchFamily="34" charset="0"/>
              </a:rPr>
              <a:t>乘法概念的啟蒙</a:t>
            </a:r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引入乘法算式</a:t>
            </a:r>
          </a:p>
          <a:p>
            <a:pPr>
              <a:buFont typeface="Wingdings 2" pitchFamily="18" charset="2"/>
              <a:buNone/>
            </a:pP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乘法概念的檢驗</a:t>
            </a:r>
          </a:p>
          <a:p>
            <a:pPr>
              <a:buFont typeface="Wingdings 2" pitchFamily="18" charset="2"/>
              <a:buNone/>
            </a:pPr>
            <a:endParaRPr lang="zh-TW" altLang="en-US" sz="3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Font typeface="Wingdings 2" pitchFamily="18" charset="2"/>
              <a:buNone/>
            </a:pPr>
            <a:endParaRPr lang="zh-TW" altLang="en-US" sz="3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Font typeface="Wingdings 2" pitchFamily="18" charset="2"/>
              <a:buNone/>
            </a:pPr>
            <a:endParaRPr lang="zh-TW" altLang="en-US" sz="3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Font typeface="Wingdings 2" pitchFamily="18" charset="2"/>
              <a:buNone/>
            </a:pPr>
            <a:endParaRPr lang="zh-TW" altLang="en-US" sz="3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682065" y="3456632"/>
            <a:ext cx="8930216" cy="13684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zh-TW" altLang="en-US" sz="2400" dirty="0">
                <a:solidFill>
                  <a:srgbClr val="0000CC"/>
                </a:solidFill>
                <a:ea typeface="標楷體" pitchFamily="65" charset="-120"/>
              </a:rPr>
              <a:t>以一輛汽車有</a:t>
            </a:r>
            <a:r>
              <a:rPr lang="en-US" altLang="zh-TW" sz="2400" dirty="0">
                <a:solidFill>
                  <a:srgbClr val="0000CC"/>
                </a:solidFill>
                <a:ea typeface="標楷體" pitchFamily="65" charset="-120"/>
              </a:rPr>
              <a:t>4</a:t>
            </a:r>
            <a:r>
              <a:rPr lang="zh-TW" altLang="en-US" sz="2400" dirty="0">
                <a:solidFill>
                  <a:srgbClr val="0000CC"/>
                </a:solidFill>
                <a:ea typeface="標楷體" pitchFamily="65" charset="-120"/>
              </a:rPr>
              <a:t>個輪子</a:t>
            </a:r>
            <a:r>
              <a:rPr lang="en-US" altLang="zh-TW" sz="2400" dirty="0">
                <a:solidFill>
                  <a:srgbClr val="0000CC"/>
                </a:solidFill>
                <a:ea typeface="標楷體" pitchFamily="65" charset="-120"/>
              </a:rPr>
              <a:t>,</a:t>
            </a:r>
            <a:r>
              <a:rPr lang="zh-TW" altLang="en-US" sz="2400" dirty="0">
                <a:solidFill>
                  <a:srgbClr val="0000CC"/>
                </a:solidFill>
                <a:ea typeface="標楷體" pitchFamily="65" charset="-120"/>
              </a:rPr>
              <a:t>有</a:t>
            </a:r>
            <a:r>
              <a:rPr lang="en-US" altLang="zh-TW" sz="2400" dirty="0">
                <a:solidFill>
                  <a:srgbClr val="0000CC"/>
                </a:solidFill>
                <a:ea typeface="標楷體" pitchFamily="65" charset="-120"/>
              </a:rPr>
              <a:t>5</a:t>
            </a:r>
            <a:r>
              <a:rPr lang="zh-TW" altLang="en-US" sz="2400" dirty="0">
                <a:solidFill>
                  <a:srgbClr val="0000CC"/>
                </a:solidFill>
                <a:ea typeface="標楷體" pitchFamily="65" charset="-120"/>
              </a:rPr>
              <a:t>輛汽車</a:t>
            </a:r>
            <a:r>
              <a:rPr lang="en-US" altLang="zh-TW" sz="2400" dirty="0">
                <a:solidFill>
                  <a:srgbClr val="0000CC"/>
                </a:solidFill>
                <a:ea typeface="標楷體" pitchFamily="65" charset="-120"/>
              </a:rPr>
              <a:t>,</a:t>
            </a:r>
            <a:r>
              <a:rPr lang="zh-TW" altLang="en-US" sz="2400" dirty="0">
                <a:solidFill>
                  <a:srgbClr val="0000CC"/>
                </a:solidFill>
                <a:ea typeface="標楷體" pitchFamily="65" charset="-120"/>
              </a:rPr>
              <a:t>總共有幾個輪</a:t>
            </a:r>
          </a:p>
          <a:p>
            <a:r>
              <a:rPr lang="zh-TW" altLang="en-US" sz="2400" dirty="0">
                <a:solidFill>
                  <a:srgbClr val="0000CC"/>
                </a:solidFill>
                <a:ea typeface="標楷體" pitchFamily="65" charset="-120"/>
              </a:rPr>
              <a:t>子</a:t>
            </a:r>
            <a:r>
              <a:rPr lang="en-US" altLang="zh-TW" sz="2400" dirty="0">
                <a:solidFill>
                  <a:srgbClr val="0000CC"/>
                </a:solidFill>
                <a:latin typeface="+mn-ea"/>
              </a:rPr>
              <a:t>?</a:t>
            </a:r>
            <a:r>
              <a:rPr lang="zh-TW" altLang="en-US" sz="2400" dirty="0">
                <a:solidFill>
                  <a:srgbClr val="0000CC"/>
                </a:solidFill>
                <a:ea typeface="標楷體" pitchFamily="65" charset="-120"/>
              </a:rPr>
              <a:t>為例。</a:t>
            </a:r>
          </a:p>
        </p:txBody>
      </p:sp>
      <p:sp>
        <p:nvSpPr>
          <p:cNvPr id="24581" name="Line 5"/>
          <p:cNvSpPr>
            <a:spLocks noChangeShapeType="1"/>
          </p:cNvSpPr>
          <p:nvPr/>
        </p:nvSpPr>
        <p:spPr bwMode="auto">
          <a:xfrm>
            <a:off x="3503085" y="4581525"/>
            <a:ext cx="1729316" cy="647700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5145903" y="5013325"/>
            <a:ext cx="4800600" cy="8636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TW" altLang="en-US" sz="2400" dirty="0">
                <a:solidFill>
                  <a:srgbClr val="002060"/>
                </a:solidFill>
              </a:rPr>
              <a:t>試試看你會怎麼引導學生</a:t>
            </a:r>
            <a:r>
              <a:rPr lang="en-US" altLang="zh-TW" sz="2400" dirty="0">
                <a:solidFill>
                  <a:srgbClr val="002060"/>
                </a:solidFill>
                <a:latin typeface="+mj-ea"/>
                <a:ea typeface="+mj-ea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874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smtClean="0">
                <a:cs typeface="Trebuchet MS" pitchFamily="34" charset="0"/>
              </a:rPr>
              <a:t>不建議在教完</a:t>
            </a:r>
            <a:r>
              <a:rPr lang="zh-TW" altLang="en-US" sz="2800" smtClean="0">
                <a:solidFill>
                  <a:srgbClr val="800000"/>
                </a:solidFill>
                <a:cs typeface="Trebuchet MS" pitchFamily="34" charset="0"/>
              </a:rPr>
              <a:t>加法連加</a:t>
            </a:r>
            <a:r>
              <a:rPr lang="zh-TW" altLang="en-US" sz="2800" smtClean="0">
                <a:cs typeface="Trebuchet MS" pitchFamily="34" charset="0"/>
              </a:rPr>
              <a:t>後直接引入乘法</a:t>
            </a:r>
            <a:br>
              <a:rPr lang="zh-TW" altLang="en-US" sz="2800" smtClean="0">
                <a:cs typeface="Trebuchet MS" pitchFamily="34" charset="0"/>
              </a:rPr>
            </a:br>
            <a:r>
              <a:rPr lang="zh-TW" altLang="en-US" sz="2800" smtClean="0">
                <a:cs typeface="Trebuchet MS" pitchFamily="34" charset="0"/>
              </a:rPr>
              <a:t>原因如下</a:t>
            </a:r>
            <a:r>
              <a:rPr lang="en-US" altLang="zh-TW" sz="2800" smtClean="0">
                <a:cs typeface="Trebuchet MS" pitchFamily="34" charset="0"/>
              </a:rPr>
              <a:t>…….</a:t>
            </a:r>
          </a:p>
        </p:txBody>
      </p:sp>
      <p:pic>
        <p:nvPicPr>
          <p:cNvPr id="29700" name="Picture 4" descr="IMG_24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1" y="1916113"/>
            <a:ext cx="10369549" cy="324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1200151" y="5445126"/>
            <a:ext cx="10272183" cy="93662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TW" altLang="en-US" sz="2800">
                <a:solidFill>
                  <a:srgbClr val="800000"/>
                </a:solidFill>
                <a:ea typeface="華康行楷體W5" pitchFamily="65" charset="-120"/>
              </a:rPr>
              <a:t>連加的次數不能是分數或小數</a:t>
            </a:r>
            <a:r>
              <a:rPr lang="en-US" altLang="zh-TW" sz="2800">
                <a:solidFill>
                  <a:srgbClr val="800000"/>
                </a:solidFill>
                <a:ea typeface="華康行楷體W5" pitchFamily="65" charset="-120"/>
              </a:rPr>
              <a:t>,</a:t>
            </a:r>
            <a:r>
              <a:rPr lang="zh-TW" altLang="en-US" sz="2800">
                <a:solidFill>
                  <a:srgbClr val="800000"/>
                </a:solidFill>
                <a:ea typeface="華康行楷體W5" pitchFamily="65" charset="-120"/>
              </a:rPr>
              <a:t>所以建議透過</a:t>
            </a:r>
          </a:p>
          <a:p>
            <a:r>
              <a:rPr lang="zh-TW" altLang="en-US" sz="2800">
                <a:solidFill>
                  <a:schemeClr val="bg2"/>
                </a:solidFill>
                <a:ea typeface="華康行楷體W5" pitchFamily="65" charset="-120"/>
              </a:rPr>
              <a:t>單位量轉換的方式</a:t>
            </a:r>
            <a:r>
              <a:rPr lang="zh-TW" altLang="en-US" sz="2800">
                <a:solidFill>
                  <a:srgbClr val="800000"/>
                </a:solidFill>
                <a:ea typeface="華康行楷體W5" pitchFamily="65" charset="-120"/>
              </a:rPr>
              <a:t>引入乘法</a:t>
            </a:r>
            <a:endParaRPr lang="en-US" altLang="zh-TW" sz="2800">
              <a:solidFill>
                <a:srgbClr val="800000"/>
              </a:solidFill>
              <a:ea typeface="華康行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0531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5400" smtClean="0">
                <a:latin typeface="標楷體" pitchFamily="65" charset="-120"/>
                <a:ea typeface="標楷體" pitchFamily="65" charset="-120"/>
                <a:cs typeface="Trebuchet MS" pitchFamily="34" charset="0"/>
              </a:rPr>
              <a:t>引入乘法算式</a:t>
            </a:r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5604" name="Picture 4" descr="IMG_24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1557338"/>
            <a:ext cx="9313333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Oval 5"/>
          <p:cNvSpPr>
            <a:spLocks noChangeArrowheads="1"/>
          </p:cNvSpPr>
          <p:nvPr/>
        </p:nvSpPr>
        <p:spPr bwMode="auto">
          <a:xfrm>
            <a:off x="1678517" y="2997201"/>
            <a:ext cx="6434667" cy="136842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750" name="Line 6"/>
          <p:cNvSpPr>
            <a:spLocks noChangeShapeType="1"/>
          </p:cNvSpPr>
          <p:nvPr/>
        </p:nvSpPr>
        <p:spPr bwMode="auto">
          <a:xfrm flipV="1">
            <a:off x="8015817" y="3068638"/>
            <a:ext cx="2497667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10513484" y="1052514"/>
            <a:ext cx="863600" cy="55451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TW" altLang="en-US" sz="2400">
                <a:solidFill>
                  <a:schemeClr val="bg1"/>
                </a:solidFill>
              </a:rPr>
              <a:t>學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童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在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這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個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部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份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的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學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習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是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相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當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困</a:t>
            </a:r>
          </a:p>
          <a:p>
            <a:pPr algn="ctr"/>
            <a:r>
              <a:rPr lang="zh-TW" altLang="en-US" sz="2400">
                <a:solidFill>
                  <a:schemeClr val="bg1"/>
                </a:solidFill>
              </a:rPr>
              <a:t>難</a:t>
            </a:r>
          </a:p>
        </p:txBody>
      </p:sp>
      <p:sp>
        <p:nvSpPr>
          <p:cNvPr id="31752" name="Line 8"/>
          <p:cNvSpPr>
            <a:spLocks noChangeShapeType="1"/>
          </p:cNvSpPr>
          <p:nvPr/>
        </p:nvSpPr>
        <p:spPr bwMode="auto">
          <a:xfrm flipH="1">
            <a:off x="8208434" y="2420939"/>
            <a:ext cx="2207684" cy="71437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5345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animBg="1"/>
      <p:bldP spid="31750" grpId="0" animBg="1"/>
      <p:bldP spid="31751" grpId="0" animBg="1"/>
      <p:bldP spid="3175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xmlns="" id="{433CBB0A-82E7-5F4C-A24F-2AB80E244D0C}"/>
              </a:ext>
            </a:extLst>
          </p:cNvPr>
          <p:cNvSpPr txBox="1"/>
          <p:nvPr/>
        </p:nvSpPr>
        <p:spPr>
          <a:xfrm>
            <a:off x="3159137" y="1681676"/>
            <a:ext cx="7204063" cy="160454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kumimoji="1" lang="zh-TW" altLang="en-US" sz="51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十二年國教</a:t>
            </a:r>
            <a:endParaRPr kumimoji="1" lang="en-US" altLang="zh-TW" sz="51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ctr">
              <a:lnSpc>
                <a:spcPct val="90000"/>
              </a:lnSpc>
              <a:defRPr/>
            </a:pPr>
            <a:r>
              <a:rPr kumimoji="1" lang="en-US" altLang="zh-TW" sz="51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-</a:t>
            </a:r>
            <a:r>
              <a:rPr kumimoji="1" lang="zh-TW" altLang="en-US" sz="51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數學領綱實施要點</a:t>
            </a:r>
            <a:endParaRPr kumimoji="1" lang="zh-CN" altLang="en-US" sz="51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5594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reeform 12"/>
          <p:cNvSpPr>
            <a:spLocks/>
          </p:cNvSpPr>
          <p:nvPr/>
        </p:nvSpPr>
        <p:spPr bwMode="auto">
          <a:xfrm>
            <a:off x="2201864" y="4457702"/>
            <a:ext cx="720725" cy="322263"/>
          </a:xfrm>
          <a:custGeom>
            <a:avLst/>
            <a:gdLst>
              <a:gd name="T0" fmla="*/ 2147483646 w 173"/>
              <a:gd name="T1" fmla="*/ 2147483646 h 73"/>
              <a:gd name="T2" fmla="*/ 2147483646 w 173"/>
              <a:gd name="T3" fmla="*/ 2147483646 h 73"/>
              <a:gd name="T4" fmla="*/ 2147483646 w 173"/>
              <a:gd name="T5" fmla="*/ 2147483646 h 73"/>
              <a:gd name="T6" fmla="*/ 2147483646 w 173"/>
              <a:gd name="T7" fmla="*/ 0 h 73"/>
              <a:gd name="T8" fmla="*/ 2147483646 w 173"/>
              <a:gd name="T9" fmla="*/ 2147483646 h 73"/>
              <a:gd name="T10" fmla="*/ 2147483646 w 173"/>
              <a:gd name="T11" fmla="*/ 2147483646 h 73"/>
              <a:gd name="T12" fmla="*/ 2147483646 w 173"/>
              <a:gd name="T13" fmla="*/ 2147483646 h 73"/>
              <a:gd name="T14" fmla="*/ 2147483646 w 173"/>
              <a:gd name="T15" fmla="*/ 2147483646 h 73"/>
              <a:gd name="T16" fmla="*/ 2147483646 w 173"/>
              <a:gd name="T17" fmla="*/ 2147483646 h 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3"/>
              <a:gd name="T28" fmla="*/ 0 h 73"/>
              <a:gd name="T29" fmla="*/ 173 w 173"/>
              <a:gd name="T30" fmla="*/ 73 h 7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3" h="73">
                <a:moveTo>
                  <a:pt x="6" y="73"/>
                </a:moveTo>
                <a:cubicBezTo>
                  <a:pt x="0" y="52"/>
                  <a:pt x="11" y="24"/>
                  <a:pt x="40" y="24"/>
                </a:cubicBezTo>
                <a:cubicBezTo>
                  <a:pt x="47" y="24"/>
                  <a:pt x="52" y="26"/>
                  <a:pt x="57" y="29"/>
                </a:cubicBezTo>
                <a:cubicBezTo>
                  <a:pt x="60" y="13"/>
                  <a:pt x="72" y="0"/>
                  <a:pt x="94" y="0"/>
                </a:cubicBezTo>
                <a:cubicBezTo>
                  <a:pt x="115" y="0"/>
                  <a:pt x="129" y="20"/>
                  <a:pt x="128" y="39"/>
                </a:cubicBezTo>
                <a:cubicBezTo>
                  <a:pt x="132" y="37"/>
                  <a:pt x="136" y="36"/>
                  <a:pt x="140" y="36"/>
                </a:cubicBezTo>
                <a:cubicBezTo>
                  <a:pt x="158" y="36"/>
                  <a:pt x="173" y="51"/>
                  <a:pt x="173" y="69"/>
                </a:cubicBezTo>
                <a:cubicBezTo>
                  <a:pt x="173" y="71"/>
                  <a:pt x="173" y="72"/>
                  <a:pt x="173" y="73"/>
                </a:cubicBezTo>
                <a:lnTo>
                  <a:pt x="6" y="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endParaRPr lang="zh-TW" altLang="en-US" sz="1400"/>
          </a:p>
        </p:txBody>
      </p:sp>
      <p:grpSp>
        <p:nvGrpSpPr>
          <p:cNvPr id="35843" name="组合 585"/>
          <p:cNvGrpSpPr>
            <a:grpSpLocks/>
          </p:cNvGrpSpPr>
          <p:nvPr/>
        </p:nvGrpSpPr>
        <p:grpSpPr bwMode="auto">
          <a:xfrm>
            <a:off x="-25400" y="5164139"/>
            <a:ext cx="12303125" cy="1743075"/>
            <a:chOff x="-25400" y="5164139"/>
            <a:chExt cx="12303126" cy="1743075"/>
          </a:xfrm>
        </p:grpSpPr>
        <p:sp>
          <p:nvSpPr>
            <p:cNvPr id="35848" name="Freeform 17"/>
            <p:cNvSpPr>
              <a:spLocks/>
            </p:cNvSpPr>
            <p:nvPr/>
          </p:nvSpPr>
          <p:spPr bwMode="auto">
            <a:xfrm>
              <a:off x="9906001" y="6311901"/>
              <a:ext cx="1020763" cy="409575"/>
            </a:xfrm>
            <a:custGeom>
              <a:avLst/>
              <a:gdLst>
                <a:gd name="T0" fmla="*/ 0 w 245"/>
                <a:gd name="T1" fmla="*/ 2147483646 h 93"/>
                <a:gd name="T2" fmla="*/ 2147483646 w 245"/>
                <a:gd name="T3" fmla="*/ 2147483646 h 93"/>
                <a:gd name="T4" fmla="*/ 2147483646 w 245"/>
                <a:gd name="T5" fmla="*/ 2147483646 h 93"/>
                <a:gd name="T6" fmla="*/ 2147483646 w 245"/>
                <a:gd name="T7" fmla="*/ 2147483646 h 93"/>
                <a:gd name="T8" fmla="*/ 2147483646 w 245"/>
                <a:gd name="T9" fmla="*/ 2147483646 h 93"/>
                <a:gd name="T10" fmla="*/ 2147483646 w 245"/>
                <a:gd name="T11" fmla="*/ 2147483646 h 93"/>
                <a:gd name="T12" fmla="*/ 2147483646 w 245"/>
                <a:gd name="T13" fmla="*/ 2147483646 h 93"/>
                <a:gd name="T14" fmla="*/ 2147483646 w 245"/>
                <a:gd name="T15" fmla="*/ 2147483646 h 93"/>
                <a:gd name="T16" fmla="*/ 2147483646 w 245"/>
                <a:gd name="T17" fmla="*/ 2147483646 h 93"/>
                <a:gd name="T18" fmla="*/ 2147483646 w 245"/>
                <a:gd name="T19" fmla="*/ 2147483646 h 93"/>
                <a:gd name="T20" fmla="*/ 2147483646 w 245"/>
                <a:gd name="T21" fmla="*/ 2147483646 h 93"/>
                <a:gd name="T22" fmla="*/ 2147483646 w 245"/>
                <a:gd name="T23" fmla="*/ 0 h 93"/>
                <a:gd name="T24" fmla="*/ 2147483646 w 245"/>
                <a:gd name="T25" fmla="*/ 2147483646 h 93"/>
                <a:gd name="T26" fmla="*/ 2147483646 w 245"/>
                <a:gd name="T27" fmla="*/ 2147483646 h 93"/>
                <a:gd name="T28" fmla="*/ 2147483646 w 245"/>
                <a:gd name="T29" fmla="*/ 2147483646 h 93"/>
                <a:gd name="T30" fmla="*/ 2147483646 w 245"/>
                <a:gd name="T31" fmla="*/ 2147483646 h 93"/>
                <a:gd name="T32" fmla="*/ 2147483646 w 245"/>
                <a:gd name="T33" fmla="*/ 2147483646 h 93"/>
                <a:gd name="T34" fmla="*/ 0 w 245"/>
                <a:gd name="T35" fmla="*/ 2147483646 h 9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5"/>
                <a:gd name="T55" fmla="*/ 0 h 93"/>
                <a:gd name="T56" fmla="*/ 245 w 245"/>
                <a:gd name="T57" fmla="*/ 93 h 9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5" h="93">
                  <a:moveTo>
                    <a:pt x="0" y="93"/>
                  </a:moveTo>
                  <a:cubicBezTo>
                    <a:pt x="245" y="93"/>
                    <a:pt x="245" y="93"/>
                    <a:pt x="245" y="93"/>
                  </a:cubicBezTo>
                  <a:cubicBezTo>
                    <a:pt x="245" y="90"/>
                    <a:pt x="245" y="88"/>
                    <a:pt x="244" y="85"/>
                  </a:cubicBezTo>
                  <a:cubicBezTo>
                    <a:pt x="242" y="82"/>
                    <a:pt x="241" y="78"/>
                    <a:pt x="239" y="75"/>
                  </a:cubicBezTo>
                  <a:cubicBezTo>
                    <a:pt x="235" y="68"/>
                    <a:pt x="230" y="62"/>
                    <a:pt x="223" y="58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216" y="54"/>
                    <a:pt x="209" y="52"/>
                    <a:pt x="201" y="52"/>
                  </a:cubicBezTo>
                  <a:cubicBezTo>
                    <a:pt x="198" y="52"/>
                    <a:pt x="196" y="53"/>
                    <a:pt x="194" y="53"/>
                  </a:cubicBezTo>
                  <a:cubicBezTo>
                    <a:pt x="194" y="52"/>
                    <a:pt x="194" y="51"/>
                    <a:pt x="194" y="50"/>
                  </a:cubicBezTo>
                  <a:cubicBezTo>
                    <a:pt x="194" y="27"/>
                    <a:pt x="175" y="8"/>
                    <a:pt x="153" y="8"/>
                  </a:cubicBezTo>
                  <a:cubicBezTo>
                    <a:pt x="144" y="8"/>
                    <a:pt x="136" y="11"/>
                    <a:pt x="130" y="15"/>
                  </a:cubicBezTo>
                  <a:cubicBezTo>
                    <a:pt x="125" y="6"/>
                    <a:pt x="116" y="0"/>
                    <a:pt x="103" y="0"/>
                  </a:cubicBezTo>
                  <a:cubicBezTo>
                    <a:pt x="86" y="0"/>
                    <a:pt x="76" y="12"/>
                    <a:pt x="74" y="25"/>
                  </a:cubicBezTo>
                  <a:cubicBezTo>
                    <a:pt x="71" y="24"/>
                    <a:pt x="68" y="23"/>
                    <a:pt x="64" y="23"/>
                  </a:cubicBezTo>
                  <a:cubicBezTo>
                    <a:pt x="48" y="23"/>
                    <a:pt x="35" y="36"/>
                    <a:pt x="35" y="52"/>
                  </a:cubicBezTo>
                  <a:cubicBezTo>
                    <a:pt x="35" y="55"/>
                    <a:pt x="35" y="57"/>
                    <a:pt x="36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6" y="60"/>
                    <a:pt x="1" y="75"/>
                    <a:pt x="0" y="93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49" name="Freeform 18"/>
            <p:cNvSpPr>
              <a:spLocks/>
            </p:cNvSpPr>
            <p:nvPr/>
          </p:nvSpPr>
          <p:spPr bwMode="auto">
            <a:xfrm>
              <a:off x="10426701" y="6346826"/>
              <a:ext cx="500063" cy="374650"/>
            </a:xfrm>
            <a:custGeom>
              <a:avLst/>
              <a:gdLst>
                <a:gd name="T0" fmla="*/ 2147483646 w 120"/>
                <a:gd name="T1" fmla="*/ 0 h 85"/>
                <a:gd name="T2" fmla="*/ 2147483646 w 120"/>
                <a:gd name="T3" fmla="*/ 2147483646 h 85"/>
                <a:gd name="T4" fmla="*/ 2147483646 w 120"/>
                <a:gd name="T5" fmla="*/ 2147483646 h 85"/>
                <a:gd name="T6" fmla="*/ 0 w 120"/>
                <a:gd name="T7" fmla="*/ 2147483646 h 85"/>
                <a:gd name="T8" fmla="*/ 2147483646 w 120"/>
                <a:gd name="T9" fmla="*/ 2147483646 h 85"/>
                <a:gd name="T10" fmla="*/ 2147483646 w 120"/>
                <a:gd name="T11" fmla="*/ 2147483646 h 85"/>
                <a:gd name="T12" fmla="*/ 2147483646 w 120"/>
                <a:gd name="T13" fmla="*/ 2147483646 h 85"/>
                <a:gd name="T14" fmla="*/ 2147483646 w 120"/>
                <a:gd name="T15" fmla="*/ 2147483646 h 85"/>
                <a:gd name="T16" fmla="*/ 2147483646 w 120"/>
                <a:gd name="T17" fmla="*/ 2147483646 h 85"/>
                <a:gd name="T18" fmla="*/ 2147483646 w 120"/>
                <a:gd name="T19" fmla="*/ 2147483646 h 85"/>
                <a:gd name="T20" fmla="*/ 2147483646 w 120"/>
                <a:gd name="T21" fmla="*/ 2147483646 h 85"/>
                <a:gd name="T22" fmla="*/ 2147483646 w 120"/>
                <a:gd name="T23" fmla="*/ 2147483646 h 85"/>
                <a:gd name="T24" fmla="*/ 2147483646 w 120"/>
                <a:gd name="T25" fmla="*/ 2147483646 h 85"/>
                <a:gd name="T26" fmla="*/ 2147483646 w 120"/>
                <a:gd name="T27" fmla="*/ 2147483646 h 85"/>
                <a:gd name="T28" fmla="*/ 2147483646 w 120"/>
                <a:gd name="T29" fmla="*/ 2147483646 h 85"/>
                <a:gd name="T30" fmla="*/ 2147483646 w 120"/>
                <a:gd name="T31" fmla="*/ 0 h 8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0"/>
                <a:gd name="T49" fmla="*/ 0 h 85"/>
                <a:gd name="T50" fmla="*/ 120 w 120"/>
                <a:gd name="T51" fmla="*/ 85 h 8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0" h="85">
                  <a:moveTo>
                    <a:pt x="28" y="0"/>
                  </a:moveTo>
                  <a:cubicBezTo>
                    <a:pt x="19" y="0"/>
                    <a:pt x="11" y="3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5"/>
                    <a:pt x="2" y="3"/>
                    <a:pt x="0" y="1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0" y="82"/>
                    <a:pt x="120" y="80"/>
                    <a:pt x="119" y="77"/>
                  </a:cubicBezTo>
                  <a:cubicBezTo>
                    <a:pt x="117" y="74"/>
                    <a:pt x="116" y="70"/>
                    <a:pt x="114" y="67"/>
                  </a:cubicBezTo>
                  <a:cubicBezTo>
                    <a:pt x="110" y="60"/>
                    <a:pt x="105" y="54"/>
                    <a:pt x="98" y="50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1" y="46"/>
                    <a:pt x="84" y="44"/>
                    <a:pt x="76" y="44"/>
                  </a:cubicBezTo>
                  <a:cubicBezTo>
                    <a:pt x="73" y="44"/>
                    <a:pt x="71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9" y="19"/>
                    <a:pt x="50" y="0"/>
                    <a:pt x="28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50" name="Freeform 31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51" name="Freeform 32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52" name="Freeform 44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  <a:close/>
                </a:path>
              </a:pathLst>
            </a:custGeom>
            <a:solidFill>
              <a:srgbClr val="C56D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53" name="Freeform 45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54" name="Oval 46"/>
            <p:cNvSpPr>
              <a:spLocks noChangeArrowheads="1"/>
            </p:cNvSpPr>
            <p:nvPr/>
          </p:nvSpPr>
          <p:spPr bwMode="auto">
            <a:xfrm>
              <a:off x="184150" y="5873751"/>
              <a:ext cx="290513" cy="309563"/>
            </a:xfrm>
            <a:prstGeom prst="ellipse">
              <a:avLst/>
            </a:pr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55" name="Freeform 47"/>
            <p:cNvSpPr>
              <a:spLocks/>
            </p:cNvSpPr>
            <p:nvPr/>
          </p:nvSpPr>
          <p:spPr bwMode="auto">
            <a:xfrm>
              <a:off x="774700" y="5781676"/>
              <a:ext cx="250825" cy="265113"/>
            </a:xfrm>
            <a:custGeom>
              <a:avLst/>
              <a:gdLst>
                <a:gd name="T0" fmla="*/ 2147483646 w 60"/>
                <a:gd name="T1" fmla="*/ 2147483646 h 60"/>
                <a:gd name="T2" fmla="*/ 2147483646 w 60"/>
                <a:gd name="T3" fmla="*/ 2147483646 h 60"/>
                <a:gd name="T4" fmla="*/ 2147483646 w 60"/>
                <a:gd name="T5" fmla="*/ 2147483646 h 60"/>
                <a:gd name="T6" fmla="*/ 2147483646 w 60"/>
                <a:gd name="T7" fmla="*/ 0 h 60"/>
                <a:gd name="T8" fmla="*/ 2147483646 w 60"/>
                <a:gd name="T9" fmla="*/ 214748364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0"/>
                <a:gd name="T16" fmla="*/ 0 h 60"/>
                <a:gd name="T17" fmla="*/ 60 w 60"/>
                <a:gd name="T18" fmla="*/ 60 h 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0" h="60">
                  <a:moveTo>
                    <a:pt x="60" y="29"/>
                  </a:moveTo>
                  <a:cubicBezTo>
                    <a:pt x="60" y="46"/>
                    <a:pt x="47" y="59"/>
                    <a:pt x="31" y="60"/>
                  </a:cubicBezTo>
                  <a:cubicBezTo>
                    <a:pt x="14" y="60"/>
                    <a:pt x="1" y="47"/>
                    <a:pt x="1" y="30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6" y="0"/>
                    <a:pt x="60" y="13"/>
                    <a:pt x="60" y="29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56" name="Freeform 48"/>
            <p:cNvSpPr>
              <a:spLocks/>
            </p:cNvSpPr>
            <p:nvPr/>
          </p:nvSpPr>
          <p:spPr bwMode="auto">
            <a:xfrm>
              <a:off x="274638" y="5216526"/>
              <a:ext cx="584200" cy="639763"/>
            </a:xfrm>
            <a:custGeom>
              <a:avLst/>
              <a:gdLst>
                <a:gd name="T0" fmla="*/ 2147483646 w 140"/>
                <a:gd name="T1" fmla="*/ 2147483646 h 145"/>
                <a:gd name="T2" fmla="*/ 2147483646 w 140"/>
                <a:gd name="T3" fmla="*/ 2147483646 h 145"/>
                <a:gd name="T4" fmla="*/ 2147483646 w 140"/>
                <a:gd name="T5" fmla="*/ 2147483646 h 145"/>
                <a:gd name="T6" fmla="*/ 2147483646 w 140"/>
                <a:gd name="T7" fmla="*/ 0 h 145"/>
                <a:gd name="T8" fmla="*/ 2147483646 w 140"/>
                <a:gd name="T9" fmla="*/ 2147483646 h 1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0"/>
                <a:gd name="T16" fmla="*/ 0 h 145"/>
                <a:gd name="T17" fmla="*/ 140 w 140"/>
                <a:gd name="T18" fmla="*/ 145 h 1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0" h="145">
                  <a:moveTo>
                    <a:pt x="140" y="71"/>
                  </a:moveTo>
                  <a:cubicBezTo>
                    <a:pt x="140" y="111"/>
                    <a:pt x="110" y="144"/>
                    <a:pt x="71" y="144"/>
                  </a:cubicBezTo>
                  <a:cubicBezTo>
                    <a:pt x="33" y="145"/>
                    <a:pt x="1" y="113"/>
                    <a:pt x="1" y="74"/>
                  </a:cubicBezTo>
                  <a:cubicBezTo>
                    <a:pt x="0" y="34"/>
                    <a:pt x="31" y="1"/>
                    <a:pt x="69" y="0"/>
                  </a:cubicBezTo>
                  <a:cubicBezTo>
                    <a:pt x="107" y="0"/>
                    <a:pt x="139" y="31"/>
                    <a:pt x="140" y="7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57" name="Oval 49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58" name="Freeform 50"/>
            <p:cNvSpPr>
              <a:spLocks noEditPoints="1"/>
            </p:cNvSpPr>
            <p:nvPr/>
          </p:nvSpPr>
          <p:spPr bwMode="auto">
            <a:xfrm>
              <a:off x="646113" y="5481639"/>
              <a:ext cx="254000" cy="573088"/>
            </a:xfrm>
            <a:custGeom>
              <a:avLst/>
              <a:gdLst>
                <a:gd name="T0" fmla="*/ 2147483646 w 61"/>
                <a:gd name="T1" fmla="*/ 2147483646 h 130"/>
                <a:gd name="T2" fmla="*/ 2147483646 w 61"/>
                <a:gd name="T3" fmla="*/ 2147483646 h 130"/>
                <a:gd name="T4" fmla="*/ 2147483646 w 61"/>
                <a:gd name="T5" fmla="*/ 2147483646 h 130"/>
                <a:gd name="T6" fmla="*/ 2147483646 w 61"/>
                <a:gd name="T7" fmla="*/ 2147483646 h 130"/>
                <a:gd name="T8" fmla="*/ 2147483646 w 61"/>
                <a:gd name="T9" fmla="*/ 2147483646 h 130"/>
                <a:gd name="T10" fmla="*/ 2147483646 w 61"/>
                <a:gd name="T11" fmla="*/ 2147483646 h 130"/>
                <a:gd name="T12" fmla="*/ 2147483646 w 61"/>
                <a:gd name="T13" fmla="*/ 2147483646 h 130"/>
                <a:gd name="T14" fmla="*/ 2147483646 w 61"/>
                <a:gd name="T15" fmla="*/ 2147483646 h 130"/>
                <a:gd name="T16" fmla="*/ 2147483646 w 61"/>
                <a:gd name="T17" fmla="*/ 2147483646 h 130"/>
                <a:gd name="T18" fmla="*/ 2147483646 w 61"/>
                <a:gd name="T19" fmla="*/ 2147483646 h 130"/>
                <a:gd name="T20" fmla="*/ 2147483646 w 61"/>
                <a:gd name="T21" fmla="*/ 2147483646 h 130"/>
                <a:gd name="T22" fmla="*/ 2147483646 w 61"/>
                <a:gd name="T23" fmla="*/ 2147483646 h 130"/>
                <a:gd name="T24" fmla="*/ 2147483646 w 61"/>
                <a:gd name="T25" fmla="*/ 2147483646 h 130"/>
                <a:gd name="T26" fmla="*/ 2147483646 w 61"/>
                <a:gd name="T27" fmla="*/ 2147483646 h 130"/>
                <a:gd name="T28" fmla="*/ 2147483646 w 61"/>
                <a:gd name="T29" fmla="*/ 2147483646 h 130"/>
                <a:gd name="T30" fmla="*/ 2147483646 w 61"/>
                <a:gd name="T31" fmla="*/ 2147483646 h 130"/>
                <a:gd name="T32" fmla="*/ 2147483646 w 61"/>
                <a:gd name="T33" fmla="*/ 2147483646 h 130"/>
                <a:gd name="T34" fmla="*/ 2147483646 w 61"/>
                <a:gd name="T35" fmla="*/ 2147483646 h 130"/>
                <a:gd name="T36" fmla="*/ 2147483646 w 61"/>
                <a:gd name="T37" fmla="*/ 2147483646 h 130"/>
                <a:gd name="T38" fmla="*/ 2147483646 w 61"/>
                <a:gd name="T39" fmla="*/ 2147483646 h 130"/>
                <a:gd name="T40" fmla="*/ 2147483646 w 61"/>
                <a:gd name="T41" fmla="*/ 2147483646 h 130"/>
                <a:gd name="T42" fmla="*/ 2147483646 w 61"/>
                <a:gd name="T43" fmla="*/ 2147483646 h 130"/>
                <a:gd name="T44" fmla="*/ 2147483646 w 61"/>
                <a:gd name="T45" fmla="*/ 2147483646 h 130"/>
                <a:gd name="T46" fmla="*/ 2147483646 w 61"/>
                <a:gd name="T47" fmla="*/ 2147483646 h 130"/>
                <a:gd name="T48" fmla="*/ 2147483646 w 61"/>
                <a:gd name="T49" fmla="*/ 2147483646 h 130"/>
                <a:gd name="T50" fmla="*/ 2147483646 w 61"/>
                <a:gd name="T51" fmla="*/ 2147483646 h 130"/>
                <a:gd name="T52" fmla="*/ 2147483646 w 61"/>
                <a:gd name="T53" fmla="*/ 2147483646 h 130"/>
                <a:gd name="T54" fmla="*/ 2147483646 w 61"/>
                <a:gd name="T55" fmla="*/ 2147483646 h 130"/>
                <a:gd name="T56" fmla="*/ 2147483646 w 61"/>
                <a:gd name="T57" fmla="*/ 2147483646 h 130"/>
                <a:gd name="T58" fmla="*/ 2147483646 w 61"/>
                <a:gd name="T59" fmla="*/ 2147483646 h 130"/>
                <a:gd name="T60" fmla="*/ 2147483646 w 61"/>
                <a:gd name="T61" fmla="*/ 2147483646 h 130"/>
                <a:gd name="T62" fmla="*/ 2147483646 w 61"/>
                <a:gd name="T63" fmla="*/ 2147483646 h 130"/>
                <a:gd name="T64" fmla="*/ 2147483646 w 61"/>
                <a:gd name="T65" fmla="*/ 2147483646 h 130"/>
                <a:gd name="T66" fmla="*/ 2147483646 w 61"/>
                <a:gd name="T67" fmla="*/ 2147483646 h 130"/>
                <a:gd name="T68" fmla="*/ 2147483646 w 61"/>
                <a:gd name="T69" fmla="*/ 2147483646 h 130"/>
                <a:gd name="T70" fmla="*/ 2147483646 w 61"/>
                <a:gd name="T71" fmla="*/ 2147483646 h 130"/>
                <a:gd name="T72" fmla="*/ 2147483646 w 61"/>
                <a:gd name="T73" fmla="*/ 2147483646 h 130"/>
                <a:gd name="T74" fmla="*/ 2147483646 w 61"/>
                <a:gd name="T75" fmla="*/ 2147483646 h 130"/>
                <a:gd name="T76" fmla="*/ 2147483646 w 61"/>
                <a:gd name="T77" fmla="*/ 2147483646 h 130"/>
                <a:gd name="T78" fmla="*/ 2147483646 w 61"/>
                <a:gd name="T79" fmla="*/ 2147483646 h 130"/>
                <a:gd name="T80" fmla="*/ 2147483646 w 61"/>
                <a:gd name="T81" fmla="*/ 2147483646 h 130"/>
                <a:gd name="T82" fmla="*/ 2147483646 w 61"/>
                <a:gd name="T83" fmla="*/ 2147483646 h 130"/>
                <a:gd name="T84" fmla="*/ 2147483646 w 61"/>
                <a:gd name="T85" fmla="*/ 2147483646 h 130"/>
                <a:gd name="T86" fmla="*/ 2147483646 w 61"/>
                <a:gd name="T87" fmla="*/ 2147483646 h 130"/>
                <a:gd name="T88" fmla="*/ 2147483646 w 61"/>
                <a:gd name="T89" fmla="*/ 2147483646 h 130"/>
                <a:gd name="T90" fmla="*/ 2147483646 w 61"/>
                <a:gd name="T91" fmla="*/ 2147483646 h 130"/>
                <a:gd name="T92" fmla="*/ 2147483646 w 61"/>
                <a:gd name="T93" fmla="*/ 2147483646 h 130"/>
                <a:gd name="T94" fmla="*/ 2147483646 w 61"/>
                <a:gd name="T95" fmla="*/ 2147483646 h 130"/>
                <a:gd name="T96" fmla="*/ 2147483646 w 61"/>
                <a:gd name="T97" fmla="*/ 2147483646 h 130"/>
                <a:gd name="T98" fmla="*/ 2147483646 w 61"/>
                <a:gd name="T99" fmla="*/ 2147483646 h 130"/>
                <a:gd name="T100" fmla="*/ 2147483646 w 61"/>
                <a:gd name="T101" fmla="*/ 2147483646 h 130"/>
                <a:gd name="T102" fmla="*/ 2147483646 w 61"/>
                <a:gd name="T103" fmla="*/ 2147483646 h 130"/>
                <a:gd name="T104" fmla="*/ 2147483646 w 61"/>
                <a:gd name="T105" fmla="*/ 2147483646 h 130"/>
                <a:gd name="T106" fmla="*/ 2147483646 w 61"/>
                <a:gd name="T107" fmla="*/ 2147483646 h 130"/>
                <a:gd name="T108" fmla="*/ 2147483646 w 61"/>
                <a:gd name="T109" fmla="*/ 2147483646 h 130"/>
                <a:gd name="T110" fmla="*/ 2147483646 w 61"/>
                <a:gd name="T111" fmla="*/ 2147483646 h 130"/>
                <a:gd name="T112" fmla="*/ 2147483646 w 61"/>
                <a:gd name="T113" fmla="*/ 2147483646 h 130"/>
                <a:gd name="T114" fmla="*/ 2147483646 w 61"/>
                <a:gd name="T115" fmla="*/ 2147483646 h 130"/>
                <a:gd name="T116" fmla="*/ 2147483646 w 61"/>
                <a:gd name="T117" fmla="*/ 2147483646 h 130"/>
                <a:gd name="T118" fmla="*/ 2147483646 w 61"/>
                <a:gd name="T119" fmla="*/ 0 h 130"/>
                <a:gd name="T120" fmla="*/ 2147483646 w 61"/>
                <a:gd name="T121" fmla="*/ 0 h 130"/>
                <a:gd name="T122" fmla="*/ 2147483646 w 61"/>
                <a:gd name="T123" fmla="*/ 0 h 13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1"/>
                <a:gd name="T187" fmla="*/ 0 h 130"/>
                <a:gd name="T188" fmla="*/ 61 w 61"/>
                <a:gd name="T189" fmla="*/ 130 h 13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1" h="130">
                  <a:moveTo>
                    <a:pt x="32" y="104"/>
                  </a:moveTo>
                  <a:cubicBezTo>
                    <a:pt x="2" y="129"/>
                    <a:pt x="2" y="129"/>
                    <a:pt x="2" y="12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5" y="118"/>
                    <a:pt x="47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47" y="128"/>
                    <a:pt x="35" y="117"/>
                    <a:pt x="32" y="104"/>
                  </a:cubicBezTo>
                  <a:moveTo>
                    <a:pt x="32" y="97"/>
                  </a:moveTo>
                  <a:cubicBezTo>
                    <a:pt x="0" y="107"/>
                    <a:pt x="0" y="107"/>
                    <a:pt x="0" y="10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59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1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1"/>
                  </a:moveTo>
                  <a:cubicBezTo>
                    <a:pt x="51" y="11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1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0"/>
                  </a:moveTo>
                  <a:cubicBezTo>
                    <a:pt x="51" y="10"/>
                    <a:pt x="51" y="11"/>
                    <a:pt x="51" y="11"/>
                  </a:cubicBezTo>
                  <a:cubicBezTo>
                    <a:pt x="51" y="11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0" y="9"/>
                  </a:moveTo>
                  <a:cubicBezTo>
                    <a:pt x="50" y="9"/>
                    <a:pt x="51" y="10"/>
                    <a:pt x="51" y="10"/>
                  </a:cubicBezTo>
                  <a:cubicBezTo>
                    <a:pt x="51" y="10"/>
                    <a:pt x="50" y="9"/>
                    <a:pt x="50" y="9"/>
                  </a:cubicBezTo>
                  <a:moveTo>
                    <a:pt x="50" y="3"/>
                  </a:moveTo>
                  <a:cubicBezTo>
                    <a:pt x="50" y="5"/>
                    <a:pt x="50" y="7"/>
                    <a:pt x="50" y="9"/>
                  </a:cubicBezTo>
                  <a:cubicBezTo>
                    <a:pt x="50" y="7"/>
                    <a:pt x="50" y="5"/>
                    <a:pt x="50" y="3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1"/>
                  </a:moveTo>
                  <a:cubicBezTo>
                    <a:pt x="50" y="1"/>
                    <a:pt x="50" y="2"/>
                    <a:pt x="50" y="2"/>
                  </a:cubicBezTo>
                  <a:cubicBezTo>
                    <a:pt x="50" y="2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59" name="Rectangle 51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60" name="Rectangle 52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61" name="Freeform 53"/>
            <p:cNvSpPr>
              <a:spLocks noEditPoints="1"/>
            </p:cNvSpPr>
            <p:nvPr/>
          </p:nvSpPr>
          <p:spPr bwMode="auto">
            <a:xfrm>
              <a:off x="584200" y="5848351"/>
              <a:ext cx="195263" cy="989013"/>
            </a:xfrm>
            <a:custGeom>
              <a:avLst/>
              <a:gdLst>
                <a:gd name="T0" fmla="*/ 2147483646 w 47"/>
                <a:gd name="T1" fmla="*/ 2147483646 h 224"/>
                <a:gd name="T2" fmla="*/ 0 w 47"/>
                <a:gd name="T3" fmla="*/ 2147483646 h 224"/>
                <a:gd name="T4" fmla="*/ 0 w 47"/>
                <a:gd name="T5" fmla="*/ 2147483646 h 224"/>
                <a:gd name="T6" fmla="*/ 2147483646 w 47"/>
                <a:gd name="T7" fmla="*/ 2147483646 h 224"/>
                <a:gd name="T8" fmla="*/ 2147483646 w 47"/>
                <a:gd name="T9" fmla="*/ 2147483646 h 224"/>
                <a:gd name="T10" fmla="*/ 2147483646 w 47"/>
                <a:gd name="T11" fmla="*/ 0 h 224"/>
                <a:gd name="T12" fmla="*/ 0 w 47"/>
                <a:gd name="T13" fmla="*/ 2147483646 h 224"/>
                <a:gd name="T14" fmla="*/ 0 w 47"/>
                <a:gd name="T15" fmla="*/ 2147483646 h 224"/>
                <a:gd name="T16" fmla="*/ 2147483646 w 47"/>
                <a:gd name="T17" fmla="*/ 2147483646 h 224"/>
                <a:gd name="T18" fmla="*/ 2147483646 w 47"/>
                <a:gd name="T19" fmla="*/ 2147483646 h 224"/>
                <a:gd name="T20" fmla="*/ 2147483646 w 47"/>
                <a:gd name="T21" fmla="*/ 2147483646 h 224"/>
                <a:gd name="T22" fmla="*/ 2147483646 w 47"/>
                <a:gd name="T23" fmla="*/ 2147483646 h 224"/>
                <a:gd name="T24" fmla="*/ 2147483646 w 47"/>
                <a:gd name="T25" fmla="*/ 2147483646 h 224"/>
                <a:gd name="T26" fmla="*/ 2147483646 w 47"/>
                <a:gd name="T27" fmla="*/ 2147483646 h 224"/>
                <a:gd name="T28" fmla="*/ 2147483646 w 47"/>
                <a:gd name="T29" fmla="*/ 2147483646 h 224"/>
                <a:gd name="T30" fmla="*/ 2147483646 w 47"/>
                <a:gd name="T31" fmla="*/ 2147483646 h 224"/>
                <a:gd name="T32" fmla="*/ 2147483646 w 47"/>
                <a:gd name="T33" fmla="*/ 2147483646 h 224"/>
                <a:gd name="T34" fmla="*/ 2147483646 w 47"/>
                <a:gd name="T35" fmla="*/ 0 h 2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7"/>
                <a:gd name="T55" fmla="*/ 0 h 224"/>
                <a:gd name="T56" fmla="*/ 47 w 47"/>
                <a:gd name="T57" fmla="*/ 224 h 22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7" h="224">
                  <a:moveTo>
                    <a:pt x="1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8" y="224"/>
                    <a:pt x="18" y="224"/>
                    <a:pt x="18" y="224"/>
                  </a:cubicBezTo>
                  <a:cubicBezTo>
                    <a:pt x="18" y="212"/>
                    <a:pt x="18" y="212"/>
                    <a:pt x="18" y="212"/>
                  </a:cubicBezTo>
                  <a:moveTo>
                    <a:pt x="11" y="0"/>
                  </a:moveTo>
                  <a:cubicBezTo>
                    <a:pt x="7" y="0"/>
                    <a:pt x="4" y="1"/>
                    <a:pt x="0" y="1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5" y="135"/>
                    <a:pt x="11" y="133"/>
                    <a:pt x="16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19"/>
                    <a:pt x="47" y="17"/>
                    <a:pt x="47" y="15"/>
                  </a:cubicBezTo>
                  <a:cubicBezTo>
                    <a:pt x="47" y="15"/>
                    <a:pt x="47" y="15"/>
                    <a:pt x="47" y="1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62" name="Freeform 54"/>
            <p:cNvSpPr>
              <a:spLocks noEditPoints="1"/>
            </p:cNvSpPr>
            <p:nvPr/>
          </p:nvSpPr>
          <p:spPr bwMode="auto">
            <a:xfrm>
              <a:off x="900113" y="6046789"/>
              <a:ext cx="4763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2147483646 w 1"/>
                <a:gd name="T4" fmla="*/ 2147483646 w 1"/>
                <a:gd name="T5" fmla="*/ 2147483646 w 1"/>
                <a:gd name="T6" fmla="*/ 2147483646 w 1"/>
                <a:gd name="T7" fmla="*/ 2147483646 w 1"/>
                <a:gd name="T8" fmla="*/ 2147483646 w 1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"/>
                <a:gd name="T19" fmla="*/ 1 w 1"/>
              </a:gdLst>
              <a:ahLst/>
              <a:cxnLst>
                <a:cxn ang="T9">
                  <a:pos x="T0" y="0"/>
                </a:cxn>
                <a:cxn ang="T10">
                  <a:pos x="T1" y="0"/>
                </a:cxn>
                <a:cxn ang="T11">
                  <a:pos x="T2" y="0"/>
                </a:cxn>
                <a:cxn ang="T12">
                  <a:pos x="T3" y="0"/>
                </a:cxn>
                <a:cxn ang="T13">
                  <a:pos x="T4" y="0"/>
                </a:cxn>
                <a:cxn ang="T14">
                  <a:pos x="T5" y="0"/>
                </a:cxn>
                <a:cxn ang="T15">
                  <a:pos x="T6" y="0"/>
                </a:cxn>
                <a:cxn ang="T16">
                  <a:pos x="T7" y="0"/>
                </a:cxn>
                <a:cxn ang="T17">
                  <a:pos x="T8" y="0"/>
                </a:cxn>
              </a:cxnLst>
              <a:rect l="T18" t="0" r="T19" b="0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63" name="Freeform 55"/>
            <p:cNvSpPr>
              <a:spLocks noEditPoints="1"/>
            </p:cNvSpPr>
            <p:nvPr/>
          </p:nvSpPr>
          <p:spPr bwMode="auto">
            <a:xfrm>
              <a:off x="779463" y="5781676"/>
              <a:ext cx="246063" cy="265113"/>
            </a:xfrm>
            <a:custGeom>
              <a:avLst/>
              <a:gdLst>
                <a:gd name="T0" fmla="*/ 2147483646 w 59"/>
                <a:gd name="T1" fmla="*/ 2147483646 h 60"/>
                <a:gd name="T2" fmla="*/ 2147483646 w 59"/>
                <a:gd name="T3" fmla="*/ 2147483646 h 60"/>
                <a:gd name="T4" fmla="*/ 2147483646 w 59"/>
                <a:gd name="T5" fmla="*/ 0 h 60"/>
                <a:gd name="T6" fmla="*/ 2147483646 w 59"/>
                <a:gd name="T7" fmla="*/ 0 h 60"/>
                <a:gd name="T8" fmla="*/ 2147483646 w 59"/>
                <a:gd name="T9" fmla="*/ 0 h 60"/>
                <a:gd name="T10" fmla="*/ 2147483646 w 59"/>
                <a:gd name="T11" fmla="*/ 0 h 60"/>
                <a:gd name="T12" fmla="*/ 2147483646 w 59"/>
                <a:gd name="T13" fmla="*/ 0 h 60"/>
                <a:gd name="T14" fmla="*/ 2147483646 w 59"/>
                <a:gd name="T15" fmla="*/ 0 h 60"/>
                <a:gd name="T16" fmla="*/ 2147483646 w 59"/>
                <a:gd name="T17" fmla="*/ 0 h 60"/>
                <a:gd name="T18" fmla="*/ 2147483646 w 59"/>
                <a:gd name="T19" fmla="*/ 0 h 60"/>
                <a:gd name="T20" fmla="*/ 2147483646 w 59"/>
                <a:gd name="T21" fmla="*/ 0 h 60"/>
                <a:gd name="T22" fmla="*/ 2147483646 w 59"/>
                <a:gd name="T23" fmla="*/ 0 h 60"/>
                <a:gd name="T24" fmla="*/ 2147483646 w 59"/>
                <a:gd name="T25" fmla="*/ 0 h 60"/>
                <a:gd name="T26" fmla="*/ 2147483646 w 59"/>
                <a:gd name="T27" fmla="*/ 0 h 60"/>
                <a:gd name="T28" fmla="*/ 2147483646 w 59"/>
                <a:gd name="T29" fmla="*/ 0 h 60"/>
                <a:gd name="T30" fmla="*/ 2147483646 w 59"/>
                <a:gd name="T31" fmla="*/ 0 h 60"/>
                <a:gd name="T32" fmla="*/ 2147483646 w 59"/>
                <a:gd name="T33" fmla="*/ 0 h 60"/>
                <a:gd name="T34" fmla="*/ 2147483646 w 59"/>
                <a:gd name="T35" fmla="*/ 0 h 60"/>
                <a:gd name="T36" fmla="*/ 2147483646 w 59"/>
                <a:gd name="T37" fmla="*/ 0 h 60"/>
                <a:gd name="T38" fmla="*/ 2147483646 w 59"/>
                <a:gd name="T39" fmla="*/ 0 h 60"/>
                <a:gd name="T40" fmla="*/ 2147483646 w 59"/>
                <a:gd name="T41" fmla="*/ 0 h 60"/>
                <a:gd name="T42" fmla="*/ 2147483646 w 59"/>
                <a:gd name="T43" fmla="*/ 0 h 60"/>
                <a:gd name="T44" fmla="*/ 2147483646 w 59"/>
                <a:gd name="T45" fmla="*/ 0 h 60"/>
                <a:gd name="T46" fmla="*/ 2147483646 w 59"/>
                <a:gd name="T47" fmla="*/ 0 h 60"/>
                <a:gd name="T48" fmla="*/ 2147483646 w 59"/>
                <a:gd name="T49" fmla="*/ 0 h 60"/>
                <a:gd name="T50" fmla="*/ 2147483646 w 59"/>
                <a:gd name="T51" fmla="*/ 0 h 60"/>
                <a:gd name="T52" fmla="*/ 2147483646 w 59"/>
                <a:gd name="T53" fmla="*/ 0 h 60"/>
                <a:gd name="T54" fmla="*/ 2147483646 w 59"/>
                <a:gd name="T55" fmla="*/ 0 h 60"/>
                <a:gd name="T56" fmla="*/ 2147483646 w 59"/>
                <a:gd name="T57" fmla="*/ 0 h 60"/>
                <a:gd name="T58" fmla="*/ 2147483646 w 59"/>
                <a:gd name="T59" fmla="*/ 0 h 60"/>
                <a:gd name="T60" fmla="*/ 0 w 59"/>
                <a:gd name="T61" fmla="*/ 2147483646 h 60"/>
                <a:gd name="T62" fmla="*/ 0 w 59"/>
                <a:gd name="T63" fmla="*/ 2147483646 h 60"/>
                <a:gd name="T64" fmla="*/ 0 w 59"/>
                <a:gd name="T65" fmla="*/ 2147483646 h 60"/>
                <a:gd name="T66" fmla="*/ 2147483646 w 59"/>
                <a:gd name="T67" fmla="*/ 2147483646 h 60"/>
                <a:gd name="T68" fmla="*/ 2147483646 w 59"/>
                <a:gd name="T69" fmla="*/ 2147483646 h 60"/>
                <a:gd name="T70" fmla="*/ 2147483646 w 59"/>
                <a:gd name="T71" fmla="*/ 2147483646 h 60"/>
                <a:gd name="T72" fmla="*/ 2147483646 w 59"/>
                <a:gd name="T73" fmla="*/ 2147483646 h 60"/>
                <a:gd name="T74" fmla="*/ 2147483646 w 59"/>
                <a:gd name="T75" fmla="*/ 2147483646 h 60"/>
                <a:gd name="T76" fmla="*/ 2147483646 w 59"/>
                <a:gd name="T77" fmla="*/ 2147483646 h 60"/>
                <a:gd name="T78" fmla="*/ 2147483646 w 59"/>
                <a:gd name="T79" fmla="*/ 0 h 6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9"/>
                <a:gd name="T121" fmla="*/ 0 h 60"/>
                <a:gd name="T122" fmla="*/ 59 w 59"/>
                <a:gd name="T123" fmla="*/ 60 h 6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9" h="60">
                  <a:moveTo>
                    <a:pt x="34" y="52"/>
                  </a:moveTo>
                  <a:cubicBezTo>
                    <a:pt x="24" y="52"/>
                    <a:pt x="17" y="44"/>
                    <a:pt x="17" y="35"/>
                  </a:cubicBezTo>
                  <a:cubicBezTo>
                    <a:pt x="17" y="25"/>
                    <a:pt x="24" y="18"/>
                    <a:pt x="34" y="18"/>
                  </a:cubicBezTo>
                  <a:cubicBezTo>
                    <a:pt x="43" y="18"/>
                    <a:pt x="50" y="25"/>
                    <a:pt x="50" y="35"/>
                  </a:cubicBezTo>
                  <a:cubicBezTo>
                    <a:pt x="50" y="44"/>
                    <a:pt x="43" y="52"/>
                    <a:pt x="34" y="52"/>
                  </a:cubicBezTo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2"/>
                    <a:pt x="0" y="14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0" y="36"/>
                  </a:cubicBezTo>
                  <a:cubicBezTo>
                    <a:pt x="3" y="49"/>
                    <a:pt x="15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46" y="59"/>
                    <a:pt x="59" y="46"/>
                    <a:pt x="59" y="30"/>
                  </a:cubicBezTo>
                  <a:cubicBezTo>
                    <a:pt x="59" y="30"/>
                    <a:pt x="59" y="29"/>
                    <a:pt x="59" y="29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13"/>
                    <a:pt x="46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64" name="Freeform 56"/>
            <p:cNvSpPr>
              <a:spLocks/>
            </p:cNvSpPr>
            <p:nvPr/>
          </p:nvSpPr>
          <p:spPr bwMode="auto">
            <a:xfrm>
              <a:off x="584200" y="5221289"/>
              <a:ext cx="274638" cy="631825"/>
            </a:xfrm>
            <a:custGeom>
              <a:avLst/>
              <a:gdLst>
                <a:gd name="T0" fmla="*/ 0 w 66"/>
                <a:gd name="T1" fmla="*/ 2147483646 h 143"/>
                <a:gd name="T2" fmla="*/ 2147483646 w 66"/>
                <a:gd name="T3" fmla="*/ 2147483646 h 143"/>
                <a:gd name="T4" fmla="*/ 2147483646 w 66"/>
                <a:gd name="T5" fmla="*/ 2147483646 h 143"/>
                <a:gd name="T6" fmla="*/ 2147483646 w 66"/>
                <a:gd name="T7" fmla="*/ 2147483646 h 143"/>
                <a:gd name="T8" fmla="*/ 2147483646 w 66"/>
                <a:gd name="T9" fmla="*/ 2147483646 h 143"/>
                <a:gd name="T10" fmla="*/ 2147483646 w 66"/>
                <a:gd name="T11" fmla="*/ 2147483646 h 143"/>
                <a:gd name="T12" fmla="*/ 2147483646 w 66"/>
                <a:gd name="T13" fmla="*/ 2147483646 h 143"/>
                <a:gd name="T14" fmla="*/ 2147483646 w 66"/>
                <a:gd name="T15" fmla="*/ 2147483646 h 143"/>
                <a:gd name="T16" fmla="*/ 2147483646 w 66"/>
                <a:gd name="T17" fmla="*/ 2147483646 h 143"/>
                <a:gd name="T18" fmla="*/ 2147483646 w 66"/>
                <a:gd name="T19" fmla="*/ 2147483646 h 143"/>
                <a:gd name="T20" fmla="*/ 2147483646 w 66"/>
                <a:gd name="T21" fmla="*/ 2147483646 h 143"/>
                <a:gd name="T22" fmla="*/ 2147483646 w 66"/>
                <a:gd name="T23" fmla="*/ 2147483646 h 143"/>
                <a:gd name="T24" fmla="*/ 2147483646 w 66"/>
                <a:gd name="T25" fmla="*/ 2147483646 h 143"/>
                <a:gd name="T26" fmla="*/ 2147483646 w 66"/>
                <a:gd name="T27" fmla="*/ 2147483646 h 143"/>
                <a:gd name="T28" fmla="*/ 2147483646 w 66"/>
                <a:gd name="T29" fmla="*/ 2147483646 h 143"/>
                <a:gd name="T30" fmla="*/ 2147483646 w 66"/>
                <a:gd name="T31" fmla="*/ 2147483646 h 143"/>
                <a:gd name="T32" fmla="*/ 2147483646 w 66"/>
                <a:gd name="T33" fmla="*/ 2147483646 h 143"/>
                <a:gd name="T34" fmla="*/ 2147483646 w 66"/>
                <a:gd name="T35" fmla="*/ 2147483646 h 143"/>
                <a:gd name="T36" fmla="*/ 2147483646 w 66"/>
                <a:gd name="T37" fmla="*/ 2147483646 h 143"/>
                <a:gd name="T38" fmla="*/ 2147483646 w 66"/>
                <a:gd name="T39" fmla="*/ 2147483646 h 143"/>
                <a:gd name="T40" fmla="*/ 2147483646 w 66"/>
                <a:gd name="T41" fmla="*/ 2147483646 h 143"/>
                <a:gd name="T42" fmla="*/ 2147483646 w 66"/>
                <a:gd name="T43" fmla="*/ 2147483646 h 143"/>
                <a:gd name="T44" fmla="*/ 2147483646 w 66"/>
                <a:gd name="T45" fmla="*/ 2147483646 h 143"/>
                <a:gd name="T46" fmla="*/ 2147483646 w 66"/>
                <a:gd name="T47" fmla="*/ 2147483646 h 143"/>
                <a:gd name="T48" fmla="*/ 2147483646 w 66"/>
                <a:gd name="T49" fmla="*/ 2147483646 h 143"/>
                <a:gd name="T50" fmla="*/ 2147483646 w 66"/>
                <a:gd name="T51" fmla="*/ 2147483646 h 143"/>
                <a:gd name="T52" fmla="*/ 2147483646 w 66"/>
                <a:gd name="T53" fmla="*/ 2147483646 h 143"/>
                <a:gd name="T54" fmla="*/ 2147483646 w 66"/>
                <a:gd name="T55" fmla="*/ 2147483646 h 143"/>
                <a:gd name="T56" fmla="*/ 2147483646 w 66"/>
                <a:gd name="T57" fmla="*/ 2147483646 h 143"/>
                <a:gd name="T58" fmla="*/ 2147483646 w 66"/>
                <a:gd name="T59" fmla="*/ 2147483646 h 143"/>
                <a:gd name="T60" fmla="*/ 2147483646 w 66"/>
                <a:gd name="T61" fmla="*/ 2147483646 h 143"/>
                <a:gd name="T62" fmla="*/ 0 w 66"/>
                <a:gd name="T63" fmla="*/ 0 h 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6"/>
                <a:gd name="T97" fmla="*/ 0 h 143"/>
                <a:gd name="T98" fmla="*/ 66 w 66"/>
                <a:gd name="T99" fmla="*/ 143 h 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6" h="143">
                  <a:moveTo>
                    <a:pt x="0" y="0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4" y="143"/>
                    <a:pt x="7" y="142"/>
                    <a:pt x="11" y="142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42" y="135"/>
                    <a:pt x="65" y="106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5" y="68"/>
                    <a:pt x="65" y="68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5" y="66"/>
                    <a:pt x="65" y="64"/>
                    <a:pt x="65" y="62"/>
                  </a:cubicBezTo>
                  <a:cubicBezTo>
                    <a:pt x="65" y="62"/>
                    <a:pt x="65" y="62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59" y="26"/>
                    <a:pt x="33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65" name="Oval 57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66" name="Freeform 60"/>
            <p:cNvSpPr>
              <a:spLocks/>
            </p:cNvSpPr>
            <p:nvPr/>
          </p:nvSpPr>
          <p:spPr bwMode="auto">
            <a:xfrm>
              <a:off x="10042526" y="5295901"/>
              <a:ext cx="614363" cy="1504950"/>
            </a:xfrm>
            <a:custGeom>
              <a:avLst/>
              <a:gdLst>
                <a:gd name="T0" fmla="*/ 2147483646 w 387"/>
                <a:gd name="T1" fmla="*/ 2147483646 h 948"/>
                <a:gd name="T2" fmla="*/ 2147483646 w 387"/>
                <a:gd name="T3" fmla="*/ 2147483646 h 948"/>
                <a:gd name="T4" fmla="*/ 2147483646 w 387"/>
                <a:gd name="T5" fmla="*/ 0 h 948"/>
                <a:gd name="T6" fmla="*/ 2147483646 w 387"/>
                <a:gd name="T7" fmla="*/ 2147483646 h 948"/>
                <a:gd name="T8" fmla="*/ 0 w 387"/>
                <a:gd name="T9" fmla="*/ 2147483646 h 948"/>
                <a:gd name="T10" fmla="*/ 2147483646 w 387"/>
                <a:gd name="T11" fmla="*/ 2147483646 h 948"/>
                <a:gd name="T12" fmla="*/ 2147483646 w 387"/>
                <a:gd name="T13" fmla="*/ 2147483646 h 948"/>
                <a:gd name="T14" fmla="*/ 2147483646 w 387"/>
                <a:gd name="T15" fmla="*/ 2147483646 h 948"/>
                <a:gd name="T16" fmla="*/ 2147483646 w 387"/>
                <a:gd name="T17" fmla="*/ 2147483646 h 948"/>
                <a:gd name="T18" fmla="*/ 2147483646 w 387"/>
                <a:gd name="T19" fmla="*/ 2147483646 h 9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7"/>
                <a:gd name="T31" fmla="*/ 0 h 948"/>
                <a:gd name="T32" fmla="*/ 387 w 387"/>
                <a:gd name="T33" fmla="*/ 948 h 9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7" h="948">
                  <a:moveTo>
                    <a:pt x="387" y="167"/>
                  </a:moveTo>
                  <a:lnTo>
                    <a:pt x="218" y="270"/>
                  </a:lnTo>
                  <a:lnTo>
                    <a:pt x="195" y="0"/>
                  </a:lnTo>
                  <a:lnTo>
                    <a:pt x="169" y="270"/>
                  </a:lnTo>
                  <a:lnTo>
                    <a:pt x="0" y="167"/>
                  </a:lnTo>
                  <a:lnTo>
                    <a:pt x="155" y="359"/>
                  </a:lnTo>
                  <a:lnTo>
                    <a:pt x="127" y="948"/>
                  </a:lnTo>
                  <a:lnTo>
                    <a:pt x="250" y="948"/>
                  </a:lnTo>
                  <a:lnTo>
                    <a:pt x="229" y="359"/>
                  </a:lnTo>
                  <a:lnTo>
                    <a:pt x="387" y="16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67" name="Freeform 61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68" name="Freeform 62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69" name="Freeform 63"/>
            <p:cNvSpPr>
              <a:spLocks noEditPoints="1"/>
            </p:cNvSpPr>
            <p:nvPr/>
          </p:nvSpPr>
          <p:spPr bwMode="auto">
            <a:xfrm>
              <a:off x="10410826" y="6019801"/>
              <a:ext cx="33338" cy="746125"/>
            </a:xfrm>
            <a:custGeom>
              <a:avLst/>
              <a:gdLst>
                <a:gd name="T0" fmla="*/ 2147483646 w 8"/>
                <a:gd name="T1" fmla="*/ 2147483646 h 169"/>
                <a:gd name="T2" fmla="*/ 2147483646 w 8"/>
                <a:gd name="T3" fmla="*/ 2147483646 h 169"/>
                <a:gd name="T4" fmla="*/ 2147483646 w 8"/>
                <a:gd name="T5" fmla="*/ 2147483646 h 169"/>
                <a:gd name="T6" fmla="*/ 2147483646 w 8"/>
                <a:gd name="T7" fmla="*/ 2147483646 h 169"/>
                <a:gd name="T8" fmla="*/ 2147483646 w 8"/>
                <a:gd name="T9" fmla="*/ 2147483646 h 169"/>
                <a:gd name="T10" fmla="*/ 2147483646 w 8"/>
                <a:gd name="T11" fmla="*/ 0 h 169"/>
                <a:gd name="T12" fmla="*/ 0 w 8"/>
                <a:gd name="T13" fmla="*/ 0 h 169"/>
                <a:gd name="T14" fmla="*/ 2147483646 w 8"/>
                <a:gd name="T15" fmla="*/ 2147483646 h 169"/>
                <a:gd name="T16" fmla="*/ 2147483646 w 8"/>
                <a:gd name="T17" fmla="*/ 2147483646 h 169"/>
                <a:gd name="T18" fmla="*/ 2147483646 w 8"/>
                <a:gd name="T19" fmla="*/ 0 h 1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"/>
                <a:gd name="T31" fmla="*/ 0 h 169"/>
                <a:gd name="T32" fmla="*/ 8 w 8"/>
                <a:gd name="T33" fmla="*/ 169 h 16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" h="169">
                  <a:moveTo>
                    <a:pt x="8" y="159"/>
                  </a:moveTo>
                  <a:cubicBezTo>
                    <a:pt x="6" y="159"/>
                    <a:pt x="6" y="159"/>
                    <a:pt x="6" y="159"/>
                  </a:cubicBezTo>
                  <a:cubicBezTo>
                    <a:pt x="6" y="169"/>
                    <a:pt x="6" y="169"/>
                    <a:pt x="6" y="169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59"/>
                    <a:pt x="8" y="159"/>
                    <a:pt x="8" y="159"/>
                  </a:cubicBezTo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3" y="74"/>
                    <a:pt x="4" y="74"/>
                    <a:pt x="4" y="75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70" name="Freeform 64"/>
            <p:cNvSpPr>
              <a:spLocks/>
            </p:cNvSpPr>
            <p:nvPr/>
          </p:nvSpPr>
          <p:spPr bwMode="auto">
            <a:xfrm>
              <a:off x="10421938" y="6342064"/>
              <a:ext cx="4763" cy="952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2147483646 w 1"/>
                <a:gd name="T5" fmla="*/ 2147483646 h 2"/>
                <a:gd name="T6" fmla="*/ 2147483646 w 1"/>
                <a:gd name="T7" fmla="*/ 2147483646 h 2"/>
                <a:gd name="T8" fmla="*/ 0 w 1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"/>
                <a:gd name="T17" fmla="*/ 1 w 1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71" name="Freeform 65"/>
            <p:cNvSpPr>
              <a:spLocks/>
            </p:cNvSpPr>
            <p:nvPr/>
          </p:nvSpPr>
          <p:spPr bwMode="auto">
            <a:xfrm>
              <a:off x="10421938" y="6342064"/>
              <a:ext cx="22225" cy="379413"/>
            </a:xfrm>
            <a:custGeom>
              <a:avLst/>
              <a:gdLst>
                <a:gd name="T0" fmla="*/ 0 w 5"/>
                <a:gd name="T1" fmla="*/ 0 h 86"/>
                <a:gd name="T2" fmla="*/ 2147483646 w 5"/>
                <a:gd name="T3" fmla="*/ 2147483646 h 86"/>
                <a:gd name="T4" fmla="*/ 2147483646 w 5"/>
                <a:gd name="T5" fmla="*/ 2147483646 h 86"/>
                <a:gd name="T6" fmla="*/ 2147483646 w 5"/>
                <a:gd name="T7" fmla="*/ 2147483646 h 86"/>
                <a:gd name="T8" fmla="*/ 0 w 5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86"/>
                <a:gd name="T17" fmla="*/ 5 w 5"/>
                <a:gd name="T18" fmla="*/ 86 h 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86">
                  <a:moveTo>
                    <a:pt x="0" y="0"/>
                  </a:moveTo>
                  <a:cubicBezTo>
                    <a:pt x="3" y="86"/>
                    <a:pt x="3" y="86"/>
                    <a:pt x="3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A5D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72" name="Freeform 68"/>
            <p:cNvSpPr>
              <a:spLocks/>
            </p:cNvSpPr>
            <p:nvPr/>
          </p:nvSpPr>
          <p:spPr bwMode="auto">
            <a:xfrm>
              <a:off x="10334626" y="5295901"/>
              <a:ext cx="322263" cy="1504950"/>
            </a:xfrm>
            <a:custGeom>
              <a:avLst/>
              <a:gdLst>
                <a:gd name="T0" fmla="*/ 2147483646 w 203"/>
                <a:gd name="T1" fmla="*/ 0 h 948"/>
                <a:gd name="T2" fmla="*/ 0 w 203"/>
                <a:gd name="T3" fmla="*/ 2147483646 h 948"/>
                <a:gd name="T4" fmla="*/ 0 w 203"/>
                <a:gd name="T5" fmla="*/ 2147483646 h 948"/>
                <a:gd name="T6" fmla="*/ 2147483646 w 203"/>
                <a:gd name="T7" fmla="*/ 2147483646 h 948"/>
                <a:gd name="T8" fmla="*/ 2147483646 w 203"/>
                <a:gd name="T9" fmla="*/ 2147483646 h 948"/>
                <a:gd name="T10" fmla="*/ 2147483646 w 203"/>
                <a:gd name="T11" fmla="*/ 2147483646 h 948"/>
                <a:gd name="T12" fmla="*/ 2147483646 w 203"/>
                <a:gd name="T13" fmla="*/ 2147483646 h 948"/>
                <a:gd name="T14" fmla="*/ 2147483646 w 203"/>
                <a:gd name="T15" fmla="*/ 2147483646 h 948"/>
                <a:gd name="T16" fmla="*/ 2147483646 w 203"/>
                <a:gd name="T17" fmla="*/ 2147483646 h 948"/>
                <a:gd name="T18" fmla="*/ 2147483646 w 203"/>
                <a:gd name="T19" fmla="*/ 2147483646 h 948"/>
                <a:gd name="T20" fmla="*/ 2147483646 w 203"/>
                <a:gd name="T21" fmla="*/ 2147483646 h 948"/>
                <a:gd name="T22" fmla="*/ 2147483646 w 203"/>
                <a:gd name="T23" fmla="*/ 2147483646 h 948"/>
                <a:gd name="T24" fmla="*/ 2147483646 w 203"/>
                <a:gd name="T25" fmla="*/ 0 h 9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3"/>
                <a:gd name="T40" fmla="*/ 0 h 948"/>
                <a:gd name="T41" fmla="*/ 203 w 203"/>
                <a:gd name="T42" fmla="*/ 948 h 9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3" h="948">
                  <a:moveTo>
                    <a:pt x="11" y="0"/>
                  </a:moveTo>
                  <a:lnTo>
                    <a:pt x="0" y="103"/>
                  </a:lnTo>
                  <a:lnTo>
                    <a:pt x="0" y="948"/>
                  </a:lnTo>
                  <a:lnTo>
                    <a:pt x="66" y="948"/>
                  </a:lnTo>
                  <a:lnTo>
                    <a:pt x="63" y="926"/>
                  </a:lnTo>
                  <a:lnTo>
                    <a:pt x="63" y="898"/>
                  </a:lnTo>
                  <a:lnTo>
                    <a:pt x="55" y="659"/>
                  </a:lnTo>
                  <a:lnTo>
                    <a:pt x="48" y="456"/>
                  </a:lnTo>
                  <a:lnTo>
                    <a:pt x="45" y="359"/>
                  </a:lnTo>
                  <a:lnTo>
                    <a:pt x="203" y="167"/>
                  </a:lnTo>
                  <a:lnTo>
                    <a:pt x="34" y="270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73" name="Freeform 70"/>
            <p:cNvSpPr>
              <a:spLocks/>
            </p:cNvSpPr>
            <p:nvPr/>
          </p:nvSpPr>
          <p:spPr bwMode="auto">
            <a:xfrm>
              <a:off x="6616701" y="5583239"/>
              <a:ext cx="666750" cy="1254125"/>
            </a:xfrm>
            <a:custGeom>
              <a:avLst/>
              <a:gdLst>
                <a:gd name="T0" fmla="*/ 2147483646 w 420"/>
                <a:gd name="T1" fmla="*/ 2147483646 h 790"/>
                <a:gd name="T2" fmla="*/ 2147483646 w 420"/>
                <a:gd name="T3" fmla="*/ 2147483646 h 790"/>
                <a:gd name="T4" fmla="*/ 2147483646 w 420"/>
                <a:gd name="T5" fmla="*/ 0 h 790"/>
                <a:gd name="T6" fmla="*/ 2147483646 w 420"/>
                <a:gd name="T7" fmla="*/ 2147483646 h 790"/>
                <a:gd name="T8" fmla="*/ 0 w 420"/>
                <a:gd name="T9" fmla="*/ 2147483646 h 790"/>
                <a:gd name="T10" fmla="*/ 2147483646 w 420"/>
                <a:gd name="T11" fmla="*/ 2147483646 h 790"/>
                <a:gd name="T12" fmla="*/ 2147483646 w 420"/>
                <a:gd name="T13" fmla="*/ 2147483646 h 790"/>
                <a:gd name="T14" fmla="*/ 2147483646 w 420"/>
                <a:gd name="T15" fmla="*/ 2147483646 h 790"/>
                <a:gd name="T16" fmla="*/ 2147483646 w 420"/>
                <a:gd name="T17" fmla="*/ 2147483646 h 790"/>
                <a:gd name="T18" fmla="*/ 2147483646 w 420"/>
                <a:gd name="T19" fmla="*/ 2147483646 h 7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20"/>
                <a:gd name="T31" fmla="*/ 0 h 790"/>
                <a:gd name="T32" fmla="*/ 420 w 420"/>
                <a:gd name="T33" fmla="*/ 790 h 7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20" h="790">
                  <a:moveTo>
                    <a:pt x="420" y="156"/>
                  </a:moveTo>
                  <a:lnTo>
                    <a:pt x="241" y="203"/>
                  </a:lnTo>
                  <a:lnTo>
                    <a:pt x="202" y="0"/>
                  </a:lnTo>
                  <a:lnTo>
                    <a:pt x="170" y="203"/>
                  </a:lnTo>
                  <a:lnTo>
                    <a:pt x="0" y="153"/>
                  </a:lnTo>
                  <a:lnTo>
                    <a:pt x="176" y="278"/>
                  </a:lnTo>
                  <a:lnTo>
                    <a:pt x="163" y="790"/>
                  </a:lnTo>
                  <a:lnTo>
                    <a:pt x="244" y="790"/>
                  </a:lnTo>
                  <a:lnTo>
                    <a:pt x="231" y="278"/>
                  </a:lnTo>
                  <a:lnTo>
                    <a:pt x="420" y="1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74" name="Rectangle 78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75" name="Rectangle 79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76" name="Freeform 80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77" name="Freeform 81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78" name="Freeform 84"/>
            <p:cNvSpPr>
              <a:spLocks/>
            </p:cNvSpPr>
            <p:nvPr/>
          </p:nvSpPr>
          <p:spPr bwMode="auto">
            <a:xfrm>
              <a:off x="11160126" y="6453189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0 h 70"/>
                <a:gd name="T6" fmla="*/ 0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0"/>
                <a:gd name="T19" fmla="*/ 0 h 70"/>
                <a:gd name="T20" fmla="*/ 110 w 110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0" h="70">
                  <a:moveTo>
                    <a:pt x="108" y="70"/>
                  </a:moveTo>
                  <a:cubicBezTo>
                    <a:pt x="110" y="65"/>
                    <a:pt x="110" y="60"/>
                    <a:pt x="110" y="55"/>
                  </a:cubicBezTo>
                  <a:cubicBezTo>
                    <a:pt x="110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79" name="Freeform 85"/>
            <p:cNvSpPr>
              <a:spLocks/>
            </p:cNvSpPr>
            <p:nvPr/>
          </p:nvSpPr>
          <p:spPr bwMode="auto">
            <a:xfrm>
              <a:off x="11749088" y="6453189"/>
              <a:ext cx="461963" cy="307975"/>
            </a:xfrm>
            <a:custGeom>
              <a:avLst/>
              <a:gdLst>
                <a:gd name="T0" fmla="*/ 2147483646 w 111"/>
                <a:gd name="T1" fmla="*/ 2147483646 h 70"/>
                <a:gd name="T2" fmla="*/ 2147483646 w 111"/>
                <a:gd name="T3" fmla="*/ 2147483646 h 70"/>
                <a:gd name="T4" fmla="*/ 2147483646 w 111"/>
                <a:gd name="T5" fmla="*/ 0 h 70"/>
                <a:gd name="T6" fmla="*/ 0 w 111"/>
                <a:gd name="T7" fmla="*/ 2147483646 h 70"/>
                <a:gd name="T8" fmla="*/ 2147483646 w 111"/>
                <a:gd name="T9" fmla="*/ 2147483646 h 70"/>
                <a:gd name="T10" fmla="*/ 2147483646 w 111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"/>
                <a:gd name="T19" fmla="*/ 0 h 70"/>
                <a:gd name="T20" fmla="*/ 111 w 111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" h="70">
                  <a:moveTo>
                    <a:pt x="108" y="70"/>
                  </a:moveTo>
                  <a:cubicBezTo>
                    <a:pt x="110" y="65"/>
                    <a:pt x="111" y="60"/>
                    <a:pt x="111" y="55"/>
                  </a:cubicBezTo>
                  <a:cubicBezTo>
                    <a:pt x="111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80" name="Freeform 86"/>
            <p:cNvSpPr>
              <a:spLocks/>
            </p:cNvSpPr>
            <p:nvPr/>
          </p:nvSpPr>
          <p:spPr bwMode="auto">
            <a:xfrm>
              <a:off x="11380788" y="6138864"/>
              <a:ext cx="609600" cy="622300"/>
            </a:xfrm>
            <a:custGeom>
              <a:avLst/>
              <a:gdLst>
                <a:gd name="T0" fmla="*/ 2147483646 w 146"/>
                <a:gd name="T1" fmla="*/ 2147483646 h 141"/>
                <a:gd name="T2" fmla="*/ 2147483646 w 146"/>
                <a:gd name="T3" fmla="*/ 2147483646 h 141"/>
                <a:gd name="T4" fmla="*/ 2147483646 w 146"/>
                <a:gd name="T5" fmla="*/ 2147483646 h 141"/>
                <a:gd name="T6" fmla="*/ 2147483646 w 146"/>
                <a:gd name="T7" fmla="*/ 0 h 141"/>
                <a:gd name="T8" fmla="*/ 0 w 146"/>
                <a:gd name="T9" fmla="*/ 2147483646 h 141"/>
                <a:gd name="T10" fmla="*/ 2147483646 w 146"/>
                <a:gd name="T11" fmla="*/ 2147483646 h 1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6"/>
                <a:gd name="T19" fmla="*/ 0 h 141"/>
                <a:gd name="T20" fmla="*/ 146 w 146"/>
                <a:gd name="T21" fmla="*/ 141 h 1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6" h="141">
                  <a:moveTo>
                    <a:pt x="47" y="141"/>
                  </a:moveTo>
                  <a:cubicBezTo>
                    <a:pt x="99" y="141"/>
                    <a:pt x="99" y="141"/>
                    <a:pt x="99" y="141"/>
                  </a:cubicBezTo>
                  <a:cubicBezTo>
                    <a:pt x="126" y="131"/>
                    <a:pt x="146" y="104"/>
                    <a:pt x="146" y="73"/>
                  </a:cubicBezTo>
                  <a:cubicBezTo>
                    <a:pt x="146" y="33"/>
                    <a:pt x="113" y="0"/>
                    <a:pt x="73" y="0"/>
                  </a:cubicBezTo>
                  <a:cubicBezTo>
                    <a:pt x="33" y="0"/>
                    <a:pt x="0" y="33"/>
                    <a:pt x="0" y="73"/>
                  </a:cubicBezTo>
                  <a:cubicBezTo>
                    <a:pt x="0" y="104"/>
                    <a:pt x="20" y="131"/>
                    <a:pt x="47" y="14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81" name="Oval 87"/>
            <p:cNvSpPr>
              <a:spLocks noChangeArrowheads="1"/>
            </p:cNvSpPr>
            <p:nvPr/>
          </p:nvSpPr>
          <p:spPr bwMode="auto">
            <a:xfrm>
              <a:off x="11226801" y="6616701"/>
              <a:ext cx="125413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82" name="Oval 88"/>
            <p:cNvSpPr>
              <a:spLocks noChangeArrowheads="1"/>
            </p:cNvSpPr>
            <p:nvPr/>
          </p:nvSpPr>
          <p:spPr bwMode="auto">
            <a:xfrm>
              <a:off x="11464926" y="62849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83" name="Oval 89"/>
            <p:cNvSpPr>
              <a:spLocks noChangeArrowheads="1"/>
            </p:cNvSpPr>
            <p:nvPr/>
          </p:nvSpPr>
          <p:spPr bwMode="auto">
            <a:xfrm>
              <a:off x="11649076" y="6188076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84" name="Freeform 90"/>
            <p:cNvSpPr>
              <a:spLocks/>
            </p:cNvSpPr>
            <p:nvPr/>
          </p:nvSpPr>
          <p:spPr bwMode="auto">
            <a:xfrm>
              <a:off x="11610976" y="6399214"/>
              <a:ext cx="133350" cy="141288"/>
            </a:xfrm>
            <a:custGeom>
              <a:avLst/>
              <a:gdLst>
                <a:gd name="T0" fmla="*/ 2147483646 w 32"/>
                <a:gd name="T1" fmla="*/ 2147483646 h 32"/>
                <a:gd name="T2" fmla="*/ 2147483646 w 32"/>
                <a:gd name="T3" fmla="*/ 2147483646 h 32"/>
                <a:gd name="T4" fmla="*/ 0 w 32"/>
                <a:gd name="T5" fmla="*/ 2147483646 h 32"/>
                <a:gd name="T6" fmla="*/ 2147483646 w 32"/>
                <a:gd name="T7" fmla="*/ 2147483646 h 32"/>
                <a:gd name="T8" fmla="*/ 2147483646 w 32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2"/>
                <a:gd name="T17" fmla="*/ 32 w 3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2">
                  <a:moveTo>
                    <a:pt x="31" y="17"/>
                  </a:moveTo>
                  <a:cubicBezTo>
                    <a:pt x="31" y="26"/>
                    <a:pt x="23" y="32"/>
                    <a:pt x="15" y="32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1" y="7"/>
                    <a:pt x="8" y="0"/>
                    <a:pt x="17" y="1"/>
                  </a:cubicBezTo>
                  <a:cubicBezTo>
                    <a:pt x="25" y="1"/>
                    <a:pt x="32" y="8"/>
                    <a:pt x="31" y="17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85" name="Oval 91"/>
            <p:cNvSpPr>
              <a:spLocks noChangeArrowheads="1"/>
            </p:cNvSpPr>
            <p:nvPr/>
          </p:nvSpPr>
          <p:spPr bwMode="auto">
            <a:xfrm>
              <a:off x="11390313" y="65008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86" name="Freeform 92"/>
            <p:cNvSpPr>
              <a:spLocks/>
            </p:cNvSpPr>
            <p:nvPr/>
          </p:nvSpPr>
          <p:spPr bwMode="auto">
            <a:xfrm>
              <a:off x="11369676" y="6721476"/>
              <a:ext cx="115888" cy="39688"/>
            </a:xfrm>
            <a:custGeom>
              <a:avLst/>
              <a:gdLst>
                <a:gd name="T0" fmla="*/ 2147483646 w 28"/>
                <a:gd name="T1" fmla="*/ 2147483646 h 9"/>
                <a:gd name="T2" fmla="*/ 2147483646 w 28"/>
                <a:gd name="T3" fmla="*/ 0 h 9"/>
                <a:gd name="T4" fmla="*/ 0 w 28"/>
                <a:gd name="T5" fmla="*/ 2147483646 h 9"/>
                <a:gd name="T6" fmla="*/ 2147483646 w 28"/>
                <a:gd name="T7" fmla="*/ 2147483646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9"/>
                <a:gd name="T14" fmla="*/ 28 w 28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9">
                  <a:moveTo>
                    <a:pt x="28" y="9"/>
                  </a:moveTo>
                  <a:cubicBezTo>
                    <a:pt x="25" y="4"/>
                    <a:pt x="20" y="0"/>
                    <a:pt x="14" y="0"/>
                  </a:cubicBezTo>
                  <a:cubicBezTo>
                    <a:pt x="8" y="0"/>
                    <a:pt x="3" y="4"/>
                    <a:pt x="0" y="9"/>
                  </a:cubicBezTo>
                  <a:lnTo>
                    <a:pt x="28" y="9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87" name="Oval 93"/>
            <p:cNvSpPr>
              <a:spLocks noChangeArrowheads="1"/>
            </p:cNvSpPr>
            <p:nvPr/>
          </p:nvSpPr>
          <p:spPr bwMode="auto">
            <a:xfrm>
              <a:off x="11572876" y="6575426"/>
              <a:ext cx="130175" cy="1381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88" name="Oval 94"/>
            <p:cNvSpPr>
              <a:spLocks noChangeArrowheads="1"/>
            </p:cNvSpPr>
            <p:nvPr/>
          </p:nvSpPr>
          <p:spPr bwMode="auto">
            <a:xfrm>
              <a:off x="11793538" y="6589714"/>
              <a:ext cx="130175" cy="13176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89" name="Freeform 95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2147483646 h 6"/>
                <a:gd name="T2" fmla="*/ 2147483646 w 25"/>
                <a:gd name="T3" fmla="*/ 0 h 6"/>
                <a:gd name="T4" fmla="*/ 0 w 25"/>
                <a:gd name="T5" fmla="*/ 2147483646 h 6"/>
                <a:gd name="T6" fmla="*/ 2147483646 w 25"/>
                <a:gd name="T7" fmla="*/ 2147483646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25" y="6"/>
                  </a:moveTo>
                  <a:cubicBezTo>
                    <a:pt x="22" y="2"/>
                    <a:pt x="17" y="0"/>
                    <a:pt x="12" y="0"/>
                  </a:cubicBez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90" name="Oval 96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891" name="Freeform 97"/>
            <p:cNvSpPr>
              <a:spLocks/>
            </p:cNvSpPr>
            <p:nvPr/>
          </p:nvSpPr>
          <p:spPr bwMode="auto">
            <a:xfrm>
              <a:off x="11798301" y="6337301"/>
              <a:ext cx="141288" cy="150813"/>
            </a:xfrm>
            <a:custGeom>
              <a:avLst/>
              <a:gdLst>
                <a:gd name="T0" fmla="*/ 2147483646 w 34"/>
                <a:gd name="T1" fmla="*/ 2147483646 h 34"/>
                <a:gd name="T2" fmla="*/ 2147483646 w 34"/>
                <a:gd name="T3" fmla="*/ 2147483646 h 34"/>
                <a:gd name="T4" fmla="*/ 2147483646 w 34"/>
                <a:gd name="T5" fmla="*/ 2147483646 h 34"/>
                <a:gd name="T6" fmla="*/ 2147483646 w 34"/>
                <a:gd name="T7" fmla="*/ 2147483646 h 34"/>
                <a:gd name="T8" fmla="*/ 2147483646 w 34"/>
                <a:gd name="T9" fmla="*/ 2147483646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34"/>
                <a:gd name="T17" fmla="*/ 34 w 34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34">
                  <a:moveTo>
                    <a:pt x="32" y="13"/>
                  </a:moveTo>
                  <a:cubicBezTo>
                    <a:pt x="34" y="21"/>
                    <a:pt x="29" y="30"/>
                    <a:pt x="21" y="32"/>
                  </a:cubicBezTo>
                  <a:cubicBezTo>
                    <a:pt x="13" y="34"/>
                    <a:pt x="4" y="29"/>
                    <a:pt x="2" y="21"/>
                  </a:cubicBezTo>
                  <a:cubicBezTo>
                    <a:pt x="0" y="12"/>
                    <a:pt x="5" y="4"/>
                    <a:pt x="13" y="2"/>
                  </a:cubicBezTo>
                  <a:cubicBezTo>
                    <a:pt x="21" y="0"/>
                    <a:pt x="30" y="5"/>
                    <a:pt x="32" y="13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92" name="Freeform 98"/>
            <p:cNvSpPr>
              <a:spLocks noEditPoints="1"/>
            </p:cNvSpPr>
            <p:nvPr/>
          </p:nvSpPr>
          <p:spPr bwMode="auto">
            <a:xfrm>
              <a:off x="12206288" y="6677026"/>
              <a:ext cx="4763" cy="19050"/>
            </a:xfrm>
            <a:custGeom>
              <a:avLst/>
              <a:gdLst>
                <a:gd name="T0" fmla="*/ 2147483646 w 1"/>
                <a:gd name="T1" fmla="*/ 2147483646 h 4"/>
                <a:gd name="T2" fmla="*/ 2147483646 w 1"/>
                <a:gd name="T3" fmla="*/ 2147483646 h 4"/>
                <a:gd name="T4" fmla="*/ 2147483646 w 1"/>
                <a:gd name="T5" fmla="*/ 2147483646 h 4"/>
                <a:gd name="T6" fmla="*/ 2147483646 w 1"/>
                <a:gd name="T7" fmla="*/ 2147483646 h 4"/>
                <a:gd name="T8" fmla="*/ 2147483646 w 1"/>
                <a:gd name="T9" fmla="*/ 2147483646 h 4"/>
                <a:gd name="T10" fmla="*/ 2147483646 w 1"/>
                <a:gd name="T11" fmla="*/ 2147483646 h 4"/>
                <a:gd name="T12" fmla="*/ 2147483646 w 1"/>
                <a:gd name="T13" fmla="*/ 2147483646 h 4"/>
                <a:gd name="T14" fmla="*/ 2147483646 w 1"/>
                <a:gd name="T15" fmla="*/ 2147483646 h 4"/>
                <a:gd name="T16" fmla="*/ 2147483646 w 1"/>
                <a:gd name="T17" fmla="*/ 2147483646 h 4"/>
                <a:gd name="T18" fmla="*/ 2147483646 w 1"/>
                <a:gd name="T19" fmla="*/ 2147483646 h 4"/>
                <a:gd name="T20" fmla="*/ 2147483646 w 1"/>
                <a:gd name="T21" fmla="*/ 2147483646 h 4"/>
                <a:gd name="T22" fmla="*/ 2147483646 w 1"/>
                <a:gd name="T23" fmla="*/ 2147483646 h 4"/>
                <a:gd name="T24" fmla="*/ 2147483646 w 1"/>
                <a:gd name="T25" fmla="*/ 2147483646 h 4"/>
                <a:gd name="T26" fmla="*/ 2147483646 w 1"/>
                <a:gd name="T27" fmla="*/ 2147483646 h 4"/>
                <a:gd name="T28" fmla="*/ 2147483646 w 1"/>
                <a:gd name="T29" fmla="*/ 2147483646 h 4"/>
                <a:gd name="T30" fmla="*/ 2147483646 w 1"/>
                <a:gd name="T31" fmla="*/ 2147483646 h 4"/>
                <a:gd name="T32" fmla="*/ 2147483646 w 1"/>
                <a:gd name="T33" fmla="*/ 2147483646 h 4"/>
                <a:gd name="T34" fmla="*/ 2147483646 w 1"/>
                <a:gd name="T35" fmla="*/ 2147483646 h 4"/>
                <a:gd name="T36" fmla="*/ 0 w 1"/>
                <a:gd name="T37" fmla="*/ 2147483646 h 4"/>
                <a:gd name="T38" fmla="*/ 0 w 1"/>
                <a:gd name="T39" fmla="*/ 2147483646 h 4"/>
                <a:gd name="T40" fmla="*/ 0 w 1"/>
                <a:gd name="T41" fmla="*/ 2147483646 h 4"/>
                <a:gd name="T42" fmla="*/ 0 w 1"/>
                <a:gd name="T43" fmla="*/ 2147483646 h 4"/>
                <a:gd name="T44" fmla="*/ 0 w 1"/>
                <a:gd name="T45" fmla="*/ 2147483646 h 4"/>
                <a:gd name="T46" fmla="*/ 0 w 1"/>
                <a:gd name="T47" fmla="*/ 2147483646 h 4"/>
                <a:gd name="T48" fmla="*/ 0 w 1"/>
                <a:gd name="T49" fmla="*/ 2147483646 h 4"/>
                <a:gd name="T50" fmla="*/ 0 w 1"/>
                <a:gd name="T51" fmla="*/ 2147483646 h 4"/>
                <a:gd name="T52" fmla="*/ 0 w 1"/>
                <a:gd name="T53" fmla="*/ 2147483646 h 4"/>
                <a:gd name="T54" fmla="*/ 0 w 1"/>
                <a:gd name="T55" fmla="*/ 2147483646 h 4"/>
                <a:gd name="T56" fmla="*/ 0 w 1"/>
                <a:gd name="T57" fmla="*/ 2147483646 h 4"/>
                <a:gd name="T58" fmla="*/ 0 w 1"/>
                <a:gd name="T59" fmla="*/ 0 h 4"/>
                <a:gd name="T60" fmla="*/ 0 w 1"/>
                <a:gd name="T61" fmla="*/ 0 h 4"/>
                <a:gd name="T62" fmla="*/ 0 w 1"/>
                <a:gd name="T63" fmla="*/ 0 h 4"/>
                <a:gd name="T64" fmla="*/ 0 w 1"/>
                <a:gd name="T65" fmla="*/ 0 h 4"/>
                <a:gd name="T66" fmla="*/ 0 w 1"/>
                <a:gd name="T67" fmla="*/ 0 h 4"/>
                <a:gd name="T68" fmla="*/ 0 w 1"/>
                <a:gd name="T69" fmla="*/ 0 h 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"/>
                <a:gd name="T106" fmla="*/ 0 h 4"/>
                <a:gd name="T107" fmla="*/ 1 w 1"/>
                <a:gd name="T108" fmla="*/ 4 h 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93" name="Freeform 99"/>
            <p:cNvSpPr>
              <a:spLocks noEditPoints="1"/>
            </p:cNvSpPr>
            <p:nvPr/>
          </p:nvSpPr>
          <p:spPr bwMode="auto">
            <a:xfrm>
              <a:off x="11793538" y="6453189"/>
              <a:ext cx="417513" cy="307975"/>
            </a:xfrm>
            <a:custGeom>
              <a:avLst/>
              <a:gdLst>
                <a:gd name="T0" fmla="*/ 2147483646 w 100"/>
                <a:gd name="T1" fmla="*/ 2147483646 h 70"/>
                <a:gd name="T2" fmla="*/ 2147483646 w 100"/>
                <a:gd name="T3" fmla="*/ 2147483646 h 70"/>
                <a:gd name="T4" fmla="*/ 2147483646 w 100"/>
                <a:gd name="T5" fmla="*/ 2147483646 h 70"/>
                <a:gd name="T6" fmla="*/ 2147483646 w 100"/>
                <a:gd name="T7" fmla="*/ 2147483646 h 70"/>
                <a:gd name="T8" fmla="*/ 2147483646 w 100"/>
                <a:gd name="T9" fmla="*/ 2147483646 h 70"/>
                <a:gd name="T10" fmla="*/ 2147483646 w 100"/>
                <a:gd name="T11" fmla="*/ 0 h 70"/>
                <a:gd name="T12" fmla="*/ 2147483646 w 100"/>
                <a:gd name="T13" fmla="*/ 2147483646 h 70"/>
                <a:gd name="T14" fmla="*/ 2147483646 w 100"/>
                <a:gd name="T15" fmla="*/ 2147483646 h 70"/>
                <a:gd name="T16" fmla="*/ 2147483646 w 100"/>
                <a:gd name="T17" fmla="*/ 2147483646 h 70"/>
                <a:gd name="T18" fmla="*/ 2147483646 w 100"/>
                <a:gd name="T19" fmla="*/ 2147483646 h 70"/>
                <a:gd name="T20" fmla="*/ 0 w 100"/>
                <a:gd name="T21" fmla="*/ 2147483646 h 70"/>
                <a:gd name="T22" fmla="*/ 2147483646 w 100"/>
                <a:gd name="T23" fmla="*/ 2147483646 h 70"/>
                <a:gd name="T24" fmla="*/ 2147483646 w 100"/>
                <a:gd name="T25" fmla="*/ 2147483646 h 70"/>
                <a:gd name="T26" fmla="*/ 2147483646 w 100"/>
                <a:gd name="T27" fmla="*/ 2147483646 h 70"/>
                <a:gd name="T28" fmla="*/ 2147483646 w 100"/>
                <a:gd name="T29" fmla="*/ 2147483646 h 70"/>
                <a:gd name="T30" fmla="*/ 2147483646 w 100"/>
                <a:gd name="T31" fmla="*/ 2147483646 h 70"/>
                <a:gd name="T32" fmla="*/ 2147483646 w 100"/>
                <a:gd name="T33" fmla="*/ 2147483646 h 70"/>
                <a:gd name="T34" fmla="*/ 2147483646 w 100"/>
                <a:gd name="T35" fmla="*/ 2147483646 h 70"/>
                <a:gd name="T36" fmla="*/ 2147483646 w 100"/>
                <a:gd name="T37" fmla="*/ 2147483646 h 70"/>
                <a:gd name="T38" fmla="*/ 2147483646 w 100"/>
                <a:gd name="T39" fmla="*/ 2147483646 h 70"/>
                <a:gd name="T40" fmla="*/ 2147483646 w 100"/>
                <a:gd name="T41" fmla="*/ 2147483646 h 70"/>
                <a:gd name="T42" fmla="*/ 2147483646 w 100"/>
                <a:gd name="T43" fmla="*/ 2147483646 h 70"/>
                <a:gd name="T44" fmla="*/ 2147483646 w 100"/>
                <a:gd name="T45" fmla="*/ 2147483646 h 70"/>
                <a:gd name="T46" fmla="*/ 2147483646 w 100"/>
                <a:gd name="T47" fmla="*/ 2147483646 h 70"/>
                <a:gd name="T48" fmla="*/ 2147483646 w 100"/>
                <a:gd name="T49" fmla="*/ 2147483646 h 70"/>
                <a:gd name="T50" fmla="*/ 2147483646 w 100"/>
                <a:gd name="T51" fmla="*/ 2147483646 h 70"/>
                <a:gd name="T52" fmla="*/ 2147483646 w 100"/>
                <a:gd name="T53" fmla="*/ 2147483646 h 70"/>
                <a:gd name="T54" fmla="*/ 2147483646 w 100"/>
                <a:gd name="T55" fmla="*/ 2147483646 h 70"/>
                <a:gd name="T56" fmla="*/ 2147483646 w 100"/>
                <a:gd name="T57" fmla="*/ 2147483646 h 70"/>
                <a:gd name="T58" fmla="*/ 2147483646 w 100"/>
                <a:gd name="T59" fmla="*/ 2147483646 h 70"/>
                <a:gd name="T60" fmla="*/ 2147483646 w 100"/>
                <a:gd name="T61" fmla="*/ 2147483646 h 70"/>
                <a:gd name="T62" fmla="*/ 2147483646 w 100"/>
                <a:gd name="T63" fmla="*/ 2147483646 h 70"/>
                <a:gd name="T64" fmla="*/ 2147483646 w 100"/>
                <a:gd name="T65" fmla="*/ 2147483646 h 70"/>
                <a:gd name="T66" fmla="*/ 2147483646 w 100"/>
                <a:gd name="T67" fmla="*/ 2147483646 h 70"/>
                <a:gd name="T68" fmla="*/ 2147483646 w 100"/>
                <a:gd name="T69" fmla="*/ 2147483646 h 70"/>
                <a:gd name="T70" fmla="*/ 2147483646 w 100"/>
                <a:gd name="T71" fmla="*/ 2147483646 h 70"/>
                <a:gd name="T72" fmla="*/ 2147483646 w 100"/>
                <a:gd name="T73" fmla="*/ 2147483646 h 70"/>
                <a:gd name="T74" fmla="*/ 2147483646 w 100"/>
                <a:gd name="T75" fmla="*/ 2147483646 h 70"/>
                <a:gd name="T76" fmla="*/ 2147483646 w 100"/>
                <a:gd name="T77" fmla="*/ 2147483646 h 70"/>
                <a:gd name="T78" fmla="*/ 2147483646 w 100"/>
                <a:gd name="T79" fmla="*/ 2147483646 h 70"/>
                <a:gd name="T80" fmla="*/ 2147483646 w 100"/>
                <a:gd name="T81" fmla="*/ 2147483646 h 70"/>
                <a:gd name="T82" fmla="*/ 2147483646 w 100"/>
                <a:gd name="T83" fmla="*/ 2147483646 h 70"/>
                <a:gd name="T84" fmla="*/ 2147483646 w 100"/>
                <a:gd name="T85" fmla="*/ 2147483646 h 70"/>
                <a:gd name="T86" fmla="*/ 2147483646 w 100"/>
                <a:gd name="T87" fmla="*/ 2147483646 h 70"/>
                <a:gd name="T88" fmla="*/ 2147483646 w 100"/>
                <a:gd name="T89" fmla="*/ 2147483646 h 70"/>
                <a:gd name="T90" fmla="*/ 2147483646 w 100"/>
                <a:gd name="T91" fmla="*/ 2147483646 h 70"/>
                <a:gd name="T92" fmla="*/ 2147483646 w 100"/>
                <a:gd name="T93" fmla="*/ 2147483646 h 70"/>
                <a:gd name="T94" fmla="*/ 2147483646 w 100"/>
                <a:gd name="T95" fmla="*/ 2147483646 h 70"/>
                <a:gd name="T96" fmla="*/ 2147483646 w 100"/>
                <a:gd name="T97" fmla="*/ 2147483646 h 70"/>
                <a:gd name="T98" fmla="*/ 2147483646 w 100"/>
                <a:gd name="T99" fmla="*/ 2147483646 h 70"/>
                <a:gd name="T100" fmla="*/ 2147483646 w 100"/>
                <a:gd name="T101" fmla="*/ 2147483646 h 70"/>
                <a:gd name="T102" fmla="*/ 2147483646 w 100"/>
                <a:gd name="T103" fmla="*/ 2147483646 h 70"/>
                <a:gd name="T104" fmla="*/ 2147483646 w 100"/>
                <a:gd name="T105" fmla="*/ 2147483646 h 70"/>
                <a:gd name="T106" fmla="*/ 2147483646 w 100"/>
                <a:gd name="T107" fmla="*/ 2147483646 h 70"/>
                <a:gd name="T108" fmla="*/ 2147483646 w 100"/>
                <a:gd name="T109" fmla="*/ 2147483646 h 70"/>
                <a:gd name="T110" fmla="*/ 2147483646 w 100"/>
                <a:gd name="T111" fmla="*/ 2147483646 h 70"/>
                <a:gd name="T112" fmla="*/ 2147483646 w 100"/>
                <a:gd name="T113" fmla="*/ 2147483646 h 70"/>
                <a:gd name="T114" fmla="*/ 2147483646 w 100"/>
                <a:gd name="T115" fmla="*/ 2147483646 h 70"/>
                <a:gd name="T116" fmla="*/ 2147483646 w 100"/>
                <a:gd name="T117" fmla="*/ 2147483646 h 70"/>
                <a:gd name="T118" fmla="*/ 2147483646 w 100"/>
                <a:gd name="T119" fmla="*/ 2147483646 h 70"/>
                <a:gd name="T120" fmla="*/ 2147483646 w 100"/>
                <a:gd name="T121" fmla="*/ 2147483646 h 70"/>
                <a:gd name="T122" fmla="*/ 2147483646 w 100"/>
                <a:gd name="T123" fmla="*/ 0 h 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00"/>
                <a:gd name="T187" fmla="*/ 0 h 70"/>
                <a:gd name="T188" fmla="*/ 100 w 100"/>
                <a:gd name="T189" fmla="*/ 70 h 7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00" h="70">
                  <a:moveTo>
                    <a:pt x="75" y="57"/>
                  </a:moveTo>
                  <a:cubicBezTo>
                    <a:pt x="67" y="57"/>
                    <a:pt x="60" y="50"/>
                    <a:pt x="60" y="42"/>
                  </a:cubicBezTo>
                  <a:cubicBezTo>
                    <a:pt x="60" y="33"/>
                    <a:pt x="67" y="26"/>
                    <a:pt x="75" y="26"/>
                  </a:cubicBezTo>
                  <a:cubicBezTo>
                    <a:pt x="84" y="26"/>
                    <a:pt x="91" y="33"/>
                    <a:pt x="91" y="42"/>
                  </a:cubicBezTo>
                  <a:cubicBezTo>
                    <a:pt x="91" y="50"/>
                    <a:pt x="84" y="57"/>
                    <a:pt x="75" y="57"/>
                  </a:cubicBezTo>
                  <a:moveTo>
                    <a:pt x="47" y="0"/>
                  </a:moveTo>
                  <a:cubicBezTo>
                    <a:pt x="47" y="0"/>
                    <a:pt x="47" y="1"/>
                    <a:pt x="47" y="2"/>
                  </a:cubicBezTo>
                  <a:cubicBezTo>
                    <a:pt x="47" y="19"/>
                    <a:pt x="41" y="34"/>
                    <a:pt x="31" y="47"/>
                  </a:cubicBezTo>
                  <a:cubicBezTo>
                    <a:pt x="31" y="55"/>
                    <a:pt x="24" y="61"/>
                    <a:pt x="16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1" y="65"/>
                    <a:pt x="5" y="68"/>
                    <a:pt x="0" y="7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5" y="66"/>
                    <a:pt x="39" y="64"/>
                    <a:pt x="44" y="64"/>
                  </a:cubicBezTo>
                  <a:cubicBezTo>
                    <a:pt x="49" y="64"/>
                    <a:pt x="54" y="66"/>
                    <a:pt x="5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9" y="65"/>
                    <a:pt x="100" y="60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99" y="53"/>
                  </a:cubicBezTo>
                  <a:cubicBezTo>
                    <a:pt x="99" y="53"/>
                    <a:pt x="99" y="53"/>
                    <a:pt x="99" y="53"/>
                  </a:cubicBezTo>
                  <a:cubicBezTo>
                    <a:pt x="99" y="53"/>
                    <a:pt x="99" y="53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7" y="23"/>
                    <a:pt x="75" y="1"/>
                    <a:pt x="47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94" name="Freeform 100"/>
            <p:cNvSpPr>
              <a:spLocks noEditPoints="1"/>
            </p:cNvSpPr>
            <p:nvPr/>
          </p:nvSpPr>
          <p:spPr bwMode="auto">
            <a:xfrm>
              <a:off x="11706226" y="6138864"/>
              <a:ext cx="284163" cy="622300"/>
            </a:xfrm>
            <a:custGeom>
              <a:avLst/>
              <a:gdLst>
                <a:gd name="T0" fmla="*/ 2147483646 w 68"/>
                <a:gd name="T1" fmla="*/ 2147483646 h 141"/>
                <a:gd name="T2" fmla="*/ 2147483646 w 68"/>
                <a:gd name="T3" fmla="*/ 2147483646 h 141"/>
                <a:gd name="T4" fmla="*/ 2147483646 w 68"/>
                <a:gd name="T5" fmla="*/ 2147483646 h 141"/>
                <a:gd name="T6" fmla="*/ 2147483646 w 68"/>
                <a:gd name="T7" fmla="*/ 2147483646 h 141"/>
                <a:gd name="T8" fmla="*/ 2147483646 w 68"/>
                <a:gd name="T9" fmla="*/ 2147483646 h 141"/>
                <a:gd name="T10" fmla="*/ 2147483646 w 68"/>
                <a:gd name="T11" fmla="*/ 2147483646 h 141"/>
                <a:gd name="T12" fmla="*/ 2147483646 w 68"/>
                <a:gd name="T13" fmla="*/ 2147483646 h 141"/>
                <a:gd name="T14" fmla="*/ 0 w 68"/>
                <a:gd name="T15" fmla="*/ 0 h 141"/>
                <a:gd name="T16" fmla="*/ 0 w 68"/>
                <a:gd name="T17" fmla="*/ 2147483646 h 141"/>
                <a:gd name="T18" fmla="*/ 2147483646 w 68"/>
                <a:gd name="T19" fmla="*/ 2147483646 h 141"/>
                <a:gd name="T20" fmla="*/ 2147483646 w 68"/>
                <a:gd name="T21" fmla="*/ 2147483646 h 141"/>
                <a:gd name="T22" fmla="*/ 2147483646 w 68"/>
                <a:gd name="T23" fmla="*/ 2147483646 h 141"/>
                <a:gd name="T24" fmla="*/ 0 w 68"/>
                <a:gd name="T25" fmla="*/ 2147483646 h 141"/>
                <a:gd name="T26" fmla="*/ 0 w 68"/>
                <a:gd name="T27" fmla="*/ 2147483646 h 141"/>
                <a:gd name="T28" fmla="*/ 2147483646 w 68"/>
                <a:gd name="T29" fmla="*/ 2147483646 h 141"/>
                <a:gd name="T30" fmla="*/ 0 w 68"/>
                <a:gd name="T31" fmla="*/ 2147483646 h 141"/>
                <a:gd name="T32" fmla="*/ 0 w 68"/>
                <a:gd name="T33" fmla="*/ 2147483646 h 141"/>
                <a:gd name="T34" fmla="*/ 2147483646 w 68"/>
                <a:gd name="T35" fmla="*/ 2147483646 h 141"/>
                <a:gd name="T36" fmla="*/ 2147483646 w 68"/>
                <a:gd name="T37" fmla="*/ 2147483646 h 141"/>
                <a:gd name="T38" fmla="*/ 2147483646 w 68"/>
                <a:gd name="T39" fmla="*/ 2147483646 h 141"/>
                <a:gd name="T40" fmla="*/ 2147483646 w 68"/>
                <a:gd name="T41" fmla="*/ 2147483646 h 141"/>
                <a:gd name="T42" fmla="*/ 2147483646 w 68"/>
                <a:gd name="T43" fmla="*/ 2147483646 h 141"/>
                <a:gd name="T44" fmla="*/ 2147483646 w 68"/>
                <a:gd name="T45" fmla="*/ 2147483646 h 141"/>
                <a:gd name="T46" fmla="*/ 2147483646 w 68"/>
                <a:gd name="T47" fmla="*/ 2147483646 h 141"/>
                <a:gd name="T48" fmla="*/ 2147483646 w 68"/>
                <a:gd name="T49" fmla="*/ 2147483646 h 141"/>
                <a:gd name="T50" fmla="*/ 2147483646 w 68"/>
                <a:gd name="T51" fmla="*/ 2147483646 h 141"/>
                <a:gd name="T52" fmla="*/ 0 w 68"/>
                <a:gd name="T53" fmla="*/ 0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68"/>
                <a:gd name="T82" fmla="*/ 0 h 141"/>
                <a:gd name="T83" fmla="*/ 68 w 68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68" h="141">
                  <a:moveTo>
                    <a:pt x="39" y="77"/>
                  </a:moveTo>
                  <a:cubicBezTo>
                    <a:pt x="32" y="77"/>
                    <a:pt x="26" y="73"/>
                    <a:pt x="24" y="66"/>
                  </a:cubicBezTo>
                  <a:cubicBezTo>
                    <a:pt x="22" y="57"/>
                    <a:pt x="27" y="49"/>
                    <a:pt x="35" y="47"/>
                  </a:cubicBezTo>
                  <a:cubicBezTo>
                    <a:pt x="36" y="47"/>
                    <a:pt x="38" y="46"/>
                    <a:pt x="39" y="46"/>
                  </a:cubicBezTo>
                  <a:cubicBezTo>
                    <a:pt x="46" y="46"/>
                    <a:pt x="52" y="51"/>
                    <a:pt x="54" y="58"/>
                  </a:cubicBezTo>
                  <a:cubicBezTo>
                    <a:pt x="56" y="66"/>
                    <a:pt x="51" y="75"/>
                    <a:pt x="43" y="77"/>
                  </a:cubicBezTo>
                  <a:cubicBezTo>
                    <a:pt x="42" y="77"/>
                    <a:pt x="40" y="77"/>
                    <a:pt x="39" y="77"/>
                  </a:cubicBezTo>
                  <a:moveTo>
                    <a:pt x="0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0" y="11"/>
                    <a:pt x="17" y="18"/>
                    <a:pt x="17" y="27"/>
                  </a:cubicBezTo>
                  <a:cubicBezTo>
                    <a:pt x="17" y="35"/>
                    <a:pt x="10" y="42"/>
                    <a:pt x="1" y="42"/>
                  </a:cubicBezTo>
                  <a:cubicBezTo>
                    <a:pt x="1" y="42"/>
                    <a:pt x="1" y="42"/>
                    <a:pt x="0" y="4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5" y="64"/>
                    <a:pt x="8" y="70"/>
                    <a:pt x="8" y="76"/>
                  </a:cubicBezTo>
                  <a:cubicBezTo>
                    <a:pt x="8" y="81"/>
                    <a:pt x="5" y="86"/>
                    <a:pt x="0" y="89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6" y="139"/>
                    <a:pt x="32" y="136"/>
                    <a:pt x="37" y="132"/>
                  </a:cubicBezTo>
                  <a:cubicBezTo>
                    <a:pt x="28" y="132"/>
                    <a:pt x="21" y="126"/>
                    <a:pt x="21" y="117"/>
                  </a:cubicBezTo>
                  <a:cubicBezTo>
                    <a:pt x="21" y="109"/>
                    <a:pt x="28" y="102"/>
                    <a:pt x="37" y="102"/>
                  </a:cubicBezTo>
                  <a:cubicBezTo>
                    <a:pt x="45" y="102"/>
                    <a:pt x="52" y="109"/>
                    <a:pt x="52" y="117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62" y="105"/>
                    <a:pt x="68" y="90"/>
                    <a:pt x="68" y="73"/>
                  </a:cubicBezTo>
                  <a:cubicBezTo>
                    <a:pt x="68" y="72"/>
                    <a:pt x="68" y="71"/>
                    <a:pt x="68" y="71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6" y="33"/>
                    <a:pt x="37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95" name="Freeform 101"/>
            <p:cNvSpPr>
              <a:spLocks/>
            </p:cNvSpPr>
            <p:nvPr/>
          </p:nvSpPr>
          <p:spPr bwMode="auto">
            <a:xfrm>
              <a:off x="11706226" y="6188076"/>
              <a:ext cx="71438" cy="136525"/>
            </a:xfrm>
            <a:custGeom>
              <a:avLst/>
              <a:gdLst>
                <a:gd name="T0" fmla="*/ 2147483646 w 17"/>
                <a:gd name="T1" fmla="*/ 0 h 31"/>
                <a:gd name="T2" fmla="*/ 0 w 17"/>
                <a:gd name="T3" fmla="*/ 0 h 31"/>
                <a:gd name="T4" fmla="*/ 0 w 17"/>
                <a:gd name="T5" fmla="*/ 2147483646 h 31"/>
                <a:gd name="T6" fmla="*/ 2147483646 w 17"/>
                <a:gd name="T7" fmla="*/ 2147483646 h 31"/>
                <a:gd name="T8" fmla="*/ 2147483646 w 17"/>
                <a:gd name="T9" fmla="*/ 2147483646 h 31"/>
                <a:gd name="T10" fmla="*/ 2147483646 w 17"/>
                <a:gd name="T11" fmla="*/ 0 h 3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31"/>
                <a:gd name="T20" fmla="*/ 17 w 17"/>
                <a:gd name="T21" fmla="*/ 31 h 3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3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0" y="31"/>
                    <a:pt x="17" y="24"/>
                    <a:pt x="17" y="16"/>
                  </a:cubicBezTo>
                  <a:cubicBezTo>
                    <a:pt x="17" y="7"/>
                    <a:pt x="10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96" name="Freeform 102"/>
            <p:cNvSpPr>
              <a:spLocks/>
            </p:cNvSpPr>
            <p:nvPr/>
          </p:nvSpPr>
          <p:spPr bwMode="auto">
            <a:xfrm>
              <a:off x="11706226" y="6413501"/>
              <a:ext cx="33338" cy="119063"/>
            </a:xfrm>
            <a:custGeom>
              <a:avLst/>
              <a:gdLst>
                <a:gd name="T0" fmla="*/ 0 w 8"/>
                <a:gd name="T1" fmla="*/ 0 h 27"/>
                <a:gd name="T2" fmla="*/ 0 w 8"/>
                <a:gd name="T3" fmla="*/ 2147483646 h 27"/>
                <a:gd name="T4" fmla="*/ 2147483646 w 8"/>
                <a:gd name="T5" fmla="*/ 2147483646 h 27"/>
                <a:gd name="T6" fmla="*/ 0 w 8"/>
                <a:gd name="T7" fmla="*/ 0 h 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27"/>
                <a:gd name="T14" fmla="*/ 8 w 8"/>
                <a:gd name="T15" fmla="*/ 27 h 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27">
                  <a:moveTo>
                    <a:pt x="0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5" y="24"/>
                    <a:pt x="8" y="19"/>
                    <a:pt x="8" y="14"/>
                  </a:cubicBezTo>
                  <a:cubicBezTo>
                    <a:pt x="8" y="8"/>
                    <a:pt x="5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97" name="Freeform 103"/>
            <p:cNvSpPr>
              <a:spLocks/>
            </p:cNvSpPr>
            <p:nvPr/>
          </p:nvSpPr>
          <p:spPr bwMode="auto">
            <a:xfrm>
              <a:off x="11793538" y="6589714"/>
              <a:ext cx="130175" cy="131763"/>
            </a:xfrm>
            <a:custGeom>
              <a:avLst/>
              <a:gdLst>
                <a:gd name="T0" fmla="*/ 2147483646 w 31"/>
                <a:gd name="T1" fmla="*/ 0 h 30"/>
                <a:gd name="T2" fmla="*/ 0 w 31"/>
                <a:gd name="T3" fmla="*/ 2147483646 h 30"/>
                <a:gd name="T4" fmla="*/ 2147483646 w 31"/>
                <a:gd name="T5" fmla="*/ 2147483646 h 30"/>
                <a:gd name="T6" fmla="*/ 2147483646 w 31"/>
                <a:gd name="T7" fmla="*/ 2147483646 h 30"/>
                <a:gd name="T8" fmla="*/ 2147483646 w 31"/>
                <a:gd name="T9" fmla="*/ 2147483646 h 30"/>
                <a:gd name="T10" fmla="*/ 2147483646 w 31"/>
                <a:gd name="T11" fmla="*/ 2147483646 h 30"/>
                <a:gd name="T12" fmla="*/ 2147483646 w 31"/>
                <a:gd name="T13" fmla="*/ 0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30"/>
                <a:gd name="T23" fmla="*/ 31 w 31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30">
                  <a:moveTo>
                    <a:pt x="16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24" y="30"/>
                    <a:pt x="31" y="24"/>
                    <a:pt x="31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7"/>
                    <a:pt x="24" y="0"/>
                    <a:pt x="16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98" name="Freeform 104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0 h 6"/>
                <a:gd name="T2" fmla="*/ 0 w 25"/>
                <a:gd name="T3" fmla="*/ 2147483646 h 6"/>
                <a:gd name="T4" fmla="*/ 2147483646 w 25"/>
                <a:gd name="T5" fmla="*/ 2147483646 h 6"/>
                <a:gd name="T6" fmla="*/ 2147483646 w 25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12" y="0"/>
                  </a:move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2" y="2"/>
                    <a:pt x="17" y="0"/>
                    <a:pt x="12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899" name="Oval 105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00" name="Freeform 106"/>
            <p:cNvSpPr>
              <a:spLocks/>
            </p:cNvSpPr>
            <p:nvPr/>
          </p:nvSpPr>
          <p:spPr bwMode="auto">
            <a:xfrm>
              <a:off x="11798301" y="6342064"/>
              <a:ext cx="141288" cy="136525"/>
            </a:xfrm>
            <a:custGeom>
              <a:avLst/>
              <a:gdLst>
                <a:gd name="T0" fmla="*/ 2147483646 w 34"/>
                <a:gd name="T1" fmla="*/ 0 h 31"/>
                <a:gd name="T2" fmla="*/ 2147483646 w 34"/>
                <a:gd name="T3" fmla="*/ 2147483646 h 31"/>
                <a:gd name="T4" fmla="*/ 2147483646 w 34"/>
                <a:gd name="T5" fmla="*/ 2147483646 h 31"/>
                <a:gd name="T6" fmla="*/ 2147483646 w 34"/>
                <a:gd name="T7" fmla="*/ 2147483646 h 31"/>
                <a:gd name="T8" fmla="*/ 2147483646 w 34"/>
                <a:gd name="T9" fmla="*/ 2147483646 h 31"/>
                <a:gd name="T10" fmla="*/ 2147483646 w 34"/>
                <a:gd name="T11" fmla="*/ 2147483646 h 31"/>
                <a:gd name="T12" fmla="*/ 2147483646 w 34"/>
                <a:gd name="T13" fmla="*/ 0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"/>
                <a:gd name="T22" fmla="*/ 0 h 31"/>
                <a:gd name="T23" fmla="*/ 34 w 34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" h="31">
                  <a:moveTo>
                    <a:pt x="17" y="0"/>
                  </a:moveTo>
                  <a:cubicBezTo>
                    <a:pt x="16" y="0"/>
                    <a:pt x="14" y="1"/>
                    <a:pt x="13" y="1"/>
                  </a:cubicBezTo>
                  <a:cubicBezTo>
                    <a:pt x="5" y="3"/>
                    <a:pt x="0" y="11"/>
                    <a:pt x="2" y="20"/>
                  </a:cubicBezTo>
                  <a:cubicBezTo>
                    <a:pt x="4" y="27"/>
                    <a:pt x="10" y="31"/>
                    <a:pt x="17" y="31"/>
                  </a:cubicBezTo>
                  <a:cubicBezTo>
                    <a:pt x="18" y="31"/>
                    <a:pt x="20" y="31"/>
                    <a:pt x="21" y="31"/>
                  </a:cubicBezTo>
                  <a:cubicBezTo>
                    <a:pt x="29" y="29"/>
                    <a:pt x="34" y="20"/>
                    <a:pt x="32" y="12"/>
                  </a:cubicBezTo>
                  <a:cubicBezTo>
                    <a:pt x="30" y="5"/>
                    <a:pt x="24" y="0"/>
                    <a:pt x="17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01" name="Freeform 107"/>
            <p:cNvSpPr>
              <a:spLocks/>
            </p:cNvSpPr>
            <p:nvPr/>
          </p:nvSpPr>
          <p:spPr bwMode="auto">
            <a:xfrm>
              <a:off x="6191250" y="6505576"/>
              <a:ext cx="382588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lnTo>
                    <a:pt x="90" y="5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02" name="Freeform 108"/>
            <p:cNvSpPr>
              <a:spLocks/>
            </p:cNvSpPr>
            <p:nvPr/>
          </p:nvSpPr>
          <p:spPr bwMode="auto">
            <a:xfrm>
              <a:off x="6678613" y="6505576"/>
              <a:ext cx="384175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cubicBezTo>
                    <a:pt x="90" y="58"/>
                    <a:pt x="90" y="58"/>
                    <a:pt x="90" y="58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03" name="Freeform 109"/>
            <p:cNvSpPr>
              <a:spLocks/>
            </p:cNvSpPr>
            <p:nvPr/>
          </p:nvSpPr>
          <p:spPr bwMode="auto">
            <a:xfrm>
              <a:off x="6373813" y="6245226"/>
              <a:ext cx="504825" cy="515938"/>
            </a:xfrm>
            <a:custGeom>
              <a:avLst/>
              <a:gdLst>
                <a:gd name="T0" fmla="*/ 2147483646 w 121"/>
                <a:gd name="T1" fmla="*/ 2147483646 h 117"/>
                <a:gd name="T2" fmla="*/ 2147483646 w 121"/>
                <a:gd name="T3" fmla="*/ 2147483646 h 117"/>
                <a:gd name="T4" fmla="*/ 2147483646 w 121"/>
                <a:gd name="T5" fmla="*/ 2147483646 h 117"/>
                <a:gd name="T6" fmla="*/ 2147483646 w 121"/>
                <a:gd name="T7" fmla="*/ 0 h 117"/>
                <a:gd name="T8" fmla="*/ 0 w 121"/>
                <a:gd name="T9" fmla="*/ 2147483646 h 117"/>
                <a:gd name="T10" fmla="*/ 2147483646 w 121"/>
                <a:gd name="T11" fmla="*/ 2147483646 h 1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1"/>
                <a:gd name="T19" fmla="*/ 0 h 117"/>
                <a:gd name="T20" fmla="*/ 121 w 121"/>
                <a:gd name="T21" fmla="*/ 117 h 11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1" h="117">
                  <a:moveTo>
                    <a:pt x="39" y="117"/>
                  </a:moveTo>
                  <a:cubicBezTo>
                    <a:pt x="82" y="117"/>
                    <a:pt x="82" y="117"/>
                    <a:pt x="82" y="117"/>
                  </a:cubicBezTo>
                  <a:cubicBezTo>
                    <a:pt x="105" y="108"/>
                    <a:pt x="121" y="86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ubicBezTo>
                    <a:pt x="27" y="0"/>
                    <a:pt x="0" y="27"/>
                    <a:pt x="0" y="61"/>
                  </a:cubicBezTo>
                  <a:cubicBezTo>
                    <a:pt x="0" y="86"/>
                    <a:pt x="16" y="108"/>
                    <a:pt x="39" y="11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04" name="Oval 110"/>
            <p:cNvSpPr>
              <a:spLocks noChangeArrowheads="1"/>
            </p:cNvSpPr>
            <p:nvPr/>
          </p:nvSpPr>
          <p:spPr bwMode="auto">
            <a:xfrm>
              <a:off x="6245226" y="6642101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05" name="Oval 111"/>
            <p:cNvSpPr>
              <a:spLocks noChangeArrowheads="1"/>
            </p:cNvSpPr>
            <p:nvPr/>
          </p:nvSpPr>
          <p:spPr bwMode="auto">
            <a:xfrm>
              <a:off x="6445251" y="6369051"/>
              <a:ext cx="104775" cy="109538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06" name="Oval 112"/>
            <p:cNvSpPr>
              <a:spLocks noChangeArrowheads="1"/>
            </p:cNvSpPr>
            <p:nvPr/>
          </p:nvSpPr>
          <p:spPr bwMode="auto">
            <a:xfrm>
              <a:off x="6596063" y="6284914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07" name="Freeform 113"/>
            <p:cNvSpPr>
              <a:spLocks/>
            </p:cNvSpPr>
            <p:nvPr/>
          </p:nvSpPr>
          <p:spPr bwMode="auto">
            <a:xfrm>
              <a:off x="6562726" y="6461126"/>
              <a:ext cx="111125" cy="119063"/>
            </a:xfrm>
            <a:custGeom>
              <a:avLst/>
              <a:gdLst>
                <a:gd name="T0" fmla="*/ 2147483646 w 27"/>
                <a:gd name="T1" fmla="*/ 2147483646 h 27"/>
                <a:gd name="T2" fmla="*/ 2147483646 w 27"/>
                <a:gd name="T3" fmla="*/ 2147483646 h 27"/>
                <a:gd name="T4" fmla="*/ 2147483646 w 27"/>
                <a:gd name="T5" fmla="*/ 2147483646 h 27"/>
                <a:gd name="T6" fmla="*/ 2147483646 w 27"/>
                <a:gd name="T7" fmla="*/ 2147483646 h 27"/>
                <a:gd name="T8" fmla="*/ 2147483646 w 27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"/>
                <a:gd name="T16" fmla="*/ 0 h 27"/>
                <a:gd name="T17" fmla="*/ 27 w 27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" h="27">
                  <a:moveTo>
                    <a:pt x="26" y="14"/>
                  </a:moveTo>
                  <a:cubicBezTo>
                    <a:pt x="26" y="21"/>
                    <a:pt x="20" y="27"/>
                    <a:pt x="13" y="26"/>
                  </a:cubicBezTo>
                  <a:cubicBezTo>
                    <a:pt x="6" y="26"/>
                    <a:pt x="0" y="20"/>
                    <a:pt x="1" y="13"/>
                  </a:cubicBezTo>
                  <a:cubicBezTo>
                    <a:pt x="1" y="6"/>
                    <a:pt x="7" y="0"/>
                    <a:pt x="14" y="1"/>
                  </a:cubicBezTo>
                  <a:cubicBezTo>
                    <a:pt x="21" y="1"/>
                    <a:pt x="27" y="7"/>
                    <a:pt x="26" y="14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08" name="Oval 114"/>
            <p:cNvSpPr>
              <a:spLocks noChangeArrowheads="1"/>
            </p:cNvSpPr>
            <p:nvPr/>
          </p:nvSpPr>
          <p:spPr bwMode="auto">
            <a:xfrm>
              <a:off x="6383338" y="6545264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09" name="Freeform 115"/>
            <p:cNvSpPr>
              <a:spLocks/>
            </p:cNvSpPr>
            <p:nvPr/>
          </p:nvSpPr>
          <p:spPr bwMode="auto">
            <a:xfrm>
              <a:off x="6365876" y="6731001"/>
              <a:ext cx="96838" cy="30163"/>
            </a:xfrm>
            <a:custGeom>
              <a:avLst/>
              <a:gdLst>
                <a:gd name="T0" fmla="*/ 2147483646 w 23"/>
                <a:gd name="T1" fmla="*/ 2147483646 h 7"/>
                <a:gd name="T2" fmla="*/ 2147483646 w 23"/>
                <a:gd name="T3" fmla="*/ 0 h 7"/>
                <a:gd name="T4" fmla="*/ 0 w 23"/>
                <a:gd name="T5" fmla="*/ 2147483646 h 7"/>
                <a:gd name="T6" fmla="*/ 2147483646 w 23"/>
                <a:gd name="T7" fmla="*/ 2147483646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7"/>
                <a:gd name="T14" fmla="*/ 23 w 23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7">
                  <a:moveTo>
                    <a:pt x="23" y="7"/>
                  </a:moveTo>
                  <a:cubicBezTo>
                    <a:pt x="20" y="3"/>
                    <a:pt x="16" y="0"/>
                    <a:pt x="11" y="0"/>
                  </a:cubicBezTo>
                  <a:cubicBezTo>
                    <a:pt x="6" y="0"/>
                    <a:pt x="2" y="3"/>
                    <a:pt x="0" y="7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10" name="Oval 116"/>
            <p:cNvSpPr>
              <a:spLocks noChangeArrowheads="1"/>
            </p:cNvSpPr>
            <p:nvPr/>
          </p:nvSpPr>
          <p:spPr bwMode="auto">
            <a:xfrm>
              <a:off x="6532563" y="6607176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11" name="Oval 117"/>
            <p:cNvSpPr>
              <a:spLocks noChangeArrowheads="1"/>
            </p:cNvSpPr>
            <p:nvPr/>
          </p:nvSpPr>
          <p:spPr bwMode="auto">
            <a:xfrm>
              <a:off x="6716713" y="6616701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12" name="Freeform 118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2147483646 h 5"/>
                <a:gd name="T2" fmla="*/ 2147483646 w 20"/>
                <a:gd name="T3" fmla="*/ 0 h 5"/>
                <a:gd name="T4" fmla="*/ 0 w 20"/>
                <a:gd name="T5" fmla="*/ 2147483646 h 5"/>
                <a:gd name="T6" fmla="*/ 2147483646 w 20"/>
                <a:gd name="T7" fmla="*/ 2147483646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20" y="5"/>
                  </a:moveTo>
                  <a:cubicBezTo>
                    <a:pt x="18" y="2"/>
                    <a:pt x="14" y="0"/>
                    <a:pt x="10" y="0"/>
                  </a:cubicBez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13" name="Oval 119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14" name="Freeform 120"/>
            <p:cNvSpPr>
              <a:spLocks/>
            </p:cNvSpPr>
            <p:nvPr/>
          </p:nvSpPr>
          <p:spPr bwMode="auto">
            <a:xfrm>
              <a:off x="6719888" y="6408739"/>
              <a:ext cx="117475" cy="127000"/>
            </a:xfrm>
            <a:custGeom>
              <a:avLst/>
              <a:gdLst>
                <a:gd name="T0" fmla="*/ 2147483646 w 28"/>
                <a:gd name="T1" fmla="*/ 2147483646 h 29"/>
                <a:gd name="T2" fmla="*/ 2147483646 w 28"/>
                <a:gd name="T3" fmla="*/ 2147483646 h 29"/>
                <a:gd name="T4" fmla="*/ 2147483646 w 28"/>
                <a:gd name="T5" fmla="*/ 2147483646 h 29"/>
                <a:gd name="T6" fmla="*/ 2147483646 w 28"/>
                <a:gd name="T7" fmla="*/ 2147483646 h 29"/>
                <a:gd name="T8" fmla="*/ 2147483646 w 28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29"/>
                <a:gd name="T17" fmla="*/ 28 w 28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29">
                  <a:moveTo>
                    <a:pt x="26" y="11"/>
                  </a:moveTo>
                  <a:cubicBezTo>
                    <a:pt x="28" y="18"/>
                    <a:pt x="24" y="25"/>
                    <a:pt x="17" y="27"/>
                  </a:cubicBezTo>
                  <a:cubicBezTo>
                    <a:pt x="10" y="29"/>
                    <a:pt x="3" y="24"/>
                    <a:pt x="2" y="18"/>
                  </a:cubicBezTo>
                  <a:cubicBezTo>
                    <a:pt x="0" y="11"/>
                    <a:pt x="4" y="4"/>
                    <a:pt x="11" y="2"/>
                  </a:cubicBezTo>
                  <a:cubicBezTo>
                    <a:pt x="18" y="0"/>
                    <a:pt x="25" y="4"/>
                    <a:pt x="26" y="11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15" name="Freeform 121"/>
            <p:cNvSpPr>
              <a:spLocks noEditPoints="1"/>
            </p:cNvSpPr>
            <p:nvPr/>
          </p:nvSpPr>
          <p:spPr bwMode="auto">
            <a:xfrm>
              <a:off x="7062788" y="6691314"/>
              <a:ext cx="0" cy="12700"/>
            </a:xfrm>
            <a:custGeom>
              <a:avLst/>
              <a:gdLst>
                <a:gd name="T0" fmla="*/ 2147483646 h 3"/>
                <a:gd name="T1" fmla="*/ 2147483646 h 3"/>
                <a:gd name="T2" fmla="*/ 2147483646 h 3"/>
                <a:gd name="T3" fmla="*/ 2147483646 h 3"/>
                <a:gd name="T4" fmla="*/ 2147483646 h 3"/>
                <a:gd name="T5" fmla="*/ 2147483646 h 3"/>
                <a:gd name="T6" fmla="*/ 2147483646 h 3"/>
                <a:gd name="T7" fmla="*/ 2147483646 h 3"/>
                <a:gd name="T8" fmla="*/ 2147483646 h 3"/>
                <a:gd name="T9" fmla="*/ 2147483646 h 3"/>
                <a:gd name="T10" fmla="*/ 2147483646 h 3"/>
                <a:gd name="T11" fmla="*/ 2147483646 h 3"/>
                <a:gd name="T12" fmla="*/ 2147483646 h 3"/>
                <a:gd name="T13" fmla="*/ 2147483646 h 3"/>
                <a:gd name="T14" fmla="*/ 2147483646 h 3"/>
                <a:gd name="T15" fmla="*/ 2147483646 h 3"/>
                <a:gd name="T16" fmla="*/ 2147483646 h 3"/>
                <a:gd name="T17" fmla="*/ 2147483646 h 3"/>
                <a:gd name="T18" fmla="*/ 2147483646 h 3"/>
                <a:gd name="T19" fmla="*/ 2147483646 h 3"/>
                <a:gd name="T20" fmla="*/ 2147483646 h 3"/>
                <a:gd name="T21" fmla="*/ 2147483646 h 3"/>
                <a:gd name="T22" fmla="*/ 2147483646 h 3"/>
                <a:gd name="T23" fmla="*/ 2147483646 h 3"/>
                <a:gd name="T24" fmla="*/ 2147483646 h 3"/>
                <a:gd name="T25" fmla="*/ 2147483646 h 3"/>
                <a:gd name="T26" fmla="*/ 2147483646 h 3"/>
                <a:gd name="T27" fmla="*/ 2147483646 h 3"/>
                <a:gd name="T28" fmla="*/ 2147483646 h 3"/>
                <a:gd name="T29" fmla="*/ 2147483646 h 3"/>
                <a:gd name="T30" fmla="*/ 0 h 3"/>
                <a:gd name="T31" fmla="*/ 0 h 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h 3"/>
                <a:gd name="T65" fmla="*/ 3 h 3"/>
              </a:gdLst>
              <a:ahLst/>
              <a:cxnLst>
                <a:cxn ang="T32">
                  <a:pos x="0" y="T0"/>
                </a:cxn>
                <a:cxn ang="T33">
                  <a:pos x="0" y="T1"/>
                </a:cxn>
                <a:cxn ang="T34">
                  <a:pos x="0" y="T2"/>
                </a:cxn>
                <a:cxn ang="T35">
                  <a:pos x="0" y="T3"/>
                </a:cxn>
                <a:cxn ang="T36">
                  <a:pos x="0" y="T4"/>
                </a:cxn>
                <a:cxn ang="T37">
                  <a:pos x="0" y="T5"/>
                </a:cxn>
                <a:cxn ang="T38">
                  <a:pos x="0" y="T6"/>
                </a:cxn>
                <a:cxn ang="T39">
                  <a:pos x="0" y="T7"/>
                </a:cxn>
                <a:cxn ang="T40">
                  <a:pos x="0" y="T8"/>
                </a:cxn>
                <a:cxn ang="T41">
                  <a:pos x="0" y="T9"/>
                </a:cxn>
                <a:cxn ang="T42">
                  <a:pos x="0" y="T10"/>
                </a:cxn>
                <a:cxn ang="T43">
                  <a:pos x="0" y="T11"/>
                </a:cxn>
                <a:cxn ang="T44">
                  <a:pos x="0" y="T12"/>
                </a:cxn>
                <a:cxn ang="T45">
                  <a:pos x="0" y="T13"/>
                </a:cxn>
                <a:cxn ang="T46">
                  <a:pos x="0" y="T14"/>
                </a:cxn>
                <a:cxn ang="T47">
                  <a:pos x="0" y="T15"/>
                </a:cxn>
                <a:cxn ang="T48">
                  <a:pos x="0" y="T16"/>
                </a:cxn>
                <a:cxn ang="T49">
                  <a:pos x="0" y="T17"/>
                </a:cxn>
                <a:cxn ang="T50">
                  <a:pos x="0" y="T18"/>
                </a:cxn>
                <a:cxn ang="T51">
                  <a:pos x="0" y="T19"/>
                </a:cxn>
                <a:cxn ang="T52">
                  <a:pos x="0" y="T20"/>
                </a:cxn>
                <a:cxn ang="T53">
                  <a:pos x="0" y="T21"/>
                </a:cxn>
                <a:cxn ang="T54">
                  <a:pos x="0" y="T22"/>
                </a:cxn>
                <a:cxn ang="T55">
                  <a:pos x="0" y="T23"/>
                </a:cxn>
                <a:cxn ang="T56">
                  <a:pos x="0" y="T24"/>
                </a:cxn>
                <a:cxn ang="T57">
                  <a:pos x="0" y="T25"/>
                </a:cxn>
                <a:cxn ang="T58">
                  <a:pos x="0" y="T26"/>
                </a:cxn>
                <a:cxn ang="T59">
                  <a:pos x="0" y="T27"/>
                </a:cxn>
                <a:cxn ang="T60">
                  <a:pos x="0" y="T28"/>
                </a:cxn>
                <a:cxn ang="T61">
                  <a:pos x="0" y="T29"/>
                </a:cxn>
                <a:cxn ang="T62">
                  <a:pos x="0" y="T30"/>
                </a:cxn>
                <a:cxn ang="T63">
                  <a:pos x="0" y="T31"/>
                </a:cxn>
              </a:cxnLst>
              <a:rect l="0" t="T64" r="0" b="T65"/>
              <a:pathLst>
                <a:path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16" name="Freeform 122"/>
            <p:cNvSpPr>
              <a:spLocks noEditPoints="1"/>
            </p:cNvSpPr>
            <p:nvPr/>
          </p:nvSpPr>
          <p:spPr bwMode="auto">
            <a:xfrm>
              <a:off x="6716713" y="6505576"/>
              <a:ext cx="346075" cy="255588"/>
            </a:xfrm>
            <a:custGeom>
              <a:avLst/>
              <a:gdLst>
                <a:gd name="T0" fmla="*/ 2147483646 w 83"/>
                <a:gd name="T1" fmla="*/ 2147483646 h 58"/>
                <a:gd name="T2" fmla="*/ 2147483646 w 83"/>
                <a:gd name="T3" fmla="*/ 2147483646 h 58"/>
                <a:gd name="T4" fmla="*/ 2147483646 w 83"/>
                <a:gd name="T5" fmla="*/ 2147483646 h 58"/>
                <a:gd name="T6" fmla="*/ 2147483646 w 83"/>
                <a:gd name="T7" fmla="*/ 2147483646 h 58"/>
                <a:gd name="T8" fmla="*/ 2147483646 w 83"/>
                <a:gd name="T9" fmla="*/ 2147483646 h 58"/>
                <a:gd name="T10" fmla="*/ 2147483646 w 83"/>
                <a:gd name="T11" fmla="*/ 0 h 58"/>
                <a:gd name="T12" fmla="*/ 2147483646 w 83"/>
                <a:gd name="T13" fmla="*/ 2147483646 h 58"/>
                <a:gd name="T14" fmla="*/ 2147483646 w 83"/>
                <a:gd name="T15" fmla="*/ 2147483646 h 58"/>
                <a:gd name="T16" fmla="*/ 2147483646 w 83"/>
                <a:gd name="T17" fmla="*/ 2147483646 h 58"/>
                <a:gd name="T18" fmla="*/ 2147483646 w 83"/>
                <a:gd name="T19" fmla="*/ 2147483646 h 58"/>
                <a:gd name="T20" fmla="*/ 0 w 83"/>
                <a:gd name="T21" fmla="*/ 2147483646 h 58"/>
                <a:gd name="T22" fmla="*/ 2147483646 w 83"/>
                <a:gd name="T23" fmla="*/ 2147483646 h 58"/>
                <a:gd name="T24" fmla="*/ 2147483646 w 83"/>
                <a:gd name="T25" fmla="*/ 2147483646 h 58"/>
                <a:gd name="T26" fmla="*/ 2147483646 w 83"/>
                <a:gd name="T27" fmla="*/ 2147483646 h 58"/>
                <a:gd name="T28" fmla="*/ 2147483646 w 83"/>
                <a:gd name="T29" fmla="*/ 2147483646 h 58"/>
                <a:gd name="T30" fmla="*/ 2147483646 w 83"/>
                <a:gd name="T31" fmla="*/ 2147483646 h 58"/>
                <a:gd name="T32" fmla="*/ 2147483646 w 83"/>
                <a:gd name="T33" fmla="*/ 2147483646 h 58"/>
                <a:gd name="T34" fmla="*/ 2147483646 w 83"/>
                <a:gd name="T35" fmla="*/ 2147483646 h 58"/>
                <a:gd name="T36" fmla="*/ 2147483646 w 83"/>
                <a:gd name="T37" fmla="*/ 2147483646 h 58"/>
                <a:gd name="T38" fmla="*/ 2147483646 w 83"/>
                <a:gd name="T39" fmla="*/ 2147483646 h 58"/>
                <a:gd name="T40" fmla="*/ 2147483646 w 83"/>
                <a:gd name="T41" fmla="*/ 2147483646 h 58"/>
                <a:gd name="T42" fmla="*/ 2147483646 w 83"/>
                <a:gd name="T43" fmla="*/ 2147483646 h 58"/>
                <a:gd name="T44" fmla="*/ 2147483646 w 83"/>
                <a:gd name="T45" fmla="*/ 2147483646 h 58"/>
                <a:gd name="T46" fmla="*/ 2147483646 w 83"/>
                <a:gd name="T47" fmla="*/ 2147483646 h 58"/>
                <a:gd name="T48" fmla="*/ 2147483646 w 83"/>
                <a:gd name="T49" fmla="*/ 2147483646 h 58"/>
                <a:gd name="T50" fmla="*/ 2147483646 w 83"/>
                <a:gd name="T51" fmla="*/ 2147483646 h 58"/>
                <a:gd name="T52" fmla="*/ 2147483646 w 83"/>
                <a:gd name="T53" fmla="*/ 2147483646 h 58"/>
                <a:gd name="T54" fmla="*/ 2147483646 w 83"/>
                <a:gd name="T55" fmla="*/ 2147483646 h 58"/>
                <a:gd name="T56" fmla="*/ 2147483646 w 83"/>
                <a:gd name="T57" fmla="*/ 2147483646 h 58"/>
                <a:gd name="T58" fmla="*/ 2147483646 w 83"/>
                <a:gd name="T59" fmla="*/ 2147483646 h 58"/>
                <a:gd name="T60" fmla="*/ 2147483646 w 83"/>
                <a:gd name="T61" fmla="*/ 2147483646 h 58"/>
                <a:gd name="T62" fmla="*/ 2147483646 w 83"/>
                <a:gd name="T63" fmla="*/ 2147483646 h 58"/>
                <a:gd name="T64" fmla="*/ 2147483646 w 83"/>
                <a:gd name="T65" fmla="*/ 2147483646 h 58"/>
                <a:gd name="T66" fmla="*/ 2147483646 w 83"/>
                <a:gd name="T67" fmla="*/ 2147483646 h 58"/>
                <a:gd name="T68" fmla="*/ 2147483646 w 83"/>
                <a:gd name="T69" fmla="*/ 2147483646 h 58"/>
                <a:gd name="T70" fmla="*/ 2147483646 w 83"/>
                <a:gd name="T71" fmla="*/ 2147483646 h 58"/>
                <a:gd name="T72" fmla="*/ 2147483646 w 83"/>
                <a:gd name="T73" fmla="*/ 2147483646 h 58"/>
                <a:gd name="T74" fmla="*/ 2147483646 w 83"/>
                <a:gd name="T75" fmla="*/ 2147483646 h 58"/>
                <a:gd name="T76" fmla="*/ 2147483646 w 83"/>
                <a:gd name="T77" fmla="*/ 2147483646 h 58"/>
                <a:gd name="T78" fmla="*/ 2147483646 w 83"/>
                <a:gd name="T79" fmla="*/ 2147483646 h 58"/>
                <a:gd name="T80" fmla="*/ 2147483646 w 83"/>
                <a:gd name="T81" fmla="*/ 2147483646 h 58"/>
                <a:gd name="T82" fmla="*/ 2147483646 w 83"/>
                <a:gd name="T83" fmla="*/ 2147483646 h 58"/>
                <a:gd name="T84" fmla="*/ 2147483646 w 83"/>
                <a:gd name="T85" fmla="*/ 2147483646 h 58"/>
                <a:gd name="T86" fmla="*/ 2147483646 w 83"/>
                <a:gd name="T87" fmla="*/ 2147483646 h 58"/>
                <a:gd name="T88" fmla="*/ 2147483646 w 83"/>
                <a:gd name="T89" fmla="*/ 2147483646 h 58"/>
                <a:gd name="T90" fmla="*/ 2147483646 w 83"/>
                <a:gd name="T91" fmla="*/ 2147483646 h 58"/>
                <a:gd name="T92" fmla="*/ 2147483646 w 83"/>
                <a:gd name="T93" fmla="*/ 2147483646 h 58"/>
                <a:gd name="T94" fmla="*/ 2147483646 w 83"/>
                <a:gd name="T95" fmla="*/ 2147483646 h 58"/>
                <a:gd name="T96" fmla="*/ 2147483646 w 83"/>
                <a:gd name="T97" fmla="*/ 2147483646 h 58"/>
                <a:gd name="T98" fmla="*/ 2147483646 w 83"/>
                <a:gd name="T99" fmla="*/ 2147483646 h 58"/>
                <a:gd name="T100" fmla="*/ 2147483646 w 83"/>
                <a:gd name="T101" fmla="*/ 2147483646 h 58"/>
                <a:gd name="T102" fmla="*/ 2147483646 w 83"/>
                <a:gd name="T103" fmla="*/ 2147483646 h 58"/>
                <a:gd name="T104" fmla="*/ 2147483646 w 83"/>
                <a:gd name="T105" fmla="*/ 2147483646 h 58"/>
                <a:gd name="T106" fmla="*/ 2147483646 w 83"/>
                <a:gd name="T107" fmla="*/ 2147483646 h 58"/>
                <a:gd name="T108" fmla="*/ 2147483646 w 83"/>
                <a:gd name="T109" fmla="*/ 2147483646 h 58"/>
                <a:gd name="T110" fmla="*/ 2147483646 w 83"/>
                <a:gd name="T111" fmla="*/ 2147483646 h 58"/>
                <a:gd name="T112" fmla="*/ 2147483646 w 83"/>
                <a:gd name="T113" fmla="*/ 2147483646 h 58"/>
                <a:gd name="T114" fmla="*/ 2147483646 w 83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83"/>
                <a:gd name="T175" fmla="*/ 0 h 58"/>
                <a:gd name="T176" fmla="*/ 83 w 83"/>
                <a:gd name="T177" fmla="*/ 58 h 5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83" h="58">
                  <a:moveTo>
                    <a:pt x="63" y="47"/>
                  </a:moveTo>
                  <a:cubicBezTo>
                    <a:pt x="56" y="47"/>
                    <a:pt x="50" y="42"/>
                    <a:pt x="50" y="34"/>
                  </a:cubicBezTo>
                  <a:cubicBezTo>
                    <a:pt x="50" y="27"/>
                    <a:pt x="56" y="22"/>
                    <a:pt x="63" y="22"/>
                  </a:cubicBezTo>
                  <a:cubicBezTo>
                    <a:pt x="70" y="22"/>
                    <a:pt x="75" y="27"/>
                    <a:pt x="75" y="34"/>
                  </a:cubicBezTo>
                  <a:cubicBezTo>
                    <a:pt x="75" y="42"/>
                    <a:pt x="70" y="47"/>
                    <a:pt x="63" y="47"/>
                  </a:cubicBezTo>
                  <a:moveTo>
                    <a:pt x="39" y="0"/>
                  </a:moveTo>
                  <a:cubicBezTo>
                    <a:pt x="39" y="0"/>
                    <a:pt x="39" y="1"/>
                    <a:pt x="39" y="2"/>
                  </a:cubicBezTo>
                  <a:cubicBezTo>
                    <a:pt x="39" y="16"/>
                    <a:pt x="34" y="28"/>
                    <a:pt x="26" y="39"/>
                  </a:cubicBezTo>
                  <a:cubicBezTo>
                    <a:pt x="26" y="45"/>
                    <a:pt x="20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9" y="54"/>
                    <a:pt x="5" y="56"/>
                    <a:pt x="0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9" y="55"/>
                    <a:pt x="33" y="53"/>
                    <a:pt x="37" y="53"/>
                  </a:cubicBezTo>
                  <a:cubicBezTo>
                    <a:pt x="41" y="53"/>
                    <a:pt x="45" y="55"/>
                    <a:pt x="47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2" y="54"/>
                    <a:pt x="83" y="50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2"/>
                    <a:pt x="83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1" y="19"/>
                    <a:pt x="62" y="1"/>
                    <a:pt x="3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17" name="Freeform 123"/>
            <p:cNvSpPr>
              <a:spLocks noEditPoints="1"/>
            </p:cNvSpPr>
            <p:nvPr/>
          </p:nvSpPr>
          <p:spPr bwMode="auto">
            <a:xfrm>
              <a:off x="6645276" y="6245226"/>
              <a:ext cx="233363" cy="515938"/>
            </a:xfrm>
            <a:custGeom>
              <a:avLst/>
              <a:gdLst>
                <a:gd name="T0" fmla="*/ 2147483646 w 56"/>
                <a:gd name="T1" fmla="*/ 2147483646 h 117"/>
                <a:gd name="T2" fmla="*/ 2147483646 w 56"/>
                <a:gd name="T3" fmla="*/ 2147483646 h 117"/>
                <a:gd name="T4" fmla="*/ 2147483646 w 56"/>
                <a:gd name="T5" fmla="*/ 2147483646 h 117"/>
                <a:gd name="T6" fmla="*/ 2147483646 w 56"/>
                <a:gd name="T7" fmla="*/ 2147483646 h 117"/>
                <a:gd name="T8" fmla="*/ 2147483646 w 56"/>
                <a:gd name="T9" fmla="*/ 2147483646 h 117"/>
                <a:gd name="T10" fmla="*/ 2147483646 w 56"/>
                <a:gd name="T11" fmla="*/ 2147483646 h 117"/>
                <a:gd name="T12" fmla="*/ 2147483646 w 56"/>
                <a:gd name="T13" fmla="*/ 2147483646 h 117"/>
                <a:gd name="T14" fmla="*/ 0 w 56"/>
                <a:gd name="T15" fmla="*/ 0 h 117"/>
                <a:gd name="T16" fmla="*/ 0 w 56"/>
                <a:gd name="T17" fmla="*/ 2147483646 h 117"/>
                <a:gd name="T18" fmla="*/ 2147483646 w 56"/>
                <a:gd name="T19" fmla="*/ 2147483646 h 117"/>
                <a:gd name="T20" fmla="*/ 2147483646 w 56"/>
                <a:gd name="T21" fmla="*/ 2147483646 h 117"/>
                <a:gd name="T22" fmla="*/ 2147483646 w 56"/>
                <a:gd name="T23" fmla="*/ 2147483646 h 117"/>
                <a:gd name="T24" fmla="*/ 0 w 56"/>
                <a:gd name="T25" fmla="*/ 2147483646 h 117"/>
                <a:gd name="T26" fmla="*/ 0 w 56"/>
                <a:gd name="T27" fmla="*/ 2147483646 h 117"/>
                <a:gd name="T28" fmla="*/ 2147483646 w 56"/>
                <a:gd name="T29" fmla="*/ 2147483646 h 117"/>
                <a:gd name="T30" fmla="*/ 0 w 56"/>
                <a:gd name="T31" fmla="*/ 2147483646 h 117"/>
                <a:gd name="T32" fmla="*/ 0 w 56"/>
                <a:gd name="T33" fmla="*/ 2147483646 h 117"/>
                <a:gd name="T34" fmla="*/ 2147483646 w 56"/>
                <a:gd name="T35" fmla="*/ 2147483646 h 117"/>
                <a:gd name="T36" fmla="*/ 2147483646 w 56"/>
                <a:gd name="T37" fmla="*/ 2147483646 h 117"/>
                <a:gd name="T38" fmla="*/ 2147483646 w 56"/>
                <a:gd name="T39" fmla="*/ 2147483646 h 117"/>
                <a:gd name="T40" fmla="*/ 2147483646 w 56"/>
                <a:gd name="T41" fmla="*/ 2147483646 h 117"/>
                <a:gd name="T42" fmla="*/ 2147483646 w 56"/>
                <a:gd name="T43" fmla="*/ 2147483646 h 117"/>
                <a:gd name="T44" fmla="*/ 2147483646 w 56"/>
                <a:gd name="T45" fmla="*/ 2147483646 h 117"/>
                <a:gd name="T46" fmla="*/ 2147483646 w 56"/>
                <a:gd name="T47" fmla="*/ 2147483646 h 117"/>
                <a:gd name="T48" fmla="*/ 2147483646 w 56"/>
                <a:gd name="T49" fmla="*/ 2147483646 h 117"/>
                <a:gd name="T50" fmla="*/ 2147483646 w 56"/>
                <a:gd name="T51" fmla="*/ 2147483646 h 117"/>
                <a:gd name="T52" fmla="*/ 0 w 56"/>
                <a:gd name="T53" fmla="*/ 0 h 11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6"/>
                <a:gd name="T82" fmla="*/ 0 h 117"/>
                <a:gd name="T83" fmla="*/ 56 w 56"/>
                <a:gd name="T84" fmla="*/ 117 h 11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6" h="117">
                  <a:moveTo>
                    <a:pt x="32" y="64"/>
                  </a:moveTo>
                  <a:cubicBezTo>
                    <a:pt x="26" y="64"/>
                    <a:pt x="21" y="60"/>
                    <a:pt x="20" y="55"/>
                  </a:cubicBezTo>
                  <a:cubicBezTo>
                    <a:pt x="18" y="48"/>
                    <a:pt x="22" y="41"/>
                    <a:pt x="29" y="39"/>
                  </a:cubicBezTo>
                  <a:cubicBezTo>
                    <a:pt x="30" y="39"/>
                    <a:pt x="31" y="39"/>
                    <a:pt x="32" y="39"/>
                  </a:cubicBezTo>
                  <a:cubicBezTo>
                    <a:pt x="38" y="39"/>
                    <a:pt x="43" y="42"/>
                    <a:pt x="44" y="48"/>
                  </a:cubicBezTo>
                  <a:cubicBezTo>
                    <a:pt x="46" y="55"/>
                    <a:pt x="42" y="62"/>
                    <a:pt x="35" y="64"/>
                  </a:cubicBezTo>
                  <a:cubicBezTo>
                    <a:pt x="34" y="64"/>
                    <a:pt x="33" y="64"/>
                    <a:pt x="32" y="64"/>
                  </a:cubicBezTo>
                  <a:moveTo>
                    <a:pt x="0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14" y="15"/>
                    <a:pt x="14" y="22"/>
                  </a:cubicBezTo>
                  <a:cubicBezTo>
                    <a:pt x="14" y="29"/>
                    <a:pt x="8" y="35"/>
                    <a:pt x="1" y="35"/>
                  </a:cubicBezTo>
                  <a:cubicBezTo>
                    <a:pt x="1" y="35"/>
                    <a:pt x="0" y="35"/>
                    <a:pt x="0" y="3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" y="53"/>
                    <a:pt x="7" y="58"/>
                    <a:pt x="6" y="63"/>
                  </a:cubicBezTo>
                  <a:cubicBezTo>
                    <a:pt x="6" y="68"/>
                    <a:pt x="4" y="71"/>
                    <a:pt x="0" y="7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22" y="115"/>
                    <a:pt x="26" y="113"/>
                    <a:pt x="30" y="110"/>
                  </a:cubicBezTo>
                  <a:cubicBezTo>
                    <a:pt x="23" y="110"/>
                    <a:pt x="17" y="104"/>
                    <a:pt x="17" y="97"/>
                  </a:cubicBezTo>
                  <a:cubicBezTo>
                    <a:pt x="17" y="90"/>
                    <a:pt x="23" y="84"/>
                    <a:pt x="30" y="84"/>
                  </a:cubicBezTo>
                  <a:cubicBezTo>
                    <a:pt x="37" y="84"/>
                    <a:pt x="43" y="90"/>
                    <a:pt x="43" y="97"/>
                  </a:cubicBezTo>
                  <a:cubicBezTo>
                    <a:pt x="43" y="97"/>
                    <a:pt x="43" y="97"/>
                    <a:pt x="43" y="98"/>
                  </a:cubicBezTo>
                  <a:cubicBezTo>
                    <a:pt x="51" y="87"/>
                    <a:pt x="56" y="75"/>
                    <a:pt x="56" y="61"/>
                  </a:cubicBezTo>
                  <a:cubicBezTo>
                    <a:pt x="56" y="60"/>
                    <a:pt x="56" y="59"/>
                    <a:pt x="56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28"/>
                    <a:pt x="31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18" name="Freeform 124"/>
            <p:cNvSpPr>
              <a:spLocks/>
            </p:cNvSpPr>
            <p:nvPr/>
          </p:nvSpPr>
          <p:spPr bwMode="auto">
            <a:xfrm>
              <a:off x="6645276" y="6284914"/>
              <a:ext cx="58738" cy="114300"/>
            </a:xfrm>
            <a:custGeom>
              <a:avLst/>
              <a:gdLst>
                <a:gd name="T0" fmla="*/ 2147483646 w 14"/>
                <a:gd name="T1" fmla="*/ 0 h 26"/>
                <a:gd name="T2" fmla="*/ 0 w 14"/>
                <a:gd name="T3" fmla="*/ 0 h 26"/>
                <a:gd name="T4" fmla="*/ 0 w 14"/>
                <a:gd name="T5" fmla="*/ 2147483646 h 26"/>
                <a:gd name="T6" fmla="*/ 2147483646 w 14"/>
                <a:gd name="T7" fmla="*/ 2147483646 h 26"/>
                <a:gd name="T8" fmla="*/ 2147483646 w 14"/>
                <a:gd name="T9" fmla="*/ 2147483646 h 26"/>
                <a:gd name="T10" fmla="*/ 2147483646 w 14"/>
                <a:gd name="T11" fmla="*/ 0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6"/>
                <a:gd name="T20" fmla="*/ 14 w 14"/>
                <a:gd name="T21" fmla="*/ 26 h 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6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1" y="26"/>
                    <a:pt x="1" y="26"/>
                  </a:cubicBezTo>
                  <a:cubicBezTo>
                    <a:pt x="8" y="26"/>
                    <a:pt x="14" y="20"/>
                    <a:pt x="14" y="13"/>
                  </a:cubicBezTo>
                  <a:cubicBezTo>
                    <a:pt x="14" y="6"/>
                    <a:pt x="8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19" name="Freeform 125"/>
            <p:cNvSpPr>
              <a:spLocks/>
            </p:cNvSpPr>
            <p:nvPr/>
          </p:nvSpPr>
          <p:spPr bwMode="auto">
            <a:xfrm>
              <a:off x="6645276" y="6470651"/>
              <a:ext cx="28575" cy="101600"/>
            </a:xfrm>
            <a:custGeom>
              <a:avLst/>
              <a:gdLst>
                <a:gd name="T0" fmla="*/ 0 w 7"/>
                <a:gd name="T1" fmla="*/ 0 h 23"/>
                <a:gd name="T2" fmla="*/ 0 w 7"/>
                <a:gd name="T3" fmla="*/ 2147483646 h 23"/>
                <a:gd name="T4" fmla="*/ 2147483646 w 7"/>
                <a:gd name="T5" fmla="*/ 2147483646 h 23"/>
                <a:gd name="T6" fmla="*/ 0 w 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23"/>
                <a:gd name="T14" fmla="*/ 7 w 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4" y="20"/>
                    <a:pt x="6" y="17"/>
                    <a:pt x="6" y="12"/>
                  </a:cubicBezTo>
                  <a:cubicBezTo>
                    <a:pt x="7" y="7"/>
                    <a:pt x="4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20" name="Freeform 126"/>
            <p:cNvSpPr>
              <a:spLocks/>
            </p:cNvSpPr>
            <p:nvPr/>
          </p:nvSpPr>
          <p:spPr bwMode="auto">
            <a:xfrm>
              <a:off x="6716713" y="6616701"/>
              <a:ext cx="107950" cy="114300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2147483646 h 26"/>
                <a:gd name="T10" fmla="*/ 2147483646 w 26"/>
                <a:gd name="T11" fmla="*/ 2147483646 h 26"/>
                <a:gd name="T12" fmla="*/ 2147483646 w 26"/>
                <a:gd name="T13" fmla="*/ 0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"/>
                <a:gd name="T22" fmla="*/ 0 h 26"/>
                <a:gd name="T23" fmla="*/ 26 w 26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20" y="26"/>
                    <a:pt x="26" y="20"/>
                    <a:pt x="26" y="14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21" name="Freeform 127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0 h 5"/>
                <a:gd name="T2" fmla="*/ 0 w 20"/>
                <a:gd name="T3" fmla="*/ 2147483646 h 5"/>
                <a:gd name="T4" fmla="*/ 2147483646 w 20"/>
                <a:gd name="T5" fmla="*/ 2147483646 h 5"/>
                <a:gd name="T6" fmla="*/ 2147483646 w 20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10" y="0"/>
                  </a:move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8" y="2"/>
                    <a:pt x="14" y="0"/>
                    <a:pt x="1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22" name="Oval 128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23" name="Freeform 129"/>
            <p:cNvSpPr>
              <a:spLocks/>
            </p:cNvSpPr>
            <p:nvPr/>
          </p:nvSpPr>
          <p:spPr bwMode="auto">
            <a:xfrm>
              <a:off x="6719888" y="6416676"/>
              <a:ext cx="117475" cy="111125"/>
            </a:xfrm>
            <a:custGeom>
              <a:avLst/>
              <a:gdLst>
                <a:gd name="T0" fmla="*/ 2147483646 w 28"/>
                <a:gd name="T1" fmla="*/ 0 h 25"/>
                <a:gd name="T2" fmla="*/ 2147483646 w 28"/>
                <a:gd name="T3" fmla="*/ 0 h 25"/>
                <a:gd name="T4" fmla="*/ 2147483646 w 28"/>
                <a:gd name="T5" fmla="*/ 2147483646 h 25"/>
                <a:gd name="T6" fmla="*/ 2147483646 w 28"/>
                <a:gd name="T7" fmla="*/ 2147483646 h 25"/>
                <a:gd name="T8" fmla="*/ 2147483646 w 28"/>
                <a:gd name="T9" fmla="*/ 2147483646 h 25"/>
                <a:gd name="T10" fmla="*/ 2147483646 w 28"/>
                <a:gd name="T11" fmla="*/ 2147483646 h 25"/>
                <a:gd name="T12" fmla="*/ 2147483646 w 28"/>
                <a:gd name="T13" fmla="*/ 0 h 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25"/>
                <a:gd name="T23" fmla="*/ 28 w 28"/>
                <a:gd name="T24" fmla="*/ 25 h 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25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4" y="2"/>
                    <a:pt x="0" y="9"/>
                    <a:pt x="2" y="16"/>
                  </a:cubicBezTo>
                  <a:cubicBezTo>
                    <a:pt x="3" y="21"/>
                    <a:pt x="8" y="25"/>
                    <a:pt x="14" y="25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24" y="23"/>
                    <a:pt x="28" y="16"/>
                    <a:pt x="26" y="9"/>
                  </a:cubicBezTo>
                  <a:cubicBezTo>
                    <a:pt x="25" y="3"/>
                    <a:pt x="20" y="0"/>
                    <a:pt x="14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24" name="Freeform 130"/>
            <p:cNvSpPr>
              <a:spLocks/>
            </p:cNvSpPr>
            <p:nvPr/>
          </p:nvSpPr>
          <p:spPr bwMode="auto">
            <a:xfrm>
              <a:off x="350838" y="6319839"/>
              <a:ext cx="1154113" cy="463550"/>
            </a:xfrm>
            <a:custGeom>
              <a:avLst/>
              <a:gdLst>
                <a:gd name="T0" fmla="*/ 0 w 277"/>
                <a:gd name="T1" fmla="*/ 2147483646 h 105"/>
                <a:gd name="T2" fmla="*/ 2147483646 w 277"/>
                <a:gd name="T3" fmla="*/ 2147483646 h 105"/>
                <a:gd name="T4" fmla="*/ 2147483646 w 277"/>
                <a:gd name="T5" fmla="*/ 2147483646 h 105"/>
                <a:gd name="T6" fmla="*/ 2147483646 w 277"/>
                <a:gd name="T7" fmla="*/ 2147483646 h 105"/>
                <a:gd name="T8" fmla="*/ 2147483646 w 277"/>
                <a:gd name="T9" fmla="*/ 2147483646 h 105"/>
                <a:gd name="T10" fmla="*/ 2147483646 w 277"/>
                <a:gd name="T11" fmla="*/ 2147483646 h 105"/>
                <a:gd name="T12" fmla="*/ 2147483646 w 277"/>
                <a:gd name="T13" fmla="*/ 2147483646 h 105"/>
                <a:gd name="T14" fmla="*/ 2147483646 w 277"/>
                <a:gd name="T15" fmla="*/ 2147483646 h 105"/>
                <a:gd name="T16" fmla="*/ 2147483646 w 277"/>
                <a:gd name="T17" fmla="*/ 2147483646 h 105"/>
                <a:gd name="T18" fmla="*/ 2147483646 w 277"/>
                <a:gd name="T19" fmla="*/ 2147483646 h 105"/>
                <a:gd name="T20" fmla="*/ 2147483646 w 277"/>
                <a:gd name="T21" fmla="*/ 2147483646 h 105"/>
                <a:gd name="T22" fmla="*/ 2147483646 w 277"/>
                <a:gd name="T23" fmla="*/ 0 h 105"/>
                <a:gd name="T24" fmla="*/ 2147483646 w 277"/>
                <a:gd name="T25" fmla="*/ 2147483646 h 105"/>
                <a:gd name="T26" fmla="*/ 2147483646 w 277"/>
                <a:gd name="T27" fmla="*/ 2147483646 h 105"/>
                <a:gd name="T28" fmla="*/ 2147483646 w 277"/>
                <a:gd name="T29" fmla="*/ 2147483646 h 105"/>
                <a:gd name="T30" fmla="*/ 2147483646 w 277"/>
                <a:gd name="T31" fmla="*/ 2147483646 h 105"/>
                <a:gd name="T32" fmla="*/ 2147483646 w 277"/>
                <a:gd name="T33" fmla="*/ 2147483646 h 105"/>
                <a:gd name="T34" fmla="*/ 0 w 277"/>
                <a:gd name="T35" fmla="*/ 2147483646 h 10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7"/>
                <a:gd name="T55" fmla="*/ 0 h 105"/>
                <a:gd name="T56" fmla="*/ 277 w 277"/>
                <a:gd name="T57" fmla="*/ 105 h 10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7" h="105">
                  <a:moveTo>
                    <a:pt x="0" y="105"/>
                  </a:moveTo>
                  <a:cubicBezTo>
                    <a:pt x="277" y="105"/>
                    <a:pt x="277" y="105"/>
                    <a:pt x="277" y="105"/>
                  </a:cubicBezTo>
                  <a:cubicBezTo>
                    <a:pt x="277" y="102"/>
                    <a:pt x="276" y="99"/>
                    <a:pt x="275" y="96"/>
                  </a:cubicBezTo>
                  <a:cubicBezTo>
                    <a:pt x="274" y="92"/>
                    <a:pt x="272" y="88"/>
                    <a:pt x="270" y="84"/>
                  </a:cubicBezTo>
                  <a:cubicBezTo>
                    <a:pt x="266" y="77"/>
                    <a:pt x="260" y="71"/>
                    <a:pt x="252" y="66"/>
                  </a:cubicBezTo>
                  <a:cubicBezTo>
                    <a:pt x="252" y="66"/>
                    <a:pt x="252" y="66"/>
                    <a:pt x="252" y="66"/>
                  </a:cubicBezTo>
                  <a:cubicBezTo>
                    <a:pt x="244" y="61"/>
                    <a:pt x="236" y="59"/>
                    <a:pt x="227" y="59"/>
                  </a:cubicBezTo>
                  <a:cubicBezTo>
                    <a:pt x="224" y="59"/>
                    <a:pt x="222" y="60"/>
                    <a:pt x="219" y="60"/>
                  </a:cubicBezTo>
                  <a:cubicBezTo>
                    <a:pt x="219" y="59"/>
                    <a:pt x="219" y="58"/>
                    <a:pt x="219" y="56"/>
                  </a:cubicBezTo>
                  <a:cubicBezTo>
                    <a:pt x="219" y="31"/>
                    <a:pt x="198" y="9"/>
                    <a:pt x="172" y="9"/>
                  </a:cubicBezTo>
                  <a:cubicBezTo>
                    <a:pt x="163" y="9"/>
                    <a:pt x="154" y="12"/>
                    <a:pt x="146" y="18"/>
                  </a:cubicBezTo>
                  <a:cubicBezTo>
                    <a:pt x="141" y="7"/>
                    <a:pt x="132" y="0"/>
                    <a:pt x="117" y="0"/>
                  </a:cubicBezTo>
                  <a:cubicBezTo>
                    <a:pt x="97" y="0"/>
                    <a:pt x="86" y="13"/>
                    <a:pt x="84" y="28"/>
                  </a:cubicBezTo>
                  <a:cubicBezTo>
                    <a:pt x="80" y="27"/>
                    <a:pt x="76" y="26"/>
                    <a:pt x="72" y="26"/>
                  </a:cubicBezTo>
                  <a:cubicBezTo>
                    <a:pt x="54" y="26"/>
                    <a:pt x="39" y="41"/>
                    <a:pt x="39" y="59"/>
                  </a:cubicBezTo>
                  <a:cubicBezTo>
                    <a:pt x="39" y="62"/>
                    <a:pt x="40" y="65"/>
                    <a:pt x="41" y="68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19" y="67"/>
                    <a:pt x="1" y="84"/>
                    <a:pt x="0" y="105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25" name="Freeform 131"/>
            <p:cNvSpPr>
              <a:spLocks noEditPoints="1"/>
            </p:cNvSpPr>
            <p:nvPr/>
          </p:nvSpPr>
          <p:spPr bwMode="auto">
            <a:xfrm>
              <a:off x="958850" y="6359526"/>
              <a:ext cx="304800" cy="207963"/>
            </a:xfrm>
            <a:custGeom>
              <a:avLst/>
              <a:gdLst>
                <a:gd name="T0" fmla="*/ 0 w 73"/>
                <a:gd name="T1" fmla="*/ 2147483646 h 47"/>
                <a:gd name="T2" fmla="*/ 0 w 73"/>
                <a:gd name="T3" fmla="*/ 2147483646 h 47"/>
                <a:gd name="T4" fmla="*/ 0 w 73"/>
                <a:gd name="T5" fmla="*/ 2147483646 h 47"/>
                <a:gd name="T6" fmla="*/ 2147483646 w 73"/>
                <a:gd name="T7" fmla="*/ 0 h 47"/>
                <a:gd name="T8" fmla="*/ 0 w 73"/>
                <a:gd name="T9" fmla="*/ 2147483646 h 47"/>
                <a:gd name="T10" fmla="*/ 0 w 73"/>
                <a:gd name="T11" fmla="*/ 2147483646 h 47"/>
                <a:gd name="T12" fmla="*/ 0 w 73"/>
                <a:gd name="T13" fmla="*/ 2147483646 h 47"/>
                <a:gd name="T14" fmla="*/ 2147483646 w 73"/>
                <a:gd name="T15" fmla="*/ 0 h 47"/>
                <a:gd name="T16" fmla="*/ 2147483646 w 73"/>
                <a:gd name="T17" fmla="*/ 2147483646 h 47"/>
                <a:gd name="T18" fmla="*/ 2147483646 w 73"/>
                <a:gd name="T19" fmla="*/ 2147483646 h 47"/>
                <a:gd name="T20" fmla="*/ 2147483646 w 73"/>
                <a:gd name="T21" fmla="*/ 0 h 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3"/>
                <a:gd name="T34" fmla="*/ 0 h 47"/>
                <a:gd name="T35" fmla="*/ 73 w 73"/>
                <a:gd name="T36" fmla="*/ 47 h 4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3" h="47"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26" y="0"/>
                  </a:moveTo>
                  <a:cubicBezTo>
                    <a:pt x="17" y="0"/>
                    <a:pt x="8" y="3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8" y="3"/>
                    <a:pt x="17" y="0"/>
                    <a:pt x="26" y="0"/>
                  </a:cubicBezTo>
                  <a:cubicBezTo>
                    <a:pt x="52" y="0"/>
                    <a:pt x="73" y="22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22"/>
                    <a:pt x="52" y="0"/>
                    <a:pt x="26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26" name="Freeform 132"/>
            <p:cNvSpPr>
              <a:spLocks/>
            </p:cNvSpPr>
            <p:nvPr/>
          </p:nvSpPr>
          <p:spPr bwMode="auto">
            <a:xfrm>
              <a:off x="930275" y="6354764"/>
              <a:ext cx="369888" cy="428625"/>
            </a:xfrm>
            <a:custGeom>
              <a:avLst/>
              <a:gdLst>
                <a:gd name="T0" fmla="*/ 0 w 89"/>
                <a:gd name="T1" fmla="*/ 0 h 97"/>
                <a:gd name="T2" fmla="*/ 0 w 89"/>
                <a:gd name="T3" fmla="*/ 2147483646 h 97"/>
                <a:gd name="T4" fmla="*/ 2147483646 w 89"/>
                <a:gd name="T5" fmla="*/ 2147483646 h 97"/>
                <a:gd name="T6" fmla="*/ 2147483646 w 89"/>
                <a:gd name="T7" fmla="*/ 2147483646 h 97"/>
                <a:gd name="T8" fmla="*/ 2147483646 w 89"/>
                <a:gd name="T9" fmla="*/ 2147483646 h 97"/>
                <a:gd name="T10" fmla="*/ 2147483646 w 89"/>
                <a:gd name="T11" fmla="*/ 2147483646 h 97"/>
                <a:gd name="T12" fmla="*/ 2147483646 w 89"/>
                <a:gd name="T13" fmla="*/ 2147483646 h 97"/>
                <a:gd name="T14" fmla="*/ 2147483646 w 89"/>
                <a:gd name="T15" fmla="*/ 2147483646 h 97"/>
                <a:gd name="T16" fmla="*/ 2147483646 w 89"/>
                <a:gd name="T17" fmla="*/ 2147483646 h 97"/>
                <a:gd name="T18" fmla="*/ 2147483646 w 89"/>
                <a:gd name="T19" fmla="*/ 2147483646 h 97"/>
                <a:gd name="T20" fmla="*/ 2147483646 w 89"/>
                <a:gd name="T21" fmla="*/ 2147483646 h 97"/>
                <a:gd name="T22" fmla="*/ 2147483646 w 89"/>
                <a:gd name="T23" fmla="*/ 2147483646 h 97"/>
                <a:gd name="T24" fmla="*/ 2147483646 w 89"/>
                <a:gd name="T25" fmla="*/ 2147483646 h 97"/>
                <a:gd name="T26" fmla="*/ 2147483646 w 89"/>
                <a:gd name="T27" fmla="*/ 2147483646 h 97"/>
                <a:gd name="T28" fmla="*/ 0 w 89"/>
                <a:gd name="T29" fmla="*/ 0 h 9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9"/>
                <a:gd name="T46" fmla="*/ 0 h 97"/>
                <a:gd name="T47" fmla="*/ 89 w 89"/>
                <a:gd name="T48" fmla="*/ 97 h 9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9" h="97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88" y="97"/>
                    <a:pt x="88" y="97"/>
                    <a:pt x="88" y="97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88" y="51"/>
                    <a:pt x="88" y="51"/>
                  </a:cubicBezTo>
                  <a:cubicBezTo>
                    <a:pt x="85" y="51"/>
                    <a:pt x="83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1"/>
                    <a:pt x="80" y="50"/>
                    <a:pt x="80" y="48"/>
                  </a:cubicBezTo>
                  <a:cubicBezTo>
                    <a:pt x="80" y="23"/>
                    <a:pt x="59" y="1"/>
                    <a:pt x="33" y="1"/>
                  </a:cubicBezTo>
                  <a:cubicBezTo>
                    <a:pt x="24" y="1"/>
                    <a:pt x="15" y="4"/>
                    <a:pt x="7" y="1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6"/>
                    <a:pt x="3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27" name="Freeform 133"/>
            <p:cNvSpPr>
              <a:spLocks/>
            </p:cNvSpPr>
            <p:nvPr/>
          </p:nvSpPr>
          <p:spPr bwMode="auto">
            <a:xfrm>
              <a:off x="1492250" y="6726239"/>
              <a:ext cx="12700" cy="57150"/>
            </a:xfrm>
            <a:custGeom>
              <a:avLst/>
              <a:gdLst>
                <a:gd name="T0" fmla="*/ 0 w 3"/>
                <a:gd name="T1" fmla="*/ 0 h 13"/>
                <a:gd name="T2" fmla="*/ 0 w 3"/>
                <a:gd name="T3" fmla="*/ 2147483646 h 13"/>
                <a:gd name="T4" fmla="*/ 2147483646 w 3"/>
                <a:gd name="T5" fmla="*/ 2147483646 h 13"/>
                <a:gd name="T6" fmla="*/ 2147483646 w 3"/>
                <a:gd name="T7" fmla="*/ 2147483646 h 13"/>
                <a:gd name="T8" fmla="*/ 0 w 3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13"/>
                <a:gd name="T17" fmla="*/ 3 w 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13">
                  <a:moveTo>
                    <a:pt x="0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0"/>
                    <a:pt x="2" y="7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28" name="Freeform 147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29" name="Freeform 148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30" name="Freeform 161"/>
            <p:cNvSpPr>
              <a:spLocks/>
            </p:cNvSpPr>
            <p:nvPr/>
          </p:nvSpPr>
          <p:spPr bwMode="auto">
            <a:xfrm>
              <a:off x="4386263" y="6196014"/>
              <a:ext cx="228600" cy="658813"/>
            </a:xfrm>
            <a:custGeom>
              <a:avLst/>
              <a:gdLst>
                <a:gd name="T0" fmla="*/ 2147483646 w 55"/>
                <a:gd name="T1" fmla="*/ 2147483646 h 149"/>
                <a:gd name="T2" fmla="*/ 2147483646 w 55"/>
                <a:gd name="T3" fmla="*/ 2147483646 h 149"/>
                <a:gd name="T4" fmla="*/ 2147483646 w 55"/>
                <a:gd name="T5" fmla="*/ 2147483646 h 149"/>
                <a:gd name="T6" fmla="*/ 2147483646 w 55"/>
                <a:gd name="T7" fmla="*/ 2147483646 h 149"/>
                <a:gd name="T8" fmla="*/ 2147483646 w 55"/>
                <a:gd name="T9" fmla="*/ 2147483646 h 149"/>
                <a:gd name="T10" fmla="*/ 2147483646 w 55"/>
                <a:gd name="T11" fmla="*/ 2147483646 h 149"/>
                <a:gd name="T12" fmla="*/ 2147483646 w 55"/>
                <a:gd name="T13" fmla="*/ 2147483646 h 149"/>
                <a:gd name="T14" fmla="*/ 2147483646 w 55"/>
                <a:gd name="T15" fmla="*/ 2147483646 h 149"/>
                <a:gd name="T16" fmla="*/ 2147483646 w 55"/>
                <a:gd name="T17" fmla="*/ 2147483646 h 149"/>
                <a:gd name="T18" fmla="*/ 2147483646 w 55"/>
                <a:gd name="T19" fmla="*/ 2147483646 h 149"/>
                <a:gd name="T20" fmla="*/ 2147483646 w 55"/>
                <a:gd name="T21" fmla="*/ 2147483646 h 149"/>
                <a:gd name="T22" fmla="*/ 2147483646 w 55"/>
                <a:gd name="T23" fmla="*/ 2147483646 h 149"/>
                <a:gd name="T24" fmla="*/ 2147483646 w 55"/>
                <a:gd name="T25" fmla="*/ 2147483646 h 149"/>
                <a:gd name="T26" fmla="*/ 2147483646 w 55"/>
                <a:gd name="T27" fmla="*/ 0 h 149"/>
                <a:gd name="T28" fmla="*/ 2147483646 w 55"/>
                <a:gd name="T29" fmla="*/ 2147483646 h 149"/>
                <a:gd name="T30" fmla="*/ 2147483646 w 55"/>
                <a:gd name="T31" fmla="*/ 2147483646 h 149"/>
                <a:gd name="T32" fmla="*/ 2147483646 w 55"/>
                <a:gd name="T33" fmla="*/ 2147483646 h 149"/>
                <a:gd name="T34" fmla="*/ 2147483646 w 55"/>
                <a:gd name="T35" fmla="*/ 2147483646 h 149"/>
                <a:gd name="T36" fmla="*/ 2147483646 w 55"/>
                <a:gd name="T37" fmla="*/ 2147483646 h 149"/>
                <a:gd name="T38" fmla="*/ 2147483646 w 55"/>
                <a:gd name="T39" fmla="*/ 2147483646 h 149"/>
                <a:gd name="T40" fmla="*/ 2147483646 w 55"/>
                <a:gd name="T41" fmla="*/ 2147483646 h 149"/>
                <a:gd name="T42" fmla="*/ 2147483646 w 55"/>
                <a:gd name="T43" fmla="*/ 2147483646 h 149"/>
                <a:gd name="T44" fmla="*/ 2147483646 w 55"/>
                <a:gd name="T45" fmla="*/ 2147483646 h 149"/>
                <a:gd name="T46" fmla="*/ 2147483646 w 55"/>
                <a:gd name="T47" fmla="*/ 2147483646 h 149"/>
                <a:gd name="T48" fmla="*/ 2147483646 w 55"/>
                <a:gd name="T49" fmla="*/ 2147483646 h 149"/>
                <a:gd name="T50" fmla="*/ 2147483646 w 55"/>
                <a:gd name="T51" fmla="*/ 2147483646 h 149"/>
                <a:gd name="T52" fmla="*/ 2147483646 w 55"/>
                <a:gd name="T53" fmla="*/ 2147483646 h 14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5"/>
                <a:gd name="T82" fmla="*/ 0 h 149"/>
                <a:gd name="T83" fmla="*/ 55 w 55"/>
                <a:gd name="T84" fmla="*/ 149 h 149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5" h="149">
                  <a:moveTo>
                    <a:pt x="5" y="149"/>
                  </a:moveTo>
                  <a:cubicBezTo>
                    <a:pt x="5" y="149"/>
                    <a:pt x="5" y="148"/>
                    <a:pt x="5" y="147"/>
                  </a:cubicBezTo>
                  <a:cubicBezTo>
                    <a:pt x="5" y="146"/>
                    <a:pt x="4" y="144"/>
                    <a:pt x="4" y="141"/>
                  </a:cubicBezTo>
                  <a:cubicBezTo>
                    <a:pt x="3" y="137"/>
                    <a:pt x="2" y="130"/>
                    <a:pt x="1" y="122"/>
                  </a:cubicBezTo>
                  <a:cubicBezTo>
                    <a:pt x="1" y="114"/>
                    <a:pt x="0" y="105"/>
                    <a:pt x="1" y="95"/>
                  </a:cubicBezTo>
                  <a:cubicBezTo>
                    <a:pt x="1" y="85"/>
                    <a:pt x="3" y="74"/>
                    <a:pt x="5" y="64"/>
                  </a:cubicBezTo>
                  <a:cubicBezTo>
                    <a:pt x="7" y="59"/>
                    <a:pt x="9" y="54"/>
                    <a:pt x="11" y="49"/>
                  </a:cubicBezTo>
                  <a:cubicBezTo>
                    <a:pt x="12" y="47"/>
                    <a:pt x="13" y="44"/>
                    <a:pt x="14" y="42"/>
                  </a:cubicBezTo>
                  <a:cubicBezTo>
                    <a:pt x="15" y="40"/>
                    <a:pt x="16" y="38"/>
                    <a:pt x="17" y="35"/>
                  </a:cubicBezTo>
                  <a:cubicBezTo>
                    <a:pt x="20" y="31"/>
                    <a:pt x="23" y="27"/>
                    <a:pt x="26" y="24"/>
                  </a:cubicBezTo>
                  <a:cubicBezTo>
                    <a:pt x="29" y="20"/>
                    <a:pt x="31" y="17"/>
                    <a:pt x="34" y="15"/>
                  </a:cubicBezTo>
                  <a:cubicBezTo>
                    <a:pt x="37" y="12"/>
                    <a:pt x="40" y="10"/>
                    <a:pt x="42" y="8"/>
                  </a:cubicBezTo>
                  <a:cubicBezTo>
                    <a:pt x="45" y="6"/>
                    <a:pt x="47" y="5"/>
                    <a:pt x="49" y="4"/>
                  </a:cubicBezTo>
                  <a:cubicBezTo>
                    <a:pt x="53" y="1"/>
                    <a:pt x="55" y="0"/>
                    <a:pt x="55" y="0"/>
                  </a:cubicBezTo>
                  <a:cubicBezTo>
                    <a:pt x="55" y="0"/>
                    <a:pt x="53" y="2"/>
                    <a:pt x="50" y="4"/>
                  </a:cubicBezTo>
                  <a:cubicBezTo>
                    <a:pt x="48" y="6"/>
                    <a:pt x="46" y="8"/>
                    <a:pt x="44" y="10"/>
                  </a:cubicBezTo>
                  <a:cubicBezTo>
                    <a:pt x="42" y="12"/>
                    <a:pt x="39" y="14"/>
                    <a:pt x="37" y="17"/>
                  </a:cubicBezTo>
                  <a:cubicBezTo>
                    <a:pt x="35" y="20"/>
                    <a:pt x="32" y="23"/>
                    <a:pt x="30" y="27"/>
                  </a:cubicBezTo>
                  <a:cubicBezTo>
                    <a:pt x="28" y="31"/>
                    <a:pt x="26" y="34"/>
                    <a:pt x="24" y="39"/>
                  </a:cubicBezTo>
                  <a:cubicBezTo>
                    <a:pt x="23" y="41"/>
                    <a:pt x="22" y="43"/>
                    <a:pt x="21" y="45"/>
                  </a:cubicBezTo>
                  <a:cubicBezTo>
                    <a:pt x="21" y="47"/>
                    <a:pt x="20" y="50"/>
                    <a:pt x="19" y="52"/>
                  </a:cubicBezTo>
                  <a:cubicBezTo>
                    <a:pt x="18" y="57"/>
                    <a:pt x="17" y="62"/>
                    <a:pt x="17" y="66"/>
                  </a:cubicBezTo>
                  <a:cubicBezTo>
                    <a:pt x="15" y="86"/>
                    <a:pt x="17" y="105"/>
                    <a:pt x="20" y="119"/>
                  </a:cubicBezTo>
                  <a:cubicBezTo>
                    <a:pt x="22" y="126"/>
                    <a:pt x="24" y="132"/>
                    <a:pt x="25" y="136"/>
                  </a:cubicBezTo>
                  <a:cubicBezTo>
                    <a:pt x="26" y="138"/>
                    <a:pt x="26" y="139"/>
                    <a:pt x="27" y="140"/>
                  </a:cubicBezTo>
                  <a:cubicBezTo>
                    <a:pt x="27" y="141"/>
                    <a:pt x="27" y="142"/>
                    <a:pt x="27" y="142"/>
                  </a:cubicBezTo>
                  <a:lnTo>
                    <a:pt x="5" y="14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31" name="Freeform 162"/>
            <p:cNvSpPr>
              <a:spLocks/>
            </p:cNvSpPr>
            <p:nvPr/>
          </p:nvSpPr>
          <p:spPr bwMode="auto">
            <a:xfrm>
              <a:off x="4106863" y="6249989"/>
              <a:ext cx="379413" cy="533400"/>
            </a:xfrm>
            <a:custGeom>
              <a:avLst/>
              <a:gdLst>
                <a:gd name="T0" fmla="*/ 2147483646 w 91"/>
                <a:gd name="T1" fmla="*/ 2147483646 h 121"/>
                <a:gd name="T2" fmla="*/ 0 w 91"/>
                <a:gd name="T3" fmla="*/ 0 h 121"/>
                <a:gd name="T4" fmla="*/ 2147483646 w 91"/>
                <a:gd name="T5" fmla="*/ 2147483646 h 121"/>
                <a:gd name="T6" fmla="*/ 2147483646 w 91"/>
                <a:gd name="T7" fmla="*/ 2147483646 h 1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1"/>
                <a:gd name="T13" fmla="*/ 0 h 121"/>
                <a:gd name="T14" fmla="*/ 91 w 91"/>
                <a:gd name="T15" fmla="*/ 121 h 1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1" h="121">
                  <a:moveTo>
                    <a:pt x="78" y="121"/>
                  </a:moveTo>
                  <a:cubicBezTo>
                    <a:pt x="78" y="121"/>
                    <a:pt x="91" y="40"/>
                    <a:pt x="0" y="0"/>
                  </a:cubicBezTo>
                  <a:cubicBezTo>
                    <a:pt x="0" y="0"/>
                    <a:pt x="34" y="20"/>
                    <a:pt x="36" y="56"/>
                  </a:cubicBezTo>
                  <a:cubicBezTo>
                    <a:pt x="38" y="93"/>
                    <a:pt x="78" y="121"/>
                    <a:pt x="78" y="121"/>
                  </a:cubicBez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32" name="Freeform 172"/>
            <p:cNvSpPr>
              <a:spLocks/>
            </p:cNvSpPr>
            <p:nvPr/>
          </p:nvSpPr>
          <p:spPr bwMode="auto">
            <a:xfrm>
              <a:off x="9480551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33" name="Freeform 173"/>
            <p:cNvSpPr>
              <a:spLocks/>
            </p:cNvSpPr>
            <p:nvPr/>
          </p:nvSpPr>
          <p:spPr bwMode="auto">
            <a:xfrm>
              <a:off x="93551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34" name="Oval 174"/>
            <p:cNvSpPr>
              <a:spLocks noChangeArrowheads="1"/>
            </p:cNvSpPr>
            <p:nvPr/>
          </p:nvSpPr>
          <p:spPr bwMode="auto">
            <a:xfrm>
              <a:off x="94853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35" name="Oval 175"/>
            <p:cNvSpPr>
              <a:spLocks noChangeArrowheads="1"/>
            </p:cNvSpPr>
            <p:nvPr/>
          </p:nvSpPr>
          <p:spPr bwMode="auto">
            <a:xfrm>
              <a:off x="9505951" y="6227764"/>
              <a:ext cx="90488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36" name="Freeform 176"/>
            <p:cNvSpPr>
              <a:spLocks/>
            </p:cNvSpPr>
            <p:nvPr/>
          </p:nvSpPr>
          <p:spPr bwMode="auto">
            <a:xfrm>
              <a:off x="9701213" y="6364289"/>
              <a:ext cx="207963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37" name="Freeform 177"/>
            <p:cNvSpPr>
              <a:spLocks/>
            </p:cNvSpPr>
            <p:nvPr/>
          </p:nvSpPr>
          <p:spPr bwMode="auto">
            <a:xfrm>
              <a:off x="3409950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38" name="Freeform 178"/>
            <p:cNvSpPr>
              <a:spLocks/>
            </p:cNvSpPr>
            <p:nvPr/>
          </p:nvSpPr>
          <p:spPr bwMode="auto">
            <a:xfrm>
              <a:off x="32845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39" name="Oval 179"/>
            <p:cNvSpPr>
              <a:spLocks noChangeArrowheads="1"/>
            </p:cNvSpPr>
            <p:nvPr/>
          </p:nvSpPr>
          <p:spPr bwMode="auto">
            <a:xfrm>
              <a:off x="34147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40" name="Oval 180"/>
            <p:cNvSpPr>
              <a:spLocks noChangeArrowheads="1"/>
            </p:cNvSpPr>
            <p:nvPr/>
          </p:nvSpPr>
          <p:spPr bwMode="auto">
            <a:xfrm>
              <a:off x="3435350" y="6227764"/>
              <a:ext cx="92075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41" name="Freeform 181"/>
            <p:cNvSpPr>
              <a:spLocks/>
            </p:cNvSpPr>
            <p:nvPr/>
          </p:nvSpPr>
          <p:spPr bwMode="auto">
            <a:xfrm>
              <a:off x="3630613" y="6364289"/>
              <a:ext cx="209550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42" name="Freeform 182"/>
            <p:cNvSpPr>
              <a:spLocks/>
            </p:cNvSpPr>
            <p:nvPr/>
          </p:nvSpPr>
          <p:spPr bwMode="auto">
            <a:xfrm>
              <a:off x="5849938" y="64484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43" name="Freeform 183"/>
            <p:cNvSpPr>
              <a:spLocks/>
            </p:cNvSpPr>
            <p:nvPr/>
          </p:nvSpPr>
          <p:spPr bwMode="auto">
            <a:xfrm>
              <a:off x="5691188" y="64484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5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44" name="Freeform 184"/>
            <p:cNvSpPr>
              <a:spLocks/>
            </p:cNvSpPr>
            <p:nvPr/>
          </p:nvSpPr>
          <p:spPr bwMode="auto">
            <a:xfrm>
              <a:off x="5861050" y="6413501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45" name="Freeform 185"/>
            <p:cNvSpPr>
              <a:spLocks/>
            </p:cNvSpPr>
            <p:nvPr/>
          </p:nvSpPr>
          <p:spPr bwMode="auto">
            <a:xfrm>
              <a:off x="1630363" y="63595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46" name="Freeform 186"/>
            <p:cNvSpPr>
              <a:spLocks/>
            </p:cNvSpPr>
            <p:nvPr/>
          </p:nvSpPr>
          <p:spPr bwMode="auto">
            <a:xfrm>
              <a:off x="1471613" y="63595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5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19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45" y="77"/>
                    <a:pt x="45" y="77"/>
                    <a:pt x="45" y="7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47" name="Freeform 187"/>
            <p:cNvSpPr>
              <a:spLocks/>
            </p:cNvSpPr>
            <p:nvPr/>
          </p:nvSpPr>
          <p:spPr bwMode="auto">
            <a:xfrm>
              <a:off x="1643063" y="6324601"/>
              <a:ext cx="103188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48" name="Freeform 188"/>
            <p:cNvSpPr>
              <a:spLocks/>
            </p:cNvSpPr>
            <p:nvPr/>
          </p:nvSpPr>
          <p:spPr bwMode="auto">
            <a:xfrm>
              <a:off x="7583488" y="6483351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49" name="Freeform 189"/>
            <p:cNvSpPr>
              <a:spLocks/>
            </p:cNvSpPr>
            <p:nvPr/>
          </p:nvSpPr>
          <p:spPr bwMode="auto">
            <a:xfrm>
              <a:off x="7424738" y="6483351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8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50" name="Freeform 190"/>
            <p:cNvSpPr>
              <a:spLocks/>
            </p:cNvSpPr>
            <p:nvPr/>
          </p:nvSpPr>
          <p:spPr bwMode="auto">
            <a:xfrm>
              <a:off x="7596188" y="6448426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51" name="Freeform 191"/>
            <p:cNvSpPr>
              <a:spLocks/>
            </p:cNvSpPr>
            <p:nvPr/>
          </p:nvSpPr>
          <p:spPr bwMode="auto">
            <a:xfrm>
              <a:off x="10601326" y="6223001"/>
              <a:ext cx="430213" cy="498475"/>
            </a:xfrm>
            <a:custGeom>
              <a:avLst/>
              <a:gdLst>
                <a:gd name="T0" fmla="*/ 0 w 103"/>
                <a:gd name="T1" fmla="*/ 2147483646 h 113"/>
                <a:gd name="T2" fmla="*/ 0 w 103"/>
                <a:gd name="T3" fmla="*/ 2147483646 h 113"/>
                <a:gd name="T4" fmla="*/ 2147483646 w 103"/>
                <a:gd name="T5" fmla="*/ 2147483646 h 113"/>
                <a:gd name="T6" fmla="*/ 2147483646 w 103"/>
                <a:gd name="T7" fmla="*/ 2147483646 h 113"/>
                <a:gd name="T8" fmla="*/ 2147483646 w 103"/>
                <a:gd name="T9" fmla="*/ 2147483646 h 113"/>
                <a:gd name="T10" fmla="*/ 2147483646 w 103"/>
                <a:gd name="T11" fmla="*/ 2147483646 h 113"/>
                <a:gd name="T12" fmla="*/ 2147483646 w 103"/>
                <a:gd name="T13" fmla="*/ 2147483646 h 113"/>
                <a:gd name="T14" fmla="*/ 2147483646 w 103"/>
                <a:gd name="T15" fmla="*/ 2147483646 h 113"/>
                <a:gd name="T16" fmla="*/ 2147483646 w 103"/>
                <a:gd name="T17" fmla="*/ 2147483646 h 113"/>
                <a:gd name="T18" fmla="*/ 2147483646 w 103"/>
                <a:gd name="T19" fmla="*/ 2147483646 h 113"/>
                <a:gd name="T20" fmla="*/ 2147483646 w 103"/>
                <a:gd name="T21" fmla="*/ 2147483646 h 113"/>
                <a:gd name="T22" fmla="*/ 2147483646 w 103"/>
                <a:gd name="T23" fmla="*/ 2147483646 h 113"/>
                <a:gd name="T24" fmla="*/ 2147483646 w 103"/>
                <a:gd name="T25" fmla="*/ 2147483646 h 113"/>
                <a:gd name="T26" fmla="*/ 2147483646 w 103"/>
                <a:gd name="T27" fmla="*/ 0 h 113"/>
                <a:gd name="T28" fmla="*/ 2147483646 w 103"/>
                <a:gd name="T29" fmla="*/ 2147483646 h 113"/>
                <a:gd name="T30" fmla="*/ 2147483646 w 103"/>
                <a:gd name="T31" fmla="*/ 2147483646 h 113"/>
                <a:gd name="T32" fmla="*/ 2147483646 w 103"/>
                <a:gd name="T33" fmla="*/ 2147483646 h 113"/>
                <a:gd name="T34" fmla="*/ 2147483646 w 103"/>
                <a:gd name="T35" fmla="*/ 2147483646 h 113"/>
                <a:gd name="T36" fmla="*/ 2147483646 w 103"/>
                <a:gd name="T37" fmla="*/ 2147483646 h 113"/>
                <a:gd name="T38" fmla="*/ 2147483646 w 103"/>
                <a:gd name="T39" fmla="*/ 2147483646 h 113"/>
                <a:gd name="T40" fmla="*/ 2147483646 w 103"/>
                <a:gd name="T41" fmla="*/ 2147483646 h 113"/>
                <a:gd name="T42" fmla="*/ 2147483646 w 103"/>
                <a:gd name="T43" fmla="*/ 2147483646 h 113"/>
                <a:gd name="T44" fmla="*/ 2147483646 w 103"/>
                <a:gd name="T45" fmla="*/ 2147483646 h 113"/>
                <a:gd name="T46" fmla="*/ 2147483646 w 103"/>
                <a:gd name="T47" fmla="*/ 2147483646 h 113"/>
                <a:gd name="T48" fmla="*/ 2147483646 w 103"/>
                <a:gd name="T49" fmla="*/ 2147483646 h 113"/>
                <a:gd name="T50" fmla="*/ 2147483646 w 103"/>
                <a:gd name="T51" fmla="*/ 2147483646 h 113"/>
                <a:gd name="T52" fmla="*/ 2147483646 w 103"/>
                <a:gd name="T53" fmla="*/ 2147483646 h 113"/>
                <a:gd name="T54" fmla="*/ 0 w 103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3"/>
                <a:gd name="T85" fmla="*/ 0 h 113"/>
                <a:gd name="T86" fmla="*/ 103 w 103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3" h="113">
                  <a:moveTo>
                    <a:pt x="0" y="110"/>
                  </a:moveTo>
                  <a:cubicBezTo>
                    <a:pt x="0" y="110"/>
                    <a:pt x="0" y="109"/>
                    <a:pt x="0" y="108"/>
                  </a:cubicBezTo>
                  <a:cubicBezTo>
                    <a:pt x="0" y="106"/>
                    <a:pt x="1" y="105"/>
                    <a:pt x="1" y="102"/>
                  </a:cubicBezTo>
                  <a:cubicBezTo>
                    <a:pt x="3" y="98"/>
                    <a:pt x="4" y="92"/>
                    <a:pt x="7" y="85"/>
                  </a:cubicBezTo>
                  <a:cubicBezTo>
                    <a:pt x="10" y="77"/>
                    <a:pt x="13" y="69"/>
                    <a:pt x="18" y="61"/>
                  </a:cubicBezTo>
                  <a:cubicBezTo>
                    <a:pt x="23" y="52"/>
                    <a:pt x="28" y="44"/>
                    <a:pt x="35" y="36"/>
                  </a:cubicBezTo>
                  <a:cubicBezTo>
                    <a:pt x="38" y="32"/>
                    <a:pt x="42" y="29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4"/>
                    <a:pt x="63" y="13"/>
                  </a:cubicBezTo>
                  <a:cubicBezTo>
                    <a:pt x="65" y="12"/>
                    <a:pt x="67" y="11"/>
                    <a:pt x="69" y="10"/>
                  </a:cubicBezTo>
                  <a:cubicBezTo>
                    <a:pt x="73" y="8"/>
                    <a:pt x="76" y="6"/>
                    <a:pt x="80" y="5"/>
                  </a:cubicBezTo>
                  <a:cubicBezTo>
                    <a:pt x="83" y="4"/>
                    <a:pt x="86" y="3"/>
                    <a:pt x="89" y="2"/>
                  </a:cubicBezTo>
                  <a:cubicBezTo>
                    <a:pt x="92" y="2"/>
                    <a:pt x="94" y="1"/>
                    <a:pt x="96" y="1"/>
                  </a:cubicBezTo>
                  <a:cubicBezTo>
                    <a:pt x="101" y="0"/>
                    <a:pt x="103" y="0"/>
                    <a:pt x="103" y="0"/>
                  </a:cubicBezTo>
                  <a:cubicBezTo>
                    <a:pt x="103" y="0"/>
                    <a:pt x="101" y="1"/>
                    <a:pt x="97" y="2"/>
                  </a:cubicBezTo>
                  <a:cubicBezTo>
                    <a:pt x="95" y="3"/>
                    <a:pt x="93" y="4"/>
                    <a:pt x="90" y="5"/>
                  </a:cubicBezTo>
                  <a:cubicBezTo>
                    <a:pt x="88" y="7"/>
                    <a:pt x="85" y="8"/>
                    <a:pt x="82" y="10"/>
                  </a:cubicBezTo>
                  <a:cubicBezTo>
                    <a:pt x="79" y="12"/>
                    <a:pt x="76" y="14"/>
                    <a:pt x="73" y="17"/>
                  </a:cubicBezTo>
                  <a:cubicBezTo>
                    <a:pt x="72" y="18"/>
                    <a:pt x="71" y="20"/>
                    <a:pt x="69" y="21"/>
                  </a:cubicBezTo>
                  <a:cubicBezTo>
                    <a:pt x="68" y="22"/>
                    <a:pt x="66" y="24"/>
                    <a:pt x="65" y="25"/>
                  </a:cubicBezTo>
                  <a:cubicBezTo>
                    <a:pt x="62" y="28"/>
                    <a:pt x="60" y="32"/>
                    <a:pt x="57" y="35"/>
                  </a:cubicBezTo>
                  <a:cubicBezTo>
                    <a:pt x="55" y="39"/>
                    <a:pt x="53" y="43"/>
                    <a:pt x="51" y="47"/>
                  </a:cubicBezTo>
                  <a:cubicBezTo>
                    <a:pt x="43" y="62"/>
                    <a:pt x="39" y="79"/>
                    <a:pt x="38" y="92"/>
                  </a:cubicBezTo>
                  <a:cubicBezTo>
                    <a:pt x="37" y="99"/>
                    <a:pt x="37" y="104"/>
                    <a:pt x="37" y="108"/>
                  </a:cubicBezTo>
                  <a:cubicBezTo>
                    <a:pt x="37" y="109"/>
                    <a:pt x="37" y="111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3"/>
                    <a:pt x="37" y="113"/>
                    <a:pt x="37" y="113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52" name="Freeform 192"/>
            <p:cNvSpPr>
              <a:spLocks/>
            </p:cNvSpPr>
            <p:nvPr/>
          </p:nvSpPr>
          <p:spPr bwMode="auto">
            <a:xfrm>
              <a:off x="10364788" y="6223001"/>
              <a:ext cx="433388" cy="498475"/>
            </a:xfrm>
            <a:custGeom>
              <a:avLst/>
              <a:gdLst>
                <a:gd name="T0" fmla="*/ 2147483646 w 104"/>
                <a:gd name="T1" fmla="*/ 2147483646 h 113"/>
                <a:gd name="T2" fmla="*/ 2147483646 w 104"/>
                <a:gd name="T3" fmla="*/ 2147483646 h 113"/>
                <a:gd name="T4" fmla="*/ 2147483646 w 104"/>
                <a:gd name="T5" fmla="*/ 2147483646 h 113"/>
                <a:gd name="T6" fmla="*/ 2147483646 w 104"/>
                <a:gd name="T7" fmla="*/ 2147483646 h 113"/>
                <a:gd name="T8" fmla="*/ 2147483646 w 104"/>
                <a:gd name="T9" fmla="*/ 2147483646 h 113"/>
                <a:gd name="T10" fmla="*/ 2147483646 w 104"/>
                <a:gd name="T11" fmla="*/ 2147483646 h 113"/>
                <a:gd name="T12" fmla="*/ 2147483646 w 104"/>
                <a:gd name="T13" fmla="*/ 2147483646 h 113"/>
                <a:gd name="T14" fmla="*/ 2147483646 w 104"/>
                <a:gd name="T15" fmla="*/ 2147483646 h 113"/>
                <a:gd name="T16" fmla="*/ 2147483646 w 104"/>
                <a:gd name="T17" fmla="*/ 2147483646 h 113"/>
                <a:gd name="T18" fmla="*/ 2147483646 w 104"/>
                <a:gd name="T19" fmla="*/ 2147483646 h 113"/>
                <a:gd name="T20" fmla="*/ 2147483646 w 104"/>
                <a:gd name="T21" fmla="*/ 2147483646 h 113"/>
                <a:gd name="T22" fmla="*/ 2147483646 w 104"/>
                <a:gd name="T23" fmla="*/ 2147483646 h 113"/>
                <a:gd name="T24" fmla="*/ 2147483646 w 104"/>
                <a:gd name="T25" fmla="*/ 2147483646 h 113"/>
                <a:gd name="T26" fmla="*/ 0 w 104"/>
                <a:gd name="T27" fmla="*/ 0 h 113"/>
                <a:gd name="T28" fmla="*/ 2147483646 w 104"/>
                <a:gd name="T29" fmla="*/ 2147483646 h 113"/>
                <a:gd name="T30" fmla="*/ 2147483646 w 104"/>
                <a:gd name="T31" fmla="*/ 2147483646 h 113"/>
                <a:gd name="T32" fmla="*/ 2147483646 w 104"/>
                <a:gd name="T33" fmla="*/ 2147483646 h 113"/>
                <a:gd name="T34" fmla="*/ 2147483646 w 104"/>
                <a:gd name="T35" fmla="*/ 2147483646 h 113"/>
                <a:gd name="T36" fmla="*/ 2147483646 w 104"/>
                <a:gd name="T37" fmla="*/ 2147483646 h 113"/>
                <a:gd name="T38" fmla="*/ 2147483646 w 104"/>
                <a:gd name="T39" fmla="*/ 2147483646 h 113"/>
                <a:gd name="T40" fmla="*/ 2147483646 w 104"/>
                <a:gd name="T41" fmla="*/ 2147483646 h 113"/>
                <a:gd name="T42" fmla="*/ 2147483646 w 104"/>
                <a:gd name="T43" fmla="*/ 2147483646 h 113"/>
                <a:gd name="T44" fmla="*/ 2147483646 w 104"/>
                <a:gd name="T45" fmla="*/ 2147483646 h 113"/>
                <a:gd name="T46" fmla="*/ 2147483646 w 104"/>
                <a:gd name="T47" fmla="*/ 2147483646 h 113"/>
                <a:gd name="T48" fmla="*/ 2147483646 w 104"/>
                <a:gd name="T49" fmla="*/ 2147483646 h 113"/>
                <a:gd name="T50" fmla="*/ 2147483646 w 104"/>
                <a:gd name="T51" fmla="*/ 2147483646 h 113"/>
                <a:gd name="T52" fmla="*/ 2147483646 w 104"/>
                <a:gd name="T53" fmla="*/ 2147483646 h 113"/>
                <a:gd name="T54" fmla="*/ 2147483646 w 104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4"/>
                <a:gd name="T85" fmla="*/ 0 h 113"/>
                <a:gd name="T86" fmla="*/ 104 w 104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4" h="113">
                  <a:moveTo>
                    <a:pt x="66" y="113"/>
                  </a:moveTo>
                  <a:cubicBezTo>
                    <a:pt x="66" y="112"/>
                    <a:pt x="66" y="112"/>
                    <a:pt x="66" y="112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6" y="111"/>
                    <a:pt x="66" y="109"/>
                    <a:pt x="66" y="108"/>
                  </a:cubicBezTo>
                  <a:cubicBezTo>
                    <a:pt x="66" y="104"/>
                    <a:pt x="66" y="99"/>
                    <a:pt x="65" y="92"/>
                  </a:cubicBezTo>
                  <a:cubicBezTo>
                    <a:pt x="64" y="79"/>
                    <a:pt x="60" y="62"/>
                    <a:pt x="53" y="47"/>
                  </a:cubicBezTo>
                  <a:cubicBezTo>
                    <a:pt x="51" y="43"/>
                    <a:pt x="49" y="39"/>
                    <a:pt x="46" y="35"/>
                  </a:cubicBezTo>
                  <a:cubicBezTo>
                    <a:pt x="44" y="32"/>
                    <a:pt x="41" y="28"/>
                    <a:pt x="38" y="25"/>
                  </a:cubicBezTo>
                  <a:cubicBezTo>
                    <a:pt x="37" y="24"/>
                    <a:pt x="36" y="22"/>
                    <a:pt x="34" y="21"/>
                  </a:cubicBezTo>
                  <a:cubicBezTo>
                    <a:pt x="33" y="20"/>
                    <a:pt x="31" y="18"/>
                    <a:pt x="30" y="17"/>
                  </a:cubicBezTo>
                  <a:cubicBezTo>
                    <a:pt x="27" y="14"/>
                    <a:pt x="24" y="12"/>
                    <a:pt x="21" y="10"/>
                  </a:cubicBezTo>
                  <a:cubicBezTo>
                    <a:pt x="18" y="8"/>
                    <a:pt x="15" y="7"/>
                    <a:pt x="13" y="5"/>
                  </a:cubicBezTo>
                  <a:cubicBezTo>
                    <a:pt x="10" y="4"/>
                    <a:pt x="8" y="3"/>
                    <a:pt x="6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3" y="0"/>
                    <a:pt x="7" y="1"/>
                  </a:cubicBezTo>
                  <a:cubicBezTo>
                    <a:pt x="9" y="1"/>
                    <a:pt x="11" y="2"/>
                    <a:pt x="14" y="2"/>
                  </a:cubicBezTo>
                  <a:cubicBezTo>
                    <a:pt x="17" y="3"/>
                    <a:pt x="20" y="4"/>
                    <a:pt x="24" y="5"/>
                  </a:cubicBezTo>
                  <a:cubicBezTo>
                    <a:pt x="27" y="6"/>
                    <a:pt x="31" y="8"/>
                    <a:pt x="35" y="10"/>
                  </a:cubicBezTo>
                  <a:cubicBezTo>
                    <a:pt x="37" y="11"/>
                    <a:pt x="38" y="12"/>
                    <a:pt x="40" y="13"/>
                  </a:cubicBezTo>
                  <a:cubicBezTo>
                    <a:pt x="42" y="14"/>
                    <a:pt x="44" y="15"/>
                    <a:pt x="46" y="16"/>
                  </a:cubicBezTo>
                  <a:cubicBezTo>
                    <a:pt x="50" y="19"/>
                    <a:pt x="54" y="22"/>
                    <a:pt x="58" y="25"/>
                  </a:cubicBezTo>
                  <a:cubicBezTo>
                    <a:pt x="61" y="29"/>
                    <a:pt x="65" y="32"/>
                    <a:pt x="68" y="36"/>
                  </a:cubicBezTo>
                  <a:cubicBezTo>
                    <a:pt x="75" y="44"/>
                    <a:pt x="81" y="52"/>
                    <a:pt x="85" y="61"/>
                  </a:cubicBezTo>
                  <a:cubicBezTo>
                    <a:pt x="90" y="69"/>
                    <a:pt x="94" y="77"/>
                    <a:pt x="96" y="85"/>
                  </a:cubicBezTo>
                  <a:cubicBezTo>
                    <a:pt x="99" y="92"/>
                    <a:pt x="101" y="98"/>
                    <a:pt x="102" y="102"/>
                  </a:cubicBezTo>
                  <a:cubicBezTo>
                    <a:pt x="103" y="105"/>
                    <a:pt x="103" y="106"/>
                    <a:pt x="103" y="108"/>
                  </a:cubicBezTo>
                  <a:cubicBezTo>
                    <a:pt x="104" y="109"/>
                    <a:pt x="104" y="110"/>
                    <a:pt x="104" y="110"/>
                  </a:cubicBezTo>
                  <a:lnTo>
                    <a:pt x="66" y="113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53" name="Freeform 193"/>
            <p:cNvSpPr>
              <a:spLocks/>
            </p:cNvSpPr>
            <p:nvPr/>
          </p:nvSpPr>
          <p:spPr bwMode="auto">
            <a:xfrm>
              <a:off x="10618788" y="6438901"/>
              <a:ext cx="441325" cy="282575"/>
            </a:xfrm>
            <a:custGeom>
              <a:avLst/>
              <a:gdLst>
                <a:gd name="T0" fmla="*/ 0 w 106"/>
                <a:gd name="T1" fmla="*/ 2147483646 h 64"/>
                <a:gd name="T2" fmla="*/ 0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0 h 64"/>
                <a:gd name="T32" fmla="*/ 2147483646 w 106"/>
                <a:gd name="T33" fmla="*/ 0 h 64"/>
                <a:gd name="T34" fmla="*/ 2147483646 w 106"/>
                <a:gd name="T35" fmla="*/ 0 h 64"/>
                <a:gd name="T36" fmla="*/ 2147483646 w 106"/>
                <a:gd name="T37" fmla="*/ 0 h 64"/>
                <a:gd name="T38" fmla="*/ 2147483646 w 106"/>
                <a:gd name="T39" fmla="*/ 2147483646 h 64"/>
                <a:gd name="T40" fmla="*/ 2147483646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2147483646 h 64"/>
                <a:gd name="T46" fmla="*/ 2147483646 w 106"/>
                <a:gd name="T47" fmla="*/ 2147483646 h 64"/>
                <a:gd name="T48" fmla="*/ 2147483646 w 106"/>
                <a:gd name="T49" fmla="*/ 2147483646 h 64"/>
                <a:gd name="T50" fmla="*/ 2147483646 w 106"/>
                <a:gd name="T51" fmla="*/ 2147483646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0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0" y="58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1" y="56"/>
                  </a:cubicBezTo>
                  <a:cubicBezTo>
                    <a:pt x="1" y="55"/>
                    <a:pt x="1" y="54"/>
                    <a:pt x="2" y="54"/>
                  </a:cubicBezTo>
                  <a:cubicBezTo>
                    <a:pt x="2" y="53"/>
                    <a:pt x="2" y="52"/>
                    <a:pt x="3" y="51"/>
                  </a:cubicBezTo>
                  <a:cubicBezTo>
                    <a:pt x="3" y="49"/>
                    <a:pt x="5" y="47"/>
                    <a:pt x="6" y="45"/>
                  </a:cubicBezTo>
                  <a:cubicBezTo>
                    <a:pt x="7" y="42"/>
                    <a:pt x="9" y="40"/>
                    <a:pt x="11" y="37"/>
                  </a:cubicBezTo>
                  <a:cubicBezTo>
                    <a:pt x="12" y="34"/>
                    <a:pt x="15" y="31"/>
                    <a:pt x="17" y="29"/>
                  </a:cubicBezTo>
                  <a:cubicBezTo>
                    <a:pt x="20" y="26"/>
                    <a:pt x="22" y="23"/>
                    <a:pt x="25" y="20"/>
                  </a:cubicBezTo>
                  <a:cubicBezTo>
                    <a:pt x="27" y="19"/>
                    <a:pt x="28" y="18"/>
                    <a:pt x="30" y="17"/>
                  </a:cubicBezTo>
                  <a:cubicBezTo>
                    <a:pt x="32" y="15"/>
                    <a:pt x="33" y="14"/>
                    <a:pt x="35" y="13"/>
                  </a:cubicBezTo>
                  <a:cubicBezTo>
                    <a:pt x="37" y="12"/>
                    <a:pt x="39" y="11"/>
                    <a:pt x="40" y="10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50" y="6"/>
                    <a:pt x="53" y="4"/>
                    <a:pt x="57" y="3"/>
                  </a:cubicBezTo>
                  <a:cubicBezTo>
                    <a:pt x="61" y="2"/>
                    <a:pt x="65" y="1"/>
                    <a:pt x="68" y="1"/>
                  </a:cubicBezTo>
                  <a:cubicBezTo>
                    <a:pt x="72" y="0"/>
                    <a:pt x="75" y="0"/>
                    <a:pt x="78" y="0"/>
                  </a:cubicBezTo>
                  <a:cubicBezTo>
                    <a:pt x="82" y="0"/>
                    <a:pt x="85" y="0"/>
                    <a:pt x="87" y="0"/>
                  </a:cubicBezTo>
                  <a:cubicBezTo>
                    <a:pt x="89" y="0"/>
                    <a:pt x="90" y="0"/>
                    <a:pt x="91" y="0"/>
                  </a:cubicBezTo>
                  <a:cubicBezTo>
                    <a:pt x="93" y="0"/>
                    <a:pt x="94" y="0"/>
                    <a:pt x="95" y="0"/>
                  </a:cubicBezTo>
                  <a:cubicBezTo>
                    <a:pt x="97" y="0"/>
                    <a:pt x="99" y="1"/>
                    <a:pt x="101" y="1"/>
                  </a:cubicBezTo>
                  <a:cubicBezTo>
                    <a:pt x="104" y="1"/>
                    <a:pt x="106" y="1"/>
                    <a:pt x="106" y="1"/>
                  </a:cubicBezTo>
                  <a:cubicBezTo>
                    <a:pt x="106" y="1"/>
                    <a:pt x="104" y="2"/>
                    <a:pt x="101" y="2"/>
                  </a:cubicBezTo>
                  <a:cubicBezTo>
                    <a:pt x="99" y="3"/>
                    <a:pt x="97" y="3"/>
                    <a:pt x="95" y="4"/>
                  </a:cubicBezTo>
                  <a:cubicBezTo>
                    <a:pt x="94" y="4"/>
                    <a:pt x="93" y="4"/>
                    <a:pt x="92" y="4"/>
                  </a:cubicBezTo>
                  <a:cubicBezTo>
                    <a:pt x="91" y="5"/>
                    <a:pt x="90" y="5"/>
                    <a:pt x="88" y="6"/>
                  </a:cubicBezTo>
                  <a:cubicBezTo>
                    <a:pt x="86" y="6"/>
                    <a:pt x="83" y="7"/>
                    <a:pt x="80" y="8"/>
                  </a:cubicBezTo>
                  <a:cubicBezTo>
                    <a:pt x="78" y="10"/>
                    <a:pt x="75" y="11"/>
                    <a:pt x="72" y="12"/>
                  </a:cubicBezTo>
                  <a:cubicBezTo>
                    <a:pt x="69" y="14"/>
                    <a:pt x="66" y="16"/>
                    <a:pt x="64" y="17"/>
                  </a:cubicBezTo>
                  <a:cubicBezTo>
                    <a:pt x="61" y="19"/>
                    <a:pt x="58" y="21"/>
                    <a:pt x="56" y="2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2" y="28"/>
                    <a:pt x="51" y="29"/>
                    <a:pt x="50" y="30"/>
                  </a:cubicBezTo>
                  <a:cubicBezTo>
                    <a:pt x="49" y="31"/>
                    <a:pt x="48" y="33"/>
                    <a:pt x="47" y="34"/>
                  </a:cubicBezTo>
                  <a:cubicBezTo>
                    <a:pt x="46" y="35"/>
                    <a:pt x="46" y="36"/>
                    <a:pt x="45" y="37"/>
                  </a:cubicBezTo>
                  <a:cubicBezTo>
                    <a:pt x="43" y="40"/>
                    <a:pt x="42" y="42"/>
                    <a:pt x="41" y="45"/>
                  </a:cubicBezTo>
                  <a:cubicBezTo>
                    <a:pt x="41" y="47"/>
                    <a:pt x="40" y="49"/>
                    <a:pt x="39" y="51"/>
                  </a:cubicBezTo>
                  <a:cubicBezTo>
                    <a:pt x="39" y="53"/>
                    <a:pt x="38" y="55"/>
                    <a:pt x="38" y="57"/>
                  </a:cubicBezTo>
                  <a:cubicBezTo>
                    <a:pt x="38" y="59"/>
                    <a:pt x="38" y="60"/>
                    <a:pt x="37" y="61"/>
                  </a:cubicBezTo>
                  <a:cubicBezTo>
                    <a:pt x="37" y="62"/>
                    <a:pt x="37" y="62"/>
                    <a:pt x="37" y="63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36" y="64"/>
                    <a:pt x="36" y="64"/>
                    <a:pt x="36" y="6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54" name="Freeform 194"/>
            <p:cNvSpPr>
              <a:spLocks/>
            </p:cNvSpPr>
            <p:nvPr/>
          </p:nvSpPr>
          <p:spPr bwMode="auto">
            <a:xfrm>
              <a:off x="10321926" y="6438901"/>
              <a:ext cx="442913" cy="282575"/>
            </a:xfrm>
            <a:custGeom>
              <a:avLst/>
              <a:gdLst>
                <a:gd name="T0" fmla="*/ 2147483646 w 106"/>
                <a:gd name="T1" fmla="*/ 2147483646 h 64"/>
                <a:gd name="T2" fmla="*/ 2147483646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2147483646 h 64"/>
                <a:gd name="T32" fmla="*/ 2147483646 w 106"/>
                <a:gd name="T33" fmla="*/ 2147483646 h 64"/>
                <a:gd name="T34" fmla="*/ 2147483646 w 106"/>
                <a:gd name="T35" fmla="*/ 2147483646 h 64"/>
                <a:gd name="T36" fmla="*/ 2147483646 w 106"/>
                <a:gd name="T37" fmla="*/ 2147483646 h 64"/>
                <a:gd name="T38" fmla="*/ 2147483646 w 106"/>
                <a:gd name="T39" fmla="*/ 2147483646 h 64"/>
                <a:gd name="T40" fmla="*/ 0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0 h 64"/>
                <a:gd name="T46" fmla="*/ 2147483646 w 106"/>
                <a:gd name="T47" fmla="*/ 0 h 64"/>
                <a:gd name="T48" fmla="*/ 2147483646 w 106"/>
                <a:gd name="T49" fmla="*/ 0 h 64"/>
                <a:gd name="T50" fmla="*/ 2147483646 w 106"/>
                <a:gd name="T51" fmla="*/ 0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2147483646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67" y="64"/>
                  </a:moveTo>
                  <a:cubicBezTo>
                    <a:pt x="67" y="64"/>
                    <a:pt x="67" y="64"/>
                    <a:pt x="67" y="6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2"/>
                    <a:pt x="68" y="62"/>
                    <a:pt x="68" y="61"/>
                  </a:cubicBezTo>
                  <a:cubicBezTo>
                    <a:pt x="68" y="60"/>
                    <a:pt x="68" y="59"/>
                    <a:pt x="68" y="57"/>
                  </a:cubicBezTo>
                  <a:cubicBezTo>
                    <a:pt x="68" y="55"/>
                    <a:pt x="67" y="53"/>
                    <a:pt x="67" y="51"/>
                  </a:cubicBezTo>
                  <a:cubicBezTo>
                    <a:pt x="66" y="49"/>
                    <a:pt x="65" y="47"/>
                    <a:pt x="65" y="45"/>
                  </a:cubicBezTo>
                  <a:cubicBezTo>
                    <a:pt x="64" y="42"/>
                    <a:pt x="63" y="40"/>
                    <a:pt x="61" y="37"/>
                  </a:cubicBezTo>
                  <a:cubicBezTo>
                    <a:pt x="60" y="36"/>
                    <a:pt x="60" y="35"/>
                    <a:pt x="59" y="34"/>
                  </a:cubicBezTo>
                  <a:cubicBezTo>
                    <a:pt x="58" y="33"/>
                    <a:pt x="57" y="31"/>
                    <a:pt x="56" y="30"/>
                  </a:cubicBezTo>
                  <a:cubicBezTo>
                    <a:pt x="55" y="29"/>
                    <a:pt x="54" y="28"/>
                    <a:pt x="53" y="27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1"/>
                    <a:pt x="45" y="19"/>
                    <a:pt x="42" y="17"/>
                  </a:cubicBezTo>
                  <a:cubicBezTo>
                    <a:pt x="40" y="16"/>
                    <a:pt x="37" y="14"/>
                    <a:pt x="34" y="12"/>
                  </a:cubicBezTo>
                  <a:cubicBezTo>
                    <a:pt x="31" y="11"/>
                    <a:pt x="28" y="10"/>
                    <a:pt x="26" y="8"/>
                  </a:cubicBezTo>
                  <a:cubicBezTo>
                    <a:pt x="23" y="7"/>
                    <a:pt x="20" y="6"/>
                    <a:pt x="18" y="6"/>
                  </a:cubicBezTo>
                  <a:cubicBezTo>
                    <a:pt x="16" y="5"/>
                    <a:pt x="15" y="5"/>
                    <a:pt x="14" y="4"/>
                  </a:cubicBezTo>
                  <a:cubicBezTo>
                    <a:pt x="13" y="4"/>
                    <a:pt x="12" y="4"/>
                    <a:pt x="11" y="4"/>
                  </a:cubicBezTo>
                  <a:cubicBezTo>
                    <a:pt x="9" y="3"/>
                    <a:pt x="7" y="3"/>
                    <a:pt x="5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5" y="1"/>
                  </a:cubicBezTo>
                  <a:cubicBezTo>
                    <a:pt x="7" y="1"/>
                    <a:pt x="9" y="0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ubicBezTo>
                    <a:pt x="16" y="0"/>
                    <a:pt x="17" y="0"/>
                    <a:pt x="18" y="0"/>
                  </a:cubicBezTo>
                  <a:cubicBezTo>
                    <a:pt x="21" y="0"/>
                    <a:pt x="24" y="0"/>
                    <a:pt x="28" y="0"/>
                  </a:cubicBezTo>
                  <a:cubicBezTo>
                    <a:pt x="31" y="0"/>
                    <a:pt x="34" y="0"/>
                    <a:pt x="38" y="1"/>
                  </a:cubicBezTo>
                  <a:cubicBezTo>
                    <a:pt x="41" y="1"/>
                    <a:pt x="45" y="2"/>
                    <a:pt x="49" y="3"/>
                  </a:cubicBezTo>
                  <a:cubicBezTo>
                    <a:pt x="53" y="4"/>
                    <a:pt x="56" y="6"/>
                    <a:pt x="60" y="7"/>
                  </a:cubicBezTo>
                  <a:cubicBezTo>
                    <a:pt x="66" y="10"/>
                    <a:pt x="66" y="10"/>
                    <a:pt x="66" y="10"/>
                  </a:cubicBezTo>
                  <a:cubicBezTo>
                    <a:pt x="67" y="11"/>
                    <a:pt x="69" y="12"/>
                    <a:pt x="71" y="13"/>
                  </a:cubicBezTo>
                  <a:cubicBezTo>
                    <a:pt x="73" y="14"/>
                    <a:pt x="74" y="15"/>
                    <a:pt x="76" y="17"/>
                  </a:cubicBezTo>
                  <a:cubicBezTo>
                    <a:pt x="78" y="18"/>
                    <a:pt x="79" y="19"/>
                    <a:pt x="81" y="20"/>
                  </a:cubicBezTo>
                  <a:cubicBezTo>
                    <a:pt x="84" y="23"/>
                    <a:pt x="86" y="26"/>
                    <a:pt x="89" y="29"/>
                  </a:cubicBezTo>
                  <a:cubicBezTo>
                    <a:pt x="91" y="31"/>
                    <a:pt x="94" y="34"/>
                    <a:pt x="95" y="37"/>
                  </a:cubicBezTo>
                  <a:cubicBezTo>
                    <a:pt x="97" y="40"/>
                    <a:pt x="99" y="42"/>
                    <a:pt x="100" y="45"/>
                  </a:cubicBezTo>
                  <a:cubicBezTo>
                    <a:pt x="101" y="47"/>
                    <a:pt x="102" y="49"/>
                    <a:pt x="103" y="51"/>
                  </a:cubicBezTo>
                  <a:cubicBezTo>
                    <a:pt x="104" y="52"/>
                    <a:pt x="104" y="53"/>
                    <a:pt x="104" y="54"/>
                  </a:cubicBezTo>
                  <a:cubicBezTo>
                    <a:pt x="105" y="54"/>
                    <a:pt x="105" y="55"/>
                    <a:pt x="105" y="56"/>
                  </a:cubicBezTo>
                  <a:cubicBezTo>
                    <a:pt x="105" y="57"/>
                    <a:pt x="105" y="57"/>
                    <a:pt x="106" y="57"/>
                  </a:cubicBezTo>
                  <a:cubicBezTo>
                    <a:pt x="105" y="58"/>
                    <a:pt x="105" y="58"/>
                    <a:pt x="105" y="58"/>
                  </a:cubicBezTo>
                  <a:lnTo>
                    <a:pt x="67" y="6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55" name="Freeform 195"/>
            <p:cNvSpPr>
              <a:spLocks/>
            </p:cNvSpPr>
            <p:nvPr/>
          </p:nvSpPr>
          <p:spPr bwMode="auto">
            <a:xfrm>
              <a:off x="10614026" y="6170614"/>
              <a:ext cx="158750" cy="471488"/>
            </a:xfrm>
            <a:custGeom>
              <a:avLst/>
              <a:gdLst>
                <a:gd name="T0" fmla="*/ 0 w 38"/>
                <a:gd name="T1" fmla="*/ 2147483646 h 107"/>
                <a:gd name="T2" fmla="*/ 0 w 38"/>
                <a:gd name="T3" fmla="*/ 2147483646 h 107"/>
                <a:gd name="T4" fmla="*/ 0 w 38"/>
                <a:gd name="T5" fmla="*/ 2147483646 h 107"/>
                <a:gd name="T6" fmla="*/ 2147483646 w 38"/>
                <a:gd name="T7" fmla="*/ 2147483646 h 107"/>
                <a:gd name="T8" fmla="*/ 2147483646 w 38"/>
                <a:gd name="T9" fmla="*/ 2147483646 h 107"/>
                <a:gd name="T10" fmla="*/ 2147483646 w 38"/>
                <a:gd name="T11" fmla="*/ 2147483646 h 107"/>
                <a:gd name="T12" fmla="*/ 2147483646 w 38"/>
                <a:gd name="T13" fmla="*/ 2147483646 h 107"/>
                <a:gd name="T14" fmla="*/ 2147483646 w 38"/>
                <a:gd name="T15" fmla="*/ 2147483646 h 107"/>
                <a:gd name="T16" fmla="*/ 2147483646 w 38"/>
                <a:gd name="T17" fmla="*/ 2147483646 h 107"/>
                <a:gd name="T18" fmla="*/ 2147483646 w 38"/>
                <a:gd name="T19" fmla="*/ 2147483646 h 107"/>
                <a:gd name="T20" fmla="*/ 2147483646 w 38"/>
                <a:gd name="T21" fmla="*/ 0 h 107"/>
                <a:gd name="T22" fmla="*/ 2147483646 w 38"/>
                <a:gd name="T23" fmla="*/ 2147483646 h 107"/>
                <a:gd name="T24" fmla="*/ 2147483646 w 38"/>
                <a:gd name="T25" fmla="*/ 2147483646 h 107"/>
                <a:gd name="T26" fmla="*/ 2147483646 w 38"/>
                <a:gd name="T27" fmla="*/ 2147483646 h 107"/>
                <a:gd name="T28" fmla="*/ 2147483646 w 38"/>
                <a:gd name="T29" fmla="*/ 2147483646 h 107"/>
                <a:gd name="T30" fmla="*/ 2147483646 w 38"/>
                <a:gd name="T31" fmla="*/ 2147483646 h 107"/>
                <a:gd name="T32" fmla="*/ 2147483646 w 38"/>
                <a:gd name="T33" fmla="*/ 2147483646 h 107"/>
                <a:gd name="T34" fmla="*/ 2147483646 w 38"/>
                <a:gd name="T35" fmla="*/ 2147483646 h 107"/>
                <a:gd name="T36" fmla="*/ 2147483646 w 38"/>
                <a:gd name="T37" fmla="*/ 2147483646 h 107"/>
                <a:gd name="T38" fmla="*/ 2147483646 w 38"/>
                <a:gd name="T39" fmla="*/ 2147483646 h 107"/>
                <a:gd name="T40" fmla="*/ 2147483646 w 38"/>
                <a:gd name="T41" fmla="*/ 2147483646 h 107"/>
                <a:gd name="T42" fmla="*/ 0 w 38"/>
                <a:gd name="T43" fmla="*/ 2147483646 h 10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7"/>
                <a:gd name="T68" fmla="*/ 38 w 38"/>
                <a:gd name="T69" fmla="*/ 107 h 10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7">
                  <a:moveTo>
                    <a:pt x="0" y="107"/>
                  </a:moveTo>
                  <a:cubicBezTo>
                    <a:pt x="0" y="107"/>
                    <a:pt x="0" y="107"/>
                    <a:pt x="0" y="106"/>
                  </a:cubicBezTo>
                  <a:cubicBezTo>
                    <a:pt x="0" y="105"/>
                    <a:pt x="0" y="104"/>
                    <a:pt x="0" y="102"/>
                  </a:cubicBezTo>
                  <a:cubicBezTo>
                    <a:pt x="1" y="99"/>
                    <a:pt x="1" y="94"/>
                    <a:pt x="2" y="89"/>
                  </a:cubicBezTo>
                  <a:cubicBezTo>
                    <a:pt x="3" y="78"/>
                    <a:pt x="5" y="64"/>
                    <a:pt x="8" y="50"/>
                  </a:cubicBezTo>
                  <a:cubicBezTo>
                    <a:pt x="10" y="43"/>
                    <a:pt x="12" y="36"/>
                    <a:pt x="14" y="30"/>
                  </a:cubicBezTo>
                  <a:cubicBezTo>
                    <a:pt x="17" y="24"/>
                    <a:pt x="20" y="18"/>
                    <a:pt x="22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1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6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9"/>
                    <a:pt x="26" y="45"/>
                    <a:pt x="27" y="52"/>
                  </a:cubicBezTo>
                  <a:cubicBezTo>
                    <a:pt x="28" y="65"/>
                    <a:pt x="31" y="78"/>
                    <a:pt x="33" y="87"/>
                  </a:cubicBezTo>
                  <a:cubicBezTo>
                    <a:pt x="35" y="92"/>
                    <a:pt x="36" y="96"/>
                    <a:pt x="36" y="99"/>
                  </a:cubicBezTo>
                  <a:cubicBezTo>
                    <a:pt x="37" y="100"/>
                    <a:pt x="37" y="101"/>
                    <a:pt x="37" y="102"/>
                  </a:cubicBezTo>
                  <a:cubicBezTo>
                    <a:pt x="37" y="103"/>
                    <a:pt x="38" y="103"/>
                    <a:pt x="38" y="103"/>
                  </a:cubicBezTo>
                  <a:lnTo>
                    <a:pt x="0" y="107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56" name="Freeform 196"/>
            <p:cNvSpPr>
              <a:spLocks/>
            </p:cNvSpPr>
            <p:nvPr/>
          </p:nvSpPr>
          <p:spPr bwMode="auto">
            <a:xfrm>
              <a:off x="4835525" y="6443664"/>
              <a:ext cx="358775" cy="419100"/>
            </a:xfrm>
            <a:custGeom>
              <a:avLst/>
              <a:gdLst>
                <a:gd name="T0" fmla="*/ 0 w 86"/>
                <a:gd name="T1" fmla="*/ 2147483646 h 95"/>
                <a:gd name="T2" fmla="*/ 0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2147483646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0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0" y="92"/>
                  </a:moveTo>
                  <a:cubicBezTo>
                    <a:pt x="0" y="92"/>
                    <a:pt x="0" y="92"/>
                    <a:pt x="0" y="90"/>
                  </a:cubicBezTo>
                  <a:cubicBezTo>
                    <a:pt x="0" y="89"/>
                    <a:pt x="1" y="88"/>
                    <a:pt x="1" y="86"/>
                  </a:cubicBezTo>
                  <a:cubicBezTo>
                    <a:pt x="2" y="82"/>
                    <a:pt x="4" y="77"/>
                    <a:pt x="6" y="71"/>
                  </a:cubicBezTo>
                  <a:cubicBezTo>
                    <a:pt x="11" y="59"/>
                    <a:pt x="18" y="43"/>
                    <a:pt x="29" y="30"/>
                  </a:cubicBezTo>
                  <a:cubicBezTo>
                    <a:pt x="32" y="27"/>
                    <a:pt x="35" y="24"/>
                    <a:pt x="38" y="21"/>
                  </a:cubicBezTo>
                  <a:cubicBezTo>
                    <a:pt x="41" y="19"/>
                    <a:pt x="45" y="16"/>
                    <a:pt x="48" y="14"/>
                  </a:cubicBezTo>
                  <a:cubicBezTo>
                    <a:pt x="49" y="13"/>
                    <a:pt x="51" y="12"/>
                    <a:pt x="53" y="11"/>
                  </a:cubicBezTo>
                  <a:cubicBezTo>
                    <a:pt x="54" y="10"/>
                    <a:pt x="56" y="9"/>
                    <a:pt x="58" y="8"/>
                  </a:cubicBezTo>
                  <a:cubicBezTo>
                    <a:pt x="61" y="7"/>
                    <a:pt x="64" y="5"/>
                    <a:pt x="67" y="4"/>
                  </a:cubicBezTo>
                  <a:cubicBezTo>
                    <a:pt x="70" y="3"/>
                    <a:pt x="72" y="3"/>
                    <a:pt x="75" y="2"/>
                  </a:cubicBezTo>
                  <a:cubicBezTo>
                    <a:pt x="77" y="2"/>
                    <a:pt x="79" y="1"/>
                    <a:pt x="81" y="1"/>
                  </a:cubicBezTo>
                  <a:cubicBezTo>
                    <a:pt x="84" y="0"/>
                    <a:pt x="86" y="0"/>
                    <a:pt x="86" y="0"/>
                  </a:cubicBezTo>
                  <a:cubicBezTo>
                    <a:pt x="86" y="0"/>
                    <a:pt x="84" y="1"/>
                    <a:pt x="81" y="2"/>
                  </a:cubicBezTo>
                  <a:cubicBezTo>
                    <a:pt x="80" y="3"/>
                    <a:pt x="78" y="4"/>
                    <a:pt x="76" y="5"/>
                  </a:cubicBezTo>
                  <a:cubicBezTo>
                    <a:pt x="74" y="6"/>
                    <a:pt x="71" y="7"/>
                    <a:pt x="69" y="9"/>
                  </a:cubicBezTo>
                  <a:cubicBezTo>
                    <a:pt x="66" y="10"/>
                    <a:pt x="64" y="12"/>
                    <a:pt x="62" y="14"/>
                  </a:cubicBezTo>
                  <a:cubicBezTo>
                    <a:pt x="60" y="15"/>
                    <a:pt x="59" y="17"/>
                    <a:pt x="58" y="18"/>
                  </a:cubicBezTo>
                  <a:cubicBezTo>
                    <a:pt x="57" y="19"/>
                    <a:pt x="56" y="20"/>
                    <a:pt x="54" y="21"/>
                  </a:cubicBezTo>
                  <a:cubicBezTo>
                    <a:pt x="52" y="24"/>
                    <a:pt x="50" y="27"/>
                    <a:pt x="48" y="30"/>
                  </a:cubicBezTo>
                  <a:cubicBezTo>
                    <a:pt x="46" y="33"/>
                    <a:pt x="44" y="36"/>
                    <a:pt x="43" y="39"/>
                  </a:cubicBezTo>
                  <a:cubicBezTo>
                    <a:pt x="36" y="52"/>
                    <a:pt x="33" y="67"/>
                    <a:pt x="32" y="77"/>
                  </a:cubicBezTo>
                  <a:cubicBezTo>
                    <a:pt x="31" y="83"/>
                    <a:pt x="31" y="87"/>
                    <a:pt x="31" y="90"/>
                  </a:cubicBezTo>
                  <a:cubicBezTo>
                    <a:pt x="31" y="92"/>
                    <a:pt x="31" y="93"/>
                    <a:pt x="31" y="94"/>
                  </a:cubicBezTo>
                  <a:cubicBezTo>
                    <a:pt x="31" y="94"/>
                    <a:pt x="31" y="95"/>
                    <a:pt x="31" y="95"/>
                  </a:cubicBezTo>
                  <a:lnTo>
                    <a:pt x="0" y="9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57" name="Freeform 197"/>
            <p:cNvSpPr>
              <a:spLocks/>
            </p:cNvSpPr>
            <p:nvPr/>
          </p:nvSpPr>
          <p:spPr bwMode="auto">
            <a:xfrm>
              <a:off x="4640263" y="6443664"/>
              <a:ext cx="358775" cy="419100"/>
            </a:xfrm>
            <a:custGeom>
              <a:avLst/>
              <a:gdLst>
                <a:gd name="T0" fmla="*/ 2147483646 w 86"/>
                <a:gd name="T1" fmla="*/ 2147483646 h 95"/>
                <a:gd name="T2" fmla="*/ 2147483646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0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2147483646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55" y="95"/>
                  </a:moveTo>
                  <a:cubicBezTo>
                    <a:pt x="55" y="95"/>
                    <a:pt x="55" y="94"/>
                    <a:pt x="55" y="94"/>
                  </a:cubicBezTo>
                  <a:cubicBezTo>
                    <a:pt x="55" y="93"/>
                    <a:pt x="55" y="92"/>
                    <a:pt x="55" y="90"/>
                  </a:cubicBezTo>
                  <a:cubicBezTo>
                    <a:pt x="55" y="87"/>
                    <a:pt x="55" y="83"/>
                    <a:pt x="54" y="77"/>
                  </a:cubicBezTo>
                  <a:cubicBezTo>
                    <a:pt x="53" y="67"/>
                    <a:pt x="50" y="52"/>
                    <a:pt x="43" y="39"/>
                  </a:cubicBezTo>
                  <a:cubicBezTo>
                    <a:pt x="42" y="36"/>
                    <a:pt x="40" y="33"/>
                    <a:pt x="38" y="30"/>
                  </a:cubicBezTo>
                  <a:cubicBezTo>
                    <a:pt x="36" y="27"/>
                    <a:pt x="34" y="24"/>
                    <a:pt x="32" y="21"/>
                  </a:cubicBezTo>
                  <a:cubicBezTo>
                    <a:pt x="30" y="20"/>
                    <a:pt x="29" y="19"/>
                    <a:pt x="28" y="18"/>
                  </a:cubicBezTo>
                  <a:cubicBezTo>
                    <a:pt x="27" y="17"/>
                    <a:pt x="26" y="15"/>
                    <a:pt x="24" y="14"/>
                  </a:cubicBezTo>
                  <a:cubicBezTo>
                    <a:pt x="22" y="12"/>
                    <a:pt x="19" y="10"/>
                    <a:pt x="17" y="9"/>
                  </a:cubicBezTo>
                  <a:cubicBezTo>
                    <a:pt x="15" y="7"/>
                    <a:pt x="12" y="6"/>
                    <a:pt x="10" y="5"/>
                  </a:cubicBezTo>
                  <a:cubicBezTo>
                    <a:pt x="8" y="4"/>
                    <a:pt x="6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1"/>
                    <a:pt x="9" y="2"/>
                    <a:pt x="11" y="2"/>
                  </a:cubicBezTo>
                  <a:cubicBezTo>
                    <a:pt x="14" y="3"/>
                    <a:pt x="16" y="3"/>
                    <a:pt x="19" y="4"/>
                  </a:cubicBezTo>
                  <a:cubicBezTo>
                    <a:pt x="22" y="5"/>
                    <a:pt x="25" y="7"/>
                    <a:pt x="28" y="8"/>
                  </a:cubicBezTo>
                  <a:cubicBezTo>
                    <a:pt x="30" y="9"/>
                    <a:pt x="32" y="10"/>
                    <a:pt x="33" y="11"/>
                  </a:cubicBezTo>
                  <a:cubicBezTo>
                    <a:pt x="35" y="12"/>
                    <a:pt x="36" y="13"/>
                    <a:pt x="38" y="14"/>
                  </a:cubicBezTo>
                  <a:cubicBezTo>
                    <a:pt x="41" y="16"/>
                    <a:pt x="45" y="19"/>
                    <a:pt x="48" y="21"/>
                  </a:cubicBezTo>
                  <a:cubicBezTo>
                    <a:pt x="51" y="24"/>
                    <a:pt x="54" y="27"/>
                    <a:pt x="57" y="30"/>
                  </a:cubicBezTo>
                  <a:cubicBezTo>
                    <a:pt x="68" y="43"/>
                    <a:pt x="75" y="59"/>
                    <a:pt x="80" y="71"/>
                  </a:cubicBezTo>
                  <a:cubicBezTo>
                    <a:pt x="82" y="77"/>
                    <a:pt x="84" y="82"/>
                    <a:pt x="85" y="86"/>
                  </a:cubicBezTo>
                  <a:cubicBezTo>
                    <a:pt x="85" y="88"/>
                    <a:pt x="86" y="89"/>
                    <a:pt x="86" y="90"/>
                  </a:cubicBezTo>
                  <a:cubicBezTo>
                    <a:pt x="86" y="92"/>
                    <a:pt x="86" y="92"/>
                    <a:pt x="86" y="92"/>
                  </a:cubicBezTo>
                  <a:lnTo>
                    <a:pt x="55" y="9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58" name="Freeform 198"/>
            <p:cNvSpPr>
              <a:spLocks/>
            </p:cNvSpPr>
            <p:nvPr/>
          </p:nvSpPr>
          <p:spPr bwMode="auto">
            <a:xfrm>
              <a:off x="4852988" y="6624639"/>
              <a:ext cx="366713" cy="238125"/>
            </a:xfrm>
            <a:custGeom>
              <a:avLst/>
              <a:gdLst>
                <a:gd name="T0" fmla="*/ 0 w 88"/>
                <a:gd name="T1" fmla="*/ 2147483646 h 54"/>
                <a:gd name="T2" fmla="*/ 0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0 h 54"/>
                <a:gd name="T28" fmla="*/ 2147483646 w 88"/>
                <a:gd name="T29" fmla="*/ 0 h 54"/>
                <a:gd name="T30" fmla="*/ 2147483646 w 88"/>
                <a:gd name="T31" fmla="*/ 0 h 54"/>
                <a:gd name="T32" fmla="*/ 2147483646 w 88"/>
                <a:gd name="T33" fmla="*/ 0 h 54"/>
                <a:gd name="T34" fmla="*/ 2147483646 w 88"/>
                <a:gd name="T35" fmla="*/ 2147483646 h 54"/>
                <a:gd name="T36" fmla="*/ 2147483646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2147483646 h 54"/>
                <a:gd name="T42" fmla="*/ 2147483646 w 88"/>
                <a:gd name="T43" fmla="*/ 2147483646 h 54"/>
                <a:gd name="T44" fmla="*/ 2147483646 w 88"/>
                <a:gd name="T45" fmla="*/ 2147483646 h 54"/>
                <a:gd name="T46" fmla="*/ 2147483646 w 88"/>
                <a:gd name="T47" fmla="*/ 2147483646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0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0" y="48"/>
                  </a:moveTo>
                  <a:cubicBezTo>
                    <a:pt x="0" y="48"/>
                    <a:pt x="0" y="48"/>
                    <a:pt x="0" y="47"/>
                  </a:cubicBezTo>
                  <a:cubicBezTo>
                    <a:pt x="0" y="46"/>
                    <a:pt x="1" y="46"/>
                    <a:pt x="1" y="45"/>
                  </a:cubicBezTo>
                  <a:cubicBezTo>
                    <a:pt x="1" y="44"/>
                    <a:pt x="1" y="44"/>
                    <a:pt x="2" y="43"/>
                  </a:cubicBezTo>
                  <a:cubicBezTo>
                    <a:pt x="2" y="41"/>
                    <a:pt x="3" y="40"/>
                    <a:pt x="4" y="37"/>
                  </a:cubicBezTo>
                  <a:cubicBezTo>
                    <a:pt x="5" y="36"/>
                    <a:pt x="7" y="33"/>
                    <a:pt x="8" y="31"/>
                  </a:cubicBezTo>
                  <a:cubicBezTo>
                    <a:pt x="10" y="29"/>
                    <a:pt x="12" y="26"/>
                    <a:pt x="14" y="24"/>
                  </a:cubicBezTo>
                  <a:cubicBezTo>
                    <a:pt x="16" y="22"/>
                    <a:pt x="18" y="19"/>
                    <a:pt x="21" y="17"/>
                  </a:cubicBezTo>
                  <a:cubicBezTo>
                    <a:pt x="22" y="16"/>
                    <a:pt x="23" y="15"/>
                    <a:pt x="25" y="14"/>
                  </a:cubicBezTo>
                  <a:cubicBezTo>
                    <a:pt x="26" y="13"/>
                    <a:pt x="27" y="12"/>
                    <a:pt x="29" y="11"/>
                  </a:cubicBezTo>
                  <a:cubicBezTo>
                    <a:pt x="32" y="9"/>
                    <a:pt x="35" y="8"/>
                    <a:pt x="38" y="6"/>
                  </a:cubicBezTo>
                  <a:cubicBezTo>
                    <a:pt x="41" y="5"/>
                    <a:pt x="44" y="4"/>
                    <a:pt x="47" y="3"/>
                  </a:cubicBezTo>
                  <a:cubicBezTo>
                    <a:pt x="50" y="2"/>
                    <a:pt x="53" y="1"/>
                    <a:pt x="56" y="1"/>
                  </a:cubicBezTo>
                  <a:cubicBezTo>
                    <a:pt x="59" y="1"/>
                    <a:pt x="62" y="0"/>
                    <a:pt x="65" y="0"/>
                  </a:cubicBezTo>
                  <a:cubicBezTo>
                    <a:pt x="68" y="0"/>
                    <a:pt x="70" y="0"/>
                    <a:pt x="73" y="0"/>
                  </a:cubicBezTo>
                  <a:cubicBezTo>
                    <a:pt x="74" y="0"/>
                    <a:pt x="75" y="0"/>
                    <a:pt x="76" y="0"/>
                  </a:cubicBezTo>
                  <a:cubicBezTo>
                    <a:pt x="77" y="0"/>
                    <a:pt x="78" y="0"/>
                    <a:pt x="79" y="0"/>
                  </a:cubicBezTo>
                  <a:cubicBezTo>
                    <a:pt x="81" y="1"/>
                    <a:pt x="82" y="1"/>
                    <a:pt x="84" y="1"/>
                  </a:cubicBezTo>
                  <a:cubicBezTo>
                    <a:pt x="86" y="1"/>
                    <a:pt x="88" y="1"/>
                    <a:pt x="88" y="1"/>
                  </a:cubicBezTo>
                  <a:cubicBezTo>
                    <a:pt x="88" y="1"/>
                    <a:pt x="86" y="2"/>
                    <a:pt x="84" y="2"/>
                  </a:cubicBezTo>
                  <a:cubicBezTo>
                    <a:pt x="82" y="3"/>
                    <a:pt x="81" y="3"/>
                    <a:pt x="79" y="3"/>
                  </a:cubicBezTo>
                  <a:cubicBezTo>
                    <a:pt x="78" y="3"/>
                    <a:pt x="77" y="4"/>
                    <a:pt x="76" y="4"/>
                  </a:cubicBezTo>
                  <a:cubicBezTo>
                    <a:pt x="75" y="4"/>
                    <a:pt x="74" y="5"/>
                    <a:pt x="73" y="5"/>
                  </a:cubicBezTo>
                  <a:cubicBezTo>
                    <a:pt x="71" y="6"/>
                    <a:pt x="69" y="6"/>
                    <a:pt x="67" y="7"/>
                  </a:cubicBezTo>
                  <a:cubicBezTo>
                    <a:pt x="64" y="8"/>
                    <a:pt x="62" y="9"/>
                    <a:pt x="60" y="10"/>
                  </a:cubicBezTo>
                  <a:cubicBezTo>
                    <a:pt x="57" y="12"/>
                    <a:pt x="55" y="13"/>
                    <a:pt x="53" y="15"/>
                  </a:cubicBezTo>
                  <a:cubicBezTo>
                    <a:pt x="50" y="16"/>
                    <a:pt x="48" y="18"/>
                    <a:pt x="46" y="20"/>
                  </a:cubicBezTo>
                  <a:cubicBezTo>
                    <a:pt x="45" y="22"/>
                    <a:pt x="43" y="23"/>
                    <a:pt x="41" y="25"/>
                  </a:cubicBezTo>
                  <a:cubicBezTo>
                    <a:pt x="40" y="26"/>
                    <a:pt x="40" y="27"/>
                    <a:pt x="39" y="28"/>
                  </a:cubicBezTo>
                  <a:cubicBezTo>
                    <a:pt x="38" y="29"/>
                    <a:pt x="38" y="31"/>
                    <a:pt x="37" y="32"/>
                  </a:cubicBezTo>
                  <a:cubicBezTo>
                    <a:pt x="36" y="33"/>
                    <a:pt x="35" y="36"/>
                    <a:pt x="34" y="37"/>
                  </a:cubicBezTo>
                  <a:cubicBezTo>
                    <a:pt x="33" y="40"/>
                    <a:pt x="33" y="41"/>
                    <a:pt x="32" y="43"/>
                  </a:cubicBezTo>
                  <a:cubicBezTo>
                    <a:pt x="32" y="45"/>
                    <a:pt x="31" y="46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1" y="54"/>
                    <a:pt x="31" y="54"/>
                    <a:pt x="31" y="54"/>
                  </a:cubicBezTo>
                  <a:lnTo>
                    <a:pt x="0" y="4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59" name="Freeform 199"/>
            <p:cNvSpPr>
              <a:spLocks/>
            </p:cNvSpPr>
            <p:nvPr/>
          </p:nvSpPr>
          <p:spPr bwMode="auto">
            <a:xfrm>
              <a:off x="4602163" y="6624639"/>
              <a:ext cx="366713" cy="238125"/>
            </a:xfrm>
            <a:custGeom>
              <a:avLst/>
              <a:gdLst>
                <a:gd name="T0" fmla="*/ 2147483646 w 88"/>
                <a:gd name="T1" fmla="*/ 2147483646 h 54"/>
                <a:gd name="T2" fmla="*/ 2147483646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2147483646 h 54"/>
                <a:gd name="T28" fmla="*/ 2147483646 w 88"/>
                <a:gd name="T29" fmla="*/ 2147483646 h 54"/>
                <a:gd name="T30" fmla="*/ 2147483646 w 88"/>
                <a:gd name="T31" fmla="*/ 2147483646 h 54"/>
                <a:gd name="T32" fmla="*/ 2147483646 w 88"/>
                <a:gd name="T33" fmla="*/ 2147483646 h 54"/>
                <a:gd name="T34" fmla="*/ 2147483646 w 88"/>
                <a:gd name="T35" fmla="*/ 2147483646 h 54"/>
                <a:gd name="T36" fmla="*/ 0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0 h 54"/>
                <a:gd name="T42" fmla="*/ 2147483646 w 88"/>
                <a:gd name="T43" fmla="*/ 0 h 54"/>
                <a:gd name="T44" fmla="*/ 2147483646 w 88"/>
                <a:gd name="T45" fmla="*/ 0 h 54"/>
                <a:gd name="T46" fmla="*/ 2147483646 w 88"/>
                <a:gd name="T47" fmla="*/ 0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2147483646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57" y="54"/>
                  </a:move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2"/>
                    <a:pt x="57" y="52"/>
                    <a:pt x="57" y="51"/>
                  </a:cubicBezTo>
                  <a:cubicBezTo>
                    <a:pt x="57" y="50"/>
                    <a:pt x="57" y="49"/>
                    <a:pt x="57" y="48"/>
                  </a:cubicBezTo>
                  <a:cubicBezTo>
                    <a:pt x="57" y="46"/>
                    <a:pt x="56" y="45"/>
                    <a:pt x="56" y="43"/>
                  </a:cubicBezTo>
                  <a:cubicBezTo>
                    <a:pt x="56" y="41"/>
                    <a:pt x="55" y="40"/>
                    <a:pt x="54" y="37"/>
                  </a:cubicBezTo>
                  <a:cubicBezTo>
                    <a:pt x="53" y="36"/>
                    <a:pt x="52" y="33"/>
                    <a:pt x="51" y="32"/>
                  </a:cubicBezTo>
                  <a:cubicBezTo>
                    <a:pt x="51" y="31"/>
                    <a:pt x="50" y="29"/>
                    <a:pt x="49" y="28"/>
                  </a:cubicBezTo>
                  <a:cubicBezTo>
                    <a:pt x="49" y="27"/>
                    <a:pt x="48" y="26"/>
                    <a:pt x="47" y="25"/>
                  </a:cubicBezTo>
                  <a:cubicBezTo>
                    <a:pt x="46" y="23"/>
                    <a:pt x="44" y="22"/>
                    <a:pt x="42" y="20"/>
                  </a:cubicBezTo>
                  <a:cubicBezTo>
                    <a:pt x="40" y="18"/>
                    <a:pt x="38" y="16"/>
                    <a:pt x="36" y="15"/>
                  </a:cubicBezTo>
                  <a:cubicBezTo>
                    <a:pt x="33" y="13"/>
                    <a:pt x="31" y="12"/>
                    <a:pt x="29" y="10"/>
                  </a:cubicBezTo>
                  <a:cubicBezTo>
                    <a:pt x="26" y="9"/>
                    <a:pt x="24" y="8"/>
                    <a:pt x="22" y="7"/>
                  </a:cubicBezTo>
                  <a:cubicBezTo>
                    <a:pt x="19" y="6"/>
                    <a:pt x="17" y="6"/>
                    <a:pt x="15" y="5"/>
                  </a:cubicBezTo>
                  <a:cubicBezTo>
                    <a:pt x="14" y="5"/>
                    <a:pt x="13" y="4"/>
                    <a:pt x="12" y="4"/>
                  </a:cubicBezTo>
                  <a:cubicBezTo>
                    <a:pt x="11" y="4"/>
                    <a:pt x="10" y="3"/>
                    <a:pt x="9" y="3"/>
                  </a:cubicBezTo>
                  <a:cubicBezTo>
                    <a:pt x="7" y="3"/>
                    <a:pt x="6" y="3"/>
                    <a:pt x="4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4" y="1"/>
                  </a:cubicBezTo>
                  <a:cubicBezTo>
                    <a:pt x="6" y="1"/>
                    <a:pt x="7" y="1"/>
                    <a:pt x="9" y="0"/>
                  </a:cubicBezTo>
                  <a:cubicBezTo>
                    <a:pt x="10" y="0"/>
                    <a:pt x="11" y="0"/>
                    <a:pt x="12" y="0"/>
                  </a:cubicBezTo>
                  <a:cubicBezTo>
                    <a:pt x="13" y="0"/>
                    <a:pt x="14" y="0"/>
                    <a:pt x="16" y="0"/>
                  </a:cubicBezTo>
                  <a:cubicBezTo>
                    <a:pt x="18" y="0"/>
                    <a:pt x="20" y="0"/>
                    <a:pt x="23" y="0"/>
                  </a:cubicBezTo>
                  <a:cubicBezTo>
                    <a:pt x="26" y="0"/>
                    <a:pt x="29" y="1"/>
                    <a:pt x="32" y="1"/>
                  </a:cubicBezTo>
                  <a:cubicBezTo>
                    <a:pt x="35" y="1"/>
                    <a:pt x="38" y="2"/>
                    <a:pt x="41" y="3"/>
                  </a:cubicBezTo>
                  <a:cubicBezTo>
                    <a:pt x="44" y="4"/>
                    <a:pt x="47" y="5"/>
                    <a:pt x="50" y="6"/>
                  </a:cubicBezTo>
                  <a:cubicBezTo>
                    <a:pt x="53" y="8"/>
                    <a:pt x="57" y="9"/>
                    <a:pt x="59" y="11"/>
                  </a:cubicBezTo>
                  <a:cubicBezTo>
                    <a:pt x="61" y="12"/>
                    <a:pt x="62" y="13"/>
                    <a:pt x="64" y="14"/>
                  </a:cubicBezTo>
                  <a:cubicBezTo>
                    <a:pt x="65" y="15"/>
                    <a:pt x="66" y="16"/>
                    <a:pt x="67" y="17"/>
                  </a:cubicBezTo>
                  <a:cubicBezTo>
                    <a:pt x="70" y="19"/>
                    <a:pt x="72" y="22"/>
                    <a:pt x="74" y="24"/>
                  </a:cubicBezTo>
                  <a:cubicBezTo>
                    <a:pt x="76" y="26"/>
                    <a:pt x="78" y="29"/>
                    <a:pt x="80" y="31"/>
                  </a:cubicBezTo>
                  <a:cubicBezTo>
                    <a:pt x="81" y="33"/>
                    <a:pt x="83" y="36"/>
                    <a:pt x="84" y="38"/>
                  </a:cubicBezTo>
                  <a:cubicBezTo>
                    <a:pt x="85" y="40"/>
                    <a:pt x="86" y="41"/>
                    <a:pt x="86" y="43"/>
                  </a:cubicBezTo>
                  <a:cubicBezTo>
                    <a:pt x="87" y="44"/>
                    <a:pt x="87" y="44"/>
                    <a:pt x="87" y="45"/>
                  </a:cubicBezTo>
                  <a:cubicBezTo>
                    <a:pt x="88" y="46"/>
                    <a:pt x="88" y="47"/>
                    <a:pt x="88" y="47"/>
                  </a:cubicBezTo>
                  <a:cubicBezTo>
                    <a:pt x="88" y="48"/>
                    <a:pt x="88" y="48"/>
                    <a:pt x="88" y="48"/>
                  </a:cubicBezTo>
                  <a:lnTo>
                    <a:pt x="57" y="5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60" name="Freeform 200"/>
            <p:cNvSpPr>
              <a:spLocks/>
            </p:cNvSpPr>
            <p:nvPr/>
          </p:nvSpPr>
          <p:spPr bwMode="auto">
            <a:xfrm>
              <a:off x="4848225" y="6399214"/>
              <a:ext cx="130175" cy="398463"/>
            </a:xfrm>
            <a:custGeom>
              <a:avLst/>
              <a:gdLst>
                <a:gd name="T0" fmla="*/ 0 w 31"/>
                <a:gd name="T1" fmla="*/ 2147483646 h 90"/>
                <a:gd name="T2" fmla="*/ 0 w 31"/>
                <a:gd name="T3" fmla="*/ 2147483646 h 90"/>
                <a:gd name="T4" fmla="*/ 2147483646 w 31"/>
                <a:gd name="T5" fmla="*/ 2147483646 h 90"/>
                <a:gd name="T6" fmla="*/ 2147483646 w 31"/>
                <a:gd name="T7" fmla="*/ 2147483646 h 90"/>
                <a:gd name="T8" fmla="*/ 2147483646 w 31"/>
                <a:gd name="T9" fmla="*/ 2147483646 h 90"/>
                <a:gd name="T10" fmla="*/ 2147483646 w 31"/>
                <a:gd name="T11" fmla="*/ 2147483646 h 90"/>
                <a:gd name="T12" fmla="*/ 2147483646 w 31"/>
                <a:gd name="T13" fmla="*/ 2147483646 h 90"/>
                <a:gd name="T14" fmla="*/ 2147483646 w 31"/>
                <a:gd name="T15" fmla="*/ 2147483646 h 90"/>
                <a:gd name="T16" fmla="*/ 2147483646 w 31"/>
                <a:gd name="T17" fmla="*/ 2147483646 h 90"/>
                <a:gd name="T18" fmla="*/ 2147483646 w 31"/>
                <a:gd name="T19" fmla="*/ 2147483646 h 90"/>
                <a:gd name="T20" fmla="*/ 2147483646 w 31"/>
                <a:gd name="T21" fmla="*/ 2147483646 h 90"/>
                <a:gd name="T22" fmla="*/ 2147483646 w 31"/>
                <a:gd name="T23" fmla="*/ 2147483646 h 90"/>
                <a:gd name="T24" fmla="*/ 2147483646 w 31"/>
                <a:gd name="T25" fmla="*/ 0 h 90"/>
                <a:gd name="T26" fmla="*/ 2147483646 w 31"/>
                <a:gd name="T27" fmla="*/ 2147483646 h 90"/>
                <a:gd name="T28" fmla="*/ 2147483646 w 31"/>
                <a:gd name="T29" fmla="*/ 2147483646 h 90"/>
                <a:gd name="T30" fmla="*/ 2147483646 w 31"/>
                <a:gd name="T31" fmla="*/ 2147483646 h 90"/>
                <a:gd name="T32" fmla="*/ 2147483646 w 31"/>
                <a:gd name="T33" fmla="*/ 2147483646 h 90"/>
                <a:gd name="T34" fmla="*/ 2147483646 w 31"/>
                <a:gd name="T35" fmla="*/ 2147483646 h 90"/>
                <a:gd name="T36" fmla="*/ 2147483646 w 31"/>
                <a:gd name="T37" fmla="*/ 2147483646 h 90"/>
                <a:gd name="T38" fmla="*/ 2147483646 w 31"/>
                <a:gd name="T39" fmla="*/ 2147483646 h 90"/>
                <a:gd name="T40" fmla="*/ 2147483646 w 31"/>
                <a:gd name="T41" fmla="*/ 2147483646 h 90"/>
                <a:gd name="T42" fmla="*/ 2147483646 w 31"/>
                <a:gd name="T43" fmla="*/ 2147483646 h 90"/>
                <a:gd name="T44" fmla="*/ 2147483646 w 31"/>
                <a:gd name="T45" fmla="*/ 2147483646 h 90"/>
                <a:gd name="T46" fmla="*/ 0 w 31"/>
                <a:gd name="T47" fmla="*/ 2147483646 h 9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"/>
                <a:gd name="T73" fmla="*/ 0 h 90"/>
                <a:gd name="T74" fmla="*/ 31 w 31"/>
                <a:gd name="T75" fmla="*/ 90 h 9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" h="90">
                  <a:moveTo>
                    <a:pt x="0" y="90"/>
                  </a:moveTo>
                  <a:cubicBezTo>
                    <a:pt x="0" y="90"/>
                    <a:pt x="0" y="88"/>
                    <a:pt x="0" y="86"/>
                  </a:cubicBezTo>
                  <a:cubicBezTo>
                    <a:pt x="0" y="83"/>
                    <a:pt x="0" y="79"/>
                    <a:pt x="1" y="75"/>
                  </a:cubicBezTo>
                  <a:cubicBezTo>
                    <a:pt x="1" y="70"/>
                    <a:pt x="2" y="65"/>
                    <a:pt x="3" y="59"/>
                  </a:cubicBezTo>
                  <a:cubicBezTo>
                    <a:pt x="4" y="54"/>
                    <a:pt x="5" y="48"/>
                    <a:pt x="7" y="42"/>
                  </a:cubicBezTo>
                  <a:cubicBezTo>
                    <a:pt x="7" y="39"/>
                    <a:pt x="8" y="36"/>
                    <a:pt x="9" y="34"/>
                  </a:cubicBezTo>
                  <a:cubicBezTo>
                    <a:pt x="10" y="31"/>
                    <a:pt x="11" y="28"/>
                    <a:pt x="12" y="25"/>
                  </a:cubicBezTo>
                  <a:cubicBezTo>
                    <a:pt x="12" y="24"/>
                    <a:pt x="13" y="23"/>
                    <a:pt x="13" y="21"/>
                  </a:cubicBezTo>
                  <a:cubicBezTo>
                    <a:pt x="14" y="20"/>
                    <a:pt x="14" y="19"/>
                    <a:pt x="15" y="18"/>
                  </a:cubicBezTo>
                  <a:cubicBezTo>
                    <a:pt x="16" y="15"/>
                    <a:pt x="17" y="13"/>
                    <a:pt x="18" y="11"/>
                  </a:cubicBezTo>
                  <a:cubicBezTo>
                    <a:pt x="19" y="9"/>
                    <a:pt x="21" y="8"/>
                    <a:pt x="22" y="6"/>
                  </a:cubicBezTo>
                  <a:cubicBezTo>
                    <a:pt x="23" y="5"/>
                    <a:pt x="24" y="4"/>
                    <a:pt x="25" y="3"/>
                  </a:cubicBezTo>
                  <a:cubicBezTo>
                    <a:pt x="27" y="1"/>
                    <a:pt x="28" y="0"/>
                    <a:pt x="28" y="0"/>
                  </a:cubicBezTo>
                  <a:cubicBezTo>
                    <a:pt x="28" y="0"/>
                    <a:pt x="27" y="2"/>
                    <a:pt x="26" y="4"/>
                  </a:cubicBezTo>
                  <a:cubicBezTo>
                    <a:pt x="26" y="5"/>
                    <a:pt x="25" y="6"/>
                    <a:pt x="24" y="8"/>
                  </a:cubicBezTo>
                  <a:cubicBezTo>
                    <a:pt x="24" y="9"/>
                    <a:pt x="23" y="11"/>
                    <a:pt x="23" y="13"/>
                  </a:cubicBezTo>
                  <a:cubicBezTo>
                    <a:pt x="23" y="15"/>
                    <a:pt x="22" y="17"/>
                    <a:pt x="22" y="20"/>
                  </a:cubicBezTo>
                  <a:cubicBezTo>
                    <a:pt x="22" y="22"/>
                    <a:pt x="22" y="25"/>
                    <a:pt x="22" y="27"/>
                  </a:cubicBezTo>
                  <a:cubicBezTo>
                    <a:pt x="21" y="30"/>
                    <a:pt x="22" y="33"/>
                    <a:pt x="22" y="35"/>
                  </a:cubicBezTo>
                  <a:cubicBezTo>
                    <a:pt x="22" y="38"/>
                    <a:pt x="22" y="41"/>
                    <a:pt x="22" y="43"/>
                  </a:cubicBezTo>
                  <a:cubicBezTo>
                    <a:pt x="23" y="54"/>
                    <a:pt x="26" y="65"/>
                    <a:pt x="28" y="73"/>
                  </a:cubicBezTo>
                  <a:cubicBezTo>
                    <a:pt x="29" y="77"/>
                    <a:pt x="29" y="81"/>
                    <a:pt x="30" y="83"/>
                  </a:cubicBezTo>
                  <a:cubicBezTo>
                    <a:pt x="31" y="85"/>
                    <a:pt x="31" y="86"/>
                    <a:pt x="31" y="86"/>
                  </a:cubicBezTo>
                  <a:lnTo>
                    <a:pt x="0" y="9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61" name="Freeform 209"/>
            <p:cNvSpPr>
              <a:spLocks/>
            </p:cNvSpPr>
            <p:nvPr/>
          </p:nvSpPr>
          <p:spPr bwMode="auto">
            <a:xfrm>
              <a:off x="2784476" y="5164139"/>
              <a:ext cx="742950" cy="1584325"/>
            </a:xfrm>
            <a:custGeom>
              <a:avLst/>
              <a:gdLst>
                <a:gd name="T0" fmla="*/ 2147483646 w 468"/>
                <a:gd name="T1" fmla="*/ 2147483646 h 998"/>
                <a:gd name="T2" fmla="*/ 2147483646 w 468"/>
                <a:gd name="T3" fmla="*/ 2147483646 h 998"/>
                <a:gd name="T4" fmla="*/ 2147483646 w 468"/>
                <a:gd name="T5" fmla="*/ 0 h 998"/>
                <a:gd name="T6" fmla="*/ 2147483646 w 468"/>
                <a:gd name="T7" fmla="*/ 2147483646 h 998"/>
                <a:gd name="T8" fmla="*/ 0 w 468"/>
                <a:gd name="T9" fmla="*/ 2147483646 h 998"/>
                <a:gd name="T10" fmla="*/ 2147483646 w 468"/>
                <a:gd name="T11" fmla="*/ 2147483646 h 998"/>
                <a:gd name="T12" fmla="*/ 2147483646 w 468"/>
                <a:gd name="T13" fmla="*/ 2147483646 h 998"/>
                <a:gd name="T14" fmla="*/ 2147483646 w 468"/>
                <a:gd name="T15" fmla="*/ 2147483646 h 998"/>
                <a:gd name="T16" fmla="*/ 2147483646 w 468"/>
                <a:gd name="T17" fmla="*/ 2147483646 h 998"/>
                <a:gd name="T18" fmla="*/ 2147483646 w 468"/>
                <a:gd name="T19" fmla="*/ 2147483646 h 9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8"/>
                <a:gd name="T31" fmla="*/ 0 h 998"/>
                <a:gd name="T32" fmla="*/ 468 w 468"/>
                <a:gd name="T33" fmla="*/ 998 h 9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8" h="998">
                  <a:moveTo>
                    <a:pt x="468" y="317"/>
                  </a:moveTo>
                  <a:lnTo>
                    <a:pt x="271" y="370"/>
                  </a:lnTo>
                  <a:lnTo>
                    <a:pt x="226" y="0"/>
                  </a:lnTo>
                  <a:lnTo>
                    <a:pt x="192" y="370"/>
                  </a:lnTo>
                  <a:lnTo>
                    <a:pt x="0" y="314"/>
                  </a:lnTo>
                  <a:lnTo>
                    <a:pt x="195" y="459"/>
                  </a:lnTo>
                  <a:lnTo>
                    <a:pt x="181" y="998"/>
                  </a:lnTo>
                  <a:lnTo>
                    <a:pt x="273" y="998"/>
                  </a:lnTo>
                  <a:lnTo>
                    <a:pt x="258" y="459"/>
                  </a:lnTo>
                  <a:lnTo>
                    <a:pt x="468" y="31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62" name="Freeform 219"/>
            <p:cNvSpPr>
              <a:spLocks/>
            </p:cNvSpPr>
            <p:nvPr/>
          </p:nvSpPr>
          <p:spPr bwMode="auto">
            <a:xfrm>
              <a:off x="3197226" y="5957889"/>
              <a:ext cx="20638" cy="781050"/>
            </a:xfrm>
            <a:custGeom>
              <a:avLst/>
              <a:gdLst>
                <a:gd name="T0" fmla="*/ 0 w 5"/>
                <a:gd name="T1" fmla="*/ 0 h 177"/>
                <a:gd name="T2" fmla="*/ 0 w 5"/>
                <a:gd name="T3" fmla="*/ 0 h 177"/>
                <a:gd name="T4" fmla="*/ 2147483646 w 5"/>
                <a:gd name="T5" fmla="*/ 2147483646 h 177"/>
                <a:gd name="T6" fmla="*/ 2147483646 w 5"/>
                <a:gd name="T7" fmla="*/ 2147483646 h 177"/>
                <a:gd name="T8" fmla="*/ 0 w 5"/>
                <a:gd name="T9" fmla="*/ 0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177"/>
                <a:gd name="T17" fmla="*/ 5 w 5"/>
                <a:gd name="T18" fmla="*/ 177 h 1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17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63" name="Freeform 226"/>
            <p:cNvSpPr>
              <a:spLocks/>
            </p:cNvSpPr>
            <p:nvPr/>
          </p:nvSpPr>
          <p:spPr bwMode="auto">
            <a:xfrm>
              <a:off x="8770939" y="6275389"/>
              <a:ext cx="425450" cy="490538"/>
            </a:xfrm>
            <a:custGeom>
              <a:avLst/>
              <a:gdLst>
                <a:gd name="T0" fmla="*/ 0 w 102"/>
                <a:gd name="T1" fmla="*/ 2147483646 h 111"/>
                <a:gd name="T2" fmla="*/ 0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2147483646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0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0" y="108"/>
                  </a:moveTo>
                  <a:cubicBezTo>
                    <a:pt x="0" y="108"/>
                    <a:pt x="0" y="108"/>
                    <a:pt x="0" y="106"/>
                  </a:cubicBezTo>
                  <a:cubicBezTo>
                    <a:pt x="1" y="105"/>
                    <a:pt x="1" y="103"/>
                    <a:pt x="2" y="101"/>
                  </a:cubicBezTo>
                  <a:cubicBezTo>
                    <a:pt x="3" y="97"/>
                    <a:pt x="5" y="90"/>
                    <a:pt x="7" y="83"/>
                  </a:cubicBezTo>
                  <a:cubicBezTo>
                    <a:pt x="10" y="76"/>
                    <a:pt x="14" y="68"/>
                    <a:pt x="18" y="60"/>
                  </a:cubicBezTo>
                  <a:cubicBezTo>
                    <a:pt x="23" y="52"/>
                    <a:pt x="28" y="43"/>
                    <a:pt x="35" y="36"/>
                  </a:cubicBezTo>
                  <a:cubicBezTo>
                    <a:pt x="38" y="32"/>
                    <a:pt x="42" y="28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3"/>
                    <a:pt x="63" y="12"/>
                  </a:cubicBezTo>
                  <a:cubicBezTo>
                    <a:pt x="65" y="11"/>
                    <a:pt x="66" y="10"/>
                    <a:pt x="68" y="9"/>
                  </a:cubicBezTo>
                  <a:cubicBezTo>
                    <a:pt x="72" y="7"/>
                    <a:pt x="76" y="6"/>
                    <a:pt x="79" y="5"/>
                  </a:cubicBezTo>
                  <a:cubicBezTo>
                    <a:pt x="82" y="3"/>
                    <a:pt x="86" y="3"/>
                    <a:pt x="88" y="2"/>
                  </a:cubicBezTo>
                  <a:cubicBezTo>
                    <a:pt x="91" y="1"/>
                    <a:pt x="94" y="1"/>
                    <a:pt x="96" y="1"/>
                  </a:cubicBezTo>
                  <a:cubicBezTo>
                    <a:pt x="100" y="0"/>
                    <a:pt x="102" y="0"/>
                    <a:pt x="102" y="0"/>
                  </a:cubicBezTo>
                  <a:cubicBezTo>
                    <a:pt x="102" y="0"/>
                    <a:pt x="100" y="1"/>
                    <a:pt x="96" y="2"/>
                  </a:cubicBezTo>
                  <a:cubicBezTo>
                    <a:pt x="94" y="3"/>
                    <a:pt x="92" y="4"/>
                    <a:pt x="90" y="5"/>
                  </a:cubicBezTo>
                  <a:cubicBezTo>
                    <a:pt x="87" y="7"/>
                    <a:pt x="84" y="8"/>
                    <a:pt x="82" y="10"/>
                  </a:cubicBezTo>
                  <a:cubicBezTo>
                    <a:pt x="79" y="12"/>
                    <a:pt x="76" y="14"/>
                    <a:pt x="73" y="16"/>
                  </a:cubicBezTo>
                  <a:cubicBezTo>
                    <a:pt x="72" y="18"/>
                    <a:pt x="70" y="19"/>
                    <a:pt x="69" y="20"/>
                  </a:cubicBezTo>
                  <a:cubicBezTo>
                    <a:pt x="67" y="22"/>
                    <a:pt x="66" y="23"/>
                    <a:pt x="65" y="25"/>
                  </a:cubicBezTo>
                  <a:cubicBezTo>
                    <a:pt x="62" y="28"/>
                    <a:pt x="59" y="31"/>
                    <a:pt x="57" y="35"/>
                  </a:cubicBezTo>
                  <a:cubicBezTo>
                    <a:pt x="55" y="38"/>
                    <a:pt x="52" y="42"/>
                    <a:pt x="51" y="46"/>
                  </a:cubicBezTo>
                  <a:cubicBezTo>
                    <a:pt x="43" y="61"/>
                    <a:pt x="39" y="78"/>
                    <a:pt x="38" y="91"/>
                  </a:cubicBezTo>
                  <a:cubicBezTo>
                    <a:pt x="37" y="97"/>
                    <a:pt x="37" y="103"/>
                    <a:pt x="37" y="106"/>
                  </a:cubicBezTo>
                  <a:cubicBezTo>
                    <a:pt x="37" y="108"/>
                    <a:pt x="37" y="109"/>
                    <a:pt x="37" y="110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lnTo>
                    <a:pt x="0" y="10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64" name="Freeform 227"/>
            <p:cNvSpPr>
              <a:spLocks/>
            </p:cNvSpPr>
            <p:nvPr/>
          </p:nvSpPr>
          <p:spPr bwMode="auto">
            <a:xfrm>
              <a:off x="8542339" y="6275389"/>
              <a:ext cx="425450" cy="490538"/>
            </a:xfrm>
            <a:custGeom>
              <a:avLst/>
              <a:gdLst>
                <a:gd name="T0" fmla="*/ 2147483646 w 102"/>
                <a:gd name="T1" fmla="*/ 2147483646 h 111"/>
                <a:gd name="T2" fmla="*/ 2147483646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0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2147483646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64" y="111"/>
                  </a:moveTo>
                  <a:cubicBezTo>
                    <a:pt x="64" y="111"/>
                    <a:pt x="64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09"/>
                    <a:pt x="64" y="108"/>
                    <a:pt x="65" y="106"/>
                  </a:cubicBezTo>
                  <a:cubicBezTo>
                    <a:pt x="64" y="103"/>
                    <a:pt x="64" y="97"/>
                    <a:pt x="64" y="91"/>
                  </a:cubicBezTo>
                  <a:cubicBezTo>
                    <a:pt x="62" y="78"/>
                    <a:pt x="59" y="61"/>
                    <a:pt x="51" y="46"/>
                  </a:cubicBezTo>
                  <a:cubicBezTo>
                    <a:pt x="49" y="42"/>
                    <a:pt x="47" y="38"/>
                    <a:pt x="45" y="35"/>
                  </a:cubicBezTo>
                  <a:cubicBezTo>
                    <a:pt x="42" y="31"/>
                    <a:pt x="40" y="28"/>
                    <a:pt x="37" y="25"/>
                  </a:cubicBezTo>
                  <a:cubicBezTo>
                    <a:pt x="36" y="23"/>
                    <a:pt x="34" y="22"/>
                    <a:pt x="33" y="20"/>
                  </a:cubicBezTo>
                  <a:cubicBezTo>
                    <a:pt x="31" y="19"/>
                    <a:pt x="30" y="18"/>
                    <a:pt x="29" y="16"/>
                  </a:cubicBezTo>
                  <a:cubicBezTo>
                    <a:pt x="26" y="14"/>
                    <a:pt x="23" y="12"/>
                    <a:pt x="20" y="10"/>
                  </a:cubicBezTo>
                  <a:cubicBezTo>
                    <a:pt x="17" y="8"/>
                    <a:pt x="14" y="7"/>
                    <a:pt x="12" y="5"/>
                  </a:cubicBezTo>
                  <a:cubicBezTo>
                    <a:pt x="9" y="4"/>
                    <a:pt x="7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6" y="1"/>
                  </a:cubicBezTo>
                  <a:cubicBezTo>
                    <a:pt x="8" y="1"/>
                    <a:pt x="10" y="1"/>
                    <a:pt x="13" y="2"/>
                  </a:cubicBezTo>
                  <a:cubicBezTo>
                    <a:pt x="16" y="3"/>
                    <a:pt x="19" y="3"/>
                    <a:pt x="23" y="5"/>
                  </a:cubicBezTo>
                  <a:cubicBezTo>
                    <a:pt x="26" y="6"/>
                    <a:pt x="30" y="7"/>
                    <a:pt x="33" y="9"/>
                  </a:cubicBezTo>
                  <a:cubicBezTo>
                    <a:pt x="35" y="10"/>
                    <a:pt x="37" y="11"/>
                    <a:pt x="39" y="12"/>
                  </a:cubicBezTo>
                  <a:cubicBezTo>
                    <a:pt x="41" y="13"/>
                    <a:pt x="43" y="15"/>
                    <a:pt x="45" y="16"/>
                  </a:cubicBezTo>
                  <a:cubicBezTo>
                    <a:pt x="49" y="19"/>
                    <a:pt x="52" y="22"/>
                    <a:pt x="56" y="25"/>
                  </a:cubicBezTo>
                  <a:cubicBezTo>
                    <a:pt x="60" y="28"/>
                    <a:pt x="63" y="32"/>
                    <a:pt x="67" y="36"/>
                  </a:cubicBezTo>
                  <a:cubicBezTo>
                    <a:pt x="73" y="43"/>
                    <a:pt x="79" y="52"/>
                    <a:pt x="83" y="60"/>
                  </a:cubicBezTo>
                  <a:cubicBezTo>
                    <a:pt x="88" y="68"/>
                    <a:pt x="92" y="76"/>
                    <a:pt x="94" y="83"/>
                  </a:cubicBezTo>
                  <a:cubicBezTo>
                    <a:pt x="97" y="90"/>
                    <a:pt x="99" y="97"/>
                    <a:pt x="100" y="101"/>
                  </a:cubicBezTo>
                  <a:cubicBezTo>
                    <a:pt x="100" y="103"/>
                    <a:pt x="101" y="105"/>
                    <a:pt x="101" y="106"/>
                  </a:cubicBezTo>
                  <a:cubicBezTo>
                    <a:pt x="101" y="108"/>
                    <a:pt x="102" y="108"/>
                    <a:pt x="102" y="108"/>
                  </a:cubicBezTo>
                  <a:lnTo>
                    <a:pt x="64" y="11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65" name="Freeform 228"/>
            <p:cNvSpPr>
              <a:spLocks/>
            </p:cNvSpPr>
            <p:nvPr/>
          </p:nvSpPr>
          <p:spPr bwMode="auto">
            <a:xfrm>
              <a:off x="8783639" y="6223001"/>
              <a:ext cx="158750" cy="468313"/>
            </a:xfrm>
            <a:custGeom>
              <a:avLst/>
              <a:gdLst>
                <a:gd name="T0" fmla="*/ 0 w 38"/>
                <a:gd name="T1" fmla="*/ 2147483646 h 106"/>
                <a:gd name="T2" fmla="*/ 0 w 38"/>
                <a:gd name="T3" fmla="*/ 2147483646 h 106"/>
                <a:gd name="T4" fmla="*/ 2147483646 w 38"/>
                <a:gd name="T5" fmla="*/ 2147483646 h 106"/>
                <a:gd name="T6" fmla="*/ 2147483646 w 38"/>
                <a:gd name="T7" fmla="*/ 2147483646 h 106"/>
                <a:gd name="T8" fmla="*/ 2147483646 w 38"/>
                <a:gd name="T9" fmla="*/ 2147483646 h 106"/>
                <a:gd name="T10" fmla="*/ 2147483646 w 38"/>
                <a:gd name="T11" fmla="*/ 2147483646 h 106"/>
                <a:gd name="T12" fmla="*/ 2147483646 w 38"/>
                <a:gd name="T13" fmla="*/ 2147483646 h 106"/>
                <a:gd name="T14" fmla="*/ 2147483646 w 38"/>
                <a:gd name="T15" fmla="*/ 2147483646 h 106"/>
                <a:gd name="T16" fmla="*/ 2147483646 w 38"/>
                <a:gd name="T17" fmla="*/ 2147483646 h 106"/>
                <a:gd name="T18" fmla="*/ 2147483646 w 38"/>
                <a:gd name="T19" fmla="*/ 2147483646 h 106"/>
                <a:gd name="T20" fmla="*/ 2147483646 w 38"/>
                <a:gd name="T21" fmla="*/ 0 h 106"/>
                <a:gd name="T22" fmla="*/ 2147483646 w 38"/>
                <a:gd name="T23" fmla="*/ 2147483646 h 106"/>
                <a:gd name="T24" fmla="*/ 2147483646 w 38"/>
                <a:gd name="T25" fmla="*/ 2147483646 h 106"/>
                <a:gd name="T26" fmla="*/ 2147483646 w 38"/>
                <a:gd name="T27" fmla="*/ 2147483646 h 106"/>
                <a:gd name="T28" fmla="*/ 2147483646 w 38"/>
                <a:gd name="T29" fmla="*/ 2147483646 h 106"/>
                <a:gd name="T30" fmla="*/ 2147483646 w 38"/>
                <a:gd name="T31" fmla="*/ 2147483646 h 106"/>
                <a:gd name="T32" fmla="*/ 2147483646 w 38"/>
                <a:gd name="T33" fmla="*/ 2147483646 h 106"/>
                <a:gd name="T34" fmla="*/ 2147483646 w 38"/>
                <a:gd name="T35" fmla="*/ 2147483646 h 106"/>
                <a:gd name="T36" fmla="*/ 2147483646 w 38"/>
                <a:gd name="T37" fmla="*/ 2147483646 h 106"/>
                <a:gd name="T38" fmla="*/ 2147483646 w 38"/>
                <a:gd name="T39" fmla="*/ 2147483646 h 106"/>
                <a:gd name="T40" fmla="*/ 2147483646 w 38"/>
                <a:gd name="T41" fmla="*/ 2147483646 h 106"/>
                <a:gd name="T42" fmla="*/ 0 w 38"/>
                <a:gd name="T43" fmla="*/ 2147483646 h 10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6"/>
                <a:gd name="T68" fmla="*/ 38 w 38"/>
                <a:gd name="T69" fmla="*/ 106 h 10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6">
                  <a:moveTo>
                    <a:pt x="0" y="106"/>
                  </a:moveTo>
                  <a:cubicBezTo>
                    <a:pt x="0" y="106"/>
                    <a:pt x="0" y="105"/>
                    <a:pt x="0" y="105"/>
                  </a:cubicBezTo>
                  <a:cubicBezTo>
                    <a:pt x="1" y="104"/>
                    <a:pt x="1" y="102"/>
                    <a:pt x="1" y="101"/>
                  </a:cubicBezTo>
                  <a:cubicBezTo>
                    <a:pt x="1" y="98"/>
                    <a:pt x="1" y="93"/>
                    <a:pt x="2" y="88"/>
                  </a:cubicBezTo>
                  <a:cubicBezTo>
                    <a:pt x="3" y="77"/>
                    <a:pt x="5" y="63"/>
                    <a:pt x="9" y="50"/>
                  </a:cubicBezTo>
                  <a:cubicBezTo>
                    <a:pt x="10" y="43"/>
                    <a:pt x="12" y="36"/>
                    <a:pt x="15" y="30"/>
                  </a:cubicBezTo>
                  <a:cubicBezTo>
                    <a:pt x="17" y="23"/>
                    <a:pt x="20" y="18"/>
                    <a:pt x="23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2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5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8"/>
                    <a:pt x="27" y="45"/>
                    <a:pt x="27" y="51"/>
                  </a:cubicBezTo>
                  <a:cubicBezTo>
                    <a:pt x="29" y="64"/>
                    <a:pt x="31" y="77"/>
                    <a:pt x="33" y="86"/>
                  </a:cubicBezTo>
                  <a:cubicBezTo>
                    <a:pt x="35" y="91"/>
                    <a:pt x="36" y="95"/>
                    <a:pt x="36" y="98"/>
                  </a:cubicBezTo>
                  <a:cubicBezTo>
                    <a:pt x="37" y="99"/>
                    <a:pt x="37" y="100"/>
                    <a:pt x="37" y="101"/>
                  </a:cubicBezTo>
                  <a:cubicBezTo>
                    <a:pt x="37" y="101"/>
                    <a:pt x="38" y="102"/>
                    <a:pt x="38" y="102"/>
                  </a:cubicBezTo>
                  <a:lnTo>
                    <a:pt x="0" y="106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66" name="Freeform 229"/>
            <p:cNvSpPr>
              <a:spLocks/>
            </p:cNvSpPr>
            <p:nvPr/>
          </p:nvSpPr>
          <p:spPr bwMode="auto">
            <a:xfrm>
              <a:off x="8659814" y="5834064"/>
              <a:ext cx="528638" cy="561975"/>
            </a:xfrm>
            <a:custGeom>
              <a:avLst/>
              <a:gdLst>
                <a:gd name="T0" fmla="*/ 2147483646 w 127"/>
                <a:gd name="T1" fmla="*/ 2147483646 h 127"/>
                <a:gd name="T2" fmla="*/ 2147483646 w 127"/>
                <a:gd name="T3" fmla="*/ 2147483646 h 127"/>
                <a:gd name="T4" fmla="*/ 2147483646 w 127"/>
                <a:gd name="T5" fmla="*/ 2147483646 h 127"/>
                <a:gd name="T6" fmla="*/ 2147483646 w 127"/>
                <a:gd name="T7" fmla="*/ 2147483646 h 127"/>
                <a:gd name="T8" fmla="*/ 2147483646 w 127"/>
                <a:gd name="T9" fmla="*/ 0 h 127"/>
                <a:gd name="T10" fmla="*/ 2147483646 w 127"/>
                <a:gd name="T11" fmla="*/ 2147483646 h 127"/>
                <a:gd name="T12" fmla="*/ 2147483646 w 127"/>
                <a:gd name="T13" fmla="*/ 2147483646 h 127"/>
                <a:gd name="T14" fmla="*/ 2147483646 w 127"/>
                <a:gd name="T15" fmla="*/ 2147483646 h 127"/>
                <a:gd name="T16" fmla="*/ 0 w 127"/>
                <a:gd name="T17" fmla="*/ 2147483646 h 127"/>
                <a:gd name="T18" fmla="*/ 2147483646 w 127"/>
                <a:gd name="T19" fmla="*/ 2147483646 h 127"/>
                <a:gd name="T20" fmla="*/ 2147483646 w 127"/>
                <a:gd name="T21" fmla="*/ 2147483646 h 127"/>
                <a:gd name="T22" fmla="*/ 2147483646 w 127"/>
                <a:gd name="T23" fmla="*/ 2147483646 h 127"/>
                <a:gd name="T24" fmla="*/ 2147483646 w 127"/>
                <a:gd name="T25" fmla="*/ 2147483646 h 127"/>
                <a:gd name="T26" fmla="*/ 2147483646 w 127"/>
                <a:gd name="T27" fmla="*/ 2147483646 h 127"/>
                <a:gd name="T28" fmla="*/ 2147483646 w 127"/>
                <a:gd name="T29" fmla="*/ 2147483646 h 127"/>
                <a:gd name="T30" fmla="*/ 2147483646 w 127"/>
                <a:gd name="T31" fmla="*/ 2147483646 h 127"/>
                <a:gd name="T32" fmla="*/ 2147483646 w 127"/>
                <a:gd name="T33" fmla="*/ 2147483646 h 12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7"/>
                <a:gd name="T52" fmla="*/ 0 h 127"/>
                <a:gd name="T53" fmla="*/ 127 w 127"/>
                <a:gd name="T54" fmla="*/ 127 h 12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7" h="127">
                  <a:moveTo>
                    <a:pt x="127" y="60"/>
                  </a:moveTo>
                  <a:cubicBezTo>
                    <a:pt x="114" y="50"/>
                    <a:pt x="104" y="47"/>
                    <a:pt x="94" y="47"/>
                  </a:cubicBezTo>
                  <a:cubicBezTo>
                    <a:pt x="107" y="33"/>
                    <a:pt x="106" y="16"/>
                    <a:pt x="106" y="16"/>
                  </a:cubicBezTo>
                  <a:cubicBezTo>
                    <a:pt x="90" y="18"/>
                    <a:pt x="80" y="23"/>
                    <a:pt x="74" y="30"/>
                  </a:cubicBezTo>
                  <a:cubicBezTo>
                    <a:pt x="73" y="11"/>
                    <a:pt x="60" y="0"/>
                    <a:pt x="60" y="0"/>
                  </a:cubicBezTo>
                  <a:cubicBezTo>
                    <a:pt x="50" y="12"/>
                    <a:pt x="47" y="23"/>
                    <a:pt x="47" y="32"/>
                  </a:cubicBezTo>
                  <a:cubicBezTo>
                    <a:pt x="33" y="20"/>
                    <a:pt x="16" y="21"/>
                    <a:pt x="16" y="21"/>
                  </a:cubicBezTo>
                  <a:cubicBezTo>
                    <a:pt x="18" y="37"/>
                    <a:pt x="23" y="46"/>
                    <a:pt x="30" y="53"/>
                  </a:cubicBezTo>
                  <a:cubicBezTo>
                    <a:pt x="11" y="54"/>
                    <a:pt x="0" y="67"/>
                    <a:pt x="0" y="67"/>
                  </a:cubicBezTo>
                  <a:cubicBezTo>
                    <a:pt x="12" y="77"/>
                    <a:pt x="23" y="80"/>
                    <a:pt x="32" y="80"/>
                  </a:cubicBezTo>
                  <a:cubicBezTo>
                    <a:pt x="20" y="93"/>
                    <a:pt x="21" y="110"/>
                    <a:pt x="21" y="110"/>
                  </a:cubicBezTo>
                  <a:cubicBezTo>
                    <a:pt x="36" y="109"/>
                    <a:pt x="46" y="103"/>
                    <a:pt x="53" y="97"/>
                  </a:cubicBezTo>
                  <a:cubicBezTo>
                    <a:pt x="54" y="115"/>
                    <a:pt x="66" y="127"/>
                    <a:pt x="66" y="127"/>
                  </a:cubicBezTo>
                  <a:cubicBezTo>
                    <a:pt x="76" y="115"/>
                    <a:pt x="80" y="104"/>
                    <a:pt x="80" y="94"/>
                  </a:cubicBezTo>
                  <a:cubicBezTo>
                    <a:pt x="93" y="107"/>
                    <a:pt x="110" y="106"/>
                    <a:pt x="110" y="106"/>
                  </a:cubicBezTo>
                  <a:cubicBezTo>
                    <a:pt x="109" y="90"/>
                    <a:pt x="103" y="80"/>
                    <a:pt x="97" y="74"/>
                  </a:cubicBezTo>
                  <a:cubicBezTo>
                    <a:pt x="115" y="73"/>
                    <a:pt x="127" y="60"/>
                    <a:pt x="127" y="60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67" name="Oval 230"/>
            <p:cNvSpPr>
              <a:spLocks noChangeArrowheads="1"/>
            </p:cNvSpPr>
            <p:nvPr/>
          </p:nvSpPr>
          <p:spPr bwMode="auto">
            <a:xfrm>
              <a:off x="8829676" y="6015039"/>
              <a:ext cx="184150" cy="1952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68" name="Oval 231"/>
            <p:cNvSpPr>
              <a:spLocks noChangeArrowheads="1"/>
            </p:cNvSpPr>
            <p:nvPr/>
          </p:nvSpPr>
          <p:spPr bwMode="auto">
            <a:xfrm>
              <a:off x="8863014" y="6051551"/>
              <a:ext cx="120650" cy="12700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69" name="Freeform 232"/>
            <p:cNvSpPr>
              <a:spLocks/>
            </p:cNvSpPr>
            <p:nvPr/>
          </p:nvSpPr>
          <p:spPr bwMode="auto">
            <a:xfrm>
              <a:off x="5057776" y="6396039"/>
              <a:ext cx="300038" cy="300038"/>
            </a:xfrm>
            <a:custGeom>
              <a:avLst/>
              <a:gdLst>
                <a:gd name="T0" fmla="*/ 0 w 72"/>
                <a:gd name="T1" fmla="*/ 2147483646 h 68"/>
                <a:gd name="T2" fmla="*/ 2147483646 w 72"/>
                <a:gd name="T3" fmla="*/ 2147483646 h 68"/>
                <a:gd name="T4" fmla="*/ 2147483646 w 72"/>
                <a:gd name="T5" fmla="*/ 2147483646 h 68"/>
                <a:gd name="T6" fmla="*/ 2147483646 w 72"/>
                <a:gd name="T7" fmla="*/ 2147483646 h 68"/>
                <a:gd name="T8" fmla="*/ 2147483646 w 72"/>
                <a:gd name="T9" fmla="*/ 2147483646 h 68"/>
                <a:gd name="T10" fmla="*/ 2147483646 w 72"/>
                <a:gd name="T11" fmla="*/ 2147483646 h 68"/>
                <a:gd name="T12" fmla="*/ 2147483646 w 72"/>
                <a:gd name="T13" fmla="*/ 2147483646 h 68"/>
                <a:gd name="T14" fmla="*/ 2147483646 w 72"/>
                <a:gd name="T15" fmla="*/ 2147483646 h 68"/>
                <a:gd name="T16" fmla="*/ 2147483646 w 72"/>
                <a:gd name="T17" fmla="*/ 2147483646 h 68"/>
                <a:gd name="T18" fmla="*/ 2147483646 w 72"/>
                <a:gd name="T19" fmla="*/ 2147483646 h 68"/>
                <a:gd name="T20" fmla="*/ 2147483646 w 72"/>
                <a:gd name="T21" fmla="*/ 2147483646 h 68"/>
                <a:gd name="T22" fmla="*/ 2147483646 w 72"/>
                <a:gd name="T23" fmla="*/ 2147483646 h 68"/>
                <a:gd name="T24" fmla="*/ 2147483646 w 72"/>
                <a:gd name="T25" fmla="*/ 2147483646 h 68"/>
                <a:gd name="T26" fmla="*/ 2147483646 w 72"/>
                <a:gd name="T27" fmla="*/ 2147483646 h 68"/>
                <a:gd name="T28" fmla="*/ 2147483646 w 72"/>
                <a:gd name="T29" fmla="*/ 2147483646 h 68"/>
                <a:gd name="T30" fmla="*/ 2147483646 w 72"/>
                <a:gd name="T31" fmla="*/ 0 h 68"/>
                <a:gd name="T32" fmla="*/ 2147483646 w 72"/>
                <a:gd name="T33" fmla="*/ 0 h 68"/>
                <a:gd name="T34" fmla="*/ 2147483646 w 72"/>
                <a:gd name="T35" fmla="*/ 2147483646 h 68"/>
                <a:gd name="T36" fmla="*/ 2147483646 w 72"/>
                <a:gd name="T37" fmla="*/ 2147483646 h 68"/>
                <a:gd name="T38" fmla="*/ 2147483646 w 72"/>
                <a:gd name="T39" fmla="*/ 2147483646 h 68"/>
                <a:gd name="T40" fmla="*/ 2147483646 w 72"/>
                <a:gd name="T41" fmla="*/ 2147483646 h 68"/>
                <a:gd name="T42" fmla="*/ 2147483646 w 72"/>
                <a:gd name="T43" fmla="*/ 2147483646 h 68"/>
                <a:gd name="T44" fmla="*/ 2147483646 w 72"/>
                <a:gd name="T45" fmla="*/ 2147483646 h 68"/>
                <a:gd name="T46" fmla="*/ 2147483646 w 72"/>
                <a:gd name="T47" fmla="*/ 2147483646 h 68"/>
                <a:gd name="T48" fmla="*/ 2147483646 w 72"/>
                <a:gd name="T49" fmla="*/ 2147483646 h 68"/>
                <a:gd name="T50" fmla="*/ 2147483646 w 72"/>
                <a:gd name="T51" fmla="*/ 2147483646 h 68"/>
                <a:gd name="T52" fmla="*/ 2147483646 w 72"/>
                <a:gd name="T53" fmla="*/ 2147483646 h 68"/>
                <a:gd name="T54" fmla="*/ 2147483646 w 72"/>
                <a:gd name="T55" fmla="*/ 2147483646 h 68"/>
                <a:gd name="T56" fmla="*/ 2147483646 w 72"/>
                <a:gd name="T57" fmla="*/ 2147483646 h 68"/>
                <a:gd name="T58" fmla="*/ 2147483646 w 72"/>
                <a:gd name="T59" fmla="*/ 2147483646 h 68"/>
                <a:gd name="T60" fmla="*/ 2147483646 w 72"/>
                <a:gd name="T61" fmla="*/ 2147483646 h 68"/>
                <a:gd name="T62" fmla="*/ 2147483646 w 72"/>
                <a:gd name="T63" fmla="*/ 2147483646 h 68"/>
                <a:gd name="T64" fmla="*/ 2147483646 w 72"/>
                <a:gd name="T65" fmla="*/ 2147483646 h 68"/>
                <a:gd name="T66" fmla="*/ 0 w 72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"/>
                <a:gd name="T103" fmla="*/ 0 h 68"/>
                <a:gd name="T104" fmla="*/ 72 w 72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" h="68">
                  <a:moveTo>
                    <a:pt x="0" y="61"/>
                  </a:moveTo>
                  <a:cubicBezTo>
                    <a:pt x="0" y="61"/>
                    <a:pt x="1" y="60"/>
                    <a:pt x="2" y="57"/>
                  </a:cubicBezTo>
                  <a:cubicBezTo>
                    <a:pt x="2" y="57"/>
                    <a:pt x="3" y="56"/>
                    <a:pt x="3" y="55"/>
                  </a:cubicBezTo>
                  <a:cubicBezTo>
                    <a:pt x="3" y="54"/>
                    <a:pt x="4" y="54"/>
                    <a:pt x="4" y="53"/>
                  </a:cubicBezTo>
                  <a:cubicBezTo>
                    <a:pt x="5" y="51"/>
                    <a:pt x="6" y="49"/>
                    <a:pt x="7" y="47"/>
                  </a:cubicBezTo>
                  <a:cubicBezTo>
                    <a:pt x="8" y="45"/>
                    <a:pt x="10" y="42"/>
                    <a:pt x="11" y="40"/>
                  </a:cubicBezTo>
                  <a:cubicBezTo>
                    <a:pt x="12" y="38"/>
                    <a:pt x="14" y="35"/>
                    <a:pt x="16" y="33"/>
                  </a:cubicBezTo>
                  <a:cubicBezTo>
                    <a:pt x="18" y="31"/>
                    <a:pt x="20" y="28"/>
                    <a:pt x="22" y="26"/>
                  </a:cubicBezTo>
                  <a:cubicBezTo>
                    <a:pt x="24" y="23"/>
                    <a:pt x="26" y="21"/>
                    <a:pt x="28" y="19"/>
                  </a:cubicBezTo>
                  <a:cubicBezTo>
                    <a:pt x="31" y="17"/>
                    <a:pt x="33" y="15"/>
                    <a:pt x="36" y="13"/>
                  </a:cubicBezTo>
                  <a:cubicBezTo>
                    <a:pt x="38" y="11"/>
                    <a:pt x="41" y="10"/>
                    <a:pt x="43" y="8"/>
                  </a:cubicBezTo>
                  <a:cubicBezTo>
                    <a:pt x="46" y="7"/>
                    <a:pt x="48" y="6"/>
                    <a:pt x="51" y="5"/>
                  </a:cubicBezTo>
                  <a:cubicBezTo>
                    <a:pt x="52" y="4"/>
                    <a:pt x="53" y="4"/>
                    <a:pt x="54" y="3"/>
                  </a:cubicBezTo>
                  <a:cubicBezTo>
                    <a:pt x="55" y="3"/>
                    <a:pt x="56" y="3"/>
                    <a:pt x="57" y="2"/>
                  </a:cubicBezTo>
                  <a:cubicBezTo>
                    <a:pt x="60" y="2"/>
                    <a:pt x="62" y="1"/>
                    <a:pt x="63" y="1"/>
                  </a:cubicBezTo>
                  <a:cubicBezTo>
                    <a:pt x="65" y="1"/>
                    <a:pt x="67" y="0"/>
                    <a:pt x="68" y="0"/>
                  </a:cubicBezTo>
                  <a:cubicBezTo>
                    <a:pt x="70" y="0"/>
                    <a:pt x="72" y="0"/>
                    <a:pt x="72" y="0"/>
                  </a:cubicBezTo>
                  <a:cubicBezTo>
                    <a:pt x="72" y="0"/>
                    <a:pt x="71" y="0"/>
                    <a:pt x="68" y="1"/>
                  </a:cubicBezTo>
                  <a:cubicBezTo>
                    <a:pt x="67" y="2"/>
                    <a:pt x="66" y="2"/>
                    <a:pt x="64" y="3"/>
                  </a:cubicBezTo>
                  <a:cubicBezTo>
                    <a:pt x="63" y="4"/>
                    <a:pt x="61" y="5"/>
                    <a:pt x="59" y="6"/>
                  </a:cubicBezTo>
                  <a:cubicBezTo>
                    <a:pt x="58" y="7"/>
                    <a:pt x="57" y="7"/>
                    <a:pt x="57" y="8"/>
                  </a:cubicBezTo>
                  <a:cubicBezTo>
                    <a:pt x="56" y="9"/>
                    <a:pt x="55" y="10"/>
                    <a:pt x="54" y="10"/>
                  </a:cubicBezTo>
                  <a:cubicBezTo>
                    <a:pt x="52" y="12"/>
                    <a:pt x="50" y="14"/>
                    <a:pt x="48" y="15"/>
                  </a:cubicBezTo>
                  <a:cubicBezTo>
                    <a:pt x="47" y="17"/>
                    <a:pt x="45" y="19"/>
                    <a:pt x="43" y="21"/>
                  </a:cubicBezTo>
                  <a:cubicBezTo>
                    <a:pt x="42" y="23"/>
                    <a:pt x="40" y="26"/>
                    <a:pt x="39" y="28"/>
                  </a:cubicBezTo>
                  <a:cubicBezTo>
                    <a:pt x="38" y="30"/>
                    <a:pt x="36" y="32"/>
                    <a:pt x="35" y="35"/>
                  </a:cubicBezTo>
                  <a:cubicBezTo>
                    <a:pt x="34" y="37"/>
                    <a:pt x="33" y="40"/>
                    <a:pt x="32" y="42"/>
                  </a:cubicBezTo>
                  <a:cubicBezTo>
                    <a:pt x="31" y="44"/>
                    <a:pt x="31" y="46"/>
                    <a:pt x="30" y="49"/>
                  </a:cubicBezTo>
                  <a:cubicBezTo>
                    <a:pt x="30" y="51"/>
                    <a:pt x="29" y="53"/>
                    <a:pt x="29" y="55"/>
                  </a:cubicBezTo>
                  <a:cubicBezTo>
                    <a:pt x="28" y="57"/>
                    <a:pt x="28" y="58"/>
                    <a:pt x="28" y="60"/>
                  </a:cubicBezTo>
                  <a:cubicBezTo>
                    <a:pt x="28" y="61"/>
                    <a:pt x="28" y="61"/>
                    <a:pt x="28" y="62"/>
                  </a:cubicBezTo>
                  <a:cubicBezTo>
                    <a:pt x="27" y="63"/>
                    <a:pt x="27" y="63"/>
                    <a:pt x="27" y="64"/>
                  </a:cubicBezTo>
                  <a:cubicBezTo>
                    <a:pt x="27" y="67"/>
                    <a:pt x="27" y="68"/>
                    <a:pt x="27" y="68"/>
                  </a:cubicBezTo>
                  <a:lnTo>
                    <a:pt x="0" y="6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70" name="Freeform 233"/>
            <p:cNvSpPr>
              <a:spLocks/>
            </p:cNvSpPr>
            <p:nvPr/>
          </p:nvSpPr>
          <p:spPr bwMode="auto">
            <a:xfrm>
              <a:off x="4878388" y="6396039"/>
              <a:ext cx="295275" cy="300038"/>
            </a:xfrm>
            <a:custGeom>
              <a:avLst/>
              <a:gdLst>
                <a:gd name="T0" fmla="*/ 2147483646 w 71"/>
                <a:gd name="T1" fmla="*/ 2147483646 h 68"/>
                <a:gd name="T2" fmla="*/ 2147483646 w 71"/>
                <a:gd name="T3" fmla="*/ 2147483646 h 68"/>
                <a:gd name="T4" fmla="*/ 2147483646 w 71"/>
                <a:gd name="T5" fmla="*/ 2147483646 h 68"/>
                <a:gd name="T6" fmla="*/ 2147483646 w 71"/>
                <a:gd name="T7" fmla="*/ 2147483646 h 68"/>
                <a:gd name="T8" fmla="*/ 2147483646 w 71"/>
                <a:gd name="T9" fmla="*/ 2147483646 h 68"/>
                <a:gd name="T10" fmla="*/ 2147483646 w 71"/>
                <a:gd name="T11" fmla="*/ 2147483646 h 68"/>
                <a:gd name="T12" fmla="*/ 2147483646 w 71"/>
                <a:gd name="T13" fmla="*/ 2147483646 h 68"/>
                <a:gd name="T14" fmla="*/ 2147483646 w 71"/>
                <a:gd name="T15" fmla="*/ 2147483646 h 68"/>
                <a:gd name="T16" fmla="*/ 2147483646 w 71"/>
                <a:gd name="T17" fmla="*/ 2147483646 h 68"/>
                <a:gd name="T18" fmla="*/ 2147483646 w 71"/>
                <a:gd name="T19" fmla="*/ 2147483646 h 68"/>
                <a:gd name="T20" fmla="*/ 2147483646 w 71"/>
                <a:gd name="T21" fmla="*/ 2147483646 h 68"/>
                <a:gd name="T22" fmla="*/ 2147483646 w 71"/>
                <a:gd name="T23" fmla="*/ 2147483646 h 68"/>
                <a:gd name="T24" fmla="*/ 2147483646 w 71"/>
                <a:gd name="T25" fmla="*/ 2147483646 h 68"/>
                <a:gd name="T26" fmla="*/ 2147483646 w 71"/>
                <a:gd name="T27" fmla="*/ 2147483646 h 68"/>
                <a:gd name="T28" fmla="*/ 2147483646 w 71"/>
                <a:gd name="T29" fmla="*/ 2147483646 h 68"/>
                <a:gd name="T30" fmla="*/ 2147483646 w 71"/>
                <a:gd name="T31" fmla="*/ 2147483646 h 68"/>
                <a:gd name="T32" fmla="*/ 0 w 71"/>
                <a:gd name="T33" fmla="*/ 0 h 68"/>
                <a:gd name="T34" fmla="*/ 2147483646 w 71"/>
                <a:gd name="T35" fmla="*/ 0 h 68"/>
                <a:gd name="T36" fmla="*/ 2147483646 w 71"/>
                <a:gd name="T37" fmla="*/ 2147483646 h 68"/>
                <a:gd name="T38" fmla="*/ 2147483646 w 71"/>
                <a:gd name="T39" fmla="*/ 2147483646 h 68"/>
                <a:gd name="T40" fmla="*/ 2147483646 w 71"/>
                <a:gd name="T41" fmla="*/ 2147483646 h 68"/>
                <a:gd name="T42" fmla="*/ 2147483646 w 71"/>
                <a:gd name="T43" fmla="*/ 2147483646 h 68"/>
                <a:gd name="T44" fmla="*/ 2147483646 w 71"/>
                <a:gd name="T45" fmla="*/ 2147483646 h 68"/>
                <a:gd name="T46" fmla="*/ 2147483646 w 71"/>
                <a:gd name="T47" fmla="*/ 2147483646 h 68"/>
                <a:gd name="T48" fmla="*/ 2147483646 w 71"/>
                <a:gd name="T49" fmla="*/ 2147483646 h 68"/>
                <a:gd name="T50" fmla="*/ 2147483646 w 71"/>
                <a:gd name="T51" fmla="*/ 2147483646 h 68"/>
                <a:gd name="T52" fmla="*/ 2147483646 w 71"/>
                <a:gd name="T53" fmla="*/ 2147483646 h 68"/>
                <a:gd name="T54" fmla="*/ 2147483646 w 71"/>
                <a:gd name="T55" fmla="*/ 2147483646 h 68"/>
                <a:gd name="T56" fmla="*/ 2147483646 w 71"/>
                <a:gd name="T57" fmla="*/ 2147483646 h 68"/>
                <a:gd name="T58" fmla="*/ 2147483646 w 71"/>
                <a:gd name="T59" fmla="*/ 2147483646 h 68"/>
                <a:gd name="T60" fmla="*/ 2147483646 w 71"/>
                <a:gd name="T61" fmla="*/ 2147483646 h 68"/>
                <a:gd name="T62" fmla="*/ 2147483646 w 71"/>
                <a:gd name="T63" fmla="*/ 2147483646 h 68"/>
                <a:gd name="T64" fmla="*/ 2147483646 w 71"/>
                <a:gd name="T65" fmla="*/ 2147483646 h 68"/>
                <a:gd name="T66" fmla="*/ 2147483646 w 71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1"/>
                <a:gd name="T103" fmla="*/ 0 h 68"/>
                <a:gd name="T104" fmla="*/ 71 w 71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1" h="68">
                  <a:moveTo>
                    <a:pt x="45" y="68"/>
                  </a:moveTo>
                  <a:cubicBezTo>
                    <a:pt x="45" y="68"/>
                    <a:pt x="45" y="67"/>
                    <a:pt x="44" y="64"/>
                  </a:cubicBezTo>
                  <a:cubicBezTo>
                    <a:pt x="44" y="63"/>
                    <a:pt x="44" y="63"/>
                    <a:pt x="44" y="62"/>
                  </a:cubicBezTo>
                  <a:cubicBezTo>
                    <a:pt x="44" y="61"/>
                    <a:pt x="44" y="61"/>
                    <a:pt x="44" y="60"/>
                  </a:cubicBezTo>
                  <a:cubicBezTo>
                    <a:pt x="44" y="58"/>
                    <a:pt x="43" y="57"/>
                    <a:pt x="43" y="55"/>
                  </a:cubicBezTo>
                  <a:cubicBezTo>
                    <a:pt x="43" y="53"/>
                    <a:pt x="42" y="51"/>
                    <a:pt x="42" y="49"/>
                  </a:cubicBezTo>
                  <a:cubicBezTo>
                    <a:pt x="41" y="46"/>
                    <a:pt x="40" y="44"/>
                    <a:pt x="39" y="42"/>
                  </a:cubicBezTo>
                  <a:cubicBezTo>
                    <a:pt x="39" y="40"/>
                    <a:pt x="38" y="37"/>
                    <a:pt x="37" y="35"/>
                  </a:cubicBezTo>
                  <a:cubicBezTo>
                    <a:pt x="35" y="32"/>
                    <a:pt x="34" y="30"/>
                    <a:pt x="33" y="28"/>
                  </a:cubicBezTo>
                  <a:cubicBezTo>
                    <a:pt x="31" y="26"/>
                    <a:pt x="30" y="23"/>
                    <a:pt x="28" y="21"/>
                  </a:cubicBezTo>
                  <a:cubicBezTo>
                    <a:pt x="27" y="19"/>
                    <a:pt x="25" y="17"/>
                    <a:pt x="23" y="15"/>
                  </a:cubicBezTo>
                  <a:cubicBezTo>
                    <a:pt x="21" y="14"/>
                    <a:pt x="20" y="12"/>
                    <a:pt x="18" y="10"/>
                  </a:cubicBezTo>
                  <a:cubicBezTo>
                    <a:pt x="17" y="10"/>
                    <a:pt x="16" y="9"/>
                    <a:pt x="15" y="8"/>
                  </a:cubicBezTo>
                  <a:cubicBezTo>
                    <a:pt x="14" y="7"/>
                    <a:pt x="13" y="7"/>
                    <a:pt x="12" y="6"/>
                  </a:cubicBezTo>
                  <a:cubicBezTo>
                    <a:pt x="11" y="5"/>
                    <a:pt x="9" y="4"/>
                    <a:pt x="7" y="3"/>
                  </a:cubicBezTo>
                  <a:cubicBezTo>
                    <a:pt x="6" y="2"/>
                    <a:pt x="5" y="2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4" y="0"/>
                  </a:cubicBezTo>
                  <a:cubicBezTo>
                    <a:pt x="5" y="0"/>
                    <a:pt x="7" y="1"/>
                    <a:pt x="8" y="1"/>
                  </a:cubicBezTo>
                  <a:cubicBezTo>
                    <a:pt x="10" y="1"/>
                    <a:pt x="12" y="2"/>
                    <a:pt x="14" y="2"/>
                  </a:cubicBezTo>
                  <a:cubicBezTo>
                    <a:pt x="15" y="3"/>
                    <a:pt x="16" y="3"/>
                    <a:pt x="18" y="3"/>
                  </a:cubicBezTo>
                  <a:cubicBezTo>
                    <a:pt x="19" y="4"/>
                    <a:pt x="20" y="4"/>
                    <a:pt x="21" y="5"/>
                  </a:cubicBezTo>
                  <a:cubicBezTo>
                    <a:pt x="24" y="6"/>
                    <a:pt x="26" y="7"/>
                    <a:pt x="29" y="8"/>
                  </a:cubicBezTo>
                  <a:cubicBezTo>
                    <a:pt x="31" y="10"/>
                    <a:pt x="34" y="11"/>
                    <a:pt x="36" y="13"/>
                  </a:cubicBezTo>
                  <a:cubicBezTo>
                    <a:pt x="39" y="15"/>
                    <a:pt x="41" y="17"/>
                    <a:pt x="43" y="19"/>
                  </a:cubicBezTo>
                  <a:cubicBezTo>
                    <a:pt x="46" y="21"/>
                    <a:pt x="48" y="23"/>
                    <a:pt x="50" y="26"/>
                  </a:cubicBezTo>
                  <a:cubicBezTo>
                    <a:pt x="52" y="28"/>
                    <a:pt x="54" y="31"/>
                    <a:pt x="56" y="33"/>
                  </a:cubicBezTo>
                  <a:cubicBezTo>
                    <a:pt x="57" y="35"/>
                    <a:pt x="59" y="38"/>
                    <a:pt x="61" y="40"/>
                  </a:cubicBezTo>
                  <a:cubicBezTo>
                    <a:pt x="62" y="42"/>
                    <a:pt x="63" y="45"/>
                    <a:pt x="64" y="47"/>
                  </a:cubicBezTo>
                  <a:cubicBezTo>
                    <a:pt x="66" y="49"/>
                    <a:pt x="67" y="51"/>
                    <a:pt x="68" y="53"/>
                  </a:cubicBezTo>
                  <a:cubicBezTo>
                    <a:pt x="68" y="54"/>
                    <a:pt x="68" y="54"/>
                    <a:pt x="69" y="55"/>
                  </a:cubicBezTo>
                  <a:cubicBezTo>
                    <a:pt x="69" y="56"/>
                    <a:pt x="69" y="57"/>
                    <a:pt x="70" y="57"/>
                  </a:cubicBezTo>
                  <a:cubicBezTo>
                    <a:pt x="71" y="60"/>
                    <a:pt x="71" y="61"/>
                    <a:pt x="71" y="61"/>
                  </a:cubicBezTo>
                  <a:lnTo>
                    <a:pt x="45" y="6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71" name="Freeform 234"/>
            <p:cNvSpPr>
              <a:spLocks/>
            </p:cNvSpPr>
            <p:nvPr/>
          </p:nvSpPr>
          <p:spPr bwMode="auto">
            <a:xfrm>
              <a:off x="5057776" y="6354764"/>
              <a:ext cx="111125" cy="344488"/>
            </a:xfrm>
            <a:custGeom>
              <a:avLst/>
              <a:gdLst>
                <a:gd name="T0" fmla="*/ 0 w 27"/>
                <a:gd name="T1" fmla="*/ 2147483646 h 78"/>
                <a:gd name="T2" fmla="*/ 0 w 27"/>
                <a:gd name="T3" fmla="*/ 2147483646 h 78"/>
                <a:gd name="T4" fmla="*/ 2147483646 w 27"/>
                <a:gd name="T5" fmla="*/ 2147483646 h 78"/>
                <a:gd name="T6" fmla="*/ 2147483646 w 27"/>
                <a:gd name="T7" fmla="*/ 2147483646 h 78"/>
                <a:gd name="T8" fmla="*/ 2147483646 w 27"/>
                <a:gd name="T9" fmla="*/ 2147483646 h 78"/>
                <a:gd name="T10" fmla="*/ 2147483646 w 27"/>
                <a:gd name="T11" fmla="*/ 2147483646 h 78"/>
                <a:gd name="T12" fmla="*/ 2147483646 w 27"/>
                <a:gd name="T13" fmla="*/ 2147483646 h 78"/>
                <a:gd name="T14" fmla="*/ 2147483646 w 27"/>
                <a:gd name="T15" fmla="*/ 2147483646 h 78"/>
                <a:gd name="T16" fmla="*/ 2147483646 w 27"/>
                <a:gd name="T17" fmla="*/ 2147483646 h 78"/>
                <a:gd name="T18" fmla="*/ 2147483646 w 27"/>
                <a:gd name="T19" fmla="*/ 0 h 78"/>
                <a:gd name="T20" fmla="*/ 2147483646 w 27"/>
                <a:gd name="T21" fmla="*/ 2147483646 h 78"/>
                <a:gd name="T22" fmla="*/ 2147483646 w 27"/>
                <a:gd name="T23" fmla="*/ 2147483646 h 78"/>
                <a:gd name="T24" fmla="*/ 2147483646 w 27"/>
                <a:gd name="T25" fmla="*/ 2147483646 h 78"/>
                <a:gd name="T26" fmla="*/ 2147483646 w 27"/>
                <a:gd name="T27" fmla="*/ 2147483646 h 78"/>
                <a:gd name="T28" fmla="*/ 2147483646 w 27"/>
                <a:gd name="T29" fmla="*/ 2147483646 h 78"/>
                <a:gd name="T30" fmla="*/ 2147483646 w 27"/>
                <a:gd name="T31" fmla="*/ 2147483646 h 78"/>
                <a:gd name="T32" fmla="*/ 2147483646 w 27"/>
                <a:gd name="T33" fmla="*/ 2147483646 h 78"/>
                <a:gd name="T34" fmla="*/ 2147483646 w 27"/>
                <a:gd name="T35" fmla="*/ 2147483646 h 78"/>
                <a:gd name="T36" fmla="*/ 2147483646 w 27"/>
                <a:gd name="T37" fmla="*/ 2147483646 h 78"/>
                <a:gd name="T38" fmla="*/ 0 w 27"/>
                <a:gd name="T39" fmla="*/ 2147483646 h 7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7"/>
                <a:gd name="T61" fmla="*/ 0 h 78"/>
                <a:gd name="T62" fmla="*/ 27 w 27"/>
                <a:gd name="T63" fmla="*/ 78 h 7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7" h="78">
                  <a:moveTo>
                    <a:pt x="0" y="78"/>
                  </a:moveTo>
                  <a:cubicBezTo>
                    <a:pt x="0" y="78"/>
                    <a:pt x="0" y="76"/>
                    <a:pt x="0" y="74"/>
                  </a:cubicBezTo>
                  <a:cubicBezTo>
                    <a:pt x="0" y="72"/>
                    <a:pt x="0" y="68"/>
                    <a:pt x="1" y="64"/>
                  </a:cubicBezTo>
                  <a:cubicBezTo>
                    <a:pt x="2" y="57"/>
                    <a:pt x="3" y="46"/>
                    <a:pt x="6" y="36"/>
                  </a:cubicBezTo>
                  <a:cubicBezTo>
                    <a:pt x="7" y="31"/>
                    <a:pt x="8" y="26"/>
                    <a:pt x="10" y="22"/>
                  </a:cubicBezTo>
                  <a:cubicBezTo>
                    <a:pt x="11" y="20"/>
                    <a:pt x="12" y="17"/>
                    <a:pt x="13" y="15"/>
                  </a:cubicBezTo>
                  <a:cubicBezTo>
                    <a:pt x="14" y="13"/>
                    <a:pt x="15" y="11"/>
                    <a:pt x="16" y="10"/>
                  </a:cubicBezTo>
                  <a:cubicBezTo>
                    <a:pt x="17" y="8"/>
                    <a:pt x="18" y="7"/>
                    <a:pt x="19" y="6"/>
                  </a:cubicBezTo>
                  <a:cubicBezTo>
                    <a:pt x="20" y="4"/>
                    <a:pt x="21" y="3"/>
                    <a:pt x="22" y="3"/>
                  </a:cubicBezTo>
                  <a:cubicBezTo>
                    <a:pt x="23" y="1"/>
                    <a:pt x="24" y="0"/>
                    <a:pt x="24" y="0"/>
                  </a:cubicBezTo>
                  <a:cubicBezTo>
                    <a:pt x="24" y="0"/>
                    <a:pt x="24" y="1"/>
                    <a:pt x="23" y="3"/>
                  </a:cubicBezTo>
                  <a:cubicBezTo>
                    <a:pt x="22" y="4"/>
                    <a:pt x="22" y="5"/>
                    <a:pt x="21" y="7"/>
                  </a:cubicBezTo>
                  <a:cubicBezTo>
                    <a:pt x="21" y="8"/>
                    <a:pt x="20" y="10"/>
                    <a:pt x="20" y="11"/>
                  </a:cubicBezTo>
                  <a:cubicBezTo>
                    <a:pt x="20" y="13"/>
                    <a:pt x="19" y="15"/>
                    <a:pt x="19" y="17"/>
                  </a:cubicBezTo>
                  <a:cubicBezTo>
                    <a:pt x="19" y="19"/>
                    <a:pt x="19" y="21"/>
                    <a:pt x="19" y="24"/>
                  </a:cubicBezTo>
                  <a:cubicBezTo>
                    <a:pt x="19" y="28"/>
                    <a:pt x="19" y="33"/>
                    <a:pt x="19" y="37"/>
                  </a:cubicBezTo>
                  <a:cubicBezTo>
                    <a:pt x="20" y="47"/>
                    <a:pt x="22" y="56"/>
                    <a:pt x="24" y="63"/>
                  </a:cubicBezTo>
                  <a:cubicBezTo>
                    <a:pt x="25" y="67"/>
                    <a:pt x="25" y="69"/>
                    <a:pt x="26" y="71"/>
                  </a:cubicBezTo>
                  <a:cubicBezTo>
                    <a:pt x="27" y="73"/>
                    <a:pt x="27" y="74"/>
                    <a:pt x="27" y="74"/>
                  </a:cubicBezTo>
                  <a:lnTo>
                    <a:pt x="0" y="7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72" name="Freeform 235"/>
            <p:cNvSpPr>
              <a:spLocks/>
            </p:cNvSpPr>
            <p:nvPr/>
          </p:nvSpPr>
          <p:spPr bwMode="auto">
            <a:xfrm>
              <a:off x="4965701" y="6073776"/>
              <a:ext cx="382588" cy="404813"/>
            </a:xfrm>
            <a:custGeom>
              <a:avLst/>
              <a:gdLst>
                <a:gd name="T0" fmla="*/ 2147483646 w 92"/>
                <a:gd name="T1" fmla="*/ 2147483646 h 92"/>
                <a:gd name="T2" fmla="*/ 2147483646 w 92"/>
                <a:gd name="T3" fmla="*/ 2147483646 h 92"/>
                <a:gd name="T4" fmla="*/ 2147483646 w 92"/>
                <a:gd name="T5" fmla="*/ 2147483646 h 92"/>
                <a:gd name="T6" fmla="*/ 2147483646 w 92"/>
                <a:gd name="T7" fmla="*/ 2147483646 h 92"/>
                <a:gd name="T8" fmla="*/ 2147483646 w 92"/>
                <a:gd name="T9" fmla="*/ 0 h 92"/>
                <a:gd name="T10" fmla="*/ 2147483646 w 92"/>
                <a:gd name="T11" fmla="*/ 2147483646 h 92"/>
                <a:gd name="T12" fmla="*/ 2147483646 w 92"/>
                <a:gd name="T13" fmla="*/ 2147483646 h 92"/>
                <a:gd name="T14" fmla="*/ 2147483646 w 92"/>
                <a:gd name="T15" fmla="*/ 2147483646 h 92"/>
                <a:gd name="T16" fmla="*/ 0 w 92"/>
                <a:gd name="T17" fmla="*/ 2147483646 h 92"/>
                <a:gd name="T18" fmla="*/ 2147483646 w 92"/>
                <a:gd name="T19" fmla="*/ 2147483646 h 92"/>
                <a:gd name="T20" fmla="*/ 2147483646 w 92"/>
                <a:gd name="T21" fmla="*/ 2147483646 h 92"/>
                <a:gd name="T22" fmla="*/ 2147483646 w 92"/>
                <a:gd name="T23" fmla="*/ 2147483646 h 92"/>
                <a:gd name="T24" fmla="*/ 2147483646 w 92"/>
                <a:gd name="T25" fmla="*/ 2147483646 h 92"/>
                <a:gd name="T26" fmla="*/ 2147483646 w 92"/>
                <a:gd name="T27" fmla="*/ 2147483646 h 92"/>
                <a:gd name="T28" fmla="*/ 2147483646 w 92"/>
                <a:gd name="T29" fmla="*/ 2147483646 h 92"/>
                <a:gd name="T30" fmla="*/ 2147483646 w 92"/>
                <a:gd name="T31" fmla="*/ 2147483646 h 92"/>
                <a:gd name="T32" fmla="*/ 2147483646 w 92"/>
                <a:gd name="T33" fmla="*/ 2147483646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"/>
                <a:gd name="T52" fmla="*/ 0 h 92"/>
                <a:gd name="T53" fmla="*/ 92 w 92"/>
                <a:gd name="T54" fmla="*/ 92 h 9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" h="92">
                  <a:moveTo>
                    <a:pt x="92" y="44"/>
                  </a:moveTo>
                  <a:cubicBezTo>
                    <a:pt x="83" y="36"/>
                    <a:pt x="75" y="34"/>
                    <a:pt x="69" y="34"/>
                  </a:cubicBezTo>
                  <a:cubicBezTo>
                    <a:pt x="77" y="24"/>
                    <a:pt x="77" y="12"/>
                    <a:pt x="77" y="12"/>
                  </a:cubicBezTo>
                  <a:cubicBezTo>
                    <a:pt x="65" y="13"/>
                    <a:pt x="58" y="17"/>
                    <a:pt x="53" y="22"/>
                  </a:cubicBezTo>
                  <a:cubicBezTo>
                    <a:pt x="53" y="8"/>
                    <a:pt x="43" y="0"/>
                    <a:pt x="43" y="0"/>
                  </a:cubicBezTo>
                  <a:cubicBezTo>
                    <a:pt x="36" y="9"/>
                    <a:pt x="34" y="17"/>
                    <a:pt x="34" y="23"/>
                  </a:cubicBezTo>
                  <a:cubicBezTo>
                    <a:pt x="24" y="15"/>
                    <a:pt x="11" y="15"/>
                    <a:pt x="11" y="15"/>
                  </a:cubicBezTo>
                  <a:cubicBezTo>
                    <a:pt x="13" y="27"/>
                    <a:pt x="16" y="34"/>
                    <a:pt x="21" y="38"/>
                  </a:cubicBezTo>
                  <a:cubicBezTo>
                    <a:pt x="8" y="39"/>
                    <a:pt x="0" y="48"/>
                    <a:pt x="0" y="48"/>
                  </a:cubicBezTo>
                  <a:cubicBezTo>
                    <a:pt x="8" y="56"/>
                    <a:pt x="16" y="58"/>
                    <a:pt x="23" y="58"/>
                  </a:cubicBezTo>
                  <a:cubicBezTo>
                    <a:pt x="14" y="68"/>
                    <a:pt x="15" y="80"/>
                    <a:pt x="15" y="80"/>
                  </a:cubicBezTo>
                  <a:cubicBezTo>
                    <a:pt x="26" y="79"/>
                    <a:pt x="33" y="75"/>
                    <a:pt x="38" y="71"/>
                  </a:cubicBezTo>
                  <a:cubicBezTo>
                    <a:pt x="39" y="84"/>
                    <a:pt x="48" y="92"/>
                    <a:pt x="48" y="92"/>
                  </a:cubicBezTo>
                  <a:cubicBezTo>
                    <a:pt x="55" y="84"/>
                    <a:pt x="58" y="76"/>
                    <a:pt x="58" y="69"/>
                  </a:cubicBezTo>
                  <a:cubicBezTo>
                    <a:pt x="68" y="78"/>
                    <a:pt x="80" y="77"/>
                    <a:pt x="80" y="77"/>
                  </a:cubicBezTo>
                  <a:cubicBezTo>
                    <a:pt x="79" y="66"/>
                    <a:pt x="75" y="58"/>
                    <a:pt x="70" y="54"/>
                  </a:cubicBezTo>
                  <a:cubicBezTo>
                    <a:pt x="84" y="53"/>
                    <a:pt x="92" y="44"/>
                    <a:pt x="92" y="44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73" name="Oval 236"/>
            <p:cNvSpPr>
              <a:spLocks noChangeArrowheads="1"/>
            </p:cNvSpPr>
            <p:nvPr/>
          </p:nvSpPr>
          <p:spPr bwMode="auto">
            <a:xfrm>
              <a:off x="5091113" y="6205539"/>
              <a:ext cx="133350" cy="1412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74" name="Oval 237"/>
            <p:cNvSpPr>
              <a:spLocks noChangeArrowheads="1"/>
            </p:cNvSpPr>
            <p:nvPr/>
          </p:nvSpPr>
          <p:spPr bwMode="auto">
            <a:xfrm>
              <a:off x="5111751" y="6232526"/>
              <a:ext cx="87313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75" name="Freeform 238"/>
            <p:cNvSpPr>
              <a:spLocks/>
            </p:cNvSpPr>
            <p:nvPr/>
          </p:nvSpPr>
          <p:spPr bwMode="auto">
            <a:xfrm>
              <a:off x="2243138" y="6188076"/>
              <a:ext cx="446088" cy="550863"/>
            </a:xfrm>
            <a:custGeom>
              <a:avLst/>
              <a:gdLst>
                <a:gd name="T0" fmla="*/ 0 w 107"/>
                <a:gd name="T1" fmla="*/ 2147483646 h 125"/>
                <a:gd name="T2" fmla="*/ 0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2147483646 w 107"/>
                <a:gd name="T25" fmla="*/ 2147483646 h 125"/>
                <a:gd name="T26" fmla="*/ 2147483646 w 107"/>
                <a:gd name="T27" fmla="*/ 2147483646 h 125"/>
                <a:gd name="T28" fmla="*/ 2147483646 w 107"/>
                <a:gd name="T29" fmla="*/ 0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0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0" y="123"/>
                  </a:moveTo>
                  <a:cubicBezTo>
                    <a:pt x="0" y="123"/>
                    <a:pt x="0" y="122"/>
                    <a:pt x="0" y="121"/>
                  </a:cubicBezTo>
                  <a:cubicBezTo>
                    <a:pt x="0" y="119"/>
                    <a:pt x="1" y="117"/>
                    <a:pt x="1" y="115"/>
                  </a:cubicBezTo>
                  <a:cubicBezTo>
                    <a:pt x="2" y="110"/>
                    <a:pt x="4" y="103"/>
                    <a:pt x="7" y="96"/>
                  </a:cubicBezTo>
                  <a:cubicBezTo>
                    <a:pt x="9" y="88"/>
                    <a:pt x="13" y="79"/>
                    <a:pt x="18" y="70"/>
                  </a:cubicBezTo>
                  <a:cubicBezTo>
                    <a:pt x="20" y="65"/>
                    <a:pt x="23" y="60"/>
                    <a:pt x="25" y="56"/>
                  </a:cubicBezTo>
                  <a:cubicBezTo>
                    <a:pt x="28" y="51"/>
                    <a:pt x="31" y="47"/>
                    <a:pt x="35" y="42"/>
                  </a:cubicBezTo>
                  <a:cubicBezTo>
                    <a:pt x="38" y="38"/>
                    <a:pt x="42" y="34"/>
                    <a:pt x="46" y="30"/>
                  </a:cubicBezTo>
                  <a:cubicBezTo>
                    <a:pt x="50" y="27"/>
                    <a:pt x="54" y="23"/>
                    <a:pt x="58" y="20"/>
                  </a:cubicBezTo>
                  <a:cubicBezTo>
                    <a:pt x="60" y="19"/>
                    <a:pt x="62" y="17"/>
                    <a:pt x="64" y="16"/>
                  </a:cubicBezTo>
                  <a:cubicBezTo>
                    <a:pt x="66" y="15"/>
                    <a:pt x="68" y="14"/>
                    <a:pt x="70" y="12"/>
                  </a:cubicBezTo>
                  <a:cubicBezTo>
                    <a:pt x="74" y="10"/>
                    <a:pt x="78" y="8"/>
                    <a:pt x="82" y="7"/>
                  </a:cubicBezTo>
                  <a:cubicBezTo>
                    <a:pt x="85" y="5"/>
                    <a:pt x="89" y="5"/>
                    <a:pt x="92" y="4"/>
                  </a:cubicBezTo>
                  <a:cubicBezTo>
                    <a:pt x="95" y="3"/>
                    <a:pt x="98" y="2"/>
                    <a:pt x="100" y="2"/>
                  </a:cubicBezTo>
                  <a:cubicBezTo>
                    <a:pt x="105" y="1"/>
                    <a:pt x="107" y="0"/>
                    <a:pt x="107" y="0"/>
                  </a:cubicBezTo>
                  <a:cubicBezTo>
                    <a:pt x="107" y="0"/>
                    <a:pt x="105" y="1"/>
                    <a:pt x="100" y="3"/>
                  </a:cubicBezTo>
                  <a:cubicBezTo>
                    <a:pt x="98" y="4"/>
                    <a:pt x="96" y="5"/>
                    <a:pt x="93" y="6"/>
                  </a:cubicBezTo>
                  <a:cubicBezTo>
                    <a:pt x="90" y="7"/>
                    <a:pt x="87" y="9"/>
                    <a:pt x="84" y="11"/>
                  </a:cubicBezTo>
                  <a:cubicBezTo>
                    <a:pt x="80" y="13"/>
                    <a:pt x="77" y="15"/>
                    <a:pt x="74" y="18"/>
                  </a:cubicBezTo>
                  <a:cubicBezTo>
                    <a:pt x="72" y="19"/>
                    <a:pt x="70" y="21"/>
                    <a:pt x="69" y="22"/>
                  </a:cubicBezTo>
                  <a:cubicBezTo>
                    <a:pt x="67" y="24"/>
                    <a:pt x="65" y="25"/>
                    <a:pt x="64" y="27"/>
                  </a:cubicBezTo>
                  <a:cubicBezTo>
                    <a:pt x="60" y="30"/>
                    <a:pt x="57" y="34"/>
                    <a:pt x="54" y="38"/>
                  </a:cubicBezTo>
                  <a:cubicBezTo>
                    <a:pt x="52" y="42"/>
                    <a:pt x="49" y="46"/>
                    <a:pt x="47" y="50"/>
                  </a:cubicBezTo>
                  <a:cubicBezTo>
                    <a:pt x="37" y="68"/>
                    <a:pt x="32" y="87"/>
                    <a:pt x="30" y="101"/>
                  </a:cubicBezTo>
                  <a:cubicBezTo>
                    <a:pt x="29" y="108"/>
                    <a:pt x="28" y="115"/>
                    <a:pt x="28" y="119"/>
                  </a:cubicBezTo>
                  <a:cubicBezTo>
                    <a:pt x="28" y="121"/>
                    <a:pt x="28" y="122"/>
                    <a:pt x="28" y="123"/>
                  </a:cubicBezTo>
                  <a:cubicBezTo>
                    <a:pt x="28" y="124"/>
                    <a:pt x="28" y="125"/>
                    <a:pt x="28" y="125"/>
                  </a:cubicBezTo>
                  <a:lnTo>
                    <a:pt x="0" y="123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76" name="Freeform 239"/>
            <p:cNvSpPr>
              <a:spLocks/>
            </p:cNvSpPr>
            <p:nvPr/>
          </p:nvSpPr>
          <p:spPr bwMode="auto">
            <a:xfrm>
              <a:off x="1955801" y="6188076"/>
              <a:ext cx="446088" cy="550863"/>
            </a:xfrm>
            <a:custGeom>
              <a:avLst/>
              <a:gdLst>
                <a:gd name="T0" fmla="*/ 2147483646 w 107"/>
                <a:gd name="T1" fmla="*/ 2147483646 h 125"/>
                <a:gd name="T2" fmla="*/ 2147483646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0 w 107"/>
                <a:gd name="T25" fmla="*/ 0 h 125"/>
                <a:gd name="T26" fmla="*/ 2147483646 w 107"/>
                <a:gd name="T27" fmla="*/ 2147483646 h 125"/>
                <a:gd name="T28" fmla="*/ 2147483646 w 107"/>
                <a:gd name="T29" fmla="*/ 2147483646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2147483646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79" y="125"/>
                  </a:moveTo>
                  <a:cubicBezTo>
                    <a:pt x="79" y="125"/>
                    <a:pt x="79" y="124"/>
                    <a:pt x="79" y="123"/>
                  </a:cubicBezTo>
                  <a:cubicBezTo>
                    <a:pt x="79" y="122"/>
                    <a:pt x="79" y="121"/>
                    <a:pt x="79" y="119"/>
                  </a:cubicBezTo>
                  <a:cubicBezTo>
                    <a:pt x="79" y="115"/>
                    <a:pt x="78" y="108"/>
                    <a:pt x="77" y="101"/>
                  </a:cubicBezTo>
                  <a:cubicBezTo>
                    <a:pt x="75" y="87"/>
                    <a:pt x="70" y="68"/>
                    <a:pt x="60" y="50"/>
                  </a:cubicBezTo>
                  <a:cubicBezTo>
                    <a:pt x="58" y="46"/>
                    <a:pt x="55" y="42"/>
                    <a:pt x="52" y="38"/>
                  </a:cubicBezTo>
                  <a:cubicBezTo>
                    <a:pt x="50" y="34"/>
                    <a:pt x="46" y="30"/>
                    <a:pt x="43" y="27"/>
                  </a:cubicBezTo>
                  <a:cubicBezTo>
                    <a:pt x="42" y="25"/>
                    <a:pt x="40" y="24"/>
                    <a:pt x="38" y="22"/>
                  </a:cubicBezTo>
                  <a:cubicBezTo>
                    <a:pt x="36" y="21"/>
                    <a:pt x="35" y="19"/>
                    <a:pt x="33" y="18"/>
                  </a:cubicBezTo>
                  <a:cubicBezTo>
                    <a:pt x="30" y="15"/>
                    <a:pt x="26" y="13"/>
                    <a:pt x="23" y="11"/>
                  </a:cubicBezTo>
                  <a:cubicBezTo>
                    <a:pt x="20" y="9"/>
                    <a:pt x="17" y="7"/>
                    <a:pt x="14" y="6"/>
                  </a:cubicBezTo>
                  <a:cubicBezTo>
                    <a:pt x="11" y="5"/>
                    <a:pt x="8" y="4"/>
                    <a:pt x="6" y="3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1"/>
                    <a:pt x="7" y="2"/>
                  </a:cubicBezTo>
                  <a:cubicBezTo>
                    <a:pt x="9" y="2"/>
                    <a:pt x="12" y="3"/>
                    <a:pt x="15" y="4"/>
                  </a:cubicBezTo>
                  <a:cubicBezTo>
                    <a:pt x="18" y="5"/>
                    <a:pt x="21" y="5"/>
                    <a:pt x="25" y="7"/>
                  </a:cubicBezTo>
                  <a:cubicBezTo>
                    <a:pt x="29" y="8"/>
                    <a:pt x="33" y="10"/>
                    <a:pt x="37" y="12"/>
                  </a:cubicBezTo>
                  <a:cubicBezTo>
                    <a:pt x="39" y="14"/>
                    <a:pt x="41" y="15"/>
                    <a:pt x="43" y="16"/>
                  </a:cubicBezTo>
                  <a:cubicBezTo>
                    <a:pt x="45" y="17"/>
                    <a:pt x="47" y="19"/>
                    <a:pt x="49" y="20"/>
                  </a:cubicBezTo>
                  <a:cubicBezTo>
                    <a:pt x="53" y="23"/>
                    <a:pt x="57" y="27"/>
                    <a:pt x="61" y="30"/>
                  </a:cubicBezTo>
                  <a:cubicBezTo>
                    <a:pt x="65" y="34"/>
                    <a:pt x="68" y="38"/>
                    <a:pt x="72" y="42"/>
                  </a:cubicBezTo>
                  <a:cubicBezTo>
                    <a:pt x="75" y="47"/>
                    <a:pt x="78" y="51"/>
                    <a:pt x="81" y="56"/>
                  </a:cubicBezTo>
                  <a:cubicBezTo>
                    <a:pt x="84" y="60"/>
                    <a:pt x="87" y="65"/>
                    <a:pt x="89" y="70"/>
                  </a:cubicBezTo>
                  <a:cubicBezTo>
                    <a:pt x="94" y="79"/>
                    <a:pt x="97" y="88"/>
                    <a:pt x="100" y="96"/>
                  </a:cubicBezTo>
                  <a:cubicBezTo>
                    <a:pt x="103" y="103"/>
                    <a:pt x="104" y="110"/>
                    <a:pt x="105" y="115"/>
                  </a:cubicBezTo>
                  <a:cubicBezTo>
                    <a:pt x="106" y="117"/>
                    <a:pt x="106" y="119"/>
                    <a:pt x="107" y="121"/>
                  </a:cubicBezTo>
                  <a:cubicBezTo>
                    <a:pt x="107" y="122"/>
                    <a:pt x="107" y="123"/>
                    <a:pt x="107" y="123"/>
                  </a:cubicBezTo>
                  <a:lnTo>
                    <a:pt x="79" y="12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77" name="Freeform 240"/>
            <p:cNvSpPr>
              <a:spLocks/>
            </p:cNvSpPr>
            <p:nvPr/>
          </p:nvSpPr>
          <p:spPr bwMode="auto">
            <a:xfrm>
              <a:off x="2263776" y="6430964"/>
              <a:ext cx="458788" cy="307975"/>
            </a:xfrm>
            <a:custGeom>
              <a:avLst/>
              <a:gdLst>
                <a:gd name="T0" fmla="*/ 0 w 110"/>
                <a:gd name="T1" fmla="*/ 2147483646 h 70"/>
                <a:gd name="T2" fmla="*/ 0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0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2147483646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2147483646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0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0" y="65"/>
                  </a:moveTo>
                  <a:cubicBezTo>
                    <a:pt x="0" y="65"/>
                    <a:pt x="0" y="64"/>
                    <a:pt x="0" y="63"/>
                  </a:cubicBezTo>
                  <a:cubicBezTo>
                    <a:pt x="1" y="62"/>
                    <a:pt x="1" y="62"/>
                    <a:pt x="1" y="61"/>
                  </a:cubicBezTo>
                  <a:cubicBezTo>
                    <a:pt x="1" y="60"/>
                    <a:pt x="2" y="59"/>
                    <a:pt x="2" y="58"/>
                  </a:cubicBezTo>
                  <a:cubicBezTo>
                    <a:pt x="3" y="56"/>
                    <a:pt x="4" y="54"/>
                    <a:pt x="5" y="51"/>
                  </a:cubicBezTo>
                  <a:cubicBezTo>
                    <a:pt x="6" y="49"/>
                    <a:pt x="8" y="46"/>
                    <a:pt x="10" y="43"/>
                  </a:cubicBezTo>
                  <a:cubicBezTo>
                    <a:pt x="11" y="40"/>
                    <a:pt x="14" y="37"/>
                    <a:pt x="16" y="34"/>
                  </a:cubicBezTo>
                  <a:cubicBezTo>
                    <a:pt x="19" y="31"/>
                    <a:pt x="21" y="28"/>
                    <a:pt x="24" y="26"/>
                  </a:cubicBezTo>
                  <a:cubicBezTo>
                    <a:pt x="26" y="24"/>
                    <a:pt x="27" y="23"/>
                    <a:pt x="29" y="21"/>
                  </a:cubicBezTo>
                  <a:cubicBezTo>
                    <a:pt x="31" y="20"/>
                    <a:pt x="32" y="19"/>
                    <a:pt x="34" y="17"/>
                  </a:cubicBezTo>
                  <a:cubicBezTo>
                    <a:pt x="36" y="16"/>
                    <a:pt x="38" y="15"/>
                    <a:pt x="40" y="14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9" y="9"/>
                    <a:pt x="53" y="7"/>
                    <a:pt x="57" y="6"/>
                  </a:cubicBezTo>
                  <a:cubicBezTo>
                    <a:pt x="61" y="5"/>
                    <a:pt x="65" y="4"/>
                    <a:pt x="69" y="3"/>
                  </a:cubicBezTo>
                  <a:cubicBezTo>
                    <a:pt x="73" y="2"/>
                    <a:pt x="76" y="2"/>
                    <a:pt x="80" y="1"/>
                  </a:cubicBezTo>
                  <a:cubicBezTo>
                    <a:pt x="83" y="1"/>
                    <a:pt x="87" y="1"/>
                    <a:pt x="90" y="1"/>
                  </a:cubicBezTo>
                  <a:cubicBezTo>
                    <a:pt x="91" y="1"/>
                    <a:pt x="93" y="0"/>
                    <a:pt x="94" y="0"/>
                  </a:cubicBezTo>
                  <a:cubicBezTo>
                    <a:pt x="95" y="0"/>
                    <a:pt x="97" y="1"/>
                    <a:pt x="98" y="1"/>
                  </a:cubicBezTo>
                  <a:cubicBezTo>
                    <a:pt x="100" y="1"/>
                    <a:pt x="102" y="1"/>
                    <a:pt x="104" y="1"/>
                  </a:cubicBezTo>
                  <a:cubicBezTo>
                    <a:pt x="108" y="1"/>
                    <a:pt x="110" y="1"/>
                    <a:pt x="110" y="1"/>
                  </a:cubicBezTo>
                  <a:cubicBezTo>
                    <a:pt x="110" y="1"/>
                    <a:pt x="108" y="2"/>
                    <a:pt x="104" y="2"/>
                  </a:cubicBezTo>
                  <a:cubicBezTo>
                    <a:pt x="103" y="2"/>
                    <a:pt x="100" y="3"/>
                    <a:pt x="98" y="3"/>
                  </a:cubicBezTo>
                  <a:cubicBezTo>
                    <a:pt x="97" y="3"/>
                    <a:pt x="96" y="4"/>
                    <a:pt x="94" y="4"/>
                  </a:cubicBezTo>
                  <a:cubicBezTo>
                    <a:pt x="93" y="4"/>
                    <a:pt x="92" y="5"/>
                    <a:pt x="90" y="5"/>
                  </a:cubicBezTo>
                  <a:cubicBezTo>
                    <a:pt x="87" y="6"/>
                    <a:pt x="84" y="6"/>
                    <a:pt x="81" y="7"/>
                  </a:cubicBezTo>
                  <a:cubicBezTo>
                    <a:pt x="78" y="9"/>
                    <a:pt x="75" y="10"/>
                    <a:pt x="71" y="11"/>
                  </a:cubicBezTo>
                  <a:cubicBezTo>
                    <a:pt x="68" y="13"/>
                    <a:pt x="65" y="15"/>
                    <a:pt x="62" y="16"/>
                  </a:cubicBezTo>
                  <a:cubicBezTo>
                    <a:pt x="59" y="18"/>
                    <a:pt x="56" y="20"/>
                    <a:pt x="53" y="2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7" y="27"/>
                    <a:pt x="46" y="29"/>
                    <a:pt x="45" y="30"/>
                  </a:cubicBezTo>
                  <a:cubicBezTo>
                    <a:pt x="44" y="31"/>
                    <a:pt x="43" y="33"/>
                    <a:pt x="42" y="34"/>
                  </a:cubicBezTo>
                  <a:cubicBezTo>
                    <a:pt x="41" y="35"/>
                    <a:pt x="40" y="37"/>
                    <a:pt x="39" y="38"/>
                  </a:cubicBezTo>
                  <a:cubicBezTo>
                    <a:pt x="37" y="41"/>
                    <a:pt x="35" y="44"/>
                    <a:pt x="34" y="46"/>
                  </a:cubicBezTo>
                  <a:cubicBezTo>
                    <a:pt x="33" y="49"/>
                    <a:pt x="31" y="51"/>
                    <a:pt x="31" y="54"/>
                  </a:cubicBezTo>
                  <a:cubicBezTo>
                    <a:pt x="30" y="56"/>
                    <a:pt x="29" y="59"/>
                    <a:pt x="29" y="61"/>
                  </a:cubicBezTo>
                  <a:cubicBezTo>
                    <a:pt x="28" y="62"/>
                    <a:pt x="28" y="64"/>
                    <a:pt x="28" y="66"/>
                  </a:cubicBezTo>
                  <a:cubicBezTo>
                    <a:pt x="28" y="66"/>
                    <a:pt x="28" y="67"/>
                    <a:pt x="28" y="67"/>
                  </a:cubicBezTo>
                  <a:cubicBezTo>
                    <a:pt x="27" y="68"/>
                    <a:pt x="28" y="68"/>
                    <a:pt x="27" y="68"/>
                  </a:cubicBezTo>
                  <a:cubicBezTo>
                    <a:pt x="27" y="69"/>
                    <a:pt x="27" y="70"/>
                    <a:pt x="27" y="7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78" name="Freeform 241"/>
            <p:cNvSpPr>
              <a:spLocks/>
            </p:cNvSpPr>
            <p:nvPr/>
          </p:nvSpPr>
          <p:spPr bwMode="auto">
            <a:xfrm>
              <a:off x="1905001" y="6430964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2147483646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0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0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2147483646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83" y="70"/>
                  </a:moveTo>
                  <a:cubicBezTo>
                    <a:pt x="83" y="70"/>
                    <a:pt x="83" y="69"/>
                    <a:pt x="83" y="68"/>
                  </a:cubicBezTo>
                  <a:cubicBezTo>
                    <a:pt x="83" y="68"/>
                    <a:pt x="83" y="68"/>
                    <a:pt x="83" y="67"/>
                  </a:cubicBezTo>
                  <a:cubicBezTo>
                    <a:pt x="82" y="67"/>
                    <a:pt x="82" y="66"/>
                    <a:pt x="82" y="66"/>
                  </a:cubicBezTo>
                  <a:cubicBezTo>
                    <a:pt x="82" y="64"/>
                    <a:pt x="82" y="62"/>
                    <a:pt x="81" y="61"/>
                  </a:cubicBezTo>
                  <a:cubicBezTo>
                    <a:pt x="81" y="59"/>
                    <a:pt x="80" y="56"/>
                    <a:pt x="79" y="54"/>
                  </a:cubicBezTo>
                  <a:cubicBezTo>
                    <a:pt x="79" y="51"/>
                    <a:pt x="77" y="49"/>
                    <a:pt x="76" y="46"/>
                  </a:cubicBezTo>
                  <a:cubicBezTo>
                    <a:pt x="75" y="44"/>
                    <a:pt x="73" y="41"/>
                    <a:pt x="71" y="38"/>
                  </a:cubicBezTo>
                  <a:cubicBezTo>
                    <a:pt x="70" y="37"/>
                    <a:pt x="69" y="35"/>
                    <a:pt x="68" y="34"/>
                  </a:cubicBezTo>
                  <a:cubicBezTo>
                    <a:pt x="67" y="33"/>
                    <a:pt x="66" y="31"/>
                    <a:pt x="65" y="30"/>
                  </a:cubicBezTo>
                  <a:cubicBezTo>
                    <a:pt x="64" y="29"/>
                    <a:pt x="63" y="27"/>
                    <a:pt x="61" y="2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4" y="20"/>
                    <a:pt x="51" y="18"/>
                    <a:pt x="48" y="16"/>
                  </a:cubicBezTo>
                  <a:cubicBezTo>
                    <a:pt x="45" y="15"/>
                    <a:pt x="42" y="13"/>
                    <a:pt x="39" y="11"/>
                  </a:cubicBezTo>
                  <a:cubicBezTo>
                    <a:pt x="35" y="10"/>
                    <a:pt x="32" y="9"/>
                    <a:pt x="29" y="7"/>
                  </a:cubicBezTo>
                  <a:cubicBezTo>
                    <a:pt x="26" y="6"/>
                    <a:pt x="23" y="6"/>
                    <a:pt x="20" y="5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4" y="4"/>
                    <a:pt x="13" y="3"/>
                    <a:pt x="12" y="3"/>
                  </a:cubicBezTo>
                  <a:cubicBezTo>
                    <a:pt x="10" y="3"/>
                    <a:pt x="8" y="2"/>
                    <a:pt x="6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1"/>
                    <a:pt x="15" y="0"/>
                    <a:pt x="16" y="0"/>
                  </a:cubicBezTo>
                  <a:cubicBezTo>
                    <a:pt x="17" y="0"/>
                    <a:pt x="19" y="1"/>
                    <a:pt x="20" y="1"/>
                  </a:cubicBezTo>
                  <a:cubicBezTo>
                    <a:pt x="23" y="1"/>
                    <a:pt x="27" y="1"/>
                    <a:pt x="30" y="1"/>
                  </a:cubicBezTo>
                  <a:cubicBezTo>
                    <a:pt x="34" y="2"/>
                    <a:pt x="37" y="2"/>
                    <a:pt x="41" y="3"/>
                  </a:cubicBezTo>
                  <a:cubicBezTo>
                    <a:pt x="45" y="4"/>
                    <a:pt x="49" y="5"/>
                    <a:pt x="53" y="6"/>
                  </a:cubicBezTo>
                  <a:cubicBezTo>
                    <a:pt x="57" y="7"/>
                    <a:pt x="61" y="9"/>
                    <a:pt x="65" y="11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2" y="15"/>
                    <a:pt x="74" y="16"/>
                    <a:pt x="76" y="17"/>
                  </a:cubicBezTo>
                  <a:cubicBezTo>
                    <a:pt x="78" y="19"/>
                    <a:pt x="79" y="20"/>
                    <a:pt x="81" y="21"/>
                  </a:cubicBezTo>
                  <a:cubicBezTo>
                    <a:pt x="83" y="23"/>
                    <a:pt x="84" y="24"/>
                    <a:pt x="86" y="26"/>
                  </a:cubicBezTo>
                  <a:cubicBezTo>
                    <a:pt x="89" y="28"/>
                    <a:pt x="91" y="31"/>
                    <a:pt x="94" y="34"/>
                  </a:cubicBezTo>
                  <a:cubicBezTo>
                    <a:pt x="96" y="37"/>
                    <a:pt x="99" y="40"/>
                    <a:pt x="100" y="43"/>
                  </a:cubicBezTo>
                  <a:cubicBezTo>
                    <a:pt x="102" y="46"/>
                    <a:pt x="104" y="49"/>
                    <a:pt x="105" y="51"/>
                  </a:cubicBezTo>
                  <a:cubicBezTo>
                    <a:pt x="106" y="54"/>
                    <a:pt x="107" y="56"/>
                    <a:pt x="108" y="58"/>
                  </a:cubicBezTo>
                  <a:cubicBezTo>
                    <a:pt x="108" y="59"/>
                    <a:pt x="109" y="60"/>
                    <a:pt x="109" y="61"/>
                  </a:cubicBezTo>
                  <a:cubicBezTo>
                    <a:pt x="109" y="62"/>
                    <a:pt x="110" y="62"/>
                    <a:pt x="110" y="63"/>
                  </a:cubicBezTo>
                  <a:cubicBezTo>
                    <a:pt x="110" y="64"/>
                    <a:pt x="110" y="65"/>
                    <a:pt x="110" y="65"/>
                  </a:cubicBezTo>
                  <a:lnTo>
                    <a:pt x="83" y="70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79" name="Freeform 242"/>
            <p:cNvSpPr>
              <a:spLocks/>
            </p:cNvSpPr>
            <p:nvPr/>
          </p:nvSpPr>
          <p:spPr bwMode="auto">
            <a:xfrm>
              <a:off x="2255838" y="6134101"/>
              <a:ext cx="128588" cy="517525"/>
            </a:xfrm>
            <a:custGeom>
              <a:avLst/>
              <a:gdLst>
                <a:gd name="T0" fmla="*/ 0 w 31"/>
                <a:gd name="T1" fmla="*/ 2147483646 h 117"/>
                <a:gd name="T2" fmla="*/ 2147483646 w 31"/>
                <a:gd name="T3" fmla="*/ 2147483646 h 117"/>
                <a:gd name="T4" fmla="*/ 2147483646 w 31"/>
                <a:gd name="T5" fmla="*/ 2147483646 h 117"/>
                <a:gd name="T6" fmla="*/ 2147483646 w 31"/>
                <a:gd name="T7" fmla="*/ 2147483646 h 117"/>
                <a:gd name="T8" fmla="*/ 2147483646 w 31"/>
                <a:gd name="T9" fmla="*/ 2147483646 h 117"/>
                <a:gd name="T10" fmla="*/ 2147483646 w 31"/>
                <a:gd name="T11" fmla="*/ 2147483646 h 117"/>
                <a:gd name="T12" fmla="*/ 2147483646 w 31"/>
                <a:gd name="T13" fmla="*/ 2147483646 h 117"/>
                <a:gd name="T14" fmla="*/ 2147483646 w 31"/>
                <a:gd name="T15" fmla="*/ 2147483646 h 117"/>
                <a:gd name="T16" fmla="*/ 2147483646 w 31"/>
                <a:gd name="T17" fmla="*/ 0 h 117"/>
                <a:gd name="T18" fmla="*/ 2147483646 w 31"/>
                <a:gd name="T19" fmla="*/ 0 h 117"/>
                <a:gd name="T20" fmla="*/ 2147483646 w 31"/>
                <a:gd name="T21" fmla="*/ 2147483646 h 117"/>
                <a:gd name="T22" fmla="*/ 2147483646 w 31"/>
                <a:gd name="T23" fmla="*/ 2147483646 h 117"/>
                <a:gd name="T24" fmla="*/ 2147483646 w 31"/>
                <a:gd name="T25" fmla="*/ 2147483646 h 117"/>
                <a:gd name="T26" fmla="*/ 2147483646 w 31"/>
                <a:gd name="T27" fmla="*/ 2147483646 h 117"/>
                <a:gd name="T28" fmla="*/ 2147483646 w 31"/>
                <a:gd name="T29" fmla="*/ 2147483646 h 117"/>
                <a:gd name="T30" fmla="*/ 2147483646 w 31"/>
                <a:gd name="T31" fmla="*/ 2147483646 h 117"/>
                <a:gd name="T32" fmla="*/ 2147483646 w 31"/>
                <a:gd name="T33" fmla="*/ 2147483646 h 117"/>
                <a:gd name="T34" fmla="*/ 2147483646 w 31"/>
                <a:gd name="T35" fmla="*/ 2147483646 h 117"/>
                <a:gd name="T36" fmla="*/ 2147483646 w 31"/>
                <a:gd name="T37" fmla="*/ 2147483646 h 117"/>
                <a:gd name="T38" fmla="*/ 0 w 31"/>
                <a:gd name="T39" fmla="*/ 2147483646 h 11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1"/>
                <a:gd name="T61" fmla="*/ 0 h 117"/>
                <a:gd name="T62" fmla="*/ 31 w 31"/>
                <a:gd name="T63" fmla="*/ 117 h 11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1" h="117">
                  <a:moveTo>
                    <a:pt x="0" y="117"/>
                  </a:moveTo>
                  <a:cubicBezTo>
                    <a:pt x="0" y="117"/>
                    <a:pt x="0" y="115"/>
                    <a:pt x="1" y="112"/>
                  </a:cubicBezTo>
                  <a:cubicBezTo>
                    <a:pt x="1" y="108"/>
                    <a:pt x="1" y="103"/>
                    <a:pt x="1" y="98"/>
                  </a:cubicBezTo>
                  <a:cubicBezTo>
                    <a:pt x="2" y="86"/>
                    <a:pt x="3" y="70"/>
                    <a:pt x="6" y="55"/>
                  </a:cubicBezTo>
                  <a:cubicBezTo>
                    <a:pt x="8" y="47"/>
                    <a:pt x="9" y="40"/>
                    <a:pt x="12" y="33"/>
                  </a:cubicBezTo>
                  <a:cubicBezTo>
                    <a:pt x="14" y="26"/>
                    <a:pt x="17" y="20"/>
                    <a:pt x="19" y="15"/>
                  </a:cubicBezTo>
                  <a:cubicBezTo>
                    <a:pt x="21" y="12"/>
                    <a:pt x="22" y="10"/>
                    <a:pt x="24" y="8"/>
                  </a:cubicBezTo>
                  <a:cubicBezTo>
                    <a:pt x="25" y="6"/>
                    <a:pt x="26" y="4"/>
                    <a:pt x="27" y="3"/>
                  </a:cubicBezTo>
                  <a:cubicBezTo>
                    <a:pt x="29" y="2"/>
                    <a:pt x="30" y="1"/>
                    <a:pt x="3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1" y="0"/>
                    <a:pt x="31" y="1"/>
                  </a:cubicBezTo>
                  <a:cubicBezTo>
                    <a:pt x="30" y="1"/>
                    <a:pt x="29" y="2"/>
                    <a:pt x="28" y="4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5" y="11"/>
                    <a:pt x="24" y="14"/>
                    <a:pt x="23" y="16"/>
                  </a:cubicBezTo>
                  <a:cubicBezTo>
                    <a:pt x="22" y="21"/>
                    <a:pt x="21" y="28"/>
                    <a:pt x="20" y="35"/>
                  </a:cubicBezTo>
                  <a:cubicBezTo>
                    <a:pt x="20" y="42"/>
                    <a:pt x="20" y="49"/>
                    <a:pt x="20" y="56"/>
                  </a:cubicBezTo>
                  <a:cubicBezTo>
                    <a:pt x="21" y="71"/>
                    <a:pt x="23" y="85"/>
                    <a:pt x="25" y="96"/>
                  </a:cubicBezTo>
                  <a:cubicBezTo>
                    <a:pt x="26" y="102"/>
                    <a:pt x="27" y="106"/>
                    <a:pt x="27" y="109"/>
                  </a:cubicBezTo>
                  <a:cubicBezTo>
                    <a:pt x="28" y="112"/>
                    <a:pt x="28" y="114"/>
                    <a:pt x="28" y="114"/>
                  </a:cubicBezTo>
                  <a:lnTo>
                    <a:pt x="0" y="117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80" name="Freeform 243"/>
            <p:cNvSpPr>
              <a:spLocks/>
            </p:cNvSpPr>
            <p:nvPr/>
          </p:nvSpPr>
          <p:spPr bwMode="auto">
            <a:xfrm>
              <a:off x="2605088" y="6294439"/>
              <a:ext cx="358775" cy="382588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81" name="Oval 244"/>
            <p:cNvSpPr>
              <a:spLocks noChangeArrowheads="1"/>
            </p:cNvSpPr>
            <p:nvPr/>
          </p:nvSpPr>
          <p:spPr bwMode="auto">
            <a:xfrm>
              <a:off x="2722563" y="6421439"/>
              <a:ext cx="125413" cy="1333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82" name="Oval 245"/>
            <p:cNvSpPr>
              <a:spLocks noChangeArrowheads="1"/>
            </p:cNvSpPr>
            <p:nvPr/>
          </p:nvSpPr>
          <p:spPr bwMode="auto">
            <a:xfrm>
              <a:off x="2743201" y="6443664"/>
              <a:ext cx="84138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83" name="Freeform 246"/>
            <p:cNvSpPr>
              <a:spLocks/>
            </p:cNvSpPr>
            <p:nvPr/>
          </p:nvSpPr>
          <p:spPr bwMode="auto">
            <a:xfrm>
              <a:off x="2605088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84" name="Oval 247"/>
            <p:cNvSpPr>
              <a:spLocks noChangeArrowheads="1"/>
            </p:cNvSpPr>
            <p:nvPr/>
          </p:nvSpPr>
          <p:spPr bwMode="auto">
            <a:xfrm>
              <a:off x="2722563" y="6069014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85" name="Oval 248"/>
            <p:cNvSpPr>
              <a:spLocks noChangeArrowheads="1"/>
            </p:cNvSpPr>
            <p:nvPr/>
          </p:nvSpPr>
          <p:spPr bwMode="auto">
            <a:xfrm>
              <a:off x="2743201" y="6091239"/>
              <a:ext cx="84138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86" name="Freeform 249"/>
            <p:cNvSpPr>
              <a:spLocks/>
            </p:cNvSpPr>
            <p:nvPr/>
          </p:nvSpPr>
          <p:spPr bwMode="auto">
            <a:xfrm>
              <a:off x="2205038" y="5834064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87" name="Oval 250"/>
            <p:cNvSpPr>
              <a:spLocks noChangeArrowheads="1"/>
            </p:cNvSpPr>
            <p:nvPr/>
          </p:nvSpPr>
          <p:spPr bwMode="auto">
            <a:xfrm>
              <a:off x="2322513" y="5962651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88" name="Freeform 252"/>
            <p:cNvSpPr>
              <a:spLocks/>
            </p:cNvSpPr>
            <p:nvPr/>
          </p:nvSpPr>
          <p:spPr bwMode="auto">
            <a:xfrm>
              <a:off x="1738313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89" name="Oval 253"/>
            <p:cNvSpPr>
              <a:spLocks noChangeArrowheads="1"/>
            </p:cNvSpPr>
            <p:nvPr/>
          </p:nvSpPr>
          <p:spPr bwMode="auto">
            <a:xfrm>
              <a:off x="1855788" y="6069014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90" name="Oval 254"/>
            <p:cNvSpPr>
              <a:spLocks noChangeArrowheads="1"/>
            </p:cNvSpPr>
            <p:nvPr/>
          </p:nvSpPr>
          <p:spPr bwMode="auto">
            <a:xfrm>
              <a:off x="1876426" y="6091239"/>
              <a:ext cx="82550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91" name="Freeform 255"/>
            <p:cNvSpPr>
              <a:spLocks/>
            </p:cNvSpPr>
            <p:nvPr/>
          </p:nvSpPr>
          <p:spPr bwMode="auto">
            <a:xfrm>
              <a:off x="1638301" y="6205539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92" name="Oval 256"/>
            <p:cNvSpPr>
              <a:spLocks noChangeArrowheads="1"/>
            </p:cNvSpPr>
            <p:nvPr/>
          </p:nvSpPr>
          <p:spPr bwMode="auto">
            <a:xfrm>
              <a:off x="1755776" y="6334126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93" name="Oval 257"/>
            <p:cNvSpPr>
              <a:spLocks noChangeArrowheads="1"/>
            </p:cNvSpPr>
            <p:nvPr/>
          </p:nvSpPr>
          <p:spPr bwMode="auto">
            <a:xfrm>
              <a:off x="1776413" y="6354764"/>
              <a:ext cx="82550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994" name="Freeform 259"/>
            <p:cNvSpPr>
              <a:spLocks/>
            </p:cNvSpPr>
            <p:nvPr/>
          </p:nvSpPr>
          <p:spPr bwMode="auto">
            <a:xfrm>
              <a:off x="11047414" y="5583239"/>
              <a:ext cx="204788" cy="1147763"/>
            </a:xfrm>
            <a:custGeom>
              <a:avLst/>
              <a:gdLst>
                <a:gd name="T0" fmla="*/ 2147483646 w 129"/>
                <a:gd name="T1" fmla="*/ 2147483646 h 723"/>
                <a:gd name="T2" fmla="*/ 0 w 129"/>
                <a:gd name="T3" fmla="*/ 2147483646 h 723"/>
                <a:gd name="T4" fmla="*/ 2147483646 w 129"/>
                <a:gd name="T5" fmla="*/ 2147483646 h 723"/>
                <a:gd name="T6" fmla="*/ 2147483646 w 129"/>
                <a:gd name="T7" fmla="*/ 0 h 723"/>
                <a:gd name="T8" fmla="*/ 2147483646 w 129"/>
                <a:gd name="T9" fmla="*/ 2147483646 h 7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9"/>
                <a:gd name="T16" fmla="*/ 0 h 723"/>
                <a:gd name="T17" fmla="*/ 129 w 129"/>
                <a:gd name="T18" fmla="*/ 723 h 7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9" h="723">
                  <a:moveTo>
                    <a:pt x="27" y="61"/>
                  </a:moveTo>
                  <a:lnTo>
                    <a:pt x="0" y="712"/>
                  </a:lnTo>
                  <a:lnTo>
                    <a:pt x="129" y="723"/>
                  </a:lnTo>
                  <a:lnTo>
                    <a:pt x="98" y="0"/>
                  </a:lnTo>
                  <a:lnTo>
                    <a:pt x="27" y="6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95" name="Freeform 262"/>
            <p:cNvSpPr>
              <a:spLocks/>
            </p:cNvSpPr>
            <p:nvPr/>
          </p:nvSpPr>
          <p:spPr bwMode="auto">
            <a:xfrm>
              <a:off x="11214101" y="5913439"/>
              <a:ext cx="30163" cy="596900"/>
            </a:xfrm>
            <a:custGeom>
              <a:avLst/>
              <a:gdLst>
                <a:gd name="T0" fmla="*/ 0 w 7"/>
                <a:gd name="T1" fmla="*/ 0 h 135"/>
                <a:gd name="T2" fmla="*/ 2147483646 w 7"/>
                <a:gd name="T3" fmla="*/ 2147483646 h 135"/>
                <a:gd name="T4" fmla="*/ 2147483646 w 7"/>
                <a:gd name="T5" fmla="*/ 2147483646 h 135"/>
                <a:gd name="T6" fmla="*/ 0 w 7"/>
                <a:gd name="T7" fmla="*/ 0 h 135"/>
                <a:gd name="T8" fmla="*/ 0 w 7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35"/>
                <a:gd name="T17" fmla="*/ 7 w 7"/>
                <a:gd name="T18" fmla="*/ 135 h 1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35">
                  <a:moveTo>
                    <a:pt x="0" y="0"/>
                  </a:moveTo>
                  <a:cubicBezTo>
                    <a:pt x="7" y="135"/>
                    <a:pt x="7" y="135"/>
                    <a:pt x="7" y="135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96" name="Freeform 263"/>
            <p:cNvSpPr>
              <a:spLocks/>
            </p:cNvSpPr>
            <p:nvPr/>
          </p:nvSpPr>
          <p:spPr bwMode="auto">
            <a:xfrm>
              <a:off x="11244264" y="6510339"/>
              <a:ext cx="3175" cy="123825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0 h 28"/>
                <a:gd name="T4" fmla="*/ 2147483646 w 1"/>
                <a:gd name="T5" fmla="*/ 2147483646 h 28"/>
                <a:gd name="T6" fmla="*/ 2147483646 w 1"/>
                <a:gd name="T7" fmla="*/ 2147483646 h 28"/>
                <a:gd name="T8" fmla="*/ 0 w 1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8"/>
                <a:gd name="T17" fmla="*/ 1 w 1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97" name="Freeform 264"/>
            <p:cNvSpPr>
              <a:spLocks/>
            </p:cNvSpPr>
            <p:nvPr/>
          </p:nvSpPr>
          <p:spPr bwMode="auto">
            <a:xfrm>
              <a:off x="11247439" y="6634164"/>
              <a:ext cx="4763" cy="96838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0 h 22"/>
                <a:gd name="T4" fmla="*/ 2147483646 w 1"/>
                <a:gd name="T5" fmla="*/ 2147483646 h 22"/>
                <a:gd name="T6" fmla="*/ 0 w 1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22"/>
                <a:gd name="T14" fmla="*/ 1 w 1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2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98" name="Freeform 265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5999" name="Freeform 266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00" name="Freeform 267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01" name="Freeform 268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02" name="Freeform 269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03" name="Freeform 270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04" name="Freeform 283"/>
            <p:cNvSpPr>
              <a:spLocks/>
            </p:cNvSpPr>
            <p:nvPr/>
          </p:nvSpPr>
          <p:spPr bwMode="auto">
            <a:xfrm>
              <a:off x="1296988" y="5318126"/>
              <a:ext cx="195263" cy="1500188"/>
            </a:xfrm>
            <a:custGeom>
              <a:avLst/>
              <a:gdLst>
                <a:gd name="T0" fmla="*/ 2147483646 w 123"/>
                <a:gd name="T1" fmla="*/ 0 h 945"/>
                <a:gd name="T2" fmla="*/ 0 w 123"/>
                <a:gd name="T3" fmla="*/ 2147483646 h 945"/>
                <a:gd name="T4" fmla="*/ 2147483646 w 123"/>
                <a:gd name="T5" fmla="*/ 2147483646 h 945"/>
                <a:gd name="T6" fmla="*/ 2147483646 w 123"/>
                <a:gd name="T7" fmla="*/ 0 h 945"/>
                <a:gd name="T8" fmla="*/ 2147483646 w 123"/>
                <a:gd name="T9" fmla="*/ 0 h 9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3"/>
                <a:gd name="T16" fmla="*/ 0 h 945"/>
                <a:gd name="T17" fmla="*/ 123 w 123"/>
                <a:gd name="T18" fmla="*/ 945 h 9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3" h="945">
                  <a:moveTo>
                    <a:pt x="23" y="0"/>
                  </a:moveTo>
                  <a:lnTo>
                    <a:pt x="0" y="934"/>
                  </a:lnTo>
                  <a:lnTo>
                    <a:pt x="123" y="945"/>
                  </a:lnTo>
                  <a:lnTo>
                    <a:pt x="100" y="0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05" name="Freeform 327"/>
            <p:cNvSpPr>
              <a:spLocks/>
            </p:cNvSpPr>
            <p:nvPr/>
          </p:nvSpPr>
          <p:spPr bwMode="auto">
            <a:xfrm>
              <a:off x="8234364" y="6275389"/>
              <a:ext cx="479425" cy="557213"/>
            </a:xfrm>
            <a:custGeom>
              <a:avLst/>
              <a:gdLst>
                <a:gd name="T0" fmla="*/ 0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2147483646 w 115"/>
                <a:gd name="T27" fmla="*/ 2147483646 h 126"/>
                <a:gd name="T28" fmla="*/ 2147483646 w 115"/>
                <a:gd name="T29" fmla="*/ 0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0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0" y="122"/>
                  </a:moveTo>
                  <a:cubicBezTo>
                    <a:pt x="0" y="122"/>
                    <a:pt x="0" y="121"/>
                    <a:pt x="1" y="120"/>
                  </a:cubicBezTo>
                  <a:cubicBezTo>
                    <a:pt x="1" y="118"/>
                    <a:pt x="1" y="116"/>
                    <a:pt x="2" y="114"/>
                  </a:cubicBezTo>
                  <a:cubicBezTo>
                    <a:pt x="3" y="109"/>
                    <a:pt x="5" y="102"/>
                    <a:pt x="9" y="94"/>
                  </a:cubicBezTo>
                  <a:cubicBezTo>
                    <a:pt x="12" y="86"/>
                    <a:pt x="16" y="77"/>
                    <a:pt x="21" y="67"/>
                  </a:cubicBezTo>
                  <a:cubicBezTo>
                    <a:pt x="23" y="63"/>
                    <a:pt x="26" y="58"/>
                    <a:pt x="29" y="53"/>
                  </a:cubicBezTo>
                  <a:cubicBezTo>
                    <a:pt x="33" y="49"/>
                    <a:pt x="36" y="44"/>
                    <a:pt x="40" y="40"/>
                  </a:cubicBezTo>
                  <a:cubicBezTo>
                    <a:pt x="43" y="36"/>
                    <a:pt x="47" y="32"/>
                    <a:pt x="51" y="28"/>
                  </a:cubicBezTo>
                  <a:cubicBezTo>
                    <a:pt x="56" y="24"/>
                    <a:pt x="60" y="21"/>
                    <a:pt x="64" y="18"/>
                  </a:cubicBezTo>
                  <a:cubicBezTo>
                    <a:pt x="66" y="17"/>
                    <a:pt x="69" y="15"/>
                    <a:pt x="71" y="14"/>
                  </a:cubicBezTo>
                  <a:cubicBezTo>
                    <a:pt x="73" y="13"/>
                    <a:pt x="75" y="12"/>
                    <a:pt x="77" y="10"/>
                  </a:cubicBezTo>
                  <a:cubicBezTo>
                    <a:pt x="81" y="8"/>
                    <a:pt x="85" y="7"/>
                    <a:pt x="89" y="5"/>
                  </a:cubicBezTo>
                  <a:cubicBezTo>
                    <a:pt x="93" y="4"/>
                    <a:pt x="97" y="3"/>
                    <a:pt x="100" y="2"/>
                  </a:cubicBezTo>
                  <a:cubicBezTo>
                    <a:pt x="103" y="2"/>
                    <a:pt x="106" y="1"/>
                    <a:pt x="108" y="1"/>
                  </a:cubicBezTo>
                  <a:cubicBezTo>
                    <a:pt x="113" y="0"/>
                    <a:pt x="115" y="0"/>
                    <a:pt x="115" y="0"/>
                  </a:cubicBezTo>
                  <a:cubicBezTo>
                    <a:pt x="115" y="0"/>
                    <a:pt x="113" y="1"/>
                    <a:pt x="109" y="2"/>
                  </a:cubicBezTo>
                  <a:cubicBezTo>
                    <a:pt x="107" y="3"/>
                    <a:pt x="104" y="5"/>
                    <a:pt x="101" y="6"/>
                  </a:cubicBezTo>
                  <a:cubicBezTo>
                    <a:pt x="98" y="7"/>
                    <a:pt x="95" y="9"/>
                    <a:pt x="92" y="11"/>
                  </a:cubicBezTo>
                  <a:cubicBezTo>
                    <a:pt x="89" y="13"/>
                    <a:pt x="86" y="16"/>
                    <a:pt x="82" y="19"/>
                  </a:cubicBezTo>
                  <a:cubicBezTo>
                    <a:pt x="81" y="20"/>
                    <a:pt x="79" y="22"/>
                    <a:pt x="78" y="23"/>
                  </a:cubicBezTo>
                  <a:cubicBezTo>
                    <a:pt x="76" y="25"/>
                    <a:pt x="74" y="26"/>
                    <a:pt x="73" y="28"/>
                  </a:cubicBezTo>
                  <a:cubicBezTo>
                    <a:pt x="70" y="32"/>
                    <a:pt x="67" y="35"/>
                    <a:pt x="64" y="39"/>
                  </a:cubicBezTo>
                  <a:cubicBezTo>
                    <a:pt x="62" y="43"/>
                    <a:pt x="59" y="48"/>
                    <a:pt x="57" y="52"/>
                  </a:cubicBezTo>
                  <a:cubicBezTo>
                    <a:pt x="48" y="69"/>
                    <a:pt x="44" y="88"/>
                    <a:pt x="43" y="103"/>
                  </a:cubicBezTo>
                  <a:cubicBezTo>
                    <a:pt x="42" y="110"/>
                    <a:pt x="42" y="116"/>
                    <a:pt x="42" y="120"/>
                  </a:cubicBezTo>
                  <a:cubicBezTo>
                    <a:pt x="42" y="122"/>
                    <a:pt x="42" y="123"/>
                    <a:pt x="42" y="124"/>
                  </a:cubicBezTo>
                  <a:cubicBezTo>
                    <a:pt x="42" y="125"/>
                    <a:pt x="42" y="125"/>
                    <a:pt x="42" y="125"/>
                  </a:cubicBezTo>
                  <a:cubicBezTo>
                    <a:pt x="42" y="126"/>
                    <a:pt x="42" y="126"/>
                    <a:pt x="42" y="126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06" name="Freeform 328"/>
            <p:cNvSpPr>
              <a:spLocks/>
            </p:cNvSpPr>
            <p:nvPr/>
          </p:nvSpPr>
          <p:spPr bwMode="auto">
            <a:xfrm>
              <a:off x="7975601" y="6275389"/>
              <a:ext cx="479425" cy="557213"/>
            </a:xfrm>
            <a:custGeom>
              <a:avLst/>
              <a:gdLst>
                <a:gd name="T0" fmla="*/ 2147483646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0 w 115"/>
                <a:gd name="T27" fmla="*/ 0 h 126"/>
                <a:gd name="T28" fmla="*/ 2147483646 w 115"/>
                <a:gd name="T29" fmla="*/ 2147483646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2147483646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73" y="126"/>
                  </a:moveTo>
                  <a:cubicBezTo>
                    <a:pt x="73" y="125"/>
                    <a:pt x="73" y="125"/>
                    <a:pt x="73" y="125"/>
                  </a:cubicBezTo>
                  <a:cubicBezTo>
                    <a:pt x="73" y="125"/>
                    <a:pt x="73" y="125"/>
                    <a:pt x="73" y="124"/>
                  </a:cubicBezTo>
                  <a:cubicBezTo>
                    <a:pt x="73" y="123"/>
                    <a:pt x="73" y="122"/>
                    <a:pt x="73" y="120"/>
                  </a:cubicBezTo>
                  <a:cubicBezTo>
                    <a:pt x="73" y="116"/>
                    <a:pt x="73" y="110"/>
                    <a:pt x="72" y="103"/>
                  </a:cubicBezTo>
                  <a:cubicBezTo>
                    <a:pt x="70" y="88"/>
                    <a:pt x="66" y="69"/>
                    <a:pt x="58" y="52"/>
                  </a:cubicBezTo>
                  <a:cubicBezTo>
                    <a:pt x="56" y="48"/>
                    <a:pt x="53" y="43"/>
                    <a:pt x="51" y="39"/>
                  </a:cubicBezTo>
                  <a:cubicBezTo>
                    <a:pt x="48" y="35"/>
                    <a:pt x="45" y="32"/>
                    <a:pt x="42" y="28"/>
                  </a:cubicBezTo>
                  <a:cubicBezTo>
                    <a:pt x="40" y="26"/>
                    <a:pt x="39" y="25"/>
                    <a:pt x="37" y="23"/>
                  </a:cubicBezTo>
                  <a:cubicBezTo>
                    <a:pt x="36" y="22"/>
                    <a:pt x="34" y="20"/>
                    <a:pt x="32" y="19"/>
                  </a:cubicBezTo>
                  <a:cubicBezTo>
                    <a:pt x="29" y="16"/>
                    <a:pt x="26" y="13"/>
                    <a:pt x="23" y="11"/>
                  </a:cubicBezTo>
                  <a:cubicBezTo>
                    <a:pt x="20" y="9"/>
                    <a:pt x="16" y="7"/>
                    <a:pt x="14" y="6"/>
                  </a:cubicBezTo>
                  <a:cubicBezTo>
                    <a:pt x="11" y="5"/>
                    <a:pt x="8" y="3"/>
                    <a:pt x="6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7" y="1"/>
                  </a:cubicBezTo>
                  <a:cubicBezTo>
                    <a:pt x="9" y="1"/>
                    <a:pt x="12" y="2"/>
                    <a:pt x="15" y="2"/>
                  </a:cubicBezTo>
                  <a:cubicBezTo>
                    <a:pt x="18" y="3"/>
                    <a:pt x="22" y="4"/>
                    <a:pt x="26" y="5"/>
                  </a:cubicBezTo>
                  <a:cubicBezTo>
                    <a:pt x="29" y="7"/>
                    <a:pt x="33" y="8"/>
                    <a:pt x="38" y="10"/>
                  </a:cubicBezTo>
                  <a:cubicBezTo>
                    <a:pt x="40" y="12"/>
                    <a:pt x="42" y="13"/>
                    <a:pt x="44" y="14"/>
                  </a:cubicBezTo>
                  <a:cubicBezTo>
                    <a:pt x="46" y="15"/>
                    <a:pt x="49" y="17"/>
                    <a:pt x="51" y="18"/>
                  </a:cubicBezTo>
                  <a:cubicBezTo>
                    <a:pt x="55" y="21"/>
                    <a:pt x="59" y="24"/>
                    <a:pt x="63" y="28"/>
                  </a:cubicBezTo>
                  <a:cubicBezTo>
                    <a:pt x="68" y="32"/>
                    <a:pt x="71" y="36"/>
                    <a:pt x="75" y="40"/>
                  </a:cubicBezTo>
                  <a:cubicBezTo>
                    <a:pt x="79" y="44"/>
                    <a:pt x="82" y="49"/>
                    <a:pt x="86" y="53"/>
                  </a:cubicBezTo>
                  <a:cubicBezTo>
                    <a:pt x="89" y="58"/>
                    <a:pt x="92" y="63"/>
                    <a:pt x="94" y="67"/>
                  </a:cubicBezTo>
                  <a:cubicBezTo>
                    <a:pt x="99" y="77"/>
                    <a:pt x="103" y="86"/>
                    <a:pt x="106" y="94"/>
                  </a:cubicBezTo>
                  <a:cubicBezTo>
                    <a:pt x="109" y="102"/>
                    <a:pt x="111" y="109"/>
                    <a:pt x="113" y="114"/>
                  </a:cubicBezTo>
                  <a:cubicBezTo>
                    <a:pt x="113" y="116"/>
                    <a:pt x="114" y="118"/>
                    <a:pt x="114" y="120"/>
                  </a:cubicBezTo>
                  <a:cubicBezTo>
                    <a:pt x="114" y="121"/>
                    <a:pt x="115" y="122"/>
                    <a:pt x="115" y="122"/>
                  </a:cubicBezTo>
                  <a:lnTo>
                    <a:pt x="73" y="126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07" name="Freeform 329"/>
            <p:cNvSpPr>
              <a:spLocks/>
            </p:cNvSpPr>
            <p:nvPr/>
          </p:nvSpPr>
          <p:spPr bwMode="auto">
            <a:xfrm>
              <a:off x="8255001" y="6515101"/>
              <a:ext cx="492125" cy="317500"/>
            </a:xfrm>
            <a:custGeom>
              <a:avLst/>
              <a:gdLst>
                <a:gd name="T0" fmla="*/ 0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0 h 72"/>
                <a:gd name="T32" fmla="*/ 2147483646 w 118"/>
                <a:gd name="T33" fmla="*/ 0 h 72"/>
                <a:gd name="T34" fmla="*/ 2147483646 w 118"/>
                <a:gd name="T35" fmla="*/ 0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2147483646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2147483646 h 72"/>
                <a:gd name="T50" fmla="*/ 2147483646 w 118"/>
                <a:gd name="T51" fmla="*/ 2147483646 h 72"/>
                <a:gd name="T52" fmla="*/ 2147483646 w 118"/>
                <a:gd name="T53" fmla="*/ 2147483646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0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0" y="65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3"/>
                    <a:pt x="1" y="63"/>
                  </a:cubicBezTo>
                  <a:cubicBezTo>
                    <a:pt x="1" y="62"/>
                    <a:pt x="2" y="61"/>
                    <a:pt x="2" y="60"/>
                  </a:cubicBezTo>
                  <a:cubicBezTo>
                    <a:pt x="2" y="59"/>
                    <a:pt x="3" y="58"/>
                    <a:pt x="3" y="57"/>
                  </a:cubicBezTo>
                  <a:cubicBezTo>
                    <a:pt x="4" y="55"/>
                    <a:pt x="5" y="53"/>
                    <a:pt x="7" y="50"/>
                  </a:cubicBezTo>
                  <a:cubicBezTo>
                    <a:pt x="8" y="47"/>
                    <a:pt x="10" y="44"/>
                    <a:pt x="12" y="42"/>
                  </a:cubicBezTo>
                  <a:cubicBezTo>
                    <a:pt x="14" y="38"/>
                    <a:pt x="17" y="35"/>
                    <a:pt x="19" y="32"/>
                  </a:cubicBezTo>
                  <a:cubicBezTo>
                    <a:pt x="22" y="29"/>
                    <a:pt x="25" y="26"/>
                    <a:pt x="28" y="23"/>
                  </a:cubicBezTo>
                  <a:cubicBezTo>
                    <a:pt x="30" y="22"/>
                    <a:pt x="32" y="20"/>
                    <a:pt x="34" y="19"/>
                  </a:cubicBezTo>
                  <a:cubicBezTo>
                    <a:pt x="35" y="18"/>
                    <a:pt x="37" y="16"/>
                    <a:pt x="39" y="15"/>
                  </a:cubicBezTo>
                  <a:cubicBezTo>
                    <a:pt x="41" y="14"/>
                    <a:pt x="43" y="13"/>
                    <a:pt x="45" y="12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5" y="7"/>
                    <a:pt x="60" y="5"/>
                    <a:pt x="64" y="4"/>
                  </a:cubicBezTo>
                  <a:cubicBezTo>
                    <a:pt x="68" y="3"/>
                    <a:pt x="72" y="2"/>
                    <a:pt x="76" y="1"/>
                  </a:cubicBezTo>
                  <a:cubicBezTo>
                    <a:pt x="80" y="1"/>
                    <a:pt x="84" y="1"/>
                    <a:pt x="87" y="0"/>
                  </a:cubicBezTo>
                  <a:cubicBezTo>
                    <a:pt x="91" y="0"/>
                    <a:pt x="94" y="0"/>
                    <a:pt x="98" y="0"/>
                  </a:cubicBezTo>
                  <a:cubicBezTo>
                    <a:pt x="99" y="0"/>
                    <a:pt x="101" y="0"/>
                    <a:pt x="102" y="0"/>
                  </a:cubicBezTo>
                  <a:cubicBezTo>
                    <a:pt x="103" y="0"/>
                    <a:pt x="105" y="0"/>
                    <a:pt x="106" y="1"/>
                  </a:cubicBezTo>
                  <a:cubicBezTo>
                    <a:pt x="108" y="1"/>
                    <a:pt x="111" y="1"/>
                    <a:pt x="112" y="1"/>
                  </a:cubicBezTo>
                  <a:cubicBezTo>
                    <a:pt x="116" y="2"/>
                    <a:pt x="118" y="2"/>
                    <a:pt x="118" y="2"/>
                  </a:cubicBezTo>
                  <a:cubicBezTo>
                    <a:pt x="118" y="2"/>
                    <a:pt x="116" y="2"/>
                    <a:pt x="112" y="3"/>
                  </a:cubicBezTo>
                  <a:cubicBezTo>
                    <a:pt x="111" y="4"/>
                    <a:pt x="109" y="4"/>
                    <a:pt x="106" y="4"/>
                  </a:cubicBezTo>
                  <a:cubicBezTo>
                    <a:pt x="105" y="5"/>
                    <a:pt x="104" y="5"/>
                    <a:pt x="102" y="5"/>
                  </a:cubicBezTo>
                  <a:cubicBezTo>
                    <a:pt x="101" y="6"/>
                    <a:pt x="100" y="6"/>
                    <a:pt x="98" y="7"/>
                  </a:cubicBezTo>
                  <a:cubicBezTo>
                    <a:pt x="96" y="8"/>
                    <a:pt x="93" y="9"/>
                    <a:pt x="89" y="10"/>
                  </a:cubicBezTo>
                  <a:cubicBezTo>
                    <a:pt x="86" y="11"/>
                    <a:pt x="83" y="13"/>
                    <a:pt x="80" y="14"/>
                  </a:cubicBezTo>
                  <a:cubicBezTo>
                    <a:pt x="77" y="16"/>
                    <a:pt x="74" y="18"/>
                    <a:pt x="71" y="20"/>
                  </a:cubicBezTo>
                  <a:cubicBezTo>
                    <a:pt x="68" y="22"/>
                    <a:pt x="65" y="24"/>
                    <a:pt x="62" y="26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6" y="33"/>
                    <a:pt x="56" y="34"/>
                  </a:cubicBezTo>
                  <a:cubicBezTo>
                    <a:pt x="54" y="35"/>
                    <a:pt x="54" y="37"/>
                    <a:pt x="53" y="38"/>
                  </a:cubicBezTo>
                  <a:cubicBezTo>
                    <a:pt x="52" y="39"/>
                    <a:pt x="51" y="41"/>
                    <a:pt x="50" y="42"/>
                  </a:cubicBezTo>
                  <a:cubicBezTo>
                    <a:pt x="48" y="45"/>
                    <a:pt x="47" y="48"/>
                    <a:pt x="46" y="50"/>
                  </a:cubicBezTo>
                  <a:cubicBezTo>
                    <a:pt x="45" y="53"/>
                    <a:pt x="44" y="55"/>
                    <a:pt x="44" y="58"/>
                  </a:cubicBezTo>
                  <a:cubicBezTo>
                    <a:pt x="43" y="60"/>
                    <a:pt x="43" y="62"/>
                    <a:pt x="42" y="64"/>
                  </a:cubicBezTo>
                  <a:cubicBezTo>
                    <a:pt x="42" y="66"/>
                    <a:pt x="42" y="67"/>
                    <a:pt x="42" y="68"/>
                  </a:cubicBezTo>
                  <a:cubicBezTo>
                    <a:pt x="42" y="69"/>
                    <a:pt x="42" y="70"/>
                    <a:pt x="42" y="70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2" y="72"/>
                    <a:pt x="42" y="72"/>
                    <a:pt x="42" y="72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08" name="Freeform 330"/>
            <p:cNvSpPr>
              <a:spLocks/>
            </p:cNvSpPr>
            <p:nvPr/>
          </p:nvSpPr>
          <p:spPr bwMode="auto">
            <a:xfrm>
              <a:off x="7924801" y="6515101"/>
              <a:ext cx="492125" cy="317500"/>
            </a:xfrm>
            <a:custGeom>
              <a:avLst/>
              <a:gdLst>
                <a:gd name="T0" fmla="*/ 2147483646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2147483646 h 72"/>
                <a:gd name="T32" fmla="*/ 2147483646 w 118"/>
                <a:gd name="T33" fmla="*/ 2147483646 h 72"/>
                <a:gd name="T34" fmla="*/ 2147483646 w 118"/>
                <a:gd name="T35" fmla="*/ 2147483646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0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0 h 72"/>
                <a:gd name="T50" fmla="*/ 2147483646 w 118"/>
                <a:gd name="T51" fmla="*/ 0 h 72"/>
                <a:gd name="T52" fmla="*/ 2147483646 w 118"/>
                <a:gd name="T53" fmla="*/ 0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2147483646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77" y="72"/>
                  </a:moveTo>
                  <a:cubicBezTo>
                    <a:pt x="78" y="71"/>
                    <a:pt x="78" y="71"/>
                    <a:pt x="78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7" y="71"/>
                    <a:pt x="77" y="71"/>
                    <a:pt x="77" y="71"/>
                  </a:cubicBezTo>
                  <a:cubicBezTo>
                    <a:pt x="77" y="71"/>
                    <a:pt x="77" y="71"/>
                    <a:pt x="77" y="70"/>
                  </a:cubicBezTo>
                  <a:cubicBezTo>
                    <a:pt x="77" y="70"/>
                    <a:pt x="77" y="69"/>
                    <a:pt x="77" y="68"/>
                  </a:cubicBezTo>
                  <a:cubicBezTo>
                    <a:pt x="76" y="67"/>
                    <a:pt x="76" y="66"/>
                    <a:pt x="76" y="64"/>
                  </a:cubicBezTo>
                  <a:cubicBezTo>
                    <a:pt x="76" y="62"/>
                    <a:pt x="75" y="60"/>
                    <a:pt x="75" y="58"/>
                  </a:cubicBezTo>
                  <a:cubicBezTo>
                    <a:pt x="74" y="55"/>
                    <a:pt x="73" y="53"/>
                    <a:pt x="72" y="50"/>
                  </a:cubicBezTo>
                  <a:cubicBezTo>
                    <a:pt x="71" y="48"/>
                    <a:pt x="70" y="45"/>
                    <a:pt x="68" y="42"/>
                  </a:cubicBezTo>
                  <a:cubicBezTo>
                    <a:pt x="67" y="41"/>
                    <a:pt x="67" y="39"/>
                    <a:pt x="66" y="38"/>
                  </a:cubicBezTo>
                  <a:cubicBezTo>
                    <a:pt x="65" y="37"/>
                    <a:pt x="64" y="35"/>
                    <a:pt x="63" y="34"/>
                  </a:cubicBezTo>
                  <a:cubicBezTo>
                    <a:pt x="62" y="33"/>
                    <a:pt x="61" y="31"/>
                    <a:pt x="59" y="30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3" y="24"/>
                    <a:pt x="50" y="22"/>
                    <a:pt x="47" y="20"/>
                  </a:cubicBezTo>
                  <a:cubicBezTo>
                    <a:pt x="44" y="18"/>
                    <a:pt x="41" y="16"/>
                    <a:pt x="38" y="14"/>
                  </a:cubicBezTo>
                  <a:cubicBezTo>
                    <a:pt x="35" y="13"/>
                    <a:pt x="32" y="11"/>
                    <a:pt x="29" y="10"/>
                  </a:cubicBezTo>
                  <a:cubicBezTo>
                    <a:pt x="26" y="9"/>
                    <a:pt x="23" y="8"/>
                    <a:pt x="20" y="7"/>
                  </a:cubicBezTo>
                  <a:cubicBezTo>
                    <a:pt x="18" y="6"/>
                    <a:pt x="17" y="6"/>
                    <a:pt x="16" y="5"/>
                  </a:cubicBezTo>
                  <a:cubicBezTo>
                    <a:pt x="14" y="5"/>
                    <a:pt x="13" y="5"/>
                    <a:pt x="12" y="4"/>
                  </a:cubicBezTo>
                  <a:cubicBezTo>
                    <a:pt x="10" y="4"/>
                    <a:pt x="7" y="4"/>
                    <a:pt x="6" y="3"/>
                  </a:cubicBezTo>
                  <a:cubicBezTo>
                    <a:pt x="2" y="2"/>
                    <a:pt x="0" y="2"/>
                    <a:pt x="0" y="2"/>
                  </a:cubicBezTo>
                  <a:cubicBezTo>
                    <a:pt x="0" y="2"/>
                    <a:pt x="2" y="2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0"/>
                    <a:pt x="15" y="0"/>
                    <a:pt x="16" y="0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4" y="0"/>
                    <a:pt x="27" y="0"/>
                    <a:pt x="31" y="0"/>
                  </a:cubicBezTo>
                  <a:cubicBezTo>
                    <a:pt x="34" y="1"/>
                    <a:pt x="38" y="1"/>
                    <a:pt x="42" y="1"/>
                  </a:cubicBezTo>
                  <a:cubicBezTo>
                    <a:pt x="46" y="2"/>
                    <a:pt x="50" y="3"/>
                    <a:pt x="54" y="4"/>
                  </a:cubicBezTo>
                  <a:cubicBezTo>
                    <a:pt x="59" y="5"/>
                    <a:pt x="63" y="7"/>
                    <a:pt x="67" y="9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5" y="13"/>
                    <a:pt x="77" y="14"/>
                    <a:pt x="79" y="15"/>
                  </a:cubicBezTo>
                  <a:cubicBezTo>
                    <a:pt x="81" y="16"/>
                    <a:pt x="83" y="18"/>
                    <a:pt x="85" y="19"/>
                  </a:cubicBezTo>
                  <a:cubicBezTo>
                    <a:pt x="86" y="20"/>
                    <a:pt x="88" y="22"/>
                    <a:pt x="90" y="23"/>
                  </a:cubicBezTo>
                  <a:cubicBezTo>
                    <a:pt x="93" y="26"/>
                    <a:pt x="96" y="29"/>
                    <a:pt x="99" y="32"/>
                  </a:cubicBezTo>
                  <a:cubicBezTo>
                    <a:pt x="102" y="35"/>
                    <a:pt x="104" y="38"/>
                    <a:pt x="106" y="42"/>
                  </a:cubicBezTo>
                  <a:cubicBezTo>
                    <a:pt x="108" y="44"/>
                    <a:pt x="110" y="47"/>
                    <a:pt x="112" y="50"/>
                  </a:cubicBezTo>
                  <a:cubicBezTo>
                    <a:pt x="113" y="53"/>
                    <a:pt x="114" y="55"/>
                    <a:pt x="115" y="57"/>
                  </a:cubicBezTo>
                  <a:cubicBezTo>
                    <a:pt x="115" y="58"/>
                    <a:pt x="116" y="59"/>
                    <a:pt x="116" y="60"/>
                  </a:cubicBezTo>
                  <a:cubicBezTo>
                    <a:pt x="117" y="61"/>
                    <a:pt x="117" y="62"/>
                    <a:pt x="117" y="63"/>
                  </a:cubicBezTo>
                  <a:cubicBezTo>
                    <a:pt x="117" y="63"/>
                    <a:pt x="117" y="64"/>
                    <a:pt x="118" y="64"/>
                  </a:cubicBezTo>
                  <a:cubicBezTo>
                    <a:pt x="118" y="65"/>
                    <a:pt x="118" y="65"/>
                    <a:pt x="118" y="65"/>
                  </a:cubicBezTo>
                  <a:lnTo>
                    <a:pt x="77" y="7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09" name="Freeform 331"/>
            <p:cNvSpPr>
              <a:spLocks/>
            </p:cNvSpPr>
            <p:nvPr/>
          </p:nvSpPr>
          <p:spPr bwMode="auto">
            <a:xfrm>
              <a:off x="8250239" y="6218239"/>
              <a:ext cx="174625" cy="525463"/>
            </a:xfrm>
            <a:custGeom>
              <a:avLst/>
              <a:gdLst>
                <a:gd name="T0" fmla="*/ 0 w 42"/>
                <a:gd name="T1" fmla="*/ 2147483646 h 119"/>
                <a:gd name="T2" fmla="*/ 0 w 42"/>
                <a:gd name="T3" fmla="*/ 2147483646 h 119"/>
                <a:gd name="T4" fmla="*/ 0 w 42"/>
                <a:gd name="T5" fmla="*/ 2147483646 h 119"/>
                <a:gd name="T6" fmla="*/ 2147483646 w 42"/>
                <a:gd name="T7" fmla="*/ 2147483646 h 119"/>
                <a:gd name="T8" fmla="*/ 2147483646 w 42"/>
                <a:gd name="T9" fmla="*/ 2147483646 h 119"/>
                <a:gd name="T10" fmla="*/ 2147483646 w 42"/>
                <a:gd name="T11" fmla="*/ 2147483646 h 119"/>
                <a:gd name="T12" fmla="*/ 2147483646 w 42"/>
                <a:gd name="T13" fmla="*/ 2147483646 h 119"/>
                <a:gd name="T14" fmla="*/ 2147483646 w 42"/>
                <a:gd name="T15" fmla="*/ 2147483646 h 119"/>
                <a:gd name="T16" fmla="*/ 2147483646 w 42"/>
                <a:gd name="T17" fmla="*/ 2147483646 h 119"/>
                <a:gd name="T18" fmla="*/ 2147483646 w 42"/>
                <a:gd name="T19" fmla="*/ 2147483646 h 119"/>
                <a:gd name="T20" fmla="*/ 2147483646 w 42"/>
                <a:gd name="T21" fmla="*/ 0 h 119"/>
                <a:gd name="T22" fmla="*/ 2147483646 w 42"/>
                <a:gd name="T23" fmla="*/ 2147483646 h 119"/>
                <a:gd name="T24" fmla="*/ 2147483646 w 42"/>
                <a:gd name="T25" fmla="*/ 2147483646 h 119"/>
                <a:gd name="T26" fmla="*/ 2147483646 w 42"/>
                <a:gd name="T27" fmla="*/ 2147483646 h 119"/>
                <a:gd name="T28" fmla="*/ 2147483646 w 42"/>
                <a:gd name="T29" fmla="*/ 2147483646 h 119"/>
                <a:gd name="T30" fmla="*/ 2147483646 w 42"/>
                <a:gd name="T31" fmla="*/ 2147483646 h 119"/>
                <a:gd name="T32" fmla="*/ 2147483646 w 42"/>
                <a:gd name="T33" fmla="*/ 2147483646 h 119"/>
                <a:gd name="T34" fmla="*/ 2147483646 w 42"/>
                <a:gd name="T35" fmla="*/ 2147483646 h 119"/>
                <a:gd name="T36" fmla="*/ 2147483646 w 42"/>
                <a:gd name="T37" fmla="*/ 2147483646 h 119"/>
                <a:gd name="T38" fmla="*/ 2147483646 w 42"/>
                <a:gd name="T39" fmla="*/ 2147483646 h 119"/>
                <a:gd name="T40" fmla="*/ 2147483646 w 42"/>
                <a:gd name="T41" fmla="*/ 2147483646 h 119"/>
                <a:gd name="T42" fmla="*/ 0 w 42"/>
                <a:gd name="T43" fmla="*/ 2147483646 h 11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2"/>
                <a:gd name="T67" fmla="*/ 0 h 119"/>
                <a:gd name="T68" fmla="*/ 42 w 42"/>
                <a:gd name="T69" fmla="*/ 119 h 11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2" h="119">
                  <a:moveTo>
                    <a:pt x="0" y="119"/>
                  </a:moveTo>
                  <a:cubicBezTo>
                    <a:pt x="0" y="119"/>
                    <a:pt x="0" y="118"/>
                    <a:pt x="0" y="117"/>
                  </a:cubicBezTo>
                  <a:cubicBezTo>
                    <a:pt x="0" y="116"/>
                    <a:pt x="0" y="115"/>
                    <a:pt x="0" y="113"/>
                  </a:cubicBezTo>
                  <a:cubicBezTo>
                    <a:pt x="1" y="110"/>
                    <a:pt x="1" y="105"/>
                    <a:pt x="2" y="99"/>
                  </a:cubicBezTo>
                  <a:cubicBezTo>
                    <a:pt x="3" y="87"/>
                    <a:pt x="5" y="71"/>
                    <a:pt x="9" y="55"/>
                  </a:cubicBezTo>
                  <a:cubicBezTo>
                    <a:pt x="11" y="48"/>
                    <a:pt x="13" y="40"/>
                    <a:pt x="16" y="33"/>
                  </a:cubicBezTo>
                  <a:cubicBezTo>
                    <a:pt x="19" y="26"/>
                    <a:pt x="22" y="20"/>
                    <a:pt x="25" y="14"/>
                  </a:cubicBezTo>
                  <a:cubicBezTo>
                    <a:pt x="26" y="12"/>
                    <a:pt x="28" y="10"/>
                    <a:pt x="30" y="8"/>
                  </a:cubicBezTo>
                  <a:cubicBezTo>
                    <a:pt x="31" y="6"/>
                    <a:pt x="33" y="4"/>
                    <a:pt x="34" y="3"/>
                  </a:cubicBezTo>
                  <a:cubicBezTo>
                    <a:pt x="35" y="2"/>
                    <a:pt x="36" y="1"/>
                    <a:pt x="37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7" y="1"/>
                  </a:cubicBezTo>
                  <a:cubicBezTo>
                    <a:pt x="37" y="2"/>
                    <a:pt x="36" y="3"/>
                    <a:pt x="35" y="4"/>
                  </a:cubicBezTo>
                  <a:cubicBezTo>
                    <a:pt x="35" y="6"/>
                    <a:pt x="34" y="8"/>
                    <a:pt x="33" y="10"/>
                  </a:cubicBezTo>
                  <a:cubicBezTo>
                    <a:pt x="32" y="12"/>
                    <a:pt x="32" y="14"/>
                    <a:pt x="31" y="17"/>
                  </a:cubicBezTo>
                  <a:cubicBezTo>
                    <a:pt x="30" y="22"/>
                    <a:pt x="29" y="29"/>
                    <a:pt x="29" y="36"/>
                  </a:cubicBezTo>
                  <a:cubicBezTo>
                    <a:pt x="29" y="42"/>
                    <a:pt x="29" y="50"/>
                    <a:pt x="30" y="57"/>
                  </a:cubicBezTo>
                  <a:cubicBezTo>
                    <a:pt x="32" y="72"/>
                    <a:pt x="35" y="86"/>
                    <a:pt x="37" y="97"/>
                  </a:cubicBezTo>
                  <a:cubicBezTo>
                    <a:pt x="38" y="102"/>
                    <a:pt x="40" y="107"/>
                    <a:pt x="40" y="110"/>
                  </a:cubicBezTo>
                  <a:cubicBezTo>
                    <a:pt x="41" y="111"/>
                    <a:pt x="41" y="112"/>
                    <a:pt x="41" y="113"/>
                  </a:cubicBezTo>
                  <a:cubicBezTo>
                    <a:pt x="42" y="114"/>
                    <a:pt x="42" y="114"/>
                    <a:pt x="42" y="114"/>
                  </a:cubicBezTo>
                  <a:lnTo>
                    <a:pt x="0" y="119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10" name="Freeform 335"/>
            <p:cNvSpPr>
              <a:spLocks/>
            </p:cNvSpPr>
            <p:nvPr/>
          </p:nvSpPr>
          <p:spPr bwMode="auto">
            <a:xfrm>
              <a:off x="3576638" y="5773739"/>
              <a:ext cx="746125" cy="992188"/>
            </a:xfrm>
            <a:custGeom>
              <a:avLst/>
              <a:gdLst>
                <a:gd name="T0" fmla="*/ 2147483646 w 470"/>
                <a:gd name="T1" fmla="*/ 2147483646 h 625"/>
                <a:gd name="T2" fmla="*/ 2147483646 w 470"/>
                <a:gd name="T3" fmla="*/ 2147483646 h 625"/>
                <a:gd name="T4" fmla="*/ 2147483646 w 470"/>
                <a:gd name="T5" fmla="*/ 2147483646 h 625"/>
                <a:gd name="T6" fmla="*/ 2147483646 w 470"/>
                <a:gd name="T7" fmla="*/ 2147483646 h 625"/>
                <a:gd name="T8" fmla="*/ 2147483646 w 470"/>
                <a:gd name="T9" fmla="*/ 2147483646 h 625"/>
                <a:gd name="T10" fmla="*/ 2147483646 w 470"/>
                <a:gd name="T11" fmla="*/ 0 h 625"/>
                <a:gd name="T12" fmla="*/ 2147483646 w 470"/>
                <a:gd name="T13" fmla="*/ 2147483646 h 625"/>
                <a:gd name="T14" fmla="*/ 0 w 470"/>
                <a:gd name="T15" fmla="*/ 2147483646 h 625"/>
                <a:gd name="T16" fmla="*/ 2147483646 w 470"/>
                <a:gd name="T17" fmla="*/ 2147483646 h 625"/>
                <a:gd name="T18" fmla="*/ 2147483646 w 470"/>
                <a:gd name="T19" fmla="*/ 2147483646 h 62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70"/>
                <a:gd name="T31" fmla="*/ 0 h 625"/>
                <a:gd name="T32" fmla="*/ 470 w 470"/>
                <a:gd name="T33" fmla="*/ 625 h 62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70" h="625">
                  <a:moveTo>
                    <a:pt x="192" y="625"/>
                  </a:moveTo>
                  <a:lnTo>
                    <a:pt x="279" y="625"/>
                  </a:lnTo>
                  <a:lnTo>
                    <a:pt x="271" y="239"/>
                  </a:lnTo>
                  <a:lnTo>
                    <a:pt x="470" y="8"/>
                  </a:lnTo>
                  <a:lnTo>
                    <a:pt x="268" y="169"/>
                  </a:lnTo>
                  <a:lnTo>
                    <a:pt x="237" y="0"/>
                  </a:lnTo>
                  <a:lnTo>
                    <a:pt x="205" y="158"/>
                  </a:lnTo>
                  <a:lnTo>
                    <a:pt x="0" y="8"/>
                  </a:lnTo>
                  <a:lnTo>
                    <a:pt x="200" y="239"/>
                  </a:lnTo>
                  <a:lnTo>
                    <a:pt x="192" y="62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11" name="Freeform 340"/>
            <p:cNvSpPr>
              <a:spLocks/>
            </p:cNvSpPr>
            <p:nvPr/>
          </p:nvSpPr>
          <p:spPr bwMode="auto">
            <a:xfrm>
              <a:off x="3948113" y="5773739"/>
              <a:ext cx="374650" cy="992188"/>
            </a:xfrm>
            <a:custGeom>
              <a:avLst/>
              <a:gdLst>
                <a:gd name="T0" fmla="*/ 2147483646 w 236"/>
                <a:gd name="T1" fmla="*/ 0 h 625"/>
                <a:gd name="T2" fmla="*/ 0 w 236"/>
                <a:gd name="T3" fmla="*/ 2147483646 h 625"/>
                <a:gd name="T4" fmla="*/ 0 w 236"/>
                <a:gd name="T5" fmla="*/ 2147483646 h 625"/>
                <a:gd name="T6" fmla="*/ 0 w 236"/>
                <a:gd name="T7" fmla="*/ 2147483646 h 625"/>
                <a:gd name="T8" fmla="*/ 0 w 236"/>
                <a:gd name="T9" fmla="*/ 2147483646 h 625"/>
                <a:gd name="T10" fmla="*/ 0 w 236"/>
                <a:gd name="T11" fmla="*/ 2147483646 h 625"/>
                <a:gd name="T12" fmla="*/ 2147483646 w 236"/>
                <a:gd name="T13" fmla="*/ 2147483646 h 625"/>
                <a:gd name="T14" fmla="*/ 2147483646 w 236"/>
                <a:gd name="T15" fmla="*/ 2147483646 h 625"/>
                <a:gd name="T16" fmla="*/ 2147483646 w 236"/>
                <a:gd name="T17" fmla="*/ 2147483646 h 625"/>
                <a:gd name="T18" fmla="*/ 2147483646 w 236"/>
                <a:gd name="T19" fmla="*/ 2147483646 h 625"/>
                <a:gd name="T20" fmla="*/ 2147483646 w 236"/>
                <a:gd name="T21" fmla="*/ 2147483646 h 625"/>
                <a:gd name="T22" fmla="*/ 2147483646 w 236"/>
                <a:gd name="T23" fmla="*/ 0 h 62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36"/>
                <a:gd name="T37" fmla="*/ 0 h 625"/>
                <a:gd name="T38" fmla="*/ 236 w 236"/>
                <a:gd name="T39" fmla="*/ 625 h 62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36" h="625">
                  <a:moveTo>
                    <a:pt x="3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169"/>
                  </a:lnTo>
                  <a:lnTo>
                    <a:pt x="0" y="177"/>
                  </a:lnTo>
                  <a:lnTo>
                    <a:pt x="0" y="625"/>
                  </a:lnTo>
                  <a:lnTo>
                    <a:pt x="45" y="625"/>
                  </a:lnTo>
                  <a:lnTo>
                    <a:pt x="37" y="239"/>
                  </a:lnTo>
                  <a:lnTo>
                    <a:pt x="95" y="172"/>
                  </a:lnTo>
                  <a:lnTo>
                    <a:pt x="236" y="8"/>
                  </a:lnTo>
                  <a:lnTo>
                    <a:pt x="34" y="169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12" name="Freeform 347"/>
            <p:cNvSpPr>
              <a:spLocks/>
            </p:cNvSpPr>
            <p:nvPr/>
          </p:nvSpPr>
          <p:spPr bwMode="auto">
            <a:xfrm>
              <a:off x="2206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13" name="Freeform 348"/>
            <p:cNvSpPr>
              <a:spLocks/>
            </p:cNvSpPr>
            <p:nvPr/>
          </p:nvSpPr>
          <p:spPr bwMode="auto">
            <a:xfrm>
              <a:off x="292101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14" name="Freeform 349"/>
            <p:cNvSpPr>
              <a:spLocks/>
            </p:cNvSpPr>
            <p:nvPr/>
          </p:nvSpPr>
          <p:spPr bwMode="auto">
            <a:xfrm>
              <a:off x="3714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15" name="Freeform 350"/>
            <p:cNvSpPr>
              <a:spLocks/>
            </p:cNvSpPr>
            <p:nvPr/>
          </p:nvSpPr>
          <p:spPr bwMode="auto">
            <a:xfrm>
              <a:off x="461963" y="6545264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16" name="Freeform 351"/>
            <p:cNvSpPr>
              <a:spLocks/>
            </p:cNvSpPr>
            <p:nvPr/>
          </p:nvSpPr>
          <p:spPr bwMode="auto">
            <a:xfrm>
              <a:off x="617538" y="6611939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17" name="Freeform 352"/>
            <p:cNvSpPr>
              <a:spLocks/>
            </p:cNvSpPr>
            <p:nvPr/>
          </p:nvSpPr>
          <p:spPr bwMode="auto">
            <a:xfrm>
              <a:off x="6794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18" name="Freeform 353"/>
            <p:cNvSpPr>
              <a:spLocks/>
            </p:cNvSpPr>
            <p:nvPr/>
          </p:nvSpPr>
          <p:spPr bwMode="auto">
            <a:xfrm>
              <a:off x="75088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19" name="Freeform 354"/>
            <p:cNvSpPr>
              <a:spLocks/>
            </p:cNvSpPr>
            <p:nvPr/>
          </p:nvSpPr>
          <p:spPr bwMode="auto">
            <a:xfrm>
              <a:off x="56356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20" name="Freeform 355"/>
            <p:cNvSpPr>
              <a:spLocks/>
            </p:cNvSpPr>
            <p:nvPr/>
          </p:nvSpPr>
          <p:spPr bwMode="auto">
            <a:xfrm>
              <a:off x="87313" y="6584951"/>
              <a:ext cx="74613" cy="212725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1"/>
                    <a:pt x="9" y="8"/>
                    <a:pt x="10" y="4"/>
                  </a:cubicBezTo>
                  <a:cubicBezTo>
                    <a:pt x="10" y="0"/>
                    <a:pt x="5" y="0"/>
                    <a:pt x="4" y="3"/>
                  </a:cubicBezTo>
                  <a:cubicBezTo>
                    <a:pt x="2" y="12"/>
                    <a:pt x="1" y="20"/>
                    <a:pt x="1" y="29"/>
                  </a:cubicBezTo>
                  <a:cubicBezTo>
                    <a:pt x="1" y="29"/>
                    <a:pt x="0" y="29"/>
                    <a:pt x="0" y="30"/>
                  </a:cubicBezTo>
                  <a:cubicBezTo>
                    <a:pt x="0" y="34"/>
                    <a:pt x="0" y="38"/>
                    <a:pt x="0" y="42"/>
                  </a:cubicBezTo>
                  <a:cubicBezTo>
                    <a:pt x="0" y="43"/>
                    <a:pt x="1" y="43"/>
                    <a:pt x="1" y="43"/>
                  </a:cubicBezTo>
                  <a:cubicBezTo>
                    <a:pt x="2" y="47"/>
                    <a:pt x="8" y="47"/>
                    <a:pt x="8" y="42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4"/>
                  </a:cubicBezTo>
                  <a:cubicBezTo>
                    <a:pt x="9" y="47"/>
                    <a:pt x="12" y="47"/>
                    <a:pt x="13" y="46"/>
                  </a:cubicBezTo>
                  <a:cubicBezTo>
                    <a:pt x="14" y="48"/>
                    <a:pt x="18" y="46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21" name="Freeform 356"/>
            <p:cNvSpPr>
              <a:spLocks/>
            </p:cNvSpPr>
            <p:nvPr/>
          </p:nvSpPr>
          <p:spPr bwMode="auto">
            <a:xfrm>
              <a:off x="241301" y="6651626"/>
              <a:ext cx="20638" cy="146050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29"/>
                  </a:cubicBezTo>
                  <a:cubicBezTo>
                    <a:pt x="0" y="33"/>
                    <a:pt x="5" y="33"/>
                    <a:pt x="5" y="29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22" name="Freeform 357"/>
            <p:cNvSpPr>
              <a:spLocks/>
            </p:cNvSpPr>
            <p:nvPr/>
          </p:nvSpPr>
          <p:spPr bwMode="auto">
            <a:xfrm>
              <a:off x="304801" y="6634164"/>
              <a:ext cx="57150" cy="180975"/>
            </a:xfrm>
            <a:custGeom>
              <a:avLst/>
              <a:gdLst>
                <a:gd name="T0" fmla="*/ 2147483646 w 14"/>
                <a:gd name="T1" fmla="*/ 2147483646 h 41"/>
                <a:gd name="T2" fmla="*/ 2147483646 w 14"/>
                <a:gd name="T3" fmla="*/ 2147483646 h 41"/>
                <a:gd name="T4" fmla="*/ 2147483646 w 14"/>
                <a:gd name="T5" fmla="*/ 2147483646 h 41"/>
                <a:gd name="T6" fmla="*/ 2147483646 w 14"/>
                <a:gd name="T7" fmla="*/ 2147483646 h 41"/>
                <a:gd name="T8" fmla="*/ 2147483646 w 14"/>
                <a:gd name="T9" fmla="*/ 2147483646 h 41"/>
                <a:gd name="T10" fmla="*/ 2147483646 w 14"/>
                <a:gd name="T11" fmla="*/ 2147483646 h 41"/>
                <a:gd name="T12" fmla="*/ 2147483646 w 14"/>
                <a:gd name="T13" fmla="*/ 2147483646 h 41"/>
                <a:gd name="T14" fmla="*/ 2147483646 w 14"/>
                <a:gd name="T15" fmla="*/ 2147483646 h 41"/>
                <a:gd name="T16" fmla="*/ 2147483646 w 14"/>
                <a:gd name="T17" fmla="*/ 2147483646 h 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1"/>
                <a:gd name="T29" fmla="*/ 14 w 14"/>
                <a:gd name="T30" fmla="*/ 41 h 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1">
                  <a:moveTo>
                    <a:pt x="7" y="6"/>
                  </a:moveTo>
                  <a:cubicBezTo>
                    <a:pt x="7" y="6"/>
                    <a:pt x="7" y="5"/>
                    <a:pt x="7" y="4"/>
                  </a:cubicBezTo>
                  <a:cubicBezTo>
                    <a:pt x="6" y="0"/>
                    <a:pt x="0" y="2"/>
                    <a:pt x="1" y="6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1"/>
                    <a:pt x="4" y="32"/>
                    <a:pt x="5" y="32"/>
                  </a:cubicBezTo>
                  <a:cubicBezTo>
                    <a:pt x="5" y="34"/>
                    <a:pt x="5" y="36"/>
                    <a:pt x="5" y="37"/>
                  </a:cubicBezTo>
                  <a:cubicBezTo>
                    <a:pt x="6" y="41"/>
                    <a:pt x="10" y="41"/>
                    <a:pt x="10" y="37"/>
                  </a:cubicBezTo>
                  <a:cubicBezTo>
                    <a:pt x="12" y="28"/>
                    <a:pt x="11" y="19"/>
                    <a:pt x="13" y="10"/>
                  </a:cubicBezTo>
                  <a:cubicBezTo>
                    <a:pt x="14" y="6"/>
                    <a:pt x="9" y="4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23" name="Freeform 358"/>
            <p:cNvSpPr>
              <a:spLocks/>
            </p:cNvSpPr>
            <p:nvPr/>
          </p:nvSpPr>
          <p:spPr bwMode="auto">
            <a:xfrm>
              <a:off x="187326" y="6651626"/>
              <a:ext cx="50800" cy="203200"/>
            </a:xfrm>
            <a:custGeom>
              <a:avLst/>
              <a:gdLst>
                <a:gd name="T0" fmla="*/ 2147483646 w 12"/>
                <a:gd name="T1" fmla="*/ 2147483646 h 46"/>
                <a:gd name="T2" fmla="*/ 2147483646 w 12"/>
                <a:gd name="T3" fmla="*/ 2147483646 h 46"/>
                <a:gd name="T4" fmla="*/ 2147483646 w 12"/>
                <a:gd name="T5" fmla="*/ 2147483646 h 46"/>
                <a:gd name="T6" fmla="*/ 2147483646 w 12"/>
                <a:gd name="T7" fmla="*/ 2147483646 h 46"/>
                <a:gd name="T8" fmla="*/ 2147483646 w 12"/>
                <a:gd name="T9" fmla="*/ 2147483646 h 46"/>
                <a:gd name="T10" fmla="*/ 2147483646 w 12"/>
                <a:gd name="T11" fmla="*/ 2147483646 h 46"/>
                <a:gd name="T12" fmla="*/ 2147483646 w 12"/>
                <a:gd name="T13" fmla="*/ 2147483646 h 46"/>
                <a:gd name="T14" fmla="*/ 2147483646 w 12"/>
                <a:gd name="T15" fmla="*/ 2147483646 h 46"/>
                <a:gd name="T16" fmla="*/ 2147483646 w 12"/>
                <a:gd name="T17" fmla="*/ 2147483646 h 46"/>
                <a:gd name="T18" fmla="*/ 2147483646 w 12"/>
                <a:gd name="T19" fmla="*/ 2147483646 h 46"/>
                <a:gd name="T20" fmla="*/ 2147483646 w 12"/>
                <a:gd name="T21" fmla="*/ 2147483646 h 46"/>
                <a:gd name="T22" fmla="*/ 2147483646 w 12"/>
                <a:gd name="T23" fmla="*/ 2147483646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6"/>
                <a:gd name="T38" fmla="*/ 12 w 12"/>
                <a:gd name="T39" fmla="*/ 46 h 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6">
                  <a:moveTo>
                    <a:pt x="8" y="7"/>
                  </a:moveTo>
                  <a:cubicBezTo>
                    <a:pt x="8" y="5"/>
                    <a:pt x="7" y="4"/>
                    <a:pt x="7" y="2"/>
                  </a:cubicBezTo>
                  <a:cubicBezTo>
                    <a:pt x="6" y="0"/>
                    <a:pt x="3" y="1"/>
                    <a:pt x="3" y="3"/>
                  </a:cubicBezTo>
                  <a:cubicBezTo>
                    <a:pt x="4" y="5"/>
                    <a:pt x="4" y="6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6"/>
                    <a:pt x="11" y="46"/>
                    <a:pt x="11" y="42"/>
                  </a:cubicBezTo>
                  <a:cubicBezTo>
                    <a:pt x="11" y="37"/>
                    <a:pt x="11" y="33"/>
                    <a:pt x="11" y="28"/>
                  </a:cubicBezTo>
                  <a:cubicBezTo>
                    <a:pt x="11" y="28"/>
                    <a:pt x="11" y="28"/>
                    <a:pt x="11" y="27"/>
                  </a:cubicBezTo>
                  <a:cubicBezTo>
                    <a:pt x="11" y="25"/>
                    <a:pt x="11" y="23"/>
                    <a:pt x="11" y="21"/>
                  </a:cubicBezTo>
                  <a:cubicBezTo>
                    <a:pt x="11" y="18"/>
                    <a:pt x="11" y="15"/>
                    <a:pt x="11" y="12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24" name="Freeform 359"/>
            <p:cNvSpPr>
              <a:spLocks/>
            </p:cNvSpPr>
            <p:nvPr/>
          </p:nvSpPr>
          <p:spPr bwMode="auto">
            <a:xfrm>
              <a:off x="166688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25" name="Freeform 360"/>
            <p:cNvSpPr>
              <a:spLocks/>
            </p:cNvSpPr>
            <p:nvPr/>
          </p:nvSpPr>
          <p:spPr bwMode="auto">
            <a:xfrm>
              <a:off x="328613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26" name="Freeform 361"/>
            <p:cNvSpPr>
              <a:spLocks/>
            </p:cNvSpPr>
            <p:nvPr/>
          </p:nvSpPr>
          <p:spPr bwMode="auto">
            <a:xfrm>
              <a:off x="850901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27" name="Freeform 362"/>
            <p:cNvSpPr>
              <a:spLocks/>
            </p:cNvSpPr>
            <p:nvPr/>
          </p:nvSpPr>
          <p:spPr bwMode="auto">
            <a:xfrm>
              <a:off x="938213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28" name="Freeform 363"/>
            <p:cNvSpPr>
              <a:spLocks/>
            </p:cNvSpPr>
            <p:nvPr/>
          </p:nvSpPr>
          <p:spPr bwMode="auto">
            <a:xfrm>
              <a:off x="417513" y="6607176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6" y="3"/>
                  </a:moveTo>
                  <a:cubicBezTo>
                    <a:pt x="5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1"/>
                    <a:pt x="8" y="31"/>
                    <a:pt x="8" y="29"/>
                  </a:cubicBezTo>
                  <a:cubicBezTo>
                    <a:pt x="8" y="20"/>
                    <a:pt x="8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29" name="Freeform 364"/>
            <p:cNvSpPr>
              <a:spLocks/>
            </p:cNvSpPr>
            <p:nvPr/>
          </p:nvSpPr>
          <p:spPr bwMode="auto">
            <a:xfrm>
              <a:off x="963613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30" name="Freeform 365"/>
            <p:cNvSpPr>
              <a:spLocks/>
            </p:cNvSpPr>
            <p:nvPr/>
          </p:nvSpPr>
          <p:spPr bwMode="auto">
            <a:xfrm>
              <a:off x="1063626" y="6726239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6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31" name="Freeform 366"/>
            <p:cNvSpPr>
              <a:spLocks/>
            </p:cNvSpPr>
            <p:nvPr/>
          </p:nvSpPr>
          <p:spPr bwMode="auto">
            <a:xfrm>
              <a:off x="1096963" y="6624639"/>
              <a:ext cx="36513" cy="176213"/>
            </a:xfrm>
            <a:custGeom>
              <a:avLst/>
              <a:gdLst>
                <a:gd name="T0" fmla="*/ 2147483646 w 9"/>
                <a:gd name="T1" fmla="*/ 2147483646 h 40"/>
                <a:gd name="T2" fmla="*/ 0 w 9"/>
                <a:gd name="T3" fmla="*/ 2147483646 h 40"/>
                <a:gd name="T4" fmla="*/ 2147483646 w 9"/>
                <a:gd name="T5" fmla="*/ 2147483646 h 40"/>
                <a:gd name="T6" fmla="*/ 2147483646 w 9"/>
                <a:gd name="T7" fmla="*/ 2147483646 h 40"/>
                <a:gd name="T8" fmla="*/ 2147483646 w 9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40"/>
                <a:gd name="T17" fmla="*/ 9 w 9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9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32" name="Freeform 367"/>
            <p:cNvSpPr>
              <a:spLocks/>
            </p:cNvSpPr>
            <p:nvPr/>
          </p:nvSpPr>
          <p:spPr bwMode="auto">
            <a:xfrm>
              <a:off x="1133476" y="6611939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33" name="Freeform 368"/>
            <p:cNvSpPr>
              <a:spLocks/>
            </p:cNvSpPr>
            <p:nvPr/>
          </p:nvSpPr>
          <p:spPr bwMode="auto">
            <a:xfrm>
              <a:off x="10541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7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34" name="Freeform 369"/>
            <p:cNvSpPr>
              <a:spLocks/>
            </p:cNvSpPr>
            <p:nvPr/>
          </p:nvSpPr>
          <p:spPr bwMode="auto">
            <a:xfrm>
              <a:off x="1192213" y="6611939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35" name="Freeform 370"/>
            <p:cNvSpPr>
              <a:spLocks/>
            </p:cNvSpPr>
            <p:nvPr/>
          </p:nvSpPr>
          <p:spPr bwMode="auto">
            <a:xfrm>
              <a:off x="12922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36" name="Freeform 371"/>
            <p:cNvSpPr>
              <a:spLocks/>
            </p:cNvSpPr>
            <p:nvPr/>
          </p:nvSpPr>
          <p:spPr bwMode="auto">
            <a:xfrm>
              <a:off x="1433513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37" name="Freeform 372"/>
            <p:cNvSpPr>
              <a:spLocks/>
            </p:cNvSpPr>
            <p:nvPr/>
          </p:nvSpPr>
          <p:spPr bwMode="auto">
            <a:xfrm>
              <a:off x="1500188" y="6557964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38" name="Freeform 373"/>
            <p:cNvSpPr>
              <a:spLocks/>
            </p:cNvSpPr>
            <p:nvPr/>
          </p:nvSpPr>
          <p:spPr bwMode="auto">
            <a:xfrm>
              <a:off x="15843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39" name="Freeform 374"/>
            <p:cNvSpPr>
              <a:spLocks/>
            </p:cNvSpPr>
            <p:nvPr/>
          </p:nvSpPr>
          <p:spPr bwMode="auto">
            <a:xfrm>
              <a:off x="167163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40" name="Freeform 375"/>
            <p:cNvSpPr>
              <a:spLocks/>
            </p:cNvSpPr>
            <p:nvPr/>
          </p:nvSpPr>
          <p:spPr bwMode="auto">
            <a:xfrm>
              <a:off x="182562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5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41" name="Freeform 376"/>
            <p:cNvSpPr>
              <a:spLocks/>
            </p:cNvSpPr>
            <p:nvPr/>
          </p:nvSpPr>
          <p:spPr bwMode="auto">
            <a:xfrm>
              <a:off x="18923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0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6" y="3"/>
                  </a:cubicBezTo>
                  <a:cubicBezTo>
                    <a:pt x="5" y="0"/>
                    <a:pt x="0" y="1"/>
                    <a:pt x="0" y="5"/>
                  </a:cubicBezTo>
                  <a:cubicBezTo>
                    <a:pt x="2" y="13"/>
                    <a:pt x="2" y="21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42" name="Freeform 377"/>
            <p:cNvSpPr>
              <a:spLocks/>
            </p:cNvSpPr>
            <p:nvPr/>
          </p:nvSpPr>
          <p:spPr bwMode="auto">
            <a:xfrm>
              <a:off x="196373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43" name="Freeform 378"/>
            <p:cNvSpPr>
              <a:spLocks/>
            </p:cNvSpPr>
            <p:nvPr/>
          </p:nvSpPr>
          <p:spPr bwMode="auto">
            <a:xfrm>
              <a:off x="177641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7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3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3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0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44" name="Freeform 379"/>
            <p:cNvSpPr>
              <a:spLocks/>
            </p:cNvSpPr>
            <p:nvPr/>
          </p:nvSpPr>
          <p:spPr bwMode="auto">
            <a:xfrm>
              <a:off x="1379538" y="6624639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45" name="Freeform 380"/>
            <p:cNvSpPr>
              <a:spLocks/>
            </p:cNvSpPr>
            <p:nvPr/>
          </p:nvSpPr>
          <p:spPr bwMode="auto">
            <a:xfrm>
              <a:off x="1276351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46" name="Freeform 381"/>
            <p:cNvSpPr>
              <a:spLocks/>
            </p:cNvSpPr>
            <p:nvPr/>
          </p:nvSpPr>
          <p:spPr bwMode="auto">
            <a:xfrm>
              <a:off x="15430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47" name="Freeform 382"/>
            <p:cNvSpPr>
              <a:spLocks/>
            </p:cNvSpPr>
            <p:nvPr/>
          </p:nvSpPr>
          <p:spPr bwMode="auto">
            <a:xfrm>
              <a:off x="2058988" y="6567489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48" name="Freeform 383"/>
            <p:cNvSpPr>
              <a:spLocks/>
            </p:cNvSpPr>
            <p:nvPr/>
          </p:nvSpPr>
          <p:spPr bwMode="auto">
            <a:xfrm>
              <a:off x="2146301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49" name="Freeform 384"/>
            <p:cNvSpPr>
              <a:spLocks/>
            </p:cNvSpPr>
            <p:nvPr/>
          </p:nvSpPr>
          <p:spPr bwMode="auto">
            <a:xfrm>
              <a:off x="21717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4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50" name="Freeform 385"/>
            <p:cNvSpPr>
              <a:spLocks/>
            </p:cNvSpPr>
            <p:nvPr/>
          </p:nvSpPr>
          <p:spPr bwMode="auto">
            <a:xfrm>
              <a:off x="227647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51" name="Freeform 386"/>
            <p:cNvSpPr>
              <a:spLocks/>
            </p:cNvSpPr>
            <p:nvPr/>
          </p:nvSpPr>
          <p:spPr bwMode="auto">
            <a:xfrm>
              <a:off x="2305051" y="6624639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52" name="Freeform 387"/>
            <p:cNvSpPr>
              <a:spLocks/>
            </p:cNvSpPr>
            <p:nvPr/>
          </p:nvSpPr>
          <p:spPr bwMode="auto">
            <a:xfrm>
              <a:off x="2347913" y="6611939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53" name="Freeform 388"/>
            <p:cNvSpPr>
              <a:spLocks/>
            </p:cNvSpPr>
            <p:nvPr/>
          </p:nvSpPr>
          <p:spPr bwMode="auto">
            <a:xfrm>
              <a:off x="22637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54" name="Freeform 389"/>
            <p:cNvSpPr>
              <a:spLocks/>
            </p:cNvSpPr>
            <p:nvPr/>
          </p:nvSpPr>
          <p:spPr bwMode="auto">
            <a:xfrm>
              <a:off x="2405063" y="6611939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55" name="Freeform 390"/>
            <p:cNvSpPr>
              <a:spLocks/>
            </p:cNvSpPr>
            <p:nvPr/>
          </p:nvSpPr>
          <p:spPr bwMode="auto">
            <a:xfrm>
              <a:off x="25019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56" name="Freeform 391"/>
            <p:cNvSpPr>
              <a:spLocks/>
            </p:cNvSpPr>
            <p:nvPr/>
          </p:nvSpPr>
          <p:spPr bwMode="auto">
            <a:xfrm>
              <a:off x="26431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57" name="Freeform 392"/>
            <p:cNvSpPr>
              <a:spLocks/>
            </p:cNvSpPr>
            <p:nvPr/>
          </p:nvSpPr>
          <p:spPr bwMode="auto">
            <a:xfrm>
              <a:off x="2714626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58" name="Freeform 393"/>
            <p:cNvSpPr>
              <a:spLocks/>
            </p:cNvSpPr>
            <p:nvPr/>
          </p:nvSpPr>
          <p:spPr bwMode="auto">
            <a:xfrm>
              <a:off x="279400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2147483646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7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1" y="33"/>
                  </a:cubicBezTo>
                  <a:cubicBezTo>
                    <a:pt x="1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59" name="Freeform 394"/>
            <p:cNvSpPr>
              <a:spLocks/>
            </p:cNvSpPr>
            <p:nvPr/>
          </p:nvSpPr>
          <p:spPr bwMode="auto">
            <a:xfrm>
              <a:off x="288448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10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3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60" name="Freeform 395"/>
            <p:cNvSpPr>
              <a:spLocks/>
            </p:cNvSpPr>
            <p:nvPr/>
          </p:nvSpPr>
          <p:spPr bwMode="auto">
            <a:xfrm>
              <a:off x="303847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61" name="Freeform 396"/>
            <p:cNvSpPr>
              <a:spLocks/>
            </p:cNvSpPr>
            <p:nvPr/>
          </p:nvSpPr>
          <p:spPr bwMode="auto">
            <a:xfrm>
              <a:off x="31019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8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62" name="Freeform 397"/>
            <p:cNvSpPr>
              <a:spLocks/>
            </p:cNvSpPr>
            <p:nvPr/>
          </p:nvSpPr>
          <p:spPr bwMode="auto">
            <a:xfrm>
              <a:off x="3176588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4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63" name="Freeform 398"/>
            <p:cNvSpPr>
              <a:spLocks/>
            </p:cNvSpPr>
            <p:nvPr/>
          </p:nvSpPr>
          <p:spPr bwMode="auto">
            <a:xfrm>
              <a:off x="2984501" y="6611939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64" name="Freeform 399"/>
            <p:cNvSpPr>
              <a:spLocks/>
            </p:cNvSpPr>
            <p:nvPr/>
          </p:nvSpPr>
          <p:spPr bwMode="auto">
            <a:xfrm>
              <a:off x="2589213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65" name="Freeform 400"/>
            <p:cNvSpPr>
              <a:spLocks/>
            </p:cNvSpPr>
            <p:nvPr/>
          </p:nvSpPr>
          <p:spPr bwMode="auto">
            <a:xfrm>
              <a:off x="2484438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66" name="Freeform 401"/>
            <p:cNvSpPr>
              <a:spLocks/>
            </p:cNvSpPr>
            <p:nvPr/>
          </p:nvSpPr>
          <p:spPr bwMode="auto">
            <a:xfrm>
              <a:off x="27559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67" name="Freeform 402"/>
            <p:cNvSpPr>
              <a:spLocks/>
            </p:cNvSpPr>
            <p:nvPr/>
          </p:nvSpPr>
          <p:spPr bwMode="auto">
            <a:xfrm>
              <a:off x="3273426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68" name="Freeform 403"/>
            <p:cNvSpPr>
              <a:spLocks/>
            </p:cNvSpPr>
            <p:nvPr/>
          </p:nvSpPr>
          <p:spPr bwMode="auto">
            <a:xfrm>
              <a:off x="3360738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69" name="Freeform 404"/>
            <p:cNvSpPr>
              <a:spLocks/>
            </p:cNvSpPr>
            <p:nvPr/>
          </p:nvSpPr>
          <p:spPr bwMode="auto">
            <a:xfrm>
              <a:off x="33845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7" y="0"/>
                    <a:pt x="7" y="4"/>
                  </a:cubicBezTo>
                  <a:cubicBezTo>
                    <a:pt x="7" y="12"/>
                    <a:pt x="7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70" name="Freeform 405"/>
            <p:cNvSpPr>
              <a:spLocks/>
            </p:cNvSpPr>
            <p:nvPr/>
          </p:nvSpPr>
          <p:spPr bwMode="auto">
            <a:xfrm>
              <a:off x="348932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71" name="Freeform 407"/>
            <p:cNvSpPr>
              <a:spLocks/>
            </p:cNvSpPr>
            <p:nvPr/>
          </p:nvSpPr>
          <p:spPr bwMode="auto">
            <a:xfrm>
              <a:off x="3517900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72" name="Freeform 408"/>
            <p:cNvSpPr>
              <a:spLocks/>
            </p:cNvSpPr>
            <p:nvPr/>
          </p:nvSpPr>
          <p:spPr bwMode="auto">
            <a:xfrm>
              <a:off x="355600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6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3" y="55"/>
                    <a:pt x="12" y="52"/>
                  </a:cubicBezTo>
                  <a:cubicBezTo>
                    <a:pt x="12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73" name="Freeform 409"/>
            <p:cNvSpPr>
              <a:spLocks/>
            </p:cNvSpPr>
            <p:nvPr/>
          </p:nvSpPr>
          <p:spPr bwMode="auto">
            <a:xfrm>
              <a:off x="3476625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74" name="Freeform 410"/>
            <p:cNvSpPr>
              <a:spLocks/>
            </p:cNvSpPr>
            <p:nvPr/>
          </p:nvSpPr>
          <p:spPr bwMode="auto">
            <a:xfrm>
              <a:off x="36179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75" name="Freeform 411"/>
            <p:cNvSpPr>
              <a:spLocks/>
            </p:cNvSpPr>
            <p:nvPr/>
          </p:nvSpPr>
          <p:spPr bwMode="auto">
            <a:xfrm>
              <a:off x="371475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76" name="Freeform 412"/>
            <p:cNvSpPr>
              <a:spLocks/>
            </p:cNvSpPr>
            <p:nvPr/>
          </p:nvSpPr>
          <p:spPr bwMode="auto">
            <a:xfrm>
              <a:off x="38560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77" name="Freeform 413"/>
            <p:cNvSpPr>
              <a:spLocks/>
            </p:cNvSpPr>
            <p:nvPr/>
          </p:nvSpPr>
          <p:spPr bwMode="auto">
            <a:xfrm>
              <a:off x="392271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8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78" name="Freeform 414"/>
            <p:cNvSpPr>
              <a:spLocks/>
            </p:cNvSpPr>
            <p:nvPr/>
          </p:nvSpPr>
          <p:spPr bwMode="auto">
            <a:xfrm>
              <a:off x="4006850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79" name="Freeform 415"/>
            <p:cNvSpPr>
              <a:spLocks/>
            </p:cNvSpPr>
            <p:nvPr/>
          </p:nvSpPr>
          <p:spPr bwMode="auto">
            <a:xfrm>
              <a:off x="4098925" y="6545263"/>
              <a:ext cx="74613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0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80" name="Freeform 416"/>
            <p:cNvSpPr>
              <a:spLocks/>
            </p:cNvSpPr>
            <p:nvPr/>
          </p:nvSpPr>
          <p:spPr bwMode="auto">
            <a:xfrm>
              <a:off x="42529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81" name="Freeform 417"/>
            <p:cNvSpPr>
              <a:spLocks/>
            </p:cNvSpPr>
            <p:nvPr/>
          </p:nvSpPr>
          <p:spPr bwMode="auto">
            <a:xfrm>
              <a:off x="4314825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0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82" name="Freeform 418"/>
            <p:cNvSpPr>
              <a:spLocks/>
            </p:cNvSpPr>
            <p:nvPr/>
          </p:nvSpPr>
          <p:spPr bwMode="auto">
            <a:xfrm>
              <a:off x="43862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83" name="Freeform 419"/>
            <p:cNvSpPr>
              <a:spLocks/>
            </p:cNvSpPr>
            <p:nvPr/>
          </p:nvSpPr>
          <p:spPr bwMode="auto">
            <a:xfrm>
              <a:off x="419893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84" name="Freeform 420"/>
            <p:cNvSpPr>
              <a:spLocks/>
            </p:cNvSpPr>
            <p:nvPr/>
          </p:nvSpPr>
          <p:spPr bwMode="auto">
            <a:xfrm>
              <a:off x="38020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85" name="Freeform 421"/>
            <p:cNvSpPr>
              <a:spLocks/>
            </p:cNvSpPr>
            <p:nvPr/>
          </p:nvSpPr>
          <p:spPr bwMode="auto">
            <a:xfrm>
              <a:off x="36972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86" name="Freeform 422"/>
            <p:cNvSpPr>
              <a:spLocks/>
            </p:cNvSpPr>
            <p:nvPr/>
          </p:nvSpPr>
          <p:spPr bwMode="auto">
            <a:xfrm>
              <a:off x="3963988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87" name="Freeform 423"/>
            <p:cNvSpPr>
              <a:spLocks/>
            </p:cNvSpPr>
            <p:nvPr/>
          </p:nvSpPr>
          <p:spPr bwMode="auto">
            <a:xfrm>
              <a:off x="4486275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88" name="Freeform 424"/>
            <p:cNvSpPr>
              <a:spLocks/>
            </p:cNvSpPr>
            <p:nvPr/>
          </p:nvSpPr>
          <p:spPr bwMode="auto">
            <a:xfrm>
              <a:off x="45735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5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5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89" name="Freeform 425"/>
            <p:cNvSpPr>
              <a:spLocks/>
            </p:cNvSpPr>
            <p:nvPr/>
          </p:nvSpPr>
          <p:spPr bwMode="auto">
            <a:xfrm>
              <a:off x="4598988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6" y="13"/>
                    <a:pt x="6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3" y="35"/>
                    <a:pt x="4" y="30"/>
                    <a:pt x="5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90" name="Freeform 426"/>
            <p:cNvSpPr>
              <a:spLocks/>
            </p:cNvSpPr>
            <p:nvPr/>
          </p:nvSpPr>
          <p:spPr bwMode="auto">
            <a:xfrm>
              <a:off x="4699000" y="6726238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5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91" name="Freeform 427"/>
            <p:cNvSpPr>
              <a:spLocks/>
            </p:cNvSpPr>
            <p:nvPr/>
          </p:nvSpPr>
          <p:spPr bwMode="auto">
            <a:xfrm>
              <a:off x="4727575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2147483646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1" y="14"/>
                    <a:pt x="0" y="24"/>
                    <a:pt x="1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92" name="Freeform 428"/>
            <p:cNvSpPr>
              <a:spLocks/>
            </p:cNvSpPr>
            <p:nvPr/>
          </p:nvSpPr>
          <p:spPr bwMode="auto">
            <a:xfrm>
              <a:off x="476885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93" name="Freeform 429"/>
            <p:cNvSpPr>
              <a:spLocks/>
            </p:cNvSpPr>
            <p:nvPr/>
          </p:nvSpPr>
          <p:spPr bwMode="auto">
            <a:xfrm>
              <a:off x="468630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94" name="Freeform 430"/>
            <p:cNvSpPr>
              <a:spLocks/>
            </p:cNvSpPr>
            <p:nvPr/>
          </p:nvSpPr>
          <p:spPr bwMode="auto">
            <a:xfrm>
              <a:off x="4827588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95" name="Freeform 431"/>
            <p:cNvSpPr>
              <a:spLocks/>
            </p:cNvSpPr>
            <p:nvPr/>
          </p:nvSpPr>
          <p:spPr bwMode="auto">
            <a:xfrm>
              <a:off x="492760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6" y="27"/>
                  </a:cubicBezTo>
                  <a:cubicBezTo>
                    <a:pt x="7" y="20"/>
                    <a:pt x="7" y="12"/>
                    <a:pt x="7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96" name="Freeform 432"/>
            <p:cNvSpPr>
              <a:spLocks/>
            </p:cNvSpPr>
            <p:nvPr/>
          </p:nvSpPr>
          <p:spPr bwMode="auto">
            <a:xfrm>
              <a:off x="5068888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3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97" name="Freeform 433"/>
            <p:cNvSpPr>
              <a:spLocks/>
            </p:cNvSpPr>
            <p:nvPr/>
          </p:nvSpPr>
          <p:spPr bwMode="auto">
            <a:xfrm>
              <a:off x="51355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98" name="Freeform 434"/>
            <p:cNvSpPr>
              <a:spLocks/>
            </p:cNvSpPr>
            <p:nvPr/>
          </p:nvSpPr>
          <p:spPr bwMode="auto">
            <a:xfrm>
              <a:off x="5219700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099" name="Freeform 435"/>
            <p:cNvSpPr>
              <a:spLocks/>
            </p:cNvSpPr>
            <p:nvPr/>
          </p:nvSpPr>
          <p:spPr bwMode="auto">
            <a:xfrm>
              <a:off x="53070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00" name="Freeform 436"/>
            <p:cNvSpPr>
              <a:spLocks/>
            </p:cNvSpPr>
            <p:nvPr/>
          </p:nvSpPr>
          <p:spPr bwMode="auto">
            <a:xfrm>
              <a:off x="5461000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2"/>
                    <a:pt x="0" y="21"/>
                    <a:pt x="1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01" name="Freeform 437"/>
            <p:cNvSpPr>
              <a:spLocks/>
            </p:cNvSpPr>
            <p:nvPr/>
          </p:nvSpPr>
          <p:spPr bwMode="auto">
            <a:xfrm>
              <a:off x="5524500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8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6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02" name="Freeform 438"/>
            <p:cNvSpPr>
              <a:spLocks/>
            </p:cNvSpPr>
            <p:nvPr/>
          </p:nvSpPr>
          <p:spPr bwMode="auto">
            <a:xfrm>
              <a:off x="55991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03" name="Freeform 439"/>
            <p:cNvSpPr>
              <a:spLocks/>
            </p:cNvSpPr>
            <p:nvPr/>
          </p:nvSpPr>
          <p:spPr bwMode="auto">
            <a:xfrm>
              <a:off x="5407025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2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04" name="Freeform 440"/>
            <p:cNvSpPr>
              <a:spLocks/>
            </p:cNvSpPr>
            <p:nvPr/>
          </p:nvSpPr>
          <p:spPr bwMode="auto">
            <a:xfrm>
              <a:off x="50149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1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1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05" name="Freeform 441"/>
            <p:cNvSpPr>
              <a:spLocks/>
            </p:cNvSpPr>
            <p:nvPr/>
          </p:nvSpPr>
          <p:spPr bwMode="auto">
            <a:xfrm>
              <a:off x="4911725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06" name="Freeform 442"/>
            <p:cNvSpPr>
              <a:spLocks/>
            </p:cNvSpPr>
            <p:nvPr/>
          </p:nvSpPr>
          <p:spPr bwMode="auto">
            <a:xfrm>
              <a:off x="5178425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07" name="Freeform 443"/>
            <p:cNvSpPr>
              <a:spLocks/>
            </p:cNvSpPr>
            <p:nvPr/>
          </p:nvSpPr>
          <p:spPr bwMode="auto">
            <a:xfrm>
              <a:off x="5694363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08" name="Freeform 444"/>
            <p:cNvSpPr>
              <a:spLocks/>
            </p:cNvSpPr>
            <p:nvPr/>
          </p:nvSpPr>
          <p:spPr bwMode="auto">
            <a:xfrm>
              <a:off x="5781675" y="6624638"/>
              <a:ext cx="34925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09" name="Freeform 445"/>
            <p:cNvSpPr>
              <a:spLocks/>
            </p:cNvSpPr>
            <p:nvPr/>
          </p:nvSpPr>
          <p:spPr bwMode="auto">
            <a:xfrm>
              <a:off x="5807075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10" name="Freeform 446"/>
            <p:cNvSpPr>
              <a:spLocks/>
            </p:cNvSpPr>
            <p:nvPr/>
          </p:nvSpPr>
          <p:spPr bwMode="auto">
            <a:xfrm>
              <a:off x="5911850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11" name="Freeform 447"/>
            <p:cNvSpPr>
              <a:spLocks/>
            </p:cNvSpPr>
            <p:nvPr/>
          </p:nvSpPr>
          <p:spPr bwMode="auto">
            <a:xfrm>
              <a:off x="5940425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12" name="Freeform 448"/>
            <p:cNvSpPr>
              <a:spLocks/>
            </p:cNvSpPr>
            <p:nvPr/>
          </p:nvSpPr>
          <p:spPr bwMode="auto">
            <a:xfrm>
              <a:off x="5983288" y="6611938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13" name="Freeform 449"/>
            <p:cNvSpPr>
              <a:spLocks/>
            </p:cNvSpPr>
            <p:nvPr/>
          </p:nvSpPr>
          <p:spPr bwMode="auto">
            <a:xfrm>
              <a:off x="589915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14" name="Freeform 450"/>
            <p:cNvSpPr>
              <a:spLocks/>
            </p:cNvSpPr>
            <p:nvPr/>
          </p:nvSpPr>
          <p:spPr bwMode="auto">
            <a:xfrm>
              <a:off x="60404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15" name="Freeform 451"/>
            <p:cNvSpPr>
              <a:spLocks/>
            </p:cNvSpPr>
            <p:nvPr/>
          </p:nvSpPr>
          <p:spPr bwMode="auto">
            <a:xfrm>
              <a:off x="61372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16" name="Freeform 452"/>
            <p:cNvSpPr>
              <a:spLocks/>
            </p:cNvSpPr>
            <p:nvPr/>
          </p:nvSpPr>
          <p:spPr bwMode="auto">
            <a:xfrm>
              <a:off x="62785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17" name="Freeform 453"/>
            <p:cNvSpPr>
              <a:spLocks/>
            </p:cNvSpPr>
            <p:nvPr/>
          </p:nvSpPr>
          <p:spPr bwMode="auto">
            <a:xfrm>
              <a:off x="6350001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18" name="Freeform 454"/>
            <p:cNvSpPr>
              <a:spLocks/>
            </p:cNvSpPr>
            <p:nvPr/>
          </p:nvSpPr>
          <p:spPr bwMode="auto">
            <a:xfrm>
              <a:off x="64293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6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19" name="Freeform 455"/>
            <p:cNvSpPr>
              <a:spLocks/>
            </p:cNvSpPr>
            <p:nvPr/>
          </p:nvSpPr>
          <p:spPr bwMode="auto">
            <a:xfrm>
              <a:off x="651986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3" y="26"/>
                    <a:pt x="15" y="17"/>
                  </a:cubicBezTo>
                  <a:cubicBezTo>
                    <a:pt x="16" y="13"/>
                    <a:pt x="7" y="11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9" y="8"/>
                    <a:pt x="9" y="4"/>
                  </a:cubicBezTo>
                  <a:cubicBezTo>
                    <a:pt x="10" y="1"/>
                    <a:pt x="4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20" name="Freeform 456"/>
            <p:cNvSpPr>
              <a:spLocks/>
            </p:cNvSpPr>
            <p:nvPr/>
          </p:nvSpPr>
          <p:spPr bwMode="auto">
            <a:xfrm>
              <a:off x="667385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21" name="Freeform 457"/>
            <p:cNvSpPr>
              <a:spLocks/>
            </p:cNvSpPr>
            <p:nvPr/>
          </p:nvSpPr>
          <p:spPr bwMode="auto">
            <a:xfrm>
              <a:off x="67373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22" name="Freeform 458"/>
            <p:cNvSpPr>
              <a:spLocks/>
            </p:cNvSpPr>
            <p:nvPr/>
          </p:nvSpPr>
          <p:spPr bwMode="auto">
            <a:xfrm>
              <a:off x="6811963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5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2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3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23" name="Freeform 459"/>
            <p:cNvSpPr>
              <a:spLocks/>
            </p:cNvSpPr>
            <p:nvPr/>
          </p:nvSpPr>
          <p:spPr bwMode="auto">
            <a:xfrm>
              <a:off x="6619876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24" name="Freeform 460"/>
            <p:cNvSpPr>
              <a:spLocks/>
            </p:cNvSpPr>
            <p:nvPr/>
          </p:nvSpPr>
          <p:spPr bwMode="auto">
            <a:xfrm>
              <a:off x="622458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25" name="Freeform 461"/>
            <p:cNvSpPr>
              <a:spLocks/>
            </p:cNvSpPr>
            <p:nvPr/>
          </p:nvSpPr>
          <p:spPr bwMode="auto">
            <a:xfrm>
              <a:off x="6119813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26" name="Freeform 462"/>
            <p:cNvSpPr>
              <a:spLocks/>
            </p:cNvSpPr>
            <p:nvPr/>
          </p:nvSpPr>
          <p:spPr bwMode="auto">
            <a:xfrm>
              <a:off x="639127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27" name="Freeform 463"/>
            <p:cNvSpPr>
              <a:spLocks/>
            </p:cNvSpPr>
            <p:nvPr/>
          </p:nvSpPr>
          <p:spPr bwMode="auto">
            <a:xfrm>
              <a:off x="6908801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28" name="Freeform 464"/>
            <p:cNvSpPr>
              <a:spLocks/>
            </p:cNvSpPr>
            <p:nvPr/>
          </p:nvSpPr>
          <p:spPr bwMode="auto">
            <a:xfrm>
              <a:off x="6996113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29" name="Freeform 465"/>
            <p:cNvSpPr>
              <a:spLocks/>
            </p:cNvSpPr>
            <p:nvPr/>
          </p:nvSpPr>
          <p:spPr bwMode="auto">
            <a:xfrm>
              <a:off x="7019926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6" y="33"/>
                    <a:pt x="6" y="41"/>
                    <a:pt x="10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30" name="Freeform 466"/>
            <p:cNvSpPr>
              <a:spLocks/>
            </p:cNvSpPr>
            <p:nvPr/>
          </p:nvSpPr>
          <p:spPr bwMode="auto">
            <a:xfrm>
              <a:off x="712470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31" name="Freeform 467"/>
            <p:cNvSpPr>
              <a:spLocks/>
            </p:cNvSpPr>
            <p:nvPr/>
          </p:nvSpPr>
          <p:spPr bwMode="auto">
            <a:xfrm>
              <a:off x="7154863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32" name="Freeform 468"/>
            <p:cNvSpPr>
              <a:spLocks/>
            </p:cNvSpPr>
            <p:nvPr/>
          </p:nvSpPr>
          <p:spPr bwMode="auto">
            <a:xfrm>
              <a:off x="719137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33" name="Freeform 469"/>
            <p:cNvSpPr>
              <a:spLocks/>
            </p:cNvSpPr>
            <p:nvPr/>
          </p:nvSpPr>
          <p:spPr bwMode="auto">
            <a:xfrm>
              <a:off x="71120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34" name="Freeform 470"/>
            <p:cNvSpPr>
              <a:spLocks/>
            </p:cNvSpPr>
            <p:nvPr/>
          </p:nvSpPr>
          <p:spPr bwMode="auto">
            <a:xfrm>
              <a:off x="7254876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35" name="Freeform 471"/>
            <p:cNvSpPr>
              <a:spLocks/>
            </p:cNvSpPr>
            <p:nvPr/>
          </p:nvSpPr>
          <p:spPr bwMode="auto">
            <a:xfrm>
              <a:off x="73501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36" name="Freeform 472"/>
            <p:cNvSpPr>
              <a:spLocks/>
            </p:cNvSpPr>
            <p:nvPr/>
          </p:nvSpPr>
          <p:spPr bwMode="auto">
            <a:xfrm>
              <a:off x="749141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37" name="Freeform 473"/>
            <p:cNvSpPr>
              <a:spLocks/>
            </p:cNvSpPr>
            <p:nvPr/>
          </p:nvSpPr>
          <p:spPr bwMode="auto">
            <a:xfrm>
              <a:off x="7558088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7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38" name="Freeform 474"/>
            <p:cNvSpPr>
              <a:spLocks/>
            </p:cNvSpPr>
            <p:nvPr/>
          </p:nvSpPr>
          <p:spPr bwMode="auto">
            <a:xfrm>
              <a:off x="76422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39" name="Freeform 475"/>
            <p:cNvSpPr>
              <a:spLocks/>
            </p:cNvSpPr>
            <p:nvPr/>
          </p:nvSpPr>
          <p:spPr bwMode="auto">
            <a:xfrm>
              <a:off x="772953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2147483646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1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1" y="35"/>
                    <a:pt x="1" y="39"/>
                    <a:pt x="1" y="43"/>
                  </a:cubicBezTo>
                  <a:cubicBezTo>
                    <a:pt x="1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40" name="Freeform 476"/>
            <p:cNvSpPr>
              <a:spLocks/>
            </p:cNvSpPr>
            <p:nvPr/>
          </p:nvSpPr>
          <p:spPr bwMode="auto">
            <a:xfrm>
              <a:off x="788352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41" name="Freeform 477"/>
            <p:cNvSpPr>
              <a:spLocks/>
            </p:cNvSpPr>
            <p:nvPr/>
          </p:nvSpPr>
          <p:spPr bwMode="auto">
            <a:xfrm>
              <a:off x="79502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42" name="Freeform 478"/>
            <p:cNvSpPr>
              <a:spLocks/>
            </p:cNvSpPr>
            <p:nvPr/>
          </p:nvSpPr>
          <p:spPr bwMode="auto">
            <a:xfrm>
              <a:off x="802163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43" name="Freeform 479"/>
            <p:cNvSpPr>
              <a:spLocks/>
            </p:cNvSpPr>
            <p:nvPr/>
          </p:nvSpPr>
          <p:spPr bwMode="auto">
            <a:xfrm>
              <a:off x="7834313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44" name="Freeform 480"/>
            <p:cNvSpPr>
              <a:spLocks/>
            </p:cNvSpPr>
            <p:nvPr/>
          </p:nvSpPr>
          <p:spPr bwMode="auto">
            <a:xfrm>
              <a:off x="743743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45" name="Freeform 481"/>
            <p:cNvSpPr>
              <a:spLocks/>
            </p:cNvSpPr>
            <p:nvPr/>
          </p:nvSpPr>
          <p:spPr bwMode="auto">
            <a:xfrm>
              <a:off x="7332663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46" name="Freeform 482"/>
            <p:cNvSpPr>
              <a:spLocks/>
            </p:cNvSpPr>
            <p:nvPr/>
          </p:nvSpPr>
          <p:spPr bwMode="auto">
            <a:xfrm>
              <a:off x="76009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47" name="Freeform 483"/>
            <p:cNvSpPr>
              <a:spLocks/>
            </p:cNvSpPr>
            <p:nvPr/>
          </p:nvSpPr>
          <p:spPr bwMode="auto">
            <a:xfrm>
              <a:off x="8121651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48" name="Freeform 484"/>
            <p:cNvSpPr>
              <a:spLocks/>
            </p:cNvSpPr>
            <p:nvPr/>
          </p:nvSpPr>
          <p:spPr bwMode="auto">
            <a:xfrm>
              <a:off x="8204201" y="6624638"/>
              <a:ext cx="38100" cy="141288"/>
            </a:xfrm>
            <a:custGeom>
              <a:avLst/>
              <a:gdLst>
                <a:gd name="T0" fmla="*/ 2147483646 w 9"/>
                <a:gd name="T1" fmla="*/ 2147483646 h 32"/>
                <a:gd name="T2" fmla="*/ 2147483646 w 9"/>
                <a:gd name="T3" fmla="*/ 2147483646 h 32"/>
                <a:gd name="T4" fmla="*/ 2147483646 w 9"/>
                <a:gd name="T5" fmla="*/ 2147483646 h 32"/>
                <a:gd name="T6" fmla="*/ 2147483646 w 9"/>
                <a:gd name="T7" fmla="*/ 2147483646 h 32"/>
                <a:gd name="T8" fmla="*/ 2147483646 w 9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32"/>
                <a:gd name="T17" fmla="*/ 9 w 9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32">
                  <a:moveTo>
                    <a:pt x="6" y="4"/>
                  </a:moveTo>
                  <a:cubicBezTo>
                    <a:pt x="6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9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49" name="Freeform 485"/>
            <p:cNvSpPr>
              <a:spLocks/>
            </p:cNvSpPr>
            <p:nvPr/>
          </p:nvSpPr>
          <p:spPr bwMode="auto">
            <a:xfrm>
              <a:off x="82296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3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7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50" name="Freeform 486"/>
            <p:cNvSpPr>
              <a:spLocks/>
            </p:cNvSpPr>
            <p:nvPr/>
          </p:nvSpPr>
          <p:spPr bwMode="auto">
            <a:xfrm>
              <a:off x="8334376" y="6726238"/>
              <a:ext cx="23813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6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51" name="Freeform 487"/>
            <p:cNvSpPr>
              <a:spLocks/>
            </p:cNvSpPr>
            <p:nvPr/>
          </p:nvSpPr>
          <p:spPr bwMode="auto">
            <a:xfrm>
              <a:off x="8362951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52" name="Freeform 488"/>
            <p:cNvSpPr>
              <a:spLocks/>
            </p:cNvSpPr>
            <p:nvPr/>
          </p:nvSpPr>
          <p:spPr bwMode="auto">
            <a:xfrm>
              <a:off x="840422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53" name="Freeform 489"/>
            <p:cNvSpPr>
              <a:spLocks/>
            </p:cNvSpPr>
            <p:nvPr/>
          </p:nvSpPr>
          <p:spPr bwMode="auto">
            <a:xfrm>
              <a:off x="83216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54" name="Freeform 490"/>
            <p:cNvSpPr>
              <a:spLocks/>
            </p:cNvSpPr>
            <p:nvPr/>
          </p:nvSpPr>
          <p:spPr bwMode="auto">
            <a:xfrm>
              <a:off x="8462963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55" name="Freeform 491"/>
            <p:cNvSpPr>
              <a:spLocks/>
            </p:cNvSpPr>
            <p:nvPr/>
          </p:nvSpPr>
          <p:spPr bwMode="auto">
            <a:xfrm>
              <a:off x="8559801" y="6686551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1" y="5"/>
                  </a:moveTo>
                  <a:cubicBezTo>
                    <a:pt x="1" y="12"/>
                    <a:pt x="1" y="20"/>
                    <a:pt x="2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1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56" name="Freeform 492"/>
            <p:cNvSpPr>
              <a:spLocks/>
            </p:cNvSpPr>
            <p:nvPr/>
          </p:nvSpPr>
          <p:spPr bwMode="auto">
            <a:xfrm>
              <a:off x="87010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1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6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10" y="38"/>
                    <a:pt x="9" y="33"/>
                  </a:cubicBezTo>
                  <a:cubicBezTo>
                    <a:pt x="9" y="22"/>
                    <a:pt x="10" y="12"/>
                    <a:pt x="14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57" name="Freeform 493"/>
            <p:cNvSpPr>
              <a:spLocks/>
            </p:cNvSpPr>
            <p:nvPr/>
          </p:nvSpPr>
          <p:spPr bwMode="auto">
            <a:xfrm>
              <a:off x="8770938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58" name="Freeform 494"/>
            <p:cNvSpPr>
              <a:spLocks/>
            </p:cNvSpPr>
            <p:nvPr/>
          </p:nvSpPr>
          <p:spPr bwMode="auto">
            <a:xfrm>
              <a:off x="885507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1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1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59" name="Freeform 495"/>
            <p:cNvSpPr>
              <a:spLocks/>
            </p:cNvSpPr>
            <p:nvPr/>
          </p:nvSpPr>
          <p:spPr bwMode="auto">
            <a:xfrm>
              <a:off x="894238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7" y="26"/>
                    <a:pt x="18" y="17"/>
                  </a:cubicBezTo>
                  <a:cubicBezTo>
                    <a:pt x="19" y="13"/>
                    <a:pt x="14" y="11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2"/>
                    <a:pt x="11" y="8"/>
                    <a:pt x="11" y="4"/>
                  </a:cubicBezTo>
                  <a:cubicBezTo>
                    <a:pt x="12" y="1"/>
                    <a:pt x="6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60" name="Freeform 496"/>
            <p:cNvSpPr>
              <a:spLocks/>
            </p:cNvSpPr>
            <p:nvPr/>
          </p:nvSpPr>
          <p:spPr bwMode="auto">
            <a:xfrm>
              <a:off x="909637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61" name="Freeform 497"/>
            <p:cNvSpPr>
              <a:spLocks/>
            </p:cNvSpPr>
            <p:nvPr/>
          </p:nvSpPr>
          <p:spPr bwMode="auto">
            <a:xfrm>
              <a:off x="9159876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62" name="Freeform 498"/>
            <p:cNvSpPr>
              <a:spLocks/>
            </p:cNvSpPr>
            <p:nvPr/>
          </p:nvSpPr>
          <p:spPr bwMode="auto">
            <a:xfrm>
              <a:off x="923448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2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63" name="Freeform 499"/>
            <p:cNvSpPr>
              <a:spLocks/>
            </p:cNvSpPr>
            <p:nvPr/>
          </p:nvSpPr>
          <p:spPr bwMode="auto">
            <a:xfrm>
              <a:off x="904240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64" name="Freeform 500"/>
            <p:cNvSpPr>
              <a:spLocks/>
            </p:cNvSpPr>
            <p:nvPr/>
          </p:nvSpPr>
          <p:spPr bwMode="auto">
            <a:xfrm>
              <a:off x="864711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7" y="10"/>
                    <a:pt x="5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10" y="26"/>
                  </a:cubicBezTo>
                  <a:cubicBezTo>
                    <a:pt x="11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65" name="Freeform 501"/>
            <p:cNvSpPr>
              <a:spLocks/>
            </p:cNvSpPr>
            <p:nvPr/>
          </p:nvSpPr>
          <p:spPr bwMode="auto">
            <a:xfrm>
              <a:off x="8542338" y="6572251"/>
              <a:ext cx="79375" cy="193675"/>
            </a:xfrm>
            <a:custGeom>
              <a:avLst/>
              <a:gdLst>
                <a:gd name="T0" fmla="*/ 2147483646 w 19"/>
                <a:gd name="T1" fmla="*/ 2147483646 h 44"/>
                <a:gd name="T2" fmla="*/ 2147483646 w 19"/>
                <a:gd name="T3" fmla="*/ 2147483646 h 44"/>
                <a:gd name="T4" fmla="*/ 2147483646 w 19"/>
                <a:gd name="T5" fmla="*/ 2147483646 h 44"/>
                <a:gd name="T6" fmla="*/ 2147483646 w 19"/>
                <a:gd name="T7" fmla="*/ 2147483646 h 44"/>
                <a:gd name="T8" fmla="*/ 2147483646 w 19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4"/>
                <a:gd name="T17" fmla="*/ 19 w 19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7" y="4"/>
                  </a:cubicBezTo>
                  <a:cubicBezTo>
                    <a:pt x="0" y="17"/>
                    <a:pt x="3" y="29"/>
                    <a:pt x="11" y="41"/>
                  </a:cubicBezTo>
                  <a:cubicBezTo>
                    <a:pt x="13" y="44"/>
                    <a:pt x="19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66" name="Freeform 502"/>
            <p:cNvSpPr>
              <a:spLocks/>
            </p:cNvSpPr>
            <p:nvPr/>
          </p:nvSpPr>
          <p:spPr bwMode="auto">
            <a:xfrm>
              <a:off x="88138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67" name="Freeform 503"/>
            <p:cNvSpPr>
              <a:spLocks/>
            </p:cNvSpPr>
            <p:nvPr/>
          </p:nvSpPr>
          <p:spPr bwMode="auto">
            <a:xfrm>
              <a:off x="9329738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68" name="Freeform 504"/>
            <p:cNvSpPr>
              <a:spLocks/>
            </p:cNvSpPr>
            <p:nvPr/>
          </p:nvSpPr>
          <p:spPr bwMode="auto">
            <a:xfrm>
              <a:off x="941863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69" name="Freeform 505"/>
            <p:cNvSpPr>
              <a:spLocks/>
            </p:cNvSpPr>
            <p:nvPr/>
          </p:nvSpPr>
          <p:spPr bwMode="auto">
            <a:xfrm>
              <a:off x="94424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70" name="Freeform 506"/>
            <p:cNvSpPr>
              <a:spLocks/>
            </p:cNvSpPr>
            <p:nvPr/>
          </p:nvSpPr>
          <p:spPr bwMode="auto">
            <a:xfrm>
              <a:off x="954722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71" name="Freeform 507"/>
            <p:cNvSpPr>
              <a:spLocks/>
            </p:cNvSpPr>
            <p:nvPr/>
          </p:nvSpPr>
          <p:spPr bwMode="auto">
            <a:xfrm>
              <a:off x="9575801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72" name="Freeform 508"/>
            <p:cNvSpPr>
              <a:spLocks/>
            </p:cNvSpPr>
            <p:nvPr/>
          </p:nvSpPr>
          <p:spPr bwMode="auto">
            <a:xfrm>
              <a:off x="9618663" y="6611938"/>
              <a:ext cx="66675" cy="250825"/>
            </a:xfrm>
            <a:custGeom>
              <a:avLst/>
              <a:gdLst>
                <a:gd name="T0" fmla="*/ 2147483646 w 16"/>
                <a:gd name="T1" fmla="*/ 2147483646 h 57"/>
                <a:gd name="T2" fmla="*/ 2147483646 w 16"/>
                <a:gd name="T3" fmla="*/ 2147483646 h 57"/>
                <a:gd name="T4" fmla="*/ 2147483646 w 16"/>
                <a:gd name="T5" fmla="*/ 2147483646 h 57"/>
                <a:gd name="T6" fmla="*/ 2147483646 w 16"/>
                <a:gd name="T7" fmla="*/ 2147483646 h 57"/>
                <a:gd name="T8" fmla="*/ 2147483646 w 16"/>
                <a:gd name="T9" fmla="*/ 2147483646 h 57"/>
                <a:gd name="T10" fmla="*/ 2147483646 w 16"/>
                <a:gd name="T11" fmla="*/ 2147483646 h 57"/>
                <a:gd name="T12" fmla="*/ 2147483646 w 16"/>
                <a:gd name="T13" fmla="*/ 2147483646 h 57"/>
                <a:gd name="T14" fmla="*/ 2147483646 w 16"/>
                <a:gd name="T15" fmla="*/ 2147483646 h 57"/>
                <a:gd name="T16" fmla="*/ 2147483646 w 16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7"/>
                <a:gd name="T29" fmla="*/ 16 w 16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6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73" name="Freeform 509"/>
            <p:cNvSpPr>
              <a:spLocks/>
            </p:cNvSpPr>
            <p:nvPr/>
          </p:nvSpPr>
          <p:spPr bwMode="auto">
            <a:xfrm>
              <a:off x="953452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74" name="Freeform 510"/>
            <p:cNvSpPr>
              <a:spLocks/>
            </p:cNvSpPr>
            <p:nvPr/>
          </p:nvSpPr>
          <p:spPr bwMode="auto">
            <a:xfrm>
              <a:off x="96758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75" name="Freeform 511"/>
            <p:cNvSpPr>
              <a:spLocks/>
            </p:cNvSpPr>
            <p:nvPr/>
          </p:nvSpPr>
          <p:spPr bwMode="auto">
            <a:xfrm>
              <a:off x="977265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76" name="Freeform 512"/>
            <p:cNvSpPr>
              <a:spLocks/>
            </p:cNvSpPr>
            <p:nvPr/>
          </p:nvSpPr>
          <p:spPr bwMode="auto">
            <a:xfrm>
              <a:off x="99139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77" name="Freeform 513"/>
            <p:cNvSpPr>
              <a:spLocks/>
            </p:cNvSpPr>
            <p:nvPr/>
          </p:nvSpPr>
          <p:spPr bwMode="auto">
            <a:xfrm>
              <a:off x="9985376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78" name="Freeform 514"/>
            <p:cNvSpPr>
              <a:spLocks/>
            </p:cNvSpPr>
            <p:nvPr/>
          </p:nvSpPr>
          <p:spPr bwMode="auto">
            <a:xfrm>
              <a:off x="1006475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3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79" name="Freeform 515"/>
            <p:cNvSpPr>
              <a:spLocks/>
            </p:cNvSpPr>
            <p:nvPr/>
          </p:nvSpPr>
          <p:spPr bwMode="auto">
            <a:xfrm>
              <a:off x="10155238" y="6545263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80" name="Freeform 516"/>
            <p:cNvSpPr>
              <a:spLocks/>
            </p:cNvSpPr>
            <p:nvPr/>
          </p:nvSpPr>
          <p:spPr bwMode="auto">
            <a:xfrm>
              <a:off x="103108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81" name="Freeform 517"/>
            <p:cNvSpPr>
              <a:spLocks/>
            </p:cNvSpPr>
            <p:nvPr/>
          </p:nvSpPr>
          <p:spPr bwMode="auto">
            <a:xfrm>
              <a:off x="1037272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82" name="Freeform 518"/>
            <p:cNvSpPr>
              <a:spLocks/>
            </p:cNvSpPr>
            <p:nvPr/>
          </p:nvSpPr>
          <p:spPr bwMode="auto">
            <a:xfrm>
              <a:off x="104441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8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8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83" name="Freeform 519"/>
            <p:cNvSpPr>
              <a:spLocks/>
            </p:cNvSpPr>
            <p:nvPr/>
          </p:nvSpPr>
          <p:spPr bwMode="auto">
            <a:xfrm>
              <a:off x="1025525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84" name="Freeform 520"/>
            <p:cNvSpPr>
              <a:spLocks/>
            </p:cNvSpPr>
            <p:nvPr/>
          </p:nvSpPr>
          <p:spPr bwMode="auto">
            <a:xfrm>
              <a:off x="98599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85" name="Freeform 521"/>
            <p:cNvSpPr>
              <a:spLocks/>
            </p:cNvSpPr>
            <p:nvPr/>
          </p:nvSpPr>
          <p:spPr bwMode="auto">
            <a:xfrm>
              <a:off x="97551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86" name="Freeform 522"/>
            <p:cNvSpPr>
              <a:spLocks/>
            </p:cNvSpPr>
            <p:nvPr/>
          </p:nvSpPr>
          <p:spPr bwMode="auto">
            <a:xfrm>
              <a:off x="100266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87" name="Freeform 523"/>
            <p:cNvSpPr>
              <a:spLocks/>
            </p:cNvSpPr>
            <p:nvPr/>
          </p:nvSpPr>
          <p:spPr bwMode="auto">
            <a:xfrm>
              <a:off x="10544176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88" name="Freeform 524"/>
            <p:cNvSpPr>
              <a:spLocks/>
            </p:cNvSpPr>
            <p:nvPr/>
          </p:nvSpPr>
          <p:spPr bwMode="auto">
            <a:xfrm>
              <a:off x="106314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89" name="Freeform 525"/>
            <p:cNvSpPr>
              <a:spLocks/>
            </p:cNvSpPr>
            <p:nvPr/>
          </p:nvSpPr>
          <p:spPr bwMode="auto">
            <a:xfrm>
              <a:off x="10656888" y="6607176"/>
              <a:ext cx="77788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90" name="Freeform 526"/>
            <p:cNvSpPr>
              <a:spLocks/>
            </p:cNvSpPr>
            <p:nvPr/>
          </p:nvSpPr>
          <p:spPr bwMode="auto">
            <a:xfrm>
              <a:off x="1076007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0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91" name="Freeform 527"/>
            <p:cNvSpPr>
              <a:spLocks/>
            </p:cNvSpPr>
            <p:nvPr/>
          </p:nvSpPr>
          <p:spPr bwMode="auto">
            <a:xfrm>
              <a:off x="10790238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92" name="Freeform 528"/>
            <p:cNvSpPr>
              <a:spLocks/>
            </p:cNvSpPr>
            <p:nvPr/>
          </p:nvSpPr>
          <p:spPr bwMode="auto">
            <a:xfrm>
              <a:off x="1082675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93" name="Freeform 529"/>
            <p:cNvSpPr>
              <a:spLocks/>
            </p:cNvSpPr>
            <p:nvPr/>
          </p:nvSpPr>
          <p:spPr bwMode="auto">
            <a:xfrm>
              <a:off x="107473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94" name="Freeform 530"/>
            <p:cNvSpPr>
              <a:spLocks/>
            </p:cNvSpPr>
            <p:nvPr/>
          </p:nvSpPr>
          <p:spPr bwMode="auto">
            <a:xfrm>
              <a:off x="10890251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4" y="40"/>
                    <a:pt x="10" y="40"/>
                    <a:pt x="9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95" name="Freeform 531"/>
            <p:cNvSpPr>
              <a:spLocks/>
            </p:cNvSpPr>
            <p:nvPr/>
          </p:nvSpPr>
          <p:spPr bwMode="auto">
            <a:xfrm>
              <a:off x="109855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96" name="Freeform 532"/>
            <p:cNvSpPr>
              <a:spLocks/>
            </p:cNvSpPr>
            <p:nvPr/>
          </p:nvSpPr>
          <p:spPr bwMode="auto">
            <a:xfrm>
              <a:off x="11126788" y="6562726"/>
              <a:ext cx="53975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97" name="Freeform 533"/>
            <p:cNvSpPr>
              <a:spLocks/>
            </p:cNvSpPr>
            <p:nvPr/>
          </p:nvSpPr>
          <p:spPr bwMode="auto">
            <a:xfrm>
              <a:off x="111934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98" name="Freeform 534"/>
            <p:cNvSpPr>
              <a:spLocks/>
            </p:cNvSpPr>
            <p:nvPr/>
          </p:nvSpPr>
          <p:spPr bwMode="auto">
            <a:xfrm>
              <a:off x="11277601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199" name="Freeform 535"/>
            <p:cNvSpPr>
              <a:spLocks/>
            </p:cNvSpPr>
            <p:nvPr/>
          </p:nvSpPr>
          <p:spPr bwMode="auto">
            <a:xfrm>
              <a:off x="113649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00" name="Freeform 536"/>
            <p:cNvSpPr>
              <a:spLocks/>
            </p:cNvSpPr>
            <p:nvPr/>
          </p:nvSpPr>
          <p:spPr bwMode="auto">
            <a:xfrm>
              <a:off x="1151890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01" name="Freeform 537"/>
            <p:cNvSpPr>
              <a:spLocks/>
            </p:cNvSpPr>
            <p:nvPr/>
          </p:nvSpPr>
          <p:spPr bwMode="auto">
            <a:xfrm>
              <a:off x="115855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02" name="Freeform 538"/>
            <p:cNvSpPr>
              <a:spLocks/>
            </p:cNvSpPr>
            <p:nvPr/>
          </p:nvSpPr>
          <p:spPr bwMode="auto">
            <a:xfrm>
              <a:off x="116570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03" name="Freeform 539"/>
            <p:cNvSpPr>
              <a:spLocks/>
            </p:cNvSpPr>
            <p:nvPr/>
          </p:nvSpPr>
          <p:spPr bwMode="auto">
            <a:xfrm>
              <a:off x="1146968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04" name="Freeform 540"/>
            <p:cNvSpPr>
              <a:spLocks/>
            </p:cNvSpPr>
            <p:nvPr/>
          </p:nvSpPr>
          <p:spPr bwMode="auto">
            <a:xfrm>
              <a:off x="110728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05" name="Freeform 541"/>
            <p:cNvSpPr>
              <a:spLocks/>
            </p:cNvSpPr>
            <p:nvPr/>
          </p:nvSpPr>
          <p:spPr bwMode="auto">
            <a:xfrm>
              <a:off x="1096803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06" name="Freeform 542"/>
            <p:cNvSpPr>
              <a:spLocks/>
            </p:cNvSpPr>
            <p:nvPr/>
          </p:nvSpPr>
          <p:spPr bwMode="auto">
            <a:xfrm>
              <a:off x="1123632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07" name="Freeform 543"/>
            <p:cNvSpPr>
              <a:spLocks/>
            </p:cNvSpPr>
            <p:nvPr/>
          </p:nvSpPr>
          <p:spPr bwMode="auto">
            <a:xfrm>
              <a:off x="11757026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3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08" name="Freeform 544"/>
            <p:cNvSpPr>
              <a:spLocks/>
            </p:cNvSpPr>
            <p:nvPr/>
          </p:nvSpPr>
          <p:spPr bwMode="auto">
            <a:xfrm>
              <a:off x="11839576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09" name="Freeform 545"/>
            <p:cNvSpPr>
              <a:spLocks/>
            </p:cNvSpPr>
            <p:nvPr/>
          </p:nvSpPr>
          <p:spPr bwMode="auto">
            <a:xfrm>
              <a:off x="11864976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10" name="Freeform 546"/>
            <p:cNvSpPr>
              <a:spLocks/>
            </p:cNvSpPr>
            <p:nvPr/>
          </p:nvSpPr>
          <p:spPr bwMode="auto">
            <a:xfrm>
              <a:off x="1196975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11" name="Freeform 547"/>
            <p:cNvSpPr>
              <a:spLocks/>
            </p:cNvSpPr>
            <p:nvPr/>
          </p:nvSpPr>
          <p:spPr bwMode="auto">
            <a:xfrm>
              <a:off x="11998326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12" name="Freeform 548"/>
            <p:cNvSpPr>
              <a:spLocks/>
            </p:cNvSpPr>
            <p:nvPr/>
          </p:nvSpPr>
          <p:spPr bwMode="auto">
            <a:xfrm>
              <a:off x="1203960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13" name="Freeform 549"/>
            <p:cNvSpPr>
              <a:spLocks/>
            </p:cNvSpPr>
            <p:nvPr/>
          </p:nvSpPr>
          <p:spPr bwMode="auto">
            <a:xfrm>
              <a:off x="1195705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14" name="Freeform 550"/>
            <p:cNvSpPr>
              <a:spLocks/>
            </p:cNvSpPr>
            <p:nvPr/>
          </p:nvSpPr>
          <p:spPr bwMode="auto">
            <a:xfrm>
              <a:off x="120983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15" name="Freeform 551"/>
            <p:cNvSpPr>
              <a:spLocks/>
            </p:cNvSpPr>
            <p:nvPr/>
          </p:nvSpPr>
          <p:spPr bwMode="auto">
            <a:xfrm>
              <a:off x="121951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16" name="Freeform 552"/>
            <p:cNvSpPr>
              <a:spLocks/>
            </p:cNvSpPr>
            <p:nvPr/>
          </p:nvSpPr>
          <p:spPr bwMode="auto">
            <a:xfrm>
              <a:off x="-25400" y="6677026"/>
              <a:ext cx="12303126" cy="230188"/>
            </a:xfrm>
            <a:custGeom>
              <a:avLst/>
              <a:gdLst>
                <a:gd name="T0" fmla="*/ 2147483646 w 2951"/>
                <a:gd name="T1" fmla="*/ 2147483646 h 52"/>
                <a:gd name="T2" fmla="*/ 2147483646 w 2951"/>
                <a:gd name="T3" fmla="*/ 2147483646 h 52"/>
                <a:gd name="T4" fmla="*/ 2147483646 w 2951"/>
                <a:gd name="T5" fmla="*/ 2147483646 h 52"/>
                <a:gd name="T6" fmla="*/ 2147483646 w 2951"/>
                <a:gd name="T7" fmla="*/ 2147483646 h 52"/>
                <a:gd name="T8" fmla="*/ 2147483646 w 2951"/>
                <a:gd name="T9" fmla="*/ 2147483646 h 52"/>
                <a:gd name="T10" fmla="*/ 2147483646 w 2951"/>
                <a:gd name="T11" fmla="*/ 0 h 52"/>
                <a:gd name="T12" fmla="*/ 2147483646 w 2951"/>
                <a:gd name="T13" fmla="*/ 0 h 52"/>
                <a:gd name="T14" fmla="*/ 2147483646 w 2951"/>
                <a:gd name="T15" fmla="*/ 2147483646 h 52"/>
                <a:gd name="T16" fmla="*/ 2147483646 w 2951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51"/>
                <a:gd name="T28" fmla="*/ 0 h 52"/>
                <a:gd name="T29" fmla="*/ 2951 w 2951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51" h="52">
                  <a:moveTo>
                    <a:pt x="2945" y="17"/>
                  </a:moveTo>
                  <a:cubicBezTo>
                    <a:pt x="2945" y="27"/>
                    <a:pt x="2951" y="52"/>
                    <a:pt x="2927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0" y="52"/>
                    <a:pt x="6" y="22"/>
                    <a:pt x="6" y="11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24"/>
                    <a:pt x="14" y="0"/>
                    <a:pt x="25" y="0"/>
                  </a:cubicBezTo>
                  <a:cubicBezTo>
                    <a:pt x="2927" y="0"/>
                    <a:pt x="2927" y="0"/>
                    <a:pt x="2927" y="0"/>
                  </a:cubicBezTo>
                  <a:cubicBezTo>
                    <a:pt x="2938" y="0"/>
                    <a:pt x="2945" y="23"/>
                    <a:pt x="2945" y="34"/>
                  </a:cubicBezTo>
                  <a:lnTo>
                    <a:pt x="2945" y="17"/>
                  </a:lnTo>
                  <a:close/>
                </a:path>
              </a:pathLst>
            </a:custGeom>
            <a:solidFill>
              <a:srgbClr val="4463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217" name="Freeform 553"/>
            <p:cNvSpPr>
              <a:spLocks/>
            </p:cNvSpPr>
            <p:nvPr/>
          </p:nvSpPr>
          <p:spPr bwMode="auto">
            <a:xfrm>
              <a:off x="-4762" y="6677026"/>
              <a:ext cx="12257088" cy="160338"/>
            </a:xfrm>
            <a:custGeom>
              <a:avLst/>
              <a:gdLst>
                <a:gd name="T0" fmla="*/ 2147483646 w 2940"/>
                <a:gd name="T1" fmla="*/ 2147483646 h 36"/>
                <a:gd name="T2" fmla="*/ 2147483646 w 2940"/>
                <a:gd name="T3" fmla="*/ 2147483646 h 36"/>
                <a:gd name="T4" fmla="*/ 2147483646 w 2940"/>
                <a:gd name="T5" fmla="*/ 2147483646 h 36"/>
                <a:gd name="T6" fmla="*/ 0 w 2940"/>
                <a:gd name="T7" fmla="*/ 2147483646 h 36"/>
                <a:gd name="T8" fmla="*/ 2147483646 w 2940"/>
                <a:gd name="T9" fmla="*/ 0 h 36"/>
                <a:gd name="T10" fmla="*/ 2147483646 w 2940"/>
                <a:gd name="T11" fmla="*/ 0 h 36"/>
                <a:gd name="T12" fmla="*/ 2147483646 w 2940"/>
                <a:gd name="T13" fmla="*/ 2147483646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40"/>
                <a:gd name="T22" fmla="*/ 0 h 36"/>
                <a:gd name="T23" fmla="*/ 2940 w 2940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40" h="36">
                  <a:moveTo>
                    <a:pt x="2940" y="18"/>
                  </a:moveTo>
                  <a:cubicBezTo>
                    <a:pt x="2940" y="28"/>
                    <a:pt x="2932" y="36"/>
                    <a:pt x="2922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922" y="0"/>
                    <a:pt x="2922" y="0"/>
                    <a:pt x="2922" y="0"/>
                  </a:cubicBezTo>
                  <a:cubicBezTo>
                    <a:pt x="2932" y="0"/>
                    <a:pt x="2940" y="8"/>
                    <a:pt x="2940" y="1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</p:grpSp>
      <p:sp>
        <p:nvSpPr>
          <p:cNvPr id="2" name="矩形 1"/>
          <p:cNvSpPr/>
          <p:nvPr/>
        </p:nvSpPr>
        <p:spPr>
          <a:xfrm>
            <a:off x="434976" y="109539"/>
            <a:ext cx="10818813" cy="858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43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教學實施注意事項</a:t>
            </a:r>
          </a:p>
        </p:txBody>
      </p:sp>
      <p:sp>
        <p:nvSpPr>
          <p:cNvPr id="35845" name="矩形 2"/>
          <p:cNvSpPr>
            <a:spLocks noChangeArrowheads="1"/>
          </p:cNvSpPr>
          <p:nvPr/>
        </p:nvSpPr>
        <p:spPr bwMode="auto">
          <a:xfrm>
            <a:off x="434977" y="993776"/>
            <a:ext cx="11514137" cy="504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學習重點是離散的條目，但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教學與學習是連續的過程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部分跨階段或跨年級的前置處理或補強教學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教材選取應配合地方生活環境和學生實際生活，選擇適當而有趣的題材，並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布置適當的學習環境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，以利教學。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教學應以學生為主體，以其數學能力發展為考量，鼓勵學生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提出多元解法並和他人溝通解題想法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教學活動的設計應鼓勵與引導學生進行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數學探究與合作解題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3" name="圓角矩形圖說文字 2"/>
          <p:cNvSpPr/>
          <p:nvPr/>
        </p:nvSpPr>
        <p:spPr>
          <a:xfrm>
            <a:off x="8862461" y="4070135"/>
            <a:ext cx="3197225" cy="706436"/>
          </a:xfrm>
          <a:prstGeom prst="wedgeRoundRectCallout">
            <a:avLst>
              <a:gd name="adj1" fmla="val -59052"/>
              <a:gd name="adj2" fmla="val -29032"/>
              <a:gd name="adj3" fmla="val 1666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溝通、探究、合作</a:t>
            </a:r>
          </a:p>
        </p:txBody>
      </p:sp>
      <p:sp>
        <p:nvSpPr>
          <p:cNvPr id="377" name="圓角矩形圖說文字 376"/>
          <p:cNvSpPr/>
          <p:nvPr/>
        </p:nvSpPr>
        <p:spPr>
          <a:xfrm>
            <a:off x="8113713" y="292100"/>
            <a:ext cx="3810000" cy="608013"/>
          </a:xfrm>
          <a:prstGeom prst="wedgeRoundRectCallout">
            <a:avLst>
              <a:gd name="adj1" fmla="val -38195"/>
              <a:gd name="adj2" fmla="val 89632"/>
              <a:gd name="adj3" fmla="val 1666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舊經驗與新概念的連結</a:t>
            </a:r>
            <a:endParaRPr lang="en-US" altLang="zh-TW" sz="27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書法中楷加框（注音一）"/>
            </a:endParaRPr>
          </a:p>
        </p:txBody>
      </p:sp>
    </p:spTree>
    <p:extLst>
      <p:ext uri="{BB962C8B-B14F-4D97-AF65-F5344CB8AC3E}">
        <p14:creationId xmlns:p14="http://schemas.microsoft.com/office/powerpoint/2010/main" val="8861322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reeform 12"/>
          <p:cNvSpPr>
            <a:spLocks/>
          </p:cNvSpPr>
          <p:nvPr/>
        </p:nvSpPr>
        <p:spPr bwMode="auto">
          <a:xfrm>
            <a:off x="2201864" y="4457702"/>
            <a:ext cx="720725" cy="322263"/>
          </a:xfrm>
          <a:custGeom>
            <a:avLst/>
            <a:gdLst>
              <a:gd name="T0" fmla="*/ 2147483646 w 173"/>
              <a:gd name="T1" fmla="*/ 2147483646 h 73"/>
              <a:gd name="T2" fmla="*/ 2147483646 w 173"/>
              <a:gd name="T3" fmla="*/ 2147483646 h 73"/>
              <a:gd name="T4" fmla="*/ 2147483646 w 173"/>
              <a:gd name="T5" fmla="*/ 2147483646 h 73"/>
              <a:gd name="T6" fmla="*/ 2147483646 w 173"/>
              <a:gd name="T7" fmla="*/ 0 h 73"/>
              <a:gd name="T8" fmla="*/ 2147483646 w 173"/>
              <a:gd name="T9" fmla="*/ 2147483646 h 73"/>
              <a:gd name="T10" fmla="*/ 2147483646 w 173"/>
              <a:gd name="T11" fmla="*/ 2147483646 h 73"/>
              <a:gd name="T12" fmla="*/ 2147483646 w 173"/>
              <a:gd name="T13" fmla="*/ 2147483646 h 73"/>
              <a:gd name="T14" fmla="*/ 2147483646 w 173"/>
              <a:gd name="T15" fmla="*/ 2147483646 h 73"/>
              <a:gd name="T16" fmla="*/ 2147483646 w 173"/>
              <a:gd name="T17" fmla="*/ 2147483646 h 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3"/>
              <a:gd name="T28" fmla="*/ 0 h 73"/>
              <a:gd name="T29" fmla="*/ 173 w 173"/>
              <a:gd name="T30" fmla="*/ 73 h 7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3" h="73">
                <a:moveTo>
                  <a:pt x="6" y="73"/>
                </a:moveTo>
                <a:cubicBezTo>
                  <a:pt x="0" y="52"/>
                  <a:pt x="11" y="24"/>
                  <a:pt x="40" y="24"/>
                </a:cubicBezTo>
                <a:cubicBezTo>
                  <a:pt x="47" y="24"/>
                  <a:pt x="52" y="26"/>
                  <a:pt x="57" y="29"/>
                </a:cubicBezTo>
                <a:cubicBezTo>
                  <a:pt x="60" y="13"/>
                  <a:pt x="72" y="0"/>
                  <a:pt x="94" y="0"/>
                </a:cubicBezTo>
                <a:cubicBezTo>
                  <a:pt x="115" y="0"/>
                  <a:pt x="129" y="20"/>
                  <a:pt x="128" y="39"/>
                </a:cubicBezTo>
                <a:cubicBezTo>
                  <a:pt x="132" y="37"/>
                  <a:pt x="136" y="36"/>
                  <a:pt x="140" y="36"/>
                </a:cubicBezTo>
                <a:cubicBezTo>
                  <a:pt x="158" y="36"/>
                  <a:pt x="173" y="51"/>
                  <a:pt x="173" y="69"/>
                </a:cubicBezTo>
                <a:cubicBezTo>
                  <a:pt x="173" y="71"/>
                  <a:pt x="173" y="72"/>
                  <a:pt x="173" y="73"/>
                </a:cubicBezTo>
                <a:lnTo>
                  <a:pt x="6" y="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endParaRPr lang="zh-TW" altLang="en-US" sz="1400"/>
          </a:p>
        </p:txBody>
      </p:sp>
      <p:grpSp>
        <p:nvGrpSpPr>
          <p:cNvPr id="36867" name="组合 585"/>
          <p:cNvGrpSpPr>
            <a:grpSpLocks/>
          </p:cNvGrpSpPr>
          <p:nvPr/>
        </p:nvGrpSpPr>
        <p:grpSpPr bwMode="auto">
          <a:xfrm>
            <a:off x="-25400" y="5164139"/>
            <a:ext cx="12303125" cy="1743075"/>
            <a:chOff x="-25400" y="5164139"/>
            <a:chExt cx="12303126" cy="1743075"/>
          </a:xfrm>
        </p:grpSpPr>
        <p:sp>
          <p:nvSpPr>
            <p:cNvPr id="36871" name="Freeform 17"/>
            <p:cNvSpPr>
              <a:spLocks/>
            </p:cNvSpPr>
            <p:nvPr/>
          </p:nvSpPr>
          <p:spPr bwMode="auto">
            <a:xfrm>
              <a:off x="9906001" y="6311901"/>
              <a:ext cx="1020763" cy="409575"/>
            </a:xfrm>
            <a:custGeom>
              <a:avLst/>
              <a:gdLst>
                <a:gd name="T0" fmla="*/ 0 w 245"/>
                <a:gd name="T1" fmla="*/ 2147483646 h 93"/>
                <a:gd name="T2" fmla="*/ 2147483646 w 245"/>
                <a:gd name="T3" fmla="*/ 2147483646 h 93"/>
                <a:gd name="T4" fmla="*/ 2147483646 w 245"/>
                <a:gd name="T5" fmla="*/ 2147483646 h 93"/>
                <a:gd name="T6" fmla="*/ 2147483646 w 245"/>
                <a:gd name="T7" fmla="*/ 2147483646 h 93"/>
                <a:gd name="T8" fmla="*/ 2147483646 w 245"/>
                <a:gd name="T9" fmla="*/ 2147483646 h 93"/>
                <a:gd name="T10" fmla="*/ 2147483646 w 245"/>
                <a:gd name="T11" fmla="*/ 2147483646 h 93"/>
                <a:gd name="T12" fmla="*/ 2147483646 w 245"/>
                <a:gd name="T13" fmla="*/ 2147483646 h 93"/>
                <a:gd name="T14" fmla="*/ 2147483646 w 245"/>
                <a:gd name="T15" fmla="*/ 2147483646 h 93"/>
                <a:gd name="T16" fmla="*/ 2147483646 w 245"/>
                <a:gd name="T17" fmla="*/ 2147483646 h 93"/>
                <a:gd name="T18" fmla="*/ 2147483646 w 245"/>
                <a:gd name="T19" fmla="*/ 2147483646 h 93"/>
                <a:gd name="T20" fmla="*/ 2147483646 w 245"/>
                <a:gd name="T21" fmla="*/ 2147483646 h 93"/>
                <a:gd name="T22" fmla="*/ 2147483646 w 245"/>
                <a:gd name="T23" fmla="*/ 0 h 93"/>
                <a:gd name="T24" fmla="*/ 2147483646 w 245"/>
                <a:gd name="T25" fmla="*/ 2147483646 h 93"/>
                <a:gd name="T26" fmla="*/ 2147483646 w 245"/>
                <a:gd name="T27" fmla="*/ 2147483646 h 93"/>
                <a:gd name="T28" fmla="*/ 2147483646 w 245"/>
                <a:gd name="T29" fmla="*/ 2147483646 h 93"/>
                <a:gd name="T30" fmla="*/ 2147483646 w 245"/>
                <a:gd name="T31" fmla="*/ 2147483646 h 93"/>
                <a:gd name="T32" fmla="*/ 2147483646 w 245"/>
                <a:gd name="T33" fmla="*/ 2147483646 h 93"/>
                <a:gd name="T34" fmla="*/ 0 w 245"/>
                <a:gd name="T35" fmla="*/ 2147483646 h 9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5"/>
                <a:gd name="T55" fmla="*/ 0 h 93"/>
                <a:gd name="T56" fmla="*/ 245 w 245"/>
                <a:gd name="T57" fmla="*/ 93 h 9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5" h="93">
                  <a:moveTo>
                    <a:pt x="0" y="93"/>
                  </a:moveTo>
                  <a:cubicBezTo>
                    <a:pt x="245" y="93"/>
                    <a:pt x="245" y="93"/>
                    <a:pt x="245" y="93"/>
                  </a:cubicBezTo>
                  <a:cubicBezTo>
                    <a:pt x="245" y="90"/>
                    <a:pt x="245" y="88"/>
                    <a:pt x="244" y="85"/>
                  </a:cubicBezTo>
                  <a:cubicBezTo>
                    <a:pt x="242" y="82"/>
                    <a:pt x="241" y="78"/>
                    <a:pt x="239" y="75"/>
                  </a:cubicBezTo>
                  <a:cubicBezTo>
                    <a:pt x="235" y="68"/>
                    <a:pt x="230" y="62"/>
                    <a:pt x="223" y="58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216" y="54"/>
                    <a:pt x="209" y="52"/>
                    <a:pt x="201" y="52"/>
                  </a:cubicBezTo>
                  <a:cubicBezTo>
                    <a:pt x="198" y="52"/>
                    <a:pt x="196" y="53"/>
                    <a:pt x="194" y="53"/>
                  </a:cubicBezTo>
                  <a:cubicBezTo>
                    <a:pt x="194" y="52"/>
                    <a:pt x="194" y="51"/>
                    <a:pt x="194" y="50"/>
                  </a:cubicBezTo>
                  <a:cubicBezTo>
                    <a:pt x="194" y="27"/>
                    <a:pt x="175" y="8"/>
                    <a:pt x="153" y="8"/>
                  </a:cubicBezTo>
                  <a:cubicBezTo>
                    <a:pt x="144" y="8"/>
                    <a:pt x="136" y="11"/>
                    <a:pt x="130" y="15"/>
                  </a:cubicBezTo>
                  <a:cubicBezTo>
                    <a:pt x="125" y="6"/>
                    <a:pt x="116" y="0"/>
                    <a:pt x="103" y="0"/>
                  </a:cubicBezTo>
                  <a:cubicBezTo>
                    <a:pt x="86" y="0"/>
                    <a:pt x="76" y="12"/>
                    <a:pt x="74" y="25"/>
                  </a:cubicBezTo>
                  <a:cubicBezTo>
                    <a:pt x="71" y="24"/>
                    <a:pt x="68" y="23"/>
                    <a:pt x="64" y="23"/>
                  </a:cubicBezTo>
                  <a:cubicBezTo>
                    <a:pt x="48" y="23"/>
                    <a:pt x="35" y="36"/>
                    <a:pt x="35" y="52"/>
                  </a:cubicBezTo>
                  <a:cubicBezTo>
                    <a:pt x="35" y="55"/>
                    <a:pt x="35" y="57"/>
                    <a:pt x="36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6" y="60"/>
                    <a:pt x="1" y="75"/>
                    <a:pt x="0" y="93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72" name="Freeform 18"/>
            <p:cNvSpPr>
              <a:spLocks/>
            </p:cNvSpPr>
            <p:nvPr/>
          </p:nvSpPr>
          <p:spPr bwMode="auto">
            <a:xfrm>
              <a:off x="10426701" y="6346826"/>
              <a:ext cx="500063" cy="374650"/>
            </a:xfrm>
            <a:custGeom>
              <a:avLst/>
              <a:gdLst>
                <a:gd name="T0" fmla="*/ 2147483646 w 120"/>
                <a:gd name="T1" fmla="*/ 0 h 85"/>
                <a:gd name="T2" fmla="*/ 2147483646 w 120"/>
                <a:gd name="T3" fmla="*/ 2147483646 h 85"/>
                <a:gd name="T4" fmla="*/ 2147483646 w 120"/>
                <a:gd name="T5" fmla="*/ 2147483646 h 85"/>
                <a:gd name="T6" fmla="*/ 0 w 120"/>
                <a:gd name="T7" fmla="*/ 2147483646 h 85"/>
                <a:gd name="T8" fmla="*/ 2147483646 w 120"/>
                <a:gd name="T9" fmla="*/ 2147483646 h 85"/>
                <a:gd name="T10" fmla="*/ 2147483646 w 120"/>
                <a:gd name="T11" fmla="*/ 2147483646 h 85"/>
                <a:gd name="T12" fmla="*/ 2147483646 w 120"/>
                <a:gd name="T13" fmla="*/ 2147483646 h 85"/>
                <a:gd name="T14" fmla="*/ 2147483646 w 120"/>
                <a:gd name="T15" fmla="*/ 2147483646 h 85"/>
                <a:gd name="T16" fmla="*/ 2147483646 w 120"/>
                <a:gd name="T17" fmla="*/ 2147483646 h 85"/>
                <a:gd name="T18" fmla="*/ 2147483646 w 120"/>
                <a:gd name="T19" fmla="*/ 2147483646 h 85"/>
                <a:gd name="T20" fmla="*/ 2147483646 w 120"/>
                <a:gd name="T21" fmla="*/ 2147483646 h 85"/>
                <a:gd name="T22" fmla="*/ 2147483646 w 120"/>
                <a:gd name="T23" fmla="*/ 2147483646 h 85"/>
                <a:gd name="T24" fmla="*/ 2147483646 w 120"/>
                <a:gd name="T25" fmla="*/ 2147483646 h 85"/>
                <a:gd name="T26" fmla="*/ 2147483646 w 120"/>
                <a:gd name="T27" fmla="*/ 2147483646 h 85"/>
                <a:gd name="T28" fmla="*/ 2147483646 w 120"/>
                <a:gd name="T29" fmla="*/ 2147483646 h 85"/>
                <a:gd name="T30" fmla="*/ 2147483646 w 120"/>
                <a:gd name="T31" fmla="*/ 0 h 8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0"/>
                <a:gd name="T49" fmla="*/ 0 h 85"/>
                <a:gd name="T50" fmla="*/ 120 w 120"/>
                <a:gd name="T51" fmla="*/ 85 h 8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0" h="85">
                  <a:moveTo>
                    <a:pt x="28" y="0"/>
                  </a:moveTo>
                  <a:cubicBezTo>
                    <a:pt x="19" y="0"/>
                    <a:pt x="11" y="3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5"/>
                    <a:pt x="2" y="3"/>
                    <a:pt x="0" y="1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0" y="82"/>
                    <a:pt x="120" y="80"/>
                    <a:pt x="119" y="77"/>
                  </a:cubicBezTo>
                  <a:cubicBezTo>
                    <a:pt x="117" y="74"/>
                    <a:pt x="116" y="70"/>
                    <a:pt x="114" y="67"/>
                  </a:cubicBezTo>
                  <a:cubicBezTo>
                    <a:pt x="110" y="60"/>
                    <a:pt x="105" y="54"/>
                    <a:pt x="98" y="50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1" y="46"/>
                    <a:pt x="84" y="44"/>
                    <a:pt x="76" y="44"/>
                  </a:cubicBezTo>
                  <a:cubicBezTo>
                    <a:pt x="73" y="44"/>
                    <a:pt x="71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9" y="19"/>
                    <a:pt x="50" y="0"/>
                    <a:pt x="28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73" name="Freeform 31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74" name="Freeform 32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75" name="Freeform 44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  <a:close/>
                </a:path>
              </a:pathLst>
            </a:custGeom>
            <a:solidFill>
              <a:srgbClr val="C56D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76" name="Freeform 45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77" name="Oval 46"/>
            <p:cNvSpPr>
              <a:spLocks noChangeArrowheads="1"/>
            </p:cNvSpPr>
            <p:nvPr/>
          </p:nvSpPr>
          <p:spPr bwMode="auto">
            <a:xfrm>
              <a:off x="184150" y="5873751"/>
              <a:ext cx="290513" cy="309563"/>
            </a:xfrm>
            <a:prstGeom prst="ellipse">
              <a:avLst/>
            </a:pr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878" name="Freeform 47"/>
            <p:cNvSpPr>
              <a:spLocks/>
            </p:cNvSpPr>
            <p:nvPr/>
          </p:nvSpPr>
          <p:spPr bwMode="auto">
            <a:xfrm>
              <a:off x="774700" y="5781676"/>
              <a:ext cx="250825" cy="265113"/>
            </a:xfrm>
            <a:custGeom>
              <a:avLst/>
              <a:gdLst>
                <a:gd name="T0" fmla="*/ 2147483646 w 60"/>
                <a:gd name="T1" fmla="*/ 2147483646 h 60"/>
                <a:gd name="T2" fmla="*/ 2147483646 w 60"/>
                <a:gd name="T3" fmla="*/ 2147483646 h 60"/>
                <a:gd name="T4" fmla="*/ 2147483646 w 60"/>
                <a:gd name="T5" fmla="*/ 2147483646 h 60"/>
                <a:gd name="T6" fmla="*/ 2147483646 w 60"/>
                <a:gd name="T7" fmla="*/ 0 h 60"/>
                <a:gd name="T8" fmla="*/ 2147483646 w 60"/>
                <a:gd name="T9" fmla="*/ 214748364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0"/>
                <a:gd name="T16" fmla="*/ 0 h 60"/>
                <a:gd name="T17" fmla="*/ 60 w 60"/>
                <a:gd name="T18" fmla="*/ 60 h 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0" h="60">
                  <a:moveTo>
                    <a:pt x="60" y="29"/>
                  </a:moveTo>
                  <a:cubicBezTo>
                    <a:pt x="60" y="46"/>
                    <a:pt x="47" y="59"/>
                    <a:pt x="31" y="60"/>
                  </a:cubicBezTo>
                  <a:cubicBezTo>
                    <a:pt x="14" y="60"/>
                    <a:pt x="1" y="47"/>
                    <a:pt x="1" y="30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6" y="0"/>
                    <a:pt x="60" y="13"/>
                    <a:pt x="60" y="29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79" name="Freeform 48"/>
            <p:cNvSpPr>
              <a:spLocks/>
            </p:cNvSpPr>
            <p:nvPr/>
          </p:nvSpPr>
          <p:spPr bwMode="auto">
            <a:xfrm>
              <a:off x="274638" y="5216526"/>
              <a:ext cx="584200" cy="639763"/>
            </a:xfrm>
            <a:custGeom>
              <a:avLst/>
              <a:gdLst>
                <a:gd name="T0" fmla="*/ 2147483646 w 140"/>
                <a:gd name="T1" fmla="*/ 2147483646 h 145"/>
                <a:gd name="T2" fmla="*/ 2147483646 w 140"/>
                <a:gd name="T3" fmla="*/ 2147483646 h 145"/>
                <a:gd name="T4" fmla="*/ 2147483646 w 140"/>
                <a:gd name="T5" fmla="*/ 2147483646 h 145"/>
                <a:gd name="T6" fmla="*/ 2147483646 w 140"/>
                <a:gd name="T7" fmla="*/ 0 h 145"/>
                <a:gd name="T8" fmla="*/ 2147483646 w 140"/>
                <a:gd name="T9" fmla="*/ 2147483646 h 1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0"/>
                <a:gd name="T16" fmla="*/ 0 h 145"/>
                <a:gd name="T17" fmla="*/ 140 w 140"/>
                <a:gd name="T18" fmla="*/ 145 h 1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0" h="145">
                  <a:moveTo>
                    <a:pt x="140" y="71"/>
                  </a:moveTo>
                  <a:cubicBezTo>
                    <a:pt x="140" y="111"/>
                    <a:pt x="110" y="144"/>
                    <a:pt x="71" y="144"/>
                  </a:cubicBezTo>
                  <a:cubicBezTo>
                    <a:pt x="33" y="145"/>
                    <a:pt x="1" y="113"/>
                    <a:pt x="1" y="74"/>
                  </a:cubicBezTo>
                  <a:cubicBezTo>
                    <a:pt x="0" y="34"/>
                    <a:pt x="31" y="1"/>
                    <a:pt x="69" y="0"/>
                  </a:cubicBezTo>
                  <a:cubicBezTo>
                    <a:pt x="107" y="0"/>
                    <a:pt x="139" y="31"/>
                    <a:pt x="140" y="7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80" name="Oval 49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881" name="Freeform 50"/>
            <p:cNvSpPr>
              <a:spLocks noEditPoints="1"/>
            </p:cNvSpPr>
            <p:nvPr/>
          </p:nvSpPr>
          <p:spPr bwMode="auto">
            <a:xfrm>
              <a:off x="646113" y="5481639"/>
              <a:ext cx="254000" cy="573088"/>
            </a:xfrm>
            <a:custGeom>
              <a:avLst/>
              <a:gdLst>
                <a:gd name="T0" fmla="*/ 2147483646 w 61"/>
                <a:gd name="T1" fmla="*/ 2147483646 h 130"/>
                <a:gd name="T2" fmla="*/ 2147483646 w 61"/>
                <a:gd name="T3" fmla="*/ 2147483646 h 130"/>
                <a:gd name="T4" fmla="*/ 2147483646 w 61"/>
                <a:gd name="T5" fmla="*/ 2147483646 h 130"/>
                <a:gd name="T6" fmla="*/ 2147483646 w 61"/>
                <a:gd name="T7" fmla="*/ 2147483646 h 130"/>
                <a:gd name="T8" fmla="*/ 2147483646 w 61"/>
                <a:gd name="T9" fmla="*/ 2147483646 h 130"/>
                <a:gd name="T10" fmla="*/ 2147483646 w 61"/>
                <a:gd name="T11" fmla="*/ 2147483646 h 130"/>
                <a:gd name="T12" fmla="*/ 2147483646 w 61"/>
                <a:gd name="T13" fmla="*/ 2147483646 h 130"/>
                <a:gd name="T14" fmla="*/ 2147483646 w 61"/>
                <a:gd name="T15" fmla="*/ 2147483646 h 130"/>
                <a:gd name="T16" fmla="*/ 2147483646 w 61"/>
                <a:gd name="T17" fmla="*/ 2147483646 h 130"/>
                <a:gd name="T18" fmla="*/ 2147483646 w 61"/>
                <a:gd name="T19" fmla="*/ 2147483646 h 130"/>
                <a:gd name="T20" fmla="*/ 2147483646 w 61"/>
                <a:gd name="T21" fmla="*/ 2147483646 h 130"/>
                <a:gd name="T22" fmla="*/ 2147483646 w 61"/>
                <a:gd name="T23" fmla="*/ 2147483646 h 130"/>
                <a:gd name="T24" fmla="*/ 2147483646 w 61"/>
                <a:gd name="T25" fmla="*/ 2147483646 h 130"/>
                <a:gd name="T26" fmla="*/ 2147483646 w 61"/>
                <a:gd name="T27" fmla="*/ 2147483646 h 130"/>
                <a:gd name="T28" fmla="*/ 2147483646 w 61"/>
                <a:gd name="T29" fmla="*/ 2147483646 h 130"/>
                <a:gd name="T30" fmla="*/ 2147483646 w 61"/>
                <a:gd name="T31" fmla="*/ 2147483646 h 130"/>
                <a:gd name="T32" fmla="*/ 2147483646 w 61"/>
                <a:gd name="T33" fmla="*/ 2147483646 h 130"/>
                <a:gd name="T34" fmla="*/ 2147483646 w 61"/>
                <a:gd name="T35" fmla="*/ 2147483646 h 130"/>
                <a:gd name="T36" fmla="*/ 2147483646 w 61"/>
                <a:gd name="T37" fmla="*/ 2147483646 h 130"/>
                <a:gd name="T38" fmla="*/ 2147483646 w 61"/>
                <a:gd name="T39" fmla="*/ 2147483646 h 130"/>
                <a:gd name="T40" fmla="*/ 2147483646 w 61"/>
                <a:gd name="T41" fmla="*/ 2147483646 h 130"/>
                <a:gd name="T42" fmla="*/ 2147483646 w 61"/>
                <a:gd name="T43" fmla="*/ 2147483646 h 130"/>
                <a:gd name="T44" fmla="*/ 2147483646 w 61"/>
                <a:gd name="T45" fmla="*/ 2147483646 h 130"/>
                <a:gd name="T46" fmla="*/ 2147483646 w 61"/>
                <a:gd name="T47" fmla="*/ 2147483646 h 130"/>
                <a:gd name="T48" fmla="*/ 2147483646 w 61"/>
                <a:gd name="T49" fmla="*/ 2147483646 h 130"/>
                <a:gd name="T50" fmla="*/ 2147483646 w 61"/>
                <a:gd name="T51" fmla="*/ 2147483646 h 130"/>
                <a:gd name="T52" fmla="*/ 2147483646 w 61"/>
                <a:gd name="T53" fmla="*/ 2147483646 h 130"/>
                <a:gd name="T54" fmla="*/ 2147483646 w 61"/>
                <a:gd name="T55" fmla="*/ 2147483646 h 130"/>
                <a:gd name="T56" fmla="*/ 2147483646 w 61"/>
                <a:gd name="T57" fmla="*/ 2147483646 h 130"/>
                <a:gd name="T58" fmla="*/ 2147483646 w 61"/>
                <a:gd name="T59" fmla="*/ 2147483646 h 130"/>
                <a:gd name="T60" fmla="*/ 2147483646 w 61"/>
                <a:gd name="T61" fmla="*/ 2147483646 h 130"/>
                <a:gd name="T62" fmla="*/ 2147483646 w 61"/>
                <a:gd name="T63" fmla="*/ 2147483646 h 130"/>
                <a:gd name="T64" fmla="*/ 2147483646 w 61"/>
                <a:gd name="T65" fmla="*/ 2147483646 h 130"/>
                <a:gd name="T66" fmla="*/ 2147483646 w 61"/>
                <a:gd name="T67" fmla="*/ 2147483646 h 130"/>
                <a:gd name="T68" fmla="*/ 2147483646 w 61"/>
                <a:gd name="T69" fmla="*/ 2147483646 h 130"/>
                <a:gd name="T70" fmla="*/ 2147483646 w 61"/>
                <a:gd name="T71" fmla="*/ 2147483646 h 130"/>
                <a:gd name="T72" fmla="*/ 2147483646 w 61"/>
                <a:gd name="T73" fmla="*/ 2147483646 h 130"/>
                <a:gd name="T74" fmla="*/ 2147483646 w 61"/>
                <a:gd name="T75" fmla="*/ 2147483646 h 130"/>
                <a:gd name="T76" fmla="*/ 2147483646 w 61"/>
                <a:gd name="T77" fmla="*/ 2147483646 h 130"/>
                <a:gd name="T78" fmla="*/ 2147483646 w 61"/>
                <a:gd name="T79" fmla="*/ 2147483646 h 130"/>
                <a:gd name="T80" fmla="*/ 2147483646 w 61"/>
                <a:gd name="T81" fmla="*/ 2147483646 h 130"/>
                <a:gd name="T82" fmla="*/ 2147483646 w 61"/>
                <a:gd name="T83" fmla="*/ 2147483646 h 130"/>
                <a:gd name="T84" fmla="*/ 2147483646 w 61"/>
                <a:gd name="T85" fmla="*/ 2147483646 h 130"/>
                <a:gd name="T86" fmla="*/ 2147483646 w 61"/>
                <a:gd name="T87" fmla="*/ 2147483646 h 130"/>
                <a:gd name="T88" fmla="*/ 2147483646 w 61"/>
                <a:gd name="T89" fmla="*/ 2147483646 h 130"/>
                <a:gd name="T90" fmla="*/ 2147483646 w 61"/>
                <a:gd name="T91" fmla="*/ 2147483646 h 130"/>
                <a:gd name="T92" fmla="*/ 2147483646 w 61"/>
                <a:gd name="T93" fmla="*/ 2147483646 h 130"/>
                <a:gd name="T94" fmla="*/ 2147483646 w 61"/>
                <a:gd name="T95" fmla="*/ 2147483646 h 130"/>
                <a:gd name="T96" fmla="*/ 2147483646 w 61"/>
                <a:gd name="T97" fmla="*/ 2147483646 h 130"/>
                <a:gd name="T98" fmla="*/ 2147483646 w 61"/>
                <a:gd name="T99" fmla="*/ 2147483646 h 130"/>
                <a:gd name="T100" fmla="*/ 2147483646 w 61"/>
                <a:gd name="T101" fmla="*/ 2147483646 h 130"/>
                <a:gd name="T102" fmla="*/ 2147483646 w 61"/>
                <a:gd name="T103" fmla="*/ 2147483646 h 130"/>
                <a:gd name="T104" fmla="*/ 2147483646 w 61"/>
                <a:gd name="T105" fmla="*/ 2147483646 h 130"/>
                <a:gd name="T106" fmla="*/ 2147483646 w 61"/>
                <a:gd name="T107" fmla="*/ 2147483646 h 130"/>
                <a:gd name="T108" fmla="*/ 2147483646 w 61"/>
                <a:gd name="T109" fmla="*/ 2147483646 h 130"/>
                <a:gd name="T110" fmla="*/ 2147483646 w 61"/>
                <a:gd name="T111" fmla="*/ 2147483646 h 130"/>
                <a:gd name="T112" fmla="*/ 2147483646 w 61"/>
                <a:gd name="T113" fmla="*/ 2147483646 h 130"/>
                <a:gd name="T114" fmla="*/ 2147483646 w 61"/>
                <a:gd name="T115" fmla="*/ 2147483646 h 130"/>
                <a:gd name="T116" fmla="*/ 2147483646 w 61"/>
                <a:gd name="T117" fmla="*/ 2147483646 h 130"/>
                <a:gd name="T118" fmla="*/ 2147483646 w 61"/>
                <a:gd name="T119" fmla="*/ 0 h 130"/>
                <a:gd name="T120" fmla="*/ 2147483646 w 61"/>
                <a:gd name="T121" fmla="*/ 0 h 130"/>
                <a:gd name="T122" fmla="*/ 2147483646 w 61"/>
                <a:gd name="T123" fmla="*/ 0 h 13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1"/>
                <a:gd name="T187" fmla="*/ 0 h 130"/>
                <a:gd name="T188" fmla="*/ 61 w 61"/>
                <a:gd name="T189" fmla="*/ 130 h 13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1" h="130">
                  <a:moveTo>
                    <a:pt x="32" y="104"/>
                  </a:moveTo>
                  <a:cubicBezTo>
                    <a:pt x="2" y="129"/>
                    <a:pt x="2" y="129"/>
                    <a:pt x="2" y="12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5" y="118"/>
                    <a:pt x="47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47" y="128"/>
                    <a:pt x="35" y="117"/>
                    <a:pt x="32" y="104"/>
                  </a:cubicBezTo>
                  <a:moveTo>
                    <a:pt x="32" y="97"/>
                  </a:moveTo>
                  <a:cubicBezTo>
                    <a:pt x="0" y="107"/>
                    <a:pt x="0" y="107"/>
                    <a:pt x="0" y="10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59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1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1"/>
                  </a:moveTo>
                  <a:cubicBezTo>
                    <a:pt x="51" y="11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1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0"/>
                  </a:moveTo>
                  <a:cubicBezTo>
                    <a:pt x="51" y="10"/>
                    <a:pt x="51" y="11"/>
                    <a:pt x="51" y="11"/>
                  </a:cubicBezTo>
                  <a:cubicBezTo>
                    <a:pt x="51" y="11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0" y="9"/>
                  </a:moveTo>
                  <a:cubicBezTo>
                    <a:pt x="50" y="9"/>
                    <a:pt x="51" y="10"/>
                    <a:pt x="51" y="10"/>
                  </a:cubicBezTo>
                  <a:cubicBezTo>
                    <a:pt x="51" y="10"/>
                    <a:pt x="50" y="9"/>
                    <a:pt x="50" y="9"/>
                  </a:cubicBezTo>
                  <a:moveTo>
                    <a:pt x="50" y="3"/>
                  </a:moveTo>
                  <a:cubicBezTo>
                    <a:pt x="50" y="5"/>
                    <a:pt x="50" y="7"/>
                    <a:pt x="50" y="9"/>
                  </a:cubicBezTo>
                  <a:cubicBezTo>
                    <a:pt x="50" y="7"/>
                    <a:pt x="50" y="5"/>
                    <a:pt x="50" y="3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1"/>
                  </a:moveTo>
                  <a:cubicBezTo>
                    <a:pt x="50" y="1"/>
                    <a:pt x="50" y="2"/>
                    <a:pt x="50" y="2"/>
                  </a:cubicBezTo>
                  <a:cubicBezTo>
                    <a:pt x="50" y="2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82" name="Rectangle 51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883" name="Rectangle 52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884" name="Freeform 53"/>
            <p:cNvSpPr>
              <a:spLocks noEditPoints="1"/>
            </p:cNvSpPr>
            <p:nvPr/>
          </p:nvSpPr>
          <p:spPr bwMode="auto">
            <a:xfrm>
              <a:off x="584200" y="5848351"/>
              <a:ext cx="195263" cy="989013"/>
            </a:xfrm>
            <a:custGeom>
              <a:avLst/>
              <a:gdLst>
                <a:gd name="T0" fmla="*/ 2147483646 w 47"/>
                <a:gd name="T1" fmla="*/ 2147483646 h 224"/>
                <a:gd name="T2" fmla="*/ 0 w 47"/>
                <a:gd name="T3" fmla="*/ 2147483646 h 224"/>
                <a:gd name="T4" fmla="*/ 0 w 47"/>
                <a:gd name="T5" fmla="*/ 2147483646 h 224"/>
                <a:gd name="T6" fmla="*/ 2147483646 w 47"/>
                <a:gd name="T7" fmla="*/ 2147483646 h 224"/>
                <a:gd name="T8" fmla="*/ 2147483646 w 47"/>
                <a:gd name="T9" fmla="*/ 2147483646 h 224"/>
                <a:gd name="T10" fmla="*/ 2147483646 w 47"/>
                <a:gd name="T11" fmla="*/ 0 h 224"/>
                <a:gd name="T12" fmla="*/ 0 w 47"/>
                <a:gd name="T13" fmla="*/ 2147483646 h 224"/>
                <a:gd name="T14" fmla="*/ 0 w 47"/>
                <a:gd name="T15" fmla="*/ 2147483646 h 224"/>
                <a:gd name="T16" fmla="*/ 2147483646 w 47"/>
                <a:gd name="T17" fmla="*/ 2147483646 h 224"/>
                <a:gd name="T18" fmla="*/ 2147483646 w 47"/>
                <a:gd name="T19" fmla="*/ 2147483646 h 224"/>
                <a:gd name="T20" fmla="*/ 2147483646 w 47"/>
                <a:gd name="T21" fmla="*/ 2147483646 h 224"/>
                <a:gd name="T22" fmla="*/ 2147483646 w 47"/>
                <a:gd name="T23" fmla="*/ 2147483646 h 224"/>
                <a:gd name="T24" fmla="*/ 2147483646 w 47"/>
                <a:gd name="T25" fmla="*/ 2147483646 h 224"/>
                <a:gd name="T26" fmla="*/ 2147483646 w 47"/>
                <a:gd name="T27" fmla="*/ 2147483646 h 224"/>
                <a:gd name="T28" fmla="*/ 2147483646 w 47"/>
                <a:gd name="T29" fmla="*/ 2147483646 h 224"/>
                <a:gd name="T30" fmla="*/ 2147483646 w 47"/>
                <a:gd name="T31" fmla="*/ 2147483646 h 224"/>
                <a:gd name="T32" fmla="*/ 2147483646 w 47"/>
                <a:gd name="T33" fmla="*/ 2147483646 h 224"/>
                <a:gd name="T34" fmla="*/ 2147483646 w 47"/>
                <a:gd name="T35" fmla="*/ 0 h 2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7"/>
                <a:gd name="T55" fmla="*/ 0 h 224"/>
                <a:gd name="T56" fmla="*/ 47 w 47"/>
                <a:gd name="T57" fmla="*/ 224 h 22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7" h="224">
                  <a:moveTo>
                    <a:pt x="1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8" y="224"/>
                    <a:pt x="18" y="224"/>
                    <a:pt x="18" y="224"/>
                  </a:cubicBezTo>
                  <a:cubicBezTo>
                    <a:pt x="18" y="212"/>
                    <a:pt x="18" y="212"/>
                    <a:pt x="18" y="212"/>
                  </a:cubicBezTo>
                  <a:moveTo>
                    <a:pt x="11" y="0"/>
                  </a:moveTo>
                  <a:cubicBezTo>
                    <a:pt x="7" y="0"/>
                    <a:pt x="4" y="1"/>
                    <a:pt x="0" y="1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5" y="135"/>
                    <a:pt x="11" y="133"/>
                    <a:pt x="16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19"/>
                    <a:pt x="47" y="17"/>
                    <a:pt x="47" y="15"/>
                  </a:cubicBezTo>
                  <a:cubicBezTo>
                    <a:pt x="47" y="15"/>
                    <a:pt x="47" y="15"/>
                    <a:pt x="47" y="1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85" name="Freeform 54"/>
            <p:cNvSpPr>
              <a:spLocks noEditPoints="1"/>
            </p:cNvSpPr>
            <p:nvPr/>
          </p:nvSpPr>
          <p:spPr bwMode="auto">
            <a:xfrm>
              <a:off x="900113" y="6046789"/>
              <a:ext cx="4763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2147483646 w 1"/>
                <a:gd name="T4" fmla="*/ 2147483646 w 1"/>
                <a:gd name="T5" fmla="*/ 2147483646 w 1"/>
                <a:gd name="T6" fmla="*/ 2147483646 w 1"/>
                <a:gd name="T7" fmla="*/ 2147483646 w 1"/>
                <a:gd name="T8" fmla="*/ 2147483646 w 1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"/>
                <a:gd name="T19" fmla="*/ 1 w 1"/>
              </a:gdLst>
              <a:ahLst/>
              <a:cxnLst>
                <a:cxn ang="T9">
                  <a:pos x="T0" y="0"/>
                </a:cxn>
                <a:cxn ang="T10">
                  <a:pos x="T1" y="0"/>
                </a:cxn>
                <a:cxn ang="T11">
                  <a:pos x="T2" y="0"/>
                </a:cxn>
                <a:cxn ang="T12">
                  <a:pos x="T3" y="0"/>
                </a:cxn>
                <a:cxn ang="T13">
                  <a:pos x="T4" y="0"/>
                </a:cxn>
                <a:cxn ang="T14">
                  <a:pos x="T5" y="0"/>
                </a:cxn>
                <a:cxn ang="T15">
                  <a:pos x="T6" y="0"/>
                </a:cxn>
                <a:cxn ang="T16">
                  <a:pos x="T7" y="0"/>
                </a:cxn>
                <a:cxn ang="T17">
                  <a:pos x="T8" y="0"/>
                </a:cxn>
              </a:cxnLst>
              <a:rect l="T18" t="0" r="T19" b="0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86" name="Freeform 55"/>
            <p:cNvSpPr>
              <a:spLocks noEditPoints="1"/>
            </p:cNvSpPr>
            <p:nvPr/>
          </p:nvSpPr>
          <p:spPr bwMode="auto">
            <a:xfrm>
              <a:off x="779463" y="5781676"/>
              <a:ext cx="246063" cy="265113"/>
            </a:xfrm>
            <a:custGeom>
              <a:avLst/>
              <a:gdLst>
                <a:gd name="T0" fmla="*/ 2147483646 w 59"/>
                <a:gd name="T1" fmla="*/ 2147483646 h 60"/>
                <a:gd name="T2" fmla="*/ 2147483646 w 59"/>
                <a:gd name="T3" fmla="*/ 2147483646 h 60"/>
                <a:gd name="T4" fmla="*/ 2147483646 w 59"/>
                <a:gd name="T5" fmla="*/ 0 h 60"/>
                <a:gd name="T6" fmla="*/ 2147483646 w 59"/>
                <a:gd name="T7" fmla="*/ 0 h 60"/>
                <a:gd name="T8" fmla="*/ 2147483646 w 59"/>
                <a:gd name="T9" fmla="*/ 0 h 60"/>
                <a:gd name="T10" fmla="*/ 2147483646 w 59"/>
                <a:gd name="T11" fmla="*/ 0 h 60"/>
                <a:gd name="T12" fmla="*/ 2147483646 w 59"/>
                <a:gd name="T13" fmla="*/ 0 h 60"/>
                <a:gd name="T14" fmla="*/ 2147483646 w 59"/>
                <a:gd name="T15" fmla="*/ 0 h 60"/>
                <a:gd name="T16" fmla="*/ 2147483646 w 59"/>
                <a:gd name="T17" fmla="*/ 0 h 60"/>
                <a:gd name="T18" fmla="*/ 2147483646 w 59"/>
                <a:gd name="T19" fmla="*/ 0 h 60"/>
                <a:gd name="T20" fmla="*/ 2147483646 w 59"/>
                <a:gd name="T21" fmla="*/ 0 h 60"/>
                <a:gd name="T22" fmla="*/ 2147483646 w 59"/>
                <a:gd name="T23" fmla="*/ 0 h 60"/>
                <a:gd name="T24" fmla="*/ 2147483646 w 59"/>
                <a:gd name="T25" fmla="*/ 0 h 60"/>
                <a:gd name="T26" fmla="*/ 2147483646 w 59"/>
                <a:gd name="T27" fmla="*/ 0 h 60"/>
                <a:gd name="T28" fmla="*/ 2147483646 w 59"/>
                <a:gd name="T29" fmla="*/ 0 h 60"/>
                <a:gd name="T30" fmla="*/ 2147483646 w 59"/>
                <a:gd name="T31" fmla="*/ 0 h 60"/>
                <a:gd name="T32" fmla="*/ 2147483646 w 59"/>
                <a:gd name="T33" fmla="*/ 0 h 60"/>
                <a:gd name="T34" fmla="*/ 2147483646 w 59"/>
                <a:gd name="T35" fmla="*/ 0 h 60"/>
                <a:gd name="T36" fmla="*/ 2147483646 w 59"/>
                <a:gd name="T37" fmla="*/ 0 h 60"/>
                <a:gd name="T38" fmla="*/ 2147483646 w 59"/>
                <a:gd name="T39" fmla="*/ 0 h 60"/>
                <a:gd name="T40" fmla="*/ 2147483646 w 59"/>
                <a:gd name="T41" fmla="*/ 0 h 60"/>
                <a:gd name="T42" fmla="*/ 2147483646 w 59"/>
                <a:gd name="T43" fmla="*/ 0 h 60"/>
                <a:gd name="T44" fmla="*/ 2147483646 w 59"/>
                <a:gd name="T45" fmla="*/ 0 h 60"/>
                <a:gd name="T46" fmla="*/ 2147483646 w 59"/>
                <a:gd name="T47" fmla="*/ 0 h 60"/>
                <a:gd name="T48" fmla="*/ 2147483646 w 59"/>
                <a:gd name="T49" fmla="*/ 0 h 60"/>
                <a:gd name="T50" fmla="*/ 2147483646 w 59"/>
                <a:gd name="T51" fmla="*/ 0 h 60"/>
                <a:gd name="T52" fmla="*/ 2147483646 w 59"/>
                <a:gd name="T53" fmla="*/ 0 h 60"/>
                <a:gd name="T54" fmla="*/ 2147483646 w 59"/>
                <a:gd name="T55" fmla="*/ 0 h 60"/>
                <a:gd name="T56" fmla="*/ 2147483646 w 59"/>
                <a:gd name="T57" fmla="*/ 0 h 60"/>
                <a:gd name="T58" fmla="*/ 2147483646 w 59"/>
                <a:gd name="T59" fmla="*/ 0 h 60"/>
                <a:gd name="T60" fmla="*/ 0 w 59"/>
                <a:gd name="T61" fmla="*/ 2147483646 h 60"/>
                <a:gd name="T62" fmla="*/ 0 w 59"/>
                <a:gd name="T63" fmla="*/ 2147483646 h 60"/>
                <a:gd name="T64" fmla="*/ 0 w 59"/>
                <a:gd name="T65" fmla="*/ 2147483646 h 60"/>
                <a:gd name="T66" fmla="*/ 2147483646 w 59"/>
                <a:gd name="T67" fmla="*/ 2147483646 h 60"/>
                <a:gd name="T68" fmla="*/ 2147483646 w 59"/>
                <a:gd name="T69" fmla="*/ 2147483646 h 60"/>
                <a:gd name="T70" fmla="*/ 2147483646 w 59"/>
                <a:gd name="T71" fmla="*/ 2147483646 h 60"/>
                <a:gd name="T72" fmla="*/ 2147483646 w 59"/>
                <a:gd name="T73" fmla="*/ 2147483646 h 60"/>
                <a:gd name="T74" fmla="*/ 2147483646 w 59"/>
                <a:gd name="T75" fmla="*/ 2147483646 h 60"/>
                <a:gd name="T76" fmla="*/ 2147483646 w 59"/>
                <a:gd name="T77" fmla="*/ 2147483646 h 60"/>
                <a:gd name="T78" fmla="*/ 2147483646 w 59"/>
                <a:gd name="T79" fmla="*/ 0 h 6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9"/>
                <a:gd name="T121" fmla="*/ 0 h 60"/>
                <a:gd name="T122" fmla="*/ 59 w 59"/>
                <a:gd name="T123" fmla="*/ 60 h 6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9" h="60">
                  <a:moveTo>
                    <a:pt x="34" y="52"/>
                  </a:moveTo>
                  <a:cubicBezTo>
                    <a:pt x="24" y="52"/>
                    <a:pt x="17" y="44"/>
                    <a:pt x="17" y="35"/>
                  </a:cubicBezTo>
                  <a:cubicBezTo>
                    <a:pt x="17" y="25"/>
                    <a:pt x="24" y="18"/>
                    <a:pt x="34" y="18"/>
                  </a:cubicBezTo>
                  <a:cubicBezTo>
                    <a:pt x="43" y="18"/>
                    <a:pt x="50" y="25"/>
                    <a:pt x="50" y="35"/>
                  </a:cubicBezTo>
                  <a:cubicBezTo>
                    <a:pt x="50" y="44"/>
                    <a:pt x="43" y="52"/>
                    <a:pt x="34" y="52"/>
                  </a:cubicBezTo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2"/>
                    <a:pt x="0" y="14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0" y="36"/>
                  </a:cubicBezTo>
                  <a:cubicBezTo>
                    <a:pt x="3" y="49"/>
                    <a:pt x="15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46" y="59"/>
                    <a:pt x="59" y="46"/>
                    <a:pt x="59" y="30"/>
                  </a:cubicBezTo>
                  <a:cubicBezTo>
                    <a:pt x="59" y="30"/>
                    <a:pt x="59" y="29"/>
                    <a:pt x="59" y="29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13"/>
                    <a:pt x="46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87" name="Freeform 56"/>
            <p:cNvSpPr>
              <a:spLocks/>
            </p:cNvSpPr>
            <p:nvPr/>
          </p:nvSpPr>
          <p:spPr bwMode="auto">
            <a:xfrm>
              <a:off x="584200" y="5221289"/>
              <a:ext cx="274638" cy="631825"/>
            </a:xfrm>
            <a:custGeom>
              <a:avLst/>
              <a:gdLst>
                <a:gd name="T0" fmla="*/ 0 w 66"/>
                <a:gd name="T1" fmla="*/ 2147483646 h 143"/>
                <a:gd name="T2" fmla="*/ 2147483646 w 66"/>
                <a:gd name="T3" fmla="*/ 2147483646 h 143"/>
                <a:gd name="T4" fmla="*/ 2147483646 w 66"/>
                <a:gd name="T5" fmla="*/ 2147483646 h 143"/>
                <a:gd name="T6" fmla="*/ 2147483646 w 66"/>
                <a:gd name="T7" fmla="*/ 2147483646 h 143"/>
                <a:gd name="T8" fmla="*/ 2147483646 w 66"/>
                <a:gd name="T9" fmla="*/ 2147483646 h 143"/>
                <a:gd name="T10" fmla="*/ 2147483646 w 66"/>
                <a:gd name="T11" fmla="*/ 2147483646 h 143"/>
                <a:gd name="T12" fmla="*/ 2147483646 w 66"/>
                <a:gd name="T13" fmla="*/ 2147483646 h 143"/>
                <a:gd name="T14" fmla="*/ 2147483646 w 66"/>
                <a:gd name="T15" fmla="*/ 2147483646 h 143"/>
                <a:gd name="T16" fmla="*/ 2147483646 w 66"/>
                <a:gd name="T17" fmla="*/ 2147483646 h 143"/>
                <a:gd name="T18" fmla="*/ 2147483646 w 66"/>
                <a:gd name="T19" fmla="*/ 2147483646 h 143"/>
                <a:gd name="T20" fmla="*/ 2147483646 w 66"/>
                <a:gd name="T21" fmla="*/ 2147483646 h 143"/>
                <a:gd name="T22" fmla="*/ 2147483646 w 66"/>
                <a:gd name="T23" fmla="*/ 2147483646 h 143"/>
                <a:gd name="T24" fmla="*/ 2147483646 w 66"/>
                <a:gd name="T25" fmla="*/ 2147483646 h 143"/>
                <a:gd name="T26" fmla="*/ 2147483646 w 66"/>
                <a:gd name="T27" fmla="*/ 2147483646 h 143"/>
                <a:gd name="T28" fmla="*/ 2147483646 w 66"/>
                <a:gd name="T29" fmla="*/ 2147483646 h 143"/>
                <a:gd name="T30" fmla="*/ 2147483646 w 66"/>
                <a:gd name="T31" fmla="*/ 2147483646 h 143"/>
                <a:gd name="T32" fmla="*/ 2147483646 w 66"/>
                <a:gd name="T33" fmla="*/ 2147483646 h 143"/>
                <a:gd name="T34" fmla="*/ 2147483646 w 66"/>
                <a:gd name="T35" fmla="*/ 2147483646 h 143"/>
                <a:gd name="T36" fmla="*/ 2147483646 w 66"/>
                <a:gd name="T37" fmla="*/ 2147483646 h 143"/>
                <a:gd name="T38" fmla="*/ 2147483646 w 66"/>
                <a:gd name="T39" fmla="*/ 2147483646 h 143"/>
                <a:gd name="T40" fmla="*/ 2147483646 w 66"/>
                <a:gd name="T41" fmla="*/ 2147483646 h 143"/>
                <a:gd name="T42" fmla="*/ 2147483646 w 66"/>
                <a:gd name="T43" fmla="*/ 2147483646 h 143"/>
                <a:gd name="T44" fmla="*/ 2147483646 w 66"/>
                <a:gd name="T45" fmla="*/ 2147483646 h 143"/>
                <a:gd name="T46" fmla="*/ 2147483646 w 66"/>
                <a:gd name="T47" fmla="*/ 2147483646 h 143"/>
                <a:gd name="T48" fmla="*/ 2147483646 w 66"/>
                <a:gd name="T49" fmla="*/ 2147483646 h 143"/>
                <a:gd name="T50" fmla="*/ 2147483646 w 66"/>
                <a:gd name="T51" fmla="*/ 2147483646 h 143"/>
                <a:gd name="T52" fmla="*/ 2147483646 w 66"/>
                <a:gd name="T53" fmla="*/ 2147483646 h 143"/>
                <a:gd name="T54" fmla="*/ 2147483646 w 66"/>
                <a:gd name="T55" fmla="*/ 2147483646 h 143"/>
                <a:gd name="T56" fmla="*/ 2147483646 w 66"/>
                <a:gd name="T57" fmla="*/ 2147483646 h 143"/>
                <a:gd name="T58" fmla="*/ 2147483646 w 66"/>
                <a:gd name="T59" fmla="*/ 2147483646 h 143"/>
                <a:gd name="T60" fmla="*/ 2147483646 w 66"/>
                <a:gd name="T61" fmla="*/ 2147483646 h 143"/>
                <a:gd name="T62" fmla="*/ 0 w 66"/>
                <a:gd name="T63" fmla="*/ 0 h 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6"/>
                <a:gd name="T97" fmla="*/ 0 h 143"/>
                <a:gd name="T98" fmla="*/ 66 w 66"/>
                <a:gd name="T99" fmla="*/ 143 h 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6" h="143">
                  <a:moveTo>
                    <a:pt x="0" y="0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4" y="143"/>
                    <a:pt x="7" y="142"/>
                    <a:pt x="11" y="142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42" y="135"/>
                    <a:pt x="65" y="106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5" y="68"/>
                    <a:pt x="65" y="68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5" y="66"/>
                    <a:pt x="65" y="64"/>
                    <a:pt x="65" y="62"/>
                  </a:cubicBezTo>
                  <a:cubicBezTo>
                    <a:pt x="65" y="62"/>
                    <a:pt x="65" y="62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59" y="26"/>
                    <a:pt x="33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88" name="Oval 57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889" name="Freeform 60"/>
            <p:cNvSpPr>
              <a:spLocks/>
            </p:cNvSpPr>
            <p:nvPr/>
          </p:nvSpPr>
          <p:spPr bwMode="auto">
            <a:xfrm>
              <a:off x="10042526" y="5295901"/>
              <a:ext cx="614363" cy="1504950"/>
            </a:xfrm>
            <a:custGeom>
              <a:avLst/>
              <a:gdLst>
                <a:gd name="T0" fmla="*/ 2147483646 w 387"/>
                <a:gd name="T1" fmla="*/ 2147483646 h 948"/>
                <a:gd name="T2" fmla="*/ 2147483646 w 387"/>
                <a:gd name="T3" fmla="*/ 2147483646 h 948"/>
                <a:gd name="T4" fmla="*/ 2147483646 w 387"/>
                <a:gd name="T5" fmla="*/ 0 h 948"/>
                <a:gd name="T6" fmla="*/ 2147483646 w 387"/>
                <a:gd name="T7" fmla="*/ 2147483646 h 948"/>
                <a:gd name="T8" fmla="*/ 0 w 387"/>
                <a:gd name="T9" fmla="*/ 2147483646 h 948"/>
                <a:gd name="T10" fmla="*/ 2147483646 w 387"/>
                <a:gd name="T11" fmla="*/ 2147483646 h 948"/>
                <a:gd name="T12" fmla="*/ 2147483646 w 387"/>
                <a:gd name="T13" fmla="*/ 2147483646 h 948"/>
                <a:gd name="T14" fmla="*/ 2147483646 w 387"/>
                <a:gd name="T15" fmla="*/ 2147483646 h 948"/>
                <a:gd name="T16" fmla="*/ 2147483646 w 387"/>
                <a:gd name="T17" fmla="*/ 2147483646 h 948"/>
                <a:gd name="T18" fmla="*/ 2147483646 w 387"/>
                <a:gd name="T19" fmla="*/ 2147483646 h 9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7"/>
                <a:gd name="T31" fmla="*/ 0 h 948"/>
                <a:gd name="T32" fmla="*/ 387 w 387"/>
                <a:gd name="T33" fmla="*/ 948 h 9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7" h="948">
                  <a:moveTo>
                    <a:pt x="387" y="167"/>
                  </a:moveTo>
                  <a:lnTo>
                    <a:pt x="218" y="270"/>
                  </a:lnTo>
                  <a:lnTo>
                    <a:pt x="195" y="0"/>
                  </a:lnTo>
                  <a:lnTo>
                    <a:pt x="169" y="270"/>
                  </a:lnTo>
                  <a:lnTo>
                    <a:pt x="0" y="167"/>
                  </a:lnTo>
                  <a:lnTo>
                    <a:pt x="155" y="359"/>
                  </a:lnTo>
                  <a:lnTo>
                    <a:pt x="127" y="948"/>
                  </a:lnTo>
                  <a:lnTo>
                    <a:pt x="250" y="948"/>
                  </a:lnTo>
                  <a:lnTo>
                    <a:pt x="229" y="359"/>
                  </a:lnTo>
                  <a:lnTo>
                    <a:pt x="387" y="16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90" name="Freeform 61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91" name="Freeform 62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92" name="Freeform 63"/>
            <p:cNvSpPr>
              <a:spLocks noEditPoints="1"/>
            </p:cNvSpPr>
            <p:nvPr/>
          </p:nvSpPr>
          <p:spPr bwMode="auto">
            <a:xfrm>
              <a:off x="10410826" y="6019801"/>
              <a:ext cx="33338" cy="746125"/>
            </a:xfrm>
            <a:custGeom>
              <a:avLst/>
              <a:gdLst>
                <a:gd name="T0" fmla="*/ 2147483646 w 8"/>
                <a:gd name="T1" fmla="*/ 2147483646 h 169"/>
                <a:gd name="T2" fmla="*/ 2147483646 w 8"/>
                <a:gd name="T3" fmla="*/ 2147483646 h 169"/>
                <a:gd name="T4" fmla="*/ 2147483646 w 8"/>
                <a:gd name="T5" fmla="*/ 2147483646 h 169"/>
                <a:gd name="T6" fmla="*/ 2147483646 w 8"/>
                <a:gd name="T7" fmla="*/ 2147483646 h 169"/>
                <a:gd name="T8" fmla="*/ 2147483646 w 8"/>
                <a:gd name="T9" fmla="*/ 2147483646 h 169"/>
                <a:gd name="T10" fmla="*/ 2147483646 w 8"/>
                <a:gd name="T11" fmla="*/ 0 h 169"/>
                <a:gd name="T12" fmla="*/ 0 w 8"/>
                <a:gd name="T13" fmla="*/ 0 h 169"/>
                <a:gd name="T14" fmla="*/ 2147483646 w 8"/>
                <a:gd name="T15" fmla="*/ 2147483646 h 169"/>
                <a:gd name="T16" fmla="*/ 2147483646 w 8"/>
                <a:gd name="T17" fmla="*/ 2147483646 h 169"/>
                <a:gd name="T18" fmla="*/ 2147483646 w 8"/>
                <a:gd name="T19" fmla="*/ 0 h 1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"/>
                <a:gd name="T31" fmla="*/ 0 h 169"/>
                <a:gd name="T32" fmla="*/ 8 w 8"/>
                <a:gd name="T33" fmla="*/ 169 h 16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" h="169">
                  <a:moveTo>
                    <a:pt x="8" y="159"/>
                  </a:moveTo>
                  <a:cubicBezTo>
                    <a:pt x="6" y="159"/>
                    <a:pt x="6" y="159"/>
                    <a:pt x="6" y="159"/>
                  </a:cubicBezTo>
                  <a:cubicBezTo>
                    <a:pt x="6" y="169"/>
                    <a:pt x="6" y="169"/>
                    <a:pt x="6" y="169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59"/>
                    <a:pt x="8" y="159"/>
                    <a:pt x="8" y="159"/>
                  </a:cubicBezTo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3" y="74"/>
                    <a:pt x="4" y="74"/>
                    <a:pt x="4" y="75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93" name="Freeform 64"/>
            <p:cNvSpPr>
              <a:spLocks/>
            </p:cNvSpPr>
            <p:nvPr/>
          </p:nvSpPr>
          <p:spPr bwMode="auto">
            <a:xfrm>
              <a:off x="10421938" y="6342064"/>
              <a:ext cx="4763" cy="952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2147483646 w 1"/>
                <a:gd name="T5" fmla="*/ 2147483646 h 2"/>
                <a:gd name="T6" fmla="*/ 2147483646 w 1"/>
                <a:gd name="T7" fmla="*/ 2147483646 h 2"/>
                <a:gd name="T8" fmla="*/ 0 w 1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"/>
                <a:gd name="T17" fmla="*/ 1 w 1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94" name="Freeform 65"/>
            <p:cNvSpPr>
              <a:spLocks/>
            </p:cNvSpPr>
            <p:nvPr/>
          </p:nvSpPr>
          <p:spPr bwMode="auto">
            <a:xfrm>
              <a:off x="10421938" y="6342064"/>
              <a:ext cx="22225" cy="379413"/>
            </a:xfrm>
            <a:custGeom>
              <a:avLst/>
              <a:gdLst>
                <a:gd name="T0" fmla="*/ 0 w 5"/>
                <a:gd name="T1" fmla="*/ 0 h 86"/>
                <a:gd name="T2" fmla="*/ 2147483646 w 5"/>
                <a:gd name="T3" fmla="*/ 2147483646 h 86"/>
                <a:gd name="T4" fmla="*/ 2147483646 w 5"/>
                <a:gd name="T5" fmla="*/ 2147483646 h 86"/>
                <a:gd name="T6" fmla="*/ 2147483646 w 5"/>
                <a:gd name="T7" fmla="*/ 2147483646 h 86"/>
                <a:gd name="T8" fmla="*/ 0 w 5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86"/>
                <a:gd name="T17" fmla="*/ 5 w 5"/>
                <a:gd name="T18" fmla="*/ 86 h 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86">
                  <a:moveTo>
                    <a:pt x="0" y="0"/>
                  </a:moveTo>
                  <a:cubicBezTo>
                    <a:pt x="3" y="86"/>
                    <a:pt x="3" y="86"/>
                    <a:pt x="3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A5D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95" name="Freeform 68"/>
            <p:cNvSpPr>
              <a:spLocks/>
            </p:cNvSpPr>
            <p:nvPr/>
          </p:nvSpPr>
          <p:spPr bwMode="auto">
            <a:xfrm>
              <a:off x="10334626" y="5295901"/>
              <a:ext cx="322263" cy="1504950"/>
            </a:xfrm>
            <a:custGeom>
              <a:avLst/>
              <a:gdLst>
                <a:gd name="T0" fmla="*/ 2147483646 w 203"/>
                <a:gd name="T1" fmla="*/ 0 h 948"/>
                <a:gd name="T2" fmla="*/ 0 w 203"/>
                <a:gd name="T3" fmla="*/ 2147483646 h 948"/>
                <a:gd name="T4" fmla="*/ 0 w 203"/>
                <a:gd name="T5" fmla="*/ 2147483646 h 948"/>
                <a:gd name="T6" fmla="*/ 2147483646 w 203"/>
                <a:gd name="T7" fmla="*/ 2147483646 h 948"/>
                <a:gd name="T8" fmla="*/ 2147483646 w 203"/>
                <a:gd name="T9" fmla="*/ 2147483646 h 948"/>
                <a:gd name="T10" fmla="*/ 2147483646 w 203"/>
                <a:gd name="T11" fmla="*/ 2147483646 h 948"/>
                <a:gd name="T12" fmla="*/ 2147483646 w 203"/>
                <a:gd name="T13" fmla="*/ 2147483646 h 948"/>
                <a:gd name="T14" fmla="*/ 2147483646 w 203"/>
                <a:gd name="T15" fmla="*/ 2147483646 h 948"/>
                <a:gd name="T16" fmla="*/ 2147483646 w 203"/>
                <a:gd name="T17" fmla="*/ 2147483646 h 948"/>
                <a:gd name="T18" fmla="*/ 2147483646 w 203"/>
                <a:gd name="T19" fmla="*/ 2147483646 h 948"/>
                <a:gd name="T20" fmla="*/ 2147483646 w 203"/>
                <a:gd name="T21" fmla="*/ 2147483646 h 948"/>
                <a:gd name="T22" fmla="*/ 2147483646 w 203"/>
                <a:gd name="T23" fmla="*/ 2147483646 h 948"/>
                <a:gd name="T24" fmla="*/ 2147483646 w 203"/>
                <a:gd name="T25" fmla="*/ 0 h 9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3"/>
                <a:gd name="T40" fmla="*/ 0 h 948"/>
                <a:gd name="T41" fmla="*/ 203 w 203"/>
                <a:gd name="T42" fmla="*/ 948 h 9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3" h="948">
                  <a:moveTo>
                    <a:pt x="11" y="0"/>
                  </a:moveTo>
                  <a:lnTo>
                    <a:pt x="0" y="103"/>
                  </a:lnTo>
                  <a:lnTo>
                    <a:pt x="0" y="948"/>
                  </a:lnTo>
                  <a:lnTo>
                    <a:pt x="66" y="948"/>
                  </a:lnTo>
                  <a:lnTo>
                    <a:pt x="63" y="926"/>
                  </a:lnTo>
                  <a:lnTo>
                    <a:pt x="63" y="898"/>
                  </a:lnTo>
                  <a:lnTo>
                    <a:pt x="55" y="659"/>
                  </a:lnTo>
                  <a:lnTo>
                    <a:pt x="48" y="456"/>
                  </a:lnTo>
                  <a:lnTo>
                    <a:pt x="45" y="359"/>
                  </a:lnTo>
                  <a:lnTo>
                    <a:pt x="203" y="167"/>
                  </a:lnTo>
                  <a:lnTo>
                    <a:pt x="34" y="270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96" name="Freeform 70"/>
            <p:cNvSpPr>
              <a:spLocks/>
            </p:cNvSpPr>
            <p:nvPr/>
          </p:nvSpPr>
          <p:spPr bwMode="auto">
            <a:xfrm>
              <a:off x="6616701" y="5583239"/>
              <a:ext cx="666750" cy="1254125"/>
            </a:xfrm>
            <a:custGeom>
              <a:avLst/>
              <a:gdLst>
                <a:gd name="T0" fmla="*/ 2147483646 w 420"/>
                <a:gd name="T1" fmla="*/ 2147483646 h 790"/>
                <a:gd name="T2" fmla="*/ 2147483646 w 420"/>
                <a:gd name="T3" fmla="*/ 2147483646 h 790"/>
                <a:gd name="T4" fmla="*/ 2147483646 w 420"/>
                <a:gd name="T5" fmla="*/ 0 h 790"/>
                <a:gd name="T6" fmla="*/ 2147483646 w 420"/>
                <a:gd name="T7" fmla="*/ 2147483646 h 790"/>
                <a:gd name="T8" fmla="*/ 0 w 420"/>
                <a:gd name="T9" fmla="*/ 2147483646 h 790"/>
                <a:gd name="T10" fmla="*/ 2147483646 w 420"/>
                <a:gd name="T11" fmla="*/ 2147483646 h 790"/>
                <a:gd name="T12" fmla="*/ 2147483646 w 420"/>
                <a:gd name="T13" fmla="*/ 2147483646 h 790"/>
                <a:gd name="T14" fmla="*/ 2147483646 w 420"/>
                <a:gd name="T15" fmla="*/ 2147483646 h 790"/>
                <a:gd name="T16" fmla="*/ 2147483646 w 420"/>
                <a:gd name="T17" fmla="*/ 2147483646 h 790"/>
                <a:gd name="T18" fmla="*/ 2147483646 w 420"/>
                <a:gd name="T19" fmla="*/ 2147483646 h 7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20"/>
                <a:gd name="T31" fmla="*/ 0 h 790"/>
                <a:gd name="T32" fmla="*/ 420 w 420"/>
                <a:gd name="T33" fmla="*/ 790 h 7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20" h="790">
                  <a:moveTo>
                    <a:pt x="420" y="156"/>
                  </a:moveTo>
                  <a:lnTo>
                    <a:pt x="241" y="203"/>
                  </a:lnTo>
                  <a:lnTo>
                    <a:pt x="202" y="0"/>
                  </a:lnTo>
                  <a:lnTo>
                    <a:pt x="170" y="203"/>
                  </a:lnTo>
                  <a:lnTo>
                    <a:pt x="0" y="153"/>
                  </a:lnTo>
                  <a:lnTo>
                    <a:pt x="176" y="278"/>
                  </a:lnTo>
                  <a:lnTo>
                    <a:pt x="163" y="790"/>
                  </a:lnTo>
                  <a:lnTo>
                    <a:pt x="244" y="790"/>
                  </a:lnTo>
                  <a:lnTo>
                    <a:pt x="231" y="278"/>
                  </a:lnTo>
                  <a:lnTo>
                    <a:pt x="420" y="1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897" name="Rectangle 78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898" name="Rectangle 79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899" name="Freeform 80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00" name="Freeform 81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01" name="Freeform 84"/>
            <p:cNvSpPr>
              <a:spLocks/>
            </p:cNvSpPr>
            <p:nvPr/>
          </p:nvSpPr>
          <p:spPr bwMode="auto">
            <a:xfrm>
              <a:off x="11160126" y="6453189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0 h 70"/>
                <a:gd name="T6" fmla="*/ 0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0"/>
                <a:gd name="T19" fmla="*/ 0 h 70"/>
                <a:gd name="T20" fmla="*/ 110 w 110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0" h="70">
                  <a:moveTo>
                    <a:pt x="108" y="70"/>
                  </a:moveTo>
                  <a:cubicBezTo>
                    <a:pt x="110" y="65"/>
                    <a:pt x="110" y="60"/>
                    <a:pt x="110" y="55"/>
                  </a:cubicBezTo>
                  <a:cubicBezTo>
                    <a:pt x="110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02" name="Freeform 85"/>
            <p:cNvSpPr>
              <a:spLocks/>
            </p:cNvSpPr>
            <p:nvPr/>
          </p:nvSpPr>
          <p:spPr bwMode="auto">
            <a:xfrm>
              <a:off x="11749088" y="6453189"/>
              <a:ext cx="461963" cy="307975"/>
            </a:xfrm>
            <a:custGeom>
              <a:avLst/>
              <a:gdLst>
                <a:gd name="T0" fmla="*/ 2147483646 w 111"/>
                <a:gd name="T1" fmla="*/ 2147483646 h 70"/>
                <a:gd name="T2" fmla="*/ 2147483646 w 111"/>
                <a:gd name="T3" fmla="*/ 2147483646 h 70"/>
                <a:gd name="T4" fmla="*/ 2147483646 w 111"/>
                <a:gd name="T5" fmla="*/ 0 h 70"/>
                <a:gd name="T6" fmla="*/ 0 w 111"/>
                <a:gd name="T7" fmla="*/ 2147483646 h 70"/>
                <a:gd name="T8" fmla="*/ 2147483646 w 111"/>
                <a:gd name="T9" fmla="*/ 2147483646 h 70"/>
                <a:gd name="T10" fmla="*/ 2147483646 w 111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"/>
                <a:gd name="T19" fmla="*/ 0 h 70"/>
                <a:gd name="T20" fmla="*/ 111 w 111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" h="70">
                  <a:moveTo>
                    <a:pt x="108" y="70"/>
                  </a:moveTo>
                  <a:cubicBezTo>
                    <a:pt x="110" y="65"/>
                    <a:pt x="111" y="60"/>
                    <a:pt x="111" y="55"/>
                  </a:cubicBezTo>
                  <a:cubicBezTo>
                    <a:pt x="111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03" name="Freeform 86"/>
            <p:cNvSpPr>
              <a:spLocks/>
            </p:cNvSpPr>
            <p:nvPr/>
          </p:nvSpPr>
          <p:spPr bwMode="auto">
            <a:xfrm>
              <a:off x="11380788" y="6138864"/>
              <a:ext cx="609600" cy="622300"/>
            </a:xfrm>
            <a:custGeom>
              <a:avLst/>
              <a:gdLst>
                <a:gd name="T0" fmla="*/ 2147483646 w 146"/>
                <a:gd name="T1" fmla="*/ 2147483646 h 141"/>
                <a:gd name="T2" fmla="*/ 2147483646 w 146"/>
                <a:gd name="T3" fmla="*/ 2147483646 h 141"/>
                <a:gd name="T4" fmla="*/ 2147483646 w 146"/>
                <a:gd name="T5" fmla="*/ 2147483646 h 141"/>
                <a:gd name="T6" fmla="*/ 2147483646 w 146"/>
                <a:gd name="T7" fmla="*/ 0 h 141"/>
                <a:gd name="T8" fmla="*/ 0 w 146"/>
                <a:gd name="T9" fmla="*/ 2147483646 h 141"/>
                <a:gd name="T10" fmla="*/ 2147483646 w 146"/>
                <a:gd name="T11" fmla="*/ 2147483646 h 1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6"/>
                <a:gd name="T19" fmla="*/ 0 h 141"/>
                <a:gd name="T20" fmla="*/ 146 w 146"/>
                <a:gd name="T21" fmla="*/ 141 h 1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6" h="141">
                  <a:moveTo>
                    <a:pt x="47" y="141"/>
                  </a:moveTo>
                  <a:cubicBezTo>
                    <a:pt x="99" y="141"/>
                    <a:pt x="99" y="141"/>
                    <a:pt x="99" y="141"/>
                  </a:cubicBezTo>
                  <a:cubicBezTo>
                    <a:pt x="126" y="131"/>
                    <a:pt x="146" y="104"/>
                    <a:pt x="146" y="73"/>
                  </a:cubicBezTo>
                  <a:cubicBezTo>
                    <a:pt x="146" y="33"/>
                    <a:pt x="113" y="0"/>
                    <a:pt x="73" y="0"/>
                  </a:cubicBezTo>
                  <a:cubicBezTo>
                    <a:pt x="33" y="0"/>
                    <a:pt x="0" y="33"/>
                    <a:pt x="0" y="73"/>
                  </a:cubicBezTo>
                  <a:cubicBezTo>
                    <a:pt x="0" y="104"/>
                    <a:pt x="20" y="131"/>
                    <a:pt x="47" y="14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04" name="Oval 87"/>
            <p:cNvSpPr>
              <a:spLocks noChangeArrowheads="1"/>
            </p:cNvSpPr>
            <p:nvPr/>
          </p:nvSpPr>
          <p:spPr bwMode="auto">
            <a:xfrm>
              <a:off x="11226801" y="6616701"/>
              <a:ext cx="125413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05" name="Oval 88"/>
            <p:cNvSpPr>
              <a:spLocks noChangeArrowheads="1"/>
            </p:cNvSpPr>
            <p:nvPr/>
          </p:nvSpPr>
          <p:spPr bwMode="auto">
            <a:xfrm>
              <a:off x="11464926" y="62849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06" name="Oval 89"/>
            <p:cNvSpPr>
              <a:spLocks noChangeArrowheads="1"/>
            </p:cNvSpPr>
            <p:nvPr/>
          </p:nvSpPr>
          <p:spPr bwMode="auto">
            <a:xfrm>
              <a:off x="11649076" y="6188076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07" name="Freeform 90"/>
            <p:cNvSpPr>
              <a:spLocks/>
            </p:cNvSpPr>
            <p:nvPr/>
          </p:nvSpPr>
          <p:spPr bwMode="auto">
            <a:xfrm>
              <a:off x="11610976" y="6399214"/>
              <a:ext cx="133350" cy="141288"/>
            </a:xfrm>
            <a:custGeom>
              <a:avLst/>
              <a:gdLst>
                <a:gd name="T0" fmla="*/ 2147483646 w 32"/>
                <a:gd name="T1" fmla="*/ 2147483646 h 32"/>
                <a:gd name="T2" fmla="*/ 2147483646 w 32"/>
                <a:gd name="T3" fmla="*/ 2147483646 h 32"/>
                <a:gd name="T4" fmla="*/ 0 w 32"/>
                <a:gd name="T5" fmla="*/ 2147483646 h 32"/>
                <a:gd name="T6" fmla="*/ 2147483646 w 32"/>
                <a:gd name="T7" fmla="*/ 2147483646 h 32"/>
                <a:gd name="T8" fmla="*/ 2147483646 w 32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2"/>
                <a:gd name="T17" fmla="*/ 32 w 3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2">
                  <a:moveTo>
                    <a:pt x="31" y="17"/>
                  </a:moveTo>
                  <a:cubicBezTo>
                    <a:pt x="31" y="26"/>
                    <a:pt x="23" y="32"/>
                    <a:pt x="15" y="32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1" y="7"/>
                    <a:pt x="8" y="0"/>
                    <a:pt x="17" y="1"/>
                  </a:cubicBezTo>
                  <a:cubicBezTo>
                    <a:pt x="25" y="1"/>
                    <a:pt x="32" y="8"/>
                    <a:pt x="31" y="17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08" name="Oval 91"/>
            <p:cNvSpPr>
              <a:spLocks noChangeArrowheads="1"/>
            </p:cNvSpPr>
            <p:nvPr/>
          </p:nvSpPr>
          <p:spPr bwMode="auto">
            <a:xfrm>
              <a:off x="11390313" y="65008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09" name="Freeform 92"/>
            <p:cNvSpPr>
              <a:spLocks/>
            </p:cNvSpPr>
            <p:nvPr/>
          </p:nvSpPr>
          <p:spPr bwMode="auto">
            <a:xfrm>
              <a:off x="11369676" y="6721476"/>
              <a:ext cx="115888" cy="39688"/>
            </a:xfrm>
            <a:custGeom>
              <a:avLst/>
              <a:gdLst>
                <a:gd name="T0" fmla="*/ 2147483646 w 28"/>
                <a:gd name="T1" fmla="*/ 2147483646 h 9"/>
                <a:gd name="T2" fmla="*/ 2147483646 w 28"/>
                <a:gd name="T3" fmla="*/ 0 h 9"/>
                <a:gd name="T4" fmla="*/ 0 w 28"/>
                <a:gd name="T5" fmla="*/ 2147483646 h 9"/>
                <a:gd name="T6" fmla="*/ 2147483646 w 28"/>
                <a:gd name="T7" fmla="*/ 2147483646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9"/>
                <a:gd name="T14" fmla="*/ 28 w 28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9">
                  <a:moveTo>
                    <a:pt x="28" y="9"/>
                  </a:moveTo>
                  <a:cubicBezTo>
                    <a:pt x="25" y="4"/>
                    <a:pt x="20" y="0"/>
                    <a:pt x="14" y="0"/>
                  </a:cubicBezTo>
                  <a:cubicBezTo>
                    <a:pt x="8" y="0"/>
                    <a:pt x="3" y="4"/>
                    <a:pt x="0" y="9"/>
                  </a:cubicBezTo>
                  <a:lnTo>
                    <a:pt x="28" y="9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10" name="Oval 93"/>
            <p:cNvSpPr>
              <a:spLocks noChangeArrowheads="1"/>
            </p:cNvSpPr>
            <p:nvPr/>
          </p:nvSpPr>
          <p:spPr bwMode="auto">
            <a:xfrm>
              <a:off x="11572876" y="6575426"/>
              <a:ext cx="130175" cy="1381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11" name="Oval 94"/>
            <p:cNvSpPr>
              <a:spLocks noChangeArrowheads="1"/>
            </p:cNvSpPr>
            <p:nvPr/>
          </p:nvSpPr>
          <p:spPr bwMode="auto">
            <a:xfrm>
              <a:off x="11793538" y="6589714"/>
              <a:ext cx="130175" cy="13176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12" name="Freeform 95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2147483646 h 6"/>
                <a:gd name="T2" fmla="*/ 2147483646 w 25"/>
                <a:gd name="T3" fmla="*/ 0 h 6"/>
                <a:gd name="T4" fmla="*/ 0 w 25"/>
                <a:gd name="T5" fmla="*/ 2147483646 h 6"/>
                <a:gd name="T6" fmla="*/ 2147483646 w 25"/>
                <a:gd name="T7" fmla="*/ 2147483646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25" y="6"/>
                  </a:moveTo>
                  <a:cubicBezTo>
                    <a:pt x="22" y="2"/>
                    <a:pt x="17" y="0"/>
                    <a:pt x="12" y="0"/>
                  </a:cubicBez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13" name="Oval 96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14" name="Freeform 97"/>
            <p:cNvSpPr>
              <a:spLocks/>
            </p:cNvSpPr>
            <p:nvPr/>
          </p:nvSpPr>
          <p:spPr bwMode="auto">
            <a:xfrm>
              <a:off x="11798301" y="6337301"/>
              <a:ext cx="141288" cy="150813"/>
            </a:xfrm>
            <a:custGeom>
              <a:avLst/>
              <a:gdLst>
                <a:gd name="T0" fmla="*/ 2147483646 w 34"/>
                <a:gd name="T1" fmla="*/ 2147483646 h 34"/>
                <a:gd name="T2" fmla="*/ 2147483646 w 34"/>
                <a:gd name="T3" fmla="*/ 2147483646 h 34"/>
                <a:gd name="T4" fmla="*/ 2147483646 w 34"/>
                <a:gd name="T5" fmla="*/ 2147483646 h 34"/>
                <a:gd name="T6" fmla="*/ 2147483646 w 34"/>
                <a:gd name="T7" fmla="*/ 2147483646 h 34"/>
                <a:gd name="T8" fmla="*/ 2147483646 w 34"/>
                <a:gd name="T9" fmla="*/ 2147483646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34"/>
                <a:gd name="T17" fmla="*/ 34 w 34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34">
                  <a:moveTo>
                    <a:pt x="32" y="13"/>
                  </a:moveTo>
                  <a:cubicBezTo>
                    <a:pt x="34" y="21"/>
                    <a:pt x="29" y="30"/>
                    <a:pt x="21" y="32"/>
                  </a:cubicBezTo>
                  <a:cubicBezTo>
                    <a:pt x="13" y="34"/>
                    <a:pt x="4" y="29"/>
                    <a:pt x="2" y="21"/>
                  </a:cubicBezTo>
                  <a:cubicBezTo>
                    <a:pt x="0" y="12"/>
                    <a:pt x="5" y="4"/>
                    <a:pt x="13" y="2"/>
                  </a:cubicBezTo>
                  <a:cubicBezTo>
                    <a:pt x="21" y="0"/>
                    <a:pt x="30" y="5"/>
                    <a:pt x="32" y="13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15" name="Freeform 98"/>
            <p:cNvSpPr>
              <a:spLocks noEditPoints="1"/>
            </p:cNvSpPr>
            <p:nvPr/>
          </p:nvSpPr>
          <p:spPr bwMode="auto">
            <a:xfrm>
              <a:off x="12206288" y="6677026"/>
              <a:ext cx="4763" cy="19050"/>
            </a:xfrm>
            <a:custGeom>
              <a:avLst/>
              <a:gdLst>
                <a:gd name="T0" fmla="*/ 2147483646 w 1"/>
                <a:gd name="T1" fmla="*/ 2147483646 h 4"/>
                <a:gd name="T2" fmla="*/ 2147483646 w 1"/>
                <a:gd name="T3" fmla="*/ 2147483646 h 4"/>
                <a:gd name="T4" fmla="*/ 2147483646 w 1"/>
                <a:gd name="T5" fmla="*/ 2147483646 h 4"/>
                <a:gd name="T6" fmla="*/ 2147483646 w 1"/>
                <a:gd name="T7" fmla="*/ 2147483646 h 4"/>
                <a:gd name="T8" fmla="*/ 2147483646 w 1"/>
                <a:gd name="T9" fmla="*/ 2147483646 h 4"/>
                <a:gd name="T10" fmla="*/ 2147483646 w 1"/>
                <a:gd name="T11" fmla="*/ 2147483646 h 4"/>
                <a:gd name="T12" fmla="*/ 2147483646 w 1"/>
                <a:gd name="T13" fmla="*/ 2147483646 h 4"/>
                <a:gd name="T14" fmla="*/ 2147483646 w 1"/>
                <a:gd name="T15" fmla="*/ 2147483646 h 4"/>
                <a:gd name="T16" fmla="*/ 2147483646 w 1"/>
                <a:gd name="T17" fmla="*/ 2147483646 h 4"/>
                <a:gd name="T18" fmla="*/ 2147483646 w 1"/>
                <a:gd name="T19" fmla="*/ 2147483646 h 4"/>
                <a:gd name="T20" fmla="*/ 2147483646 w 1"/>
                <a:gd name="T21" fmla="*/ 2147483646 h 4"/>
                <a:gd name="T22" fmla="*/ 2147483646 w 1"/>
                <a:gd name="T23" fmla="*/ 2147483646 h 4"/>
                <a:gd name="T24" fmla="*/ 2147483646 w 1"/>
                <a:gd name="T25" fmla="*/ 2147483646 h 4"/>
                <a:gd name="T26" fmla="*/ 2147483646 w 1"/>
                <a:gd name="T27" fmla="*/ 2147483646 h 4"/>
                <a:gd name="T28" fmla="*/ 2147483646 w 1"/>
                <a:gd name="T29" fmla="*/ 2147483646 h 4"/>
                <a:gd name="T30" fmla="*/ 2147483646 w 1"/>
                <a:gd name="T31" fmla="*/ 2147483646 h 4"/>
                <a:gd name="T32" fmla="*/ 2147483646 w 1"/>
                <a:gd name="T33" fmla="*/ 2147483646 h 4"/>
                <a:gd name="T34" fmla="*/ 2147483646 w 1"/>
                <a:gd name="T35" fmla="*/ 2147483646 h 4"/>
                <a:gd name="T36" fmla="*/ 0 w 1"/>
                <a:gd name="T37" fmla="*/ 2147483646 h 4"/>
                <a:gd name="T38" fmla="*/ 0 w 1"/>
                <a:gd name="T39" fmla="*/ 2147483646 h 4"/>
                <a:gd name="T40" fmla="*/ 0 w 1"/>
                <a:gd name="T41" fmla="*/ 2147483646 h 4"/>
                <a:gd name="T42" fmla="*/ 0 w 1"/>
                <a:gd name="T43" fmla="*/ 2147483646 h 4"/>
                <a:gd name="T44" fmla="*/ 0 w 1"/>
                <a:gd name="T45" fmla="*/ 2147483646 h 4"/>
                <a:gd name="T46" fmla="*/ 0 w 1"/>
                <a:gd name="T47" fmla="*/ 2147483646 h 4"/>
                <a:gd name="T48" fmla="*/ 0 w 1"/>
                <a:gd name="T49" fmla="*/ 2147483646 h 4"/>
                <a:gd name="T50" fmla="*/ 0 w 1"/>
                <a:gd name="T51" fmla="*/ 2147483646 h 4"/>
                <a:gd name="T52" fmla="*/ 0 w 1"/>
                <a:gd name="T53" fmla="*/ 2147483646 h 4"/>
                <a:gd name="T54" fmla="*/ 0 w 1"/>
                <a:gd name="T55" fmla="*/ 2147483646 h 4"/>
                <a:gd name="T56" fmla="*/ 0 w 1"/>
                <a:gd name="T57" fmla="*/ 2147483646 h 4"/>
                <a:gd name="T58" fmla="*/ 0 w 1"/>
                <a:gd name="T59" fmla="*/ 0 h 4"/>
                <a:gd name="T60" fmla="*/ 0 w 1"/>
                <a:gd name="T61" fmla="*/ 0 h 4"/>
                <a:gd name="T62" fmla="*/ 0 w 1"/>
                <a:gd name="T63" fmla="*/ 0 h 4"/>
                <a:gd name="T64" fmla="*/ 0 w 1"/>
                <a:gd name="T65" fmla="*/ 0 h 4"/>
                <a:gd name="T66" fmla="*/ 0 w 1"/>
                <a:gd name="T67" fmla="*/ 0 h 4"/>
                <a:gd name="T68" fmla="*/ 0 w 1"/>
                <a:gd name="T69" fmla="*/ 0 h 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"/>
                <a:gd name="T106" fmla="*/ 0 h 4"/>
                <a:gd name="T107" fmla="*/ 1 w 1"/>
                <a:gd name="T108" fmla="*/ 4 h 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16" name="Freeform 99"/>
            <p:cNvSpPr>
              <a:spLocks noEditPoints="1"/>
            </p:cNvSpPr>
            <p:nvPr/>
          </p:nvSpPr>
          <p:spPr bwMode="auto">
            <a:xfrm>
              <a:off x="11793538" y="6453189"/>
              <a:ext cx="417513" cy="307975"/>
            </a:xfrm>
            <a:custGeom>
              <a:avLst/>
              <a:gdLst>
                <a:gd name="T0" fmla="*/ 2147483646 w 100"/>
                <a:gd name="T1" fmla="*/ 2147483646 h 70"/>
                <a:gd name="T2" fmla="*/ 2147483646 w 100"/>
                <a:gd name="T3" fmla="*/ 2147483646 h 70"/>
                <a:gd name="T4" fmla="*/ 2147483646 w 100"/>
                <a:gd name="T5" fmla="*/ 2147483646 h 70"/>
                <a:gd name="T6" fmla="*/ 2147483646 w 100"/>
                <a:gd name="T7" fmla="*/ 2147483646 h 70"/>
                <a:gd name="T8" fmla="*/ 2147483646 w 100"/>
                <a:gd name="T9" fmla="*/ 2147483646 h 70"/>
                <a:gd name="T10" fmla="*/ 2147483646 w 100"/>
                <a:gd name="T11" fmla="*/ 0 h 70"/>
                <a:gd name="T12" fmla="*/ 2147483646 w 100"/>
                <a:gd name="T13" fmla="*/ 2147483646 h 70"/>
                <a:gd name="T14" fmla="*/ 2147483646 w 100"/>
                <a:gd name="T15" fmla="*/ 2147483646 h 70"/>
                <a:gd name="T16" fmla="*/ 2147483646 w 100"/>
                <a:gd name="T17" fmla="*/ 2147483646 h 70"/>
                <a:gd name="T18" fmla="*/ 2147483646 w 100"/>
                <a:gd name="T19" fmla="*/ 2147483646 h 70"/>
                <a:gd name="T20" fmla="*/ 0 w 100"/>
                <a:gd name="T21" fmla="*/ 2147483646 h 70"/>
                <a:gd name="T22" fmla="*/ 2147483646 w 100"/>
                <a:gd name="T23" fmla="*/ 2147483646 h 70"/>
                <a:gd name="T24" fmla="*/ 2147483646 w 100"/>
                <a:gd name="T25" fmla="*/ 2147483646 h 70"/>
                <a:gd name="T26" fmla="*/ 2147483646 w 100"/>
                <a:gd name="T27" fmla="*/ 2147483646 h 70"/>
                <a:gd name="T28" fmla="*/ 2147483646 w 100"/>
                <a:gd name="T29" fmla="*/ 2147483646 h 70"/>
                <a:gd name="T30" fmla="*/ 2147483646 w 100"/>
                <a:gd name="T31" fmla="*/ 2147483646 h 70"/>
                <a:gd name="T32" fmla="*/ 2147483646 w 100"/>
                <a:gd name="T33" fmla="*/ 2147483646 h 70"/>
                <a:gd name="T34" fmla="*/ 2147483646 w 100"/>
                <a:gd name="T35" fmla="*/ 2147483646 h 70"/>
                <a:gd name="T36" fmla="*/ 2147483646 w 100"/>
                <a:gd name="T37" fmla="*/ 2147483646 h 70"/>
                <a:gd name="T38" fmla="*/ 2147483646 w 100"/>
                <a:gd name="T39" fmla="*/ 2147483646 h 70"/>
                <a:gd name="T40" fmla="*/ 2147483646 w 100"/>
                <a:gd name="T41" fmla="*/ 2147483646 h 70"/>
                <a:gd name="T42" fmla="*/ 2147483646 w 100"/>
                <a:gd name="T43" fmla="*/ 2147483646 h 70"/>
                <a:gd name="T44" fmla="*/ 2147483646 w 100"/>
                <a:gd name="T45" fmla="*/ 2147483646 h 70"/>
                <a:gd name="T46" fmla="*/ 2147483646 w 100"/>
                <a:gd name="T47" fmla="*/ 2147483646 h 70"/>
                <a:gd name="T48" fmla="*/ 2147483646 w 100"/>
                <a:gd name="T49" fmla="*/ 2147483646 h 70"/>
                <a:gd name="T50" fmla="*/ 2147483646 w 100"/>
                <a:gd name="T51" fmla="*/ 2147483646 h 70"/>
                <a:gd name="T52" fmla="*/ 2147483646 w 100"/>
                <a:gd name="T53" fmla="*/ 2147483646 h 70"/>
                <a:gd name="T54" fmla="*/ 2147483646 w 100"/>
                <a:gd name="T55" fmla="*/ 2147483646 h 70"/>
                <a:gd name="T56" fmla="*/ 2147483646 w 100"/>
                <a:gd name="T57" fmla="*/ 2147483646 h 70"/>
                <a:gd name="T58" fmla="*/ 2147483646 w 100"/>
                <a:gd name="T59" fmla="*/ 2147483646 h 70"/>
                <a:gd name="T60" fmla="*/ 2147483646 w 100"/>
                <a:gd name="T61" fmla="*/ 2147483646 h 70"/>
                <a:gd name="T62" fmla="*/ 2147483646 w 100"/>
                <a:gd name="T63" fmla="*/ 2147483646 h 70"/>
                <a:gd name="T64" fmla="*/ 2147483646 w 100"/>
                <a:gd name="T65" fmla="*/ 2147483646 h 70"/>
                <a:gd name="T66" fmla="*/ 2147483646 w 100"/>
                <a:gd name="T67" fmla="*/ 2147483646 h 70"/>
                <a:gd name="T68" fmla="*/ 2147483646 w 100"/>
                <a:gd name="T69" fmla="*/ 2147483646 h 70"/>
                <a:gd name="T70" fmla="*/ 2147483646 w 100"/>
                <a:gd name="T71" fmla="*/ 2147483646 h 70"/>
                <a:gd name="T72" fmla="*/ 2147483646 w 100"/>
                <a:gd name="T73" fmla="*/ 2147483646 h 70"/>
                <a:gd name="T74" fmla="*/ 2147483646 w 100"/>
                <a:gd name="T75" fmla="*/ 2147483646 h 70"/>
                <a:gd name="T76" fmla="*/ 2147483646 w 100"/>
                <a:gd name="T77" fmla="*/ 2147483646 h 70"/>
                <a:gd name="T78" fmla="*/ 2147483646 w 100"/>
                <a:gd name="T79" fmla="*/ 2147483646 h 70"/>
                <a:gd name="T80" fmla="*/ 2147483646 w 100"/>
                <a:gd name="T81" fmla="*/ 2147483646 h 70"/>
                <a:gd name="T82" fmla="*/ 2147483646 w 100"/>
                <a:gd name="T83" fmla="*/ 2147483646 h 70"/>
                <a:gd name="T84" fmla="*/ 2147483646 w 100"/>
                <a:gd name="T85" fmla="*/ 2147483646 h 70"/>
                <a:gd name="T86" fmla="*/ 2147483646 w 100"/>
                <a:gd name="T87" fmla="*/ 2147483646 h 70"/>
                <a:gd name="T88" fmla="*/ 2147483646 w 100"/>
                <a:gd name="T89" fmla="*/ 2147483646 h 70"/>
                <a:gd name="T90" fmla="*/ 2147483646 w 100"/>
                <a:gd name="T91" fmla="*/ 2147483646 h 70"/>
                <a:gd name="T92" fmla="*/ 2147483646 w 100"/>
                <a:gd name="T93" fmla="*/ 2147483646 h 70"/>
                <a:gd name="T94" fmla="*/ 2147483646 w 100"/>
                <a:gd name="T95" fmla="*/ 2147483646 h 70"/>
                <a:gd name="T96" fmla="*/ 2147483646 w 100"/>
                <a:gd name="T97" fmla="*/ 2147483646 h 70"/>
                <a:gd name="T98" fmla="*/ 2147483646 w 100"/>
                <a:gd name="T99" fmla="*/ 2147483646 h 70"/>
                <a:gd name="T100" fmla="*/ 2147483646 w 100"/>
                <a:gd name="T101" fmla="*/ 2147483646 h 70"/>
                <a:gd name="T102" fmla="*/ 2147483646 w 100"/>
                <a:gd name="T103" fmla="*/ 2147483646 h 70"/>
                <a:gd name="T104" fmla="*/ 2147483646 w 100"/>
                <a:gd name="T105" fmla="*/ 2147483646 h 70"/>
                <a:gd name="T106" fmla="*/ 2147483646 w 100"/>
                <a:gd name="T107" fmla="*/ 2147483646 h 70"/>
                <a:gd name="T108" fmla="*/ 2147483646 w 100"/>
                <a:gd name="T109" fmla="*/ 2147483646 h 70"/>
                <a:gd name="T110" fmla="*/ 2147483646 w 100"/>
                <a:gd name="T111" fmla="*/ 2147483646 h 70"/>
                <a:gd name="T112" fmla="*/ 2147483646 w 100"/>
                <a:gd name="T113" fmla="*/ 2147483646 h 70"/>
                <a:gd name="T114" fmla="*/ 2147483646 w 100"/>
                <a:gd name="T115" fmla="*/ 2147483646 h 70"/>
                <a:gd name="T116" fmla="*/ 2147483646 w 100"/>
                <a:gd name="T117" fmla="*/ 2147483646 h 70"/>
                <a:gd name="T118" fmla="*/ 2147483646 w 100"/>
                <a:gd name="T119" fmla="*/ 2147483646 h 70"/>
                <a:gd name="T120" fmla="*/ 2147483646 w 100"/>
                <a:gd name="T121" fmla="*/ 2147483646 h 70"/>
                <a:gd name="T122" fmla="*/ 2147483646 w 100"/>
                <a:gd name="T123" fmla="*/ 0 h 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00"/>
                <a:gd name="T187" fmla="*/ 0 h 70"/>
                <a:gd name="T188" fmla="*/ 100 w 100"/>
                <a:gd name="T189" fmla="*/ 70 h 7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00" h="70">
                  <a:moveTo>
                    <a:pt x="75" y="57"/>
                  </a:moveTo>
                  <a:cubicBezTo>
                    <a:pt x="67" y="57"/>
                    <a:pt x="60" y="50"/>
                    <a:pt x="60" y="42"/>
                  </a:cubicBezTo>
                  <a:cubicBezTo>
                    <a:pt x="60" y="33"/>
                    <a:pt x="67" y="26"/>
                    <a:pt x="75" y="26"/>
                  </a:cubicBezTo>
                  <a:cubicBezTo>
                    <a:pt x="84" y="26"/>
                    <a:pt x="91" y="33"/>
                    <a:pt x="91" y="42"/>
                  </a:cubicBezTo>
                  <a:cubicBezTo>
                    <a:pt x="91" y="50"/>
                    <a:pt x="84" y="57"/>
                    <a:pt x="75" y="57"/>
                  </a:cubicBezTo>
                  <a:moveTo>
                    <a:pt x="47" y="0"/>
                  </a:moveTo>
                  <a:cubicBezTo>
                    <a:pt x="47" y="0"/>
                    <a:pt x="47" y="1"/>
                    <a:pt x="47" y="2"/>
                  </a:cubicBezTo>
                  <a:cubicBezTo>
                    <a:pt x="47" y="19"/>
                    <a:pt x="41" y="34"/>
                    <a:pt x="31" y="47"/>
                  </a:cubicBezTo>
                  <a:cubicBezTo>
                    <a:pt x="31" y="55"/>
                    <a:pt x="24" y="61"/>
                    <a:pt x="16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1" y="65"/>
                    <a:pt x="5" y="68"/>
                    <a:pt x="0" y="7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5" y="66"/>
                    <a:pt x="39" y="64"/>
                    <a:pt x="44" y="64"/>
                  </a:cubicBezTo>
                  <a:cubicBezTo>
                    <a:pt x="49" y="64"/>
                    <a:pt x="54" y="66"/>
                    <a:pt x="5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9" y="65"/>
                    <a:pt x="100" y="60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99" y="53"/>
                  </a:cubicBezTo>
                  <a:cubicBezTo>
                    <a:pt x="99" y="53"/>
                    <a:pt x="99" y="53"/>
                    <a:pt x="99" y="53"/>
                  </a:cubicBezTo>
                  <a:cubicBezTo>
                    <a:pt x="99" y="53"/>
                    <a:pt x="99" y="53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7" y="23"/>
                    <a:pt x="75" y="1"/>
                    <a:pt x="47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17" name="Freeform 100"/>
            <p:cNvSpPr>
              <a:spLocks noEditPoints="1"/>
            </p:cNvSpPr>
            <p:nvPr/>
          </p:nvSpPr>
          <p:spPr bwMode="auto">
            <a:xfrm>
              <a:off x="11706226" y="6138864"/>
              <a:ext cx="284163" cy="622300"/>
            </a:xfrm>
            <a:custGeom>
              <a:avLst/>
              <a:gdLst>
                <a:gd name="T0" fmla="*/ 2147483646 w 68"/>
                <a:gd name="T1" fmla="*/ 2147483646 h 141"/>
                <a:gd name="T2" fmla="*/ 2147483646 w 68"/>
                <a:gd name="T3" fmla="*/ 2147483646 h 141"/>
                <a:gd name="T4" fmla="*/ 2147483646 w 68"/>
                <a:gd name="T5" fmla="*/ 2147483646 h 141"/>
                <a:gd name="T6" fmla="*/ 2147483646 w 68"/>
                <a:gd name="T7" fmla="*/ 2147483646 h 141"/>
                <a:gd name="T8" fmla="*/ 2147483646 w 68"/>
                <a:gd name="T9" fmla="*/ 2147483646 h 141"/>
                <a:gd name="T10" fmla="*/ 2147483646 w 68"/>
                <a:gd name="T11" fmla="*/ 2147483646 h 141"/>
                <a:gd name="T12" fmla="*/ 2147483646 w 68"/>
                <a:gd name="T13" fmla="*/ 2147483646 h 141"/>
                <a:gd name="T14" fmla="*/ 0 w 68"/>
                <a:gd name="T15" fmla="*/ 0 h 141"/>
                <a:gd name="T16" fmla="*/ 0 w 68"/>
                <a:gd name="T17" fmla="*/ 2147483646 h 141"/>
                <a:gd name="T18" fmla="*/ 2147483646 w 68"/>
                <a:gd name="T19" fmla="*/ 2147483646 h 141"/>
                <a:gd name="T20" fmla="*/ 2147483646 w 68"/>
                <a:gd name="T21" fmla="*/ 2147483646 h 141"/>
                <a:gd name="T22" fmla="*/ 2147483646 w 68"/>
                <a:gd name="T23" fmla="*/ 2147483646 h 141"/>
                <a:gd name="T24" fmla="*/ 0 w 68"/>
                <a:gd name="T25" fmla="*/ 2147483646 h 141"/>
                <a:gd name="T26" fmla="*/ 0 w 68"/>
                <a:gd name="T27" fmla="*/ 2147483646 h 141"/>
                <a:gd name="T28" fmla="*/ 2147483646 w 68"/>
                <a:gd name="T29" fmla="*/ 2147483646 h 141"/>
                <a:gd name="T30" fmla="*/ 0 w 68"/>
                <a:gd name="T31" fmla="*/ 2147483646 h 141"/>
                <a:gd name="T32" fmla="*/ 0 w 68"/>
                <a:gd name="T33" fmla="*/ 2147483646 h 141"/>
                <a:gd name="T34" fmla="*/ 2147483646 w 68"/>
                <a:gd name="T35" fmla="*/ 2147483646 h 141"/>
                <a:gd name="T36" fmla="*/ 2147483646 w 68"/>
                <a:gd name="T37" fmla="*/ 2147483646 h 141"/>
                <a:gd name="T38" fmla="*/ 2147483646 w 68"/>
                <a:gd name="T39" fmla="*/ 2147483646 h 141"/>
                <a:gd name="T40" fmla="*/ 2147483646 w 68"/>
                <a:gd name="T41" fmla="*/ 2147483646 h 141"/>
                <a:gd name="T42" fmla="*/ 2147483646 w 68"/>
                <a:gd name="T43" fmla="*/ 2147483646 h 141"/>
                <a:gd name="T44" fmla="*/ 2147483646 w 68"/>
                <a:gd name="T45" fmla="*/ 2147483646 h 141"/>
                <a:gd name="T46" fmla="*/ 2147483646 w 68"/>
                <a:gd name="T47" fmla="*/ 2147483646 h 141"/>
                <a:gd name="T48" fmla="*/ 2147483646 w 68"/>
                <a:gd name="T49" fmla="*/ 2147483646 h 141"/>
                <a:gd name="T50" fmla="*/ 2147483646 w 68"/>
                <a:gd name="T51" fmla="*/ 2147483646 h 141"/>
                <a:gd name="T52" fmla="*/ 0 w 68"/>
                <a:gd name="T53" fmla="*/ 0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68"/>
                <a:gd name="T82" fmla="*/ 0 h 141"/>
                <a:gd name="T83" fmla="*/ 68 w 68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68" h="141">
                  <a:moveTo>
                    <a:pt x="39" y="77"/>
                  </a:moveTo>
                  <a:cubicBezTo>
                    <a:pt x="32" y="77"/>
                    <a:pt x="26" y="73"/>
                    <a:pt x="24" y="66"/>
                  </a:cubicBezTo>
                  <a:cubicBezTo>
                    <a:pt x="22" y="57"/>
                    <a:pt x="27" y="49"/>
                    <a:pt x="35" y="47"/>
                  </a:cubicBezTo>
                  <a:cubicBezTo>
                    <a:pt x="36" y="47"/>
                    <a:pt x="38" y="46"/>
                    <a:pt x="39" y="46"/>
                  </a:cubicBezTo>
                  <a:cubicBezTo>
                    <a:pt x="46" y="46"/>
                    <a:pt x="52" y="51"/>
                    <a:pt x="54" y="58"/>
                  </a:cubicBezTo>
                  <a:cubicBezTo>
                    <a:pt x="56" y="66"/>
                    <a:pt x="51" y="75"/>
                    <a:pt x="43" y="77"/>
                  </a:cubicBezTo>
                  <a:cubicBezTo>
                    <a:pt x="42" y="77"/>
                    <a:pt x="40" y="77"/>
                    <a:pt x="39" y="77"/>
                  </a:cubicBezTo>
                  <a:moveTo>
                    <a:pt x="0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0" y="11"/>
                    <a:pt x="17" y="18"/>
                    <a:pt x="17" y="27"/>
                  </a:cubicBezTo>
                  <a:cubicBezTo>
                    <a:pt x="17" y="35"/>
                    <a:pt x="10" y="42"/>
                    <a:pt x="1" y="42"/>
                  </a:cubicBezTo>
                  <a:cubicBezTo>
                    <a:pt x="1" y="42"/>
                    <a:pt x="1" y="42"/>
                    <a:pt x="0" y="4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5" y="64"/>
                    <a:pt x="8" y="70"/>
                    <a:pt x="8" y="76"/>
                  </a:cubicBezTo>
                  <a:cubicBezTo>
                    <a:pt x="8" y="81"/>
                    <a:pt x="5" y="86"/>
                    <a:pt x="0" y="89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6" y="139"/>
                    <a:pt x="32" y="136"/>
                    <a:pt x="37" y="132"/>
                  </a:cubicBezTo>
                  <a:cubicBezTo>
                    <a:pt x="28" y="132"/>
                    <a:pt x="21" y="126"/>
                    <a:pt x="21" y="117"/>
                  </a:cubicBezTo>
                  <a:cubicBezTo>
                    <a:pt x="21" y="109"/>
                    <a:pt x="28" y="102"/>
                    <a:pt x="37" y="102"/>
                  </a:cubicBezTo>
                  <a:cubicBezTo>
                    <a:pt x="45" y="102"/>
                    <a:pt x="52" y="109"/>
                    <a:pt x="52" y="117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62" y="105"/>
                    <a:pt x="68" y="90"/>
                    <a:pt x="68" y="73"/>
                  </a:cubicBezTo>
                  <a:cubicBezTo>
                    <a:pt x="68" y="72"/>
                    <a:pt x="68" y="71"/>
                    <a:pt x="68" y="71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6" y="33"/>
                    <a:pt x="37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18" name="Freeform 101"/>
            <p:cNvSpPr>
              <a:spLocks/>
            </p:cNvSpPr>
            <p:nvPr/>
          </p:nvSpPr>
          <p:spPr bwMode="auto">
            <a:xfrm>
              <a:off x="11706226" y="6188076"/>
              <a:ext cx="71438" cy="136525"/>
            </a:xfrm>
            <a:custGeom>
              <a:avLst/>
              <a:gdLst>
                <a:gd name="T0" fmla="*/ 2147483646 w 17"/>
                <a:gd name="T1" fmla="*/ 0 h 31"/>
                <a:gd name="T2" fmla="*/ 0 w 17"/>
                <a:gd name="T3" fmla="*/ 0 h 31"/>
                <a:gd name="T4" fmla="*/ 0 w 17"/>
                <a:gd name="T5" fmla="*/ 2147483646 h 31"/>
                <a:gd name="T6" fmla="*/ 2147483646 w 17"/>
                <a:gd name="T7" fmla="*/ 2147483646 h 31"/>
                <a:gd name="T8" fmla="*/ 2147483646 w 17"/>
                <a:gd name="T9" fmla="*/ 2147483646 h 31"/>
                <a:gd name="T10" fmla="*/ 2147483646 w 17"/>
                <a:gd name="T11" fmla="*/ 0 h 3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31"/>
                <a:gd name="T20" fmla="*/ 17 w 17"/>
                <a:gd name="T21" fmla="*/ 31 h 3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3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0" y="31"/>
                    <a:pt x="17" y="24"/>
                    <a:pt x="17" y="16"/>
                  </a:cubicBezTo>
                  <a:cubicBezTo>
                    <a:pt x="17" y="7"/>
                    <a:pt x="10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19" name="Freeform 102"/>
            <p:cNvSpPr>
              <a:spLocks/>
            </p:cNvSpPr>
            <p:nvPr/>
          </p:nvSpPr>
          <p:spPr bwMode="auto">
            <a:xfrm>
              <a:off x="11706226" y="6413501"/>
              <a:ext cx="33338" cy="119063"/>
            </a:xfrm>
            <a:custGeom>
              <a:avLst/>
              <a:gdLst>
                <a:gd name="T0" fmla="*/ 0 w 8"/>
                <a:gd name="T1" fmla="*/ 0 h 27"/>
                <a:gd name="T2" fmla="*/ 0 w 8"/>
                <a:gd name="T3" fmla="*/ 2147483646 h 27"/>
                <a:gd name="T4" fmla="*/ 2147483646 w 8"/>
                <a:gd name="T5" fmla="*/ 2147483646 h 27"/>
                <a:gd name="T6" fmla="*/ 0 w 8"/>
                <a:gd name="T7" fmla="*/ 0 h 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27"/>
                <a:gd name="T14" fmla="*/ 8 w 8"/>
                <a:gd name="T15" fmla="*/ 27 h 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27">
                  <a:moveTo>
                    <a:pt x="0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5" y="24"/>
                    <a:pt x="8" y="19"/>
                    <a:pt x="8" y="14"/>
                  </a:cubicBezTo>
                  <a:cubicBezTo>
                    <a:pt x="8" y="8"/>
                    <a:pt x="5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20" name="Freeform 103"/>
            <p:cNvSpPr>
              <a:spLocks/>
            </p:cNvSpPr>
            <p:nvPr/>
          </p:nvSpPr>
          <p:spPr bwMode="auto">
            <a:xfrm>
              <a:off x="11793538" y="6589714"/>
              <a:ext cx="130175" cy="131763"/>
            </a:xfrm>
            <a:custGeom>
              <a:avLst/>
              <a:gdLst>
                <a:gd name="T0" fmla="*/ 2147483646 w 31"/>
                <a:gd name="T1" fmla="*/ 0 h 30"/>
                <a:gd name="T2" fmla="*/ 0 w 31"/>
                <a:gd name="T3" fmla="*/ 2147483646 h 30"/>
                <a:gd name="T4" fmla="*/ 2147483646 w 31"/>
                <a:gd name="T5" fmla="*/ 2147483646 h 30"/>
                <a:gd name="T6" fmla="*/ 2147483646 w 31"/>
                <a:gd name="T7" fmla="*/ 2147483646 h 30"/>
                <a:gd name="T8" fmla="*/ 2147483646 w 31"/>
                <a:gd name="T9" fmla="*/ 2147483646 h 30"/>
                <a:gd name="T10" fmla="*/ 2147483646 w 31"/>
                <a:gd name="T11" fmla="*/ 2147483646 h 30"/>
                <a:gd name="T12" fmla="*/ 2147483646 w 31"/>
                <a:gd name="T13" fmla="*/ 0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30"/>
                <a:gd name="T23" fmla="*/ 31 w 31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30">
                  <a:moveTo>
                    <a:pt x="16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24" y="30"/>
                    <a:pt x="31" y="24"/>
                    <a:pt x="31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7"/>
                    <a:pt x="24" y="0"/>
                    <a:pt x="16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21" name="Freeform 104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0 h 6"/>
                <a:gd name="T2" fmla="*/ 0 w 25"/>
                <a:gd name="T3" fmla="*/ 2147483646 h 6"/>
                <a:gd name="T4" fmla="*/ 2147483646 w 25"/>
                <a:gd name="T5" fmla="*/ 2147483646 h 6"/>
                <a:gd name="T6" fmla="*/ 2147483646 w 25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12" y="0"/>
                  </a:move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2" y="2"/>
                    <a:pt x="17" y="0"/>
                    <a:pt x="12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22" name="Oval 105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23" name="Freeform 106"/>
            <p:cNvSpPr>
              <a:spLocks/>
            </p:cNvSpPr>
            <p:nvPr/>
          </p:nvSpPr>
          <p:spPr bwMode="auto">
            <a:xfrm>
              <a:off x="11798301" y="6342064"/>
              <a:ext cx="141288" cy="136525"/>
            </a:xfrm>
            <a:custGeom>
              <a:avLst/>
              <a:gdLst>
                <a:gd name="T0" fmla="*/ 2147483646 w 34"/>
                <a:gd name="T1" fmla="*/ 0 h 31"/>
                <a:gd name="T2" fmla="*/ 2147483646 w 34"/>
                <a:gd name="T3" fmla="*/ 2147483646 h 31"/>
                <a:gd name="T4" fmla="*/ 2147483646 w 34"/>
                <a:gd name="T5" fmla="*/ 2147483646 h 31"/>
                <a:gd name="T6" fmla="*/ 2147483646 w 34"/>
                <a:gd name="T7" fmla="*/ 2147483646 h 31"/>
                <a:gd name="T8" fmla="*/ 2147483646 w 34"/>
                <a:gd name="T9" fmla="*/ 2147483646 h 31"/>
                <a:gd name="T10" fmla="*/ 2147483646 w 34"/>
                <a:gd name="T11" fmla="*/ 2147483646 h 31"/>
                <a:gd name="T12" fmla="*/ 2147483646 w 34"/>
                <a:gd name="T13" fmla="*/ 0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"/>
                <a:gd name="T22" fmla="*/ 0 h 31"/>
                <a:gd name="T23" fmla="*/ 34 w 34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" h="31">
                  <a:moveTo>
                    <a:pt x="17" y="0"/>
                  </a:moveTo>
                  <a:cubicBezTo>
                    <a:pt x="16" y="0"/>
                    <a:pt x="14" y="1"/>
                    <a:pt x="13" y="1"/>
                  </a:cubicBezTo>
                  <a:cubicBezTo>
                    <a:pt x="5" y="3"/>
                    <a:pt x="0" y="11"/>
                    <a:pt x="2" y="20"/>
                  </a:cubicBezTo>
                  <a:cubicBezTo>
                    <a:pt x="4" y="27"/>
                    <a:pt x="10" y="31"/>
                    <a:pt x="17" y="31"/>
                  </a:cubicBezTo>
                  <a:cubicBezTo>
                    <a:pt x="18" y="31"/>
                    <a:pt x="20" y="31"/>
                    <a:pt x="21" y="31"/>
                  </a:cubicBezTo>
                  <a:cubicBezTo>
                    <a:pt x="29" y="29"/>
                    <a:pt x="34" y="20"/>
                    <a:pt x="32" y="12"/>
                  </a:cubicBezTo>
                  <a:cubicBezTo>
                    <a:pt x="30" y="5"/>
                    <a:pt x="24" y="0"/>
                    <a:pt x="17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24" name="Freeform 107"/>
            <p:cNvSpPr>
              <a:spLocks/>
            </p:cNvSpPr>
            <p:nvPr/>
          </p:nvSpPr>
          <p:spPr bwMode="auto">
            <a:xfrm>
              <a:off x="6191250" y="6505576"/>
              <a:ext cx="382588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lnTo>
                    <a:pt x="90" y="5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25" name="Freeform 108"/>
            <p:cNvSpPr>
              <a:spLocks/>
            </p:cNvSpPr>
            <p:nvPr/>
          </p:nvSpPr>
          <p:spPr bwMode="auto">
            <a:xfrm>
              <a:off x="6678613" y="6505576"/>
              <a:ext cx="384175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cubicBezTo>
                    <a:pt x="90" y="58"/>
                    <a:pt x="90" y="58"/>
                    <a:pt x="90" y="58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26" name="Freeform 109"/>
            <p:cNvSpPr>
              <a:spLocks/>
            </p:cNvSpPr>
            <p:nvPr/>
          </p:nvSpPr>
          <p:spPr bwMode="auto">
            <a:xfrm>
              <a:off x="6373813" y="6245226"/>
              <a:ext cx="504825" cy="515938"/>
            </a:xfrm>
            <a:custGeom>
              <a:avLst/>
              <a:gdLst>
                <a:gd name="T0" fmla="*/ 2147483646 w 121"/>
                <a:gd name="T1" fmla="*/ 2147483646 h 117"/>
                <a:gd name="T2" fmla="*/ 2147483646 w 121"/>
                <a:gd name="T3" fmla="*/ 2147483646 h 117"/>
                <a:gd name="T4" fmla="*/ 2147483646 w 121"/>
                <a:gd name="T5" fmla="*/ 2147483646 h 117"/>
                <a:gd name="T6" fmla="*/ 2147483646 w 121"/>
                <a:gd name="T7" fmla="*/ 0 h 117"/>
                <a:gd name="T8" fmla="*/ 0 w 121"/>
                <a:gd name="T9" fmla="*/ 2147483646 h 117"/>
                <a:gd name="T10" fmla="*/ 2147483646 w 121"/>
                <a:gd name="T11" fmla="*/ 2147483646 h 1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1"/>
                <a:gd name="T19" fmla="*/ 0 h 117"/>
                <a:gd name="T20" fmla="*/ 121 w 121"/>
                <a:gd name="T21" fmla="*/ 117 h 11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1" h="117">
                  <a:moveTo>
                    <a:pt x="39" y="117"/>
                  </a:moveTo>
                  <a:cubicBezTo>
                    <a:pt x="82" y="117"/>
                    <a:pt x="82" y="117"/>
                    <a:pt x="82" y="117"/>
                  </a:cubicBezTo>
                  <a:cubicBezTo>
                    <a:pt x="105" y="108"/>
                    <a:pt x="121" y="86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ubicBezTo>
                    <a:pt x="27" y="0"/>
                    <a:pt x="0" y="27"/>
                    <a:pt x="0" y="61"/>
                  </a:cubicBezTo>
                  <a:cubicBezTo>
                    <a:pt x="0" y="86"/>
                    <a:pt x="16" y="108"/>
                    <a:pt x="39" y="11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27" name="Oval 110"/>
            <p:cNvSpPr>
              <a:spLocks noChangeArrowheads="1"/>
            </p:cNvSpPr>
            <p:nvPr/>
          </p:nvSpPr>
          <p:spPr bwMode="auto">
            <a:xfrm>
              <a:off x="6245226" y="6642101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28" name="Oval 111"/>
            <p:cNvSpPr>
              <a:spLocks noChangeArrowheads="1"/>
            </p:cNvSpPr>
            <p:nvPr/>
          </p:nvSpPr>
          <p:spPr bwMode="auto">
            <a:xfrm>
              <a:off x="6445251" y="6369051"/>
              <a:ext cx="104775" cy="109538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29" name="Oval 112"/>
            <p:cNvSpPr>
              <a:spLocks noChangeArrowheads="1"/>
            </p:cNvSpPr>
            <p:nvPr/>
          </p:nvSpPr>
          <p:spPr bwMode="auto">
            <a:xfrm>
              <a:off x="6596063" y="6284914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30" name="Freeform 113"/>
            <p:cNvSpPr>
              <a:spLocks/>
            </p:cNvSpPr>
            <p:nvPr/>
          </p:nvSpPr>
          <p:spPr bwMode="auto">
            <a:xfrm>
              <a:off x="6562726" y="6461126"/>
              <a:ext cx="111125" cy="119063"/>
            </a:xfrm>
            <a:custGeom>
              <a:avLst/>
              <a:gdLst>
                <a:gd name="T0" fmla="*/ 2147483646 w 27"/>
                <a:gd name="T1" fmla="*/ 2147483646 h 27"/>
                <a:gd name="T2" fmla="*/ 2147483646 w 27"/>
                <a:gd name="T3" fmla="*/ 2147483646 h 27"/>
                <a:gd name="T4" fmla="*/ 2147483646 w 27"/>
                <a:gd name="T5" fmla="*/ 2147483646 h 27"/>
                <a:gd name="T6" fmla="*/ 2147483646 w 27"/>
                <a:gd name="T7" fmla="*/ 2147483646 h 27"/>
                <a:gd name="T8" fmla="*/ 2147483646 w 27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"/>
                <a:gd name="T16" fmla="*/ 0 h 27"/>
                <a:gd name="T17" fmla="*/ 27 w 27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" h="27">
                  <a:moveTo>
                    <a:pt x="26" y="14"/>
                  </a:moveTo>
                  <a:cubicBezTo>
                    <a:pt x="26" y="21"/>
                    <a:pt x="20" y="27"/>
                    <a:pt x="13" y="26"/>
                  </a:cubicBezTo>
                  <a:cubicBezTo>
                    <a:pt x="6" y="26"/>
                    <a:pt x="0" y="20"/>
                    <a:pt x="1" y="13"/>
                  </a:cubicBezTo>
                  <a:cubicBezTo>
                    <a:pt x="1" y="6"/>
                    <a:pt x="7" y="0"/>
                    <a:pt x="14" y="1"/>
                  </a:cubicBezTo>
                  <a:cubicBezTo>
                    <a:pt x="21" y="1"/>
                    <a:pt x="27" y="7"/>
                    <a:pt x="26" y="14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31" name="Oval 114"/>
            <p:cNvSpPr>
              <a:spLocks noChangeArrowheads="1"/>
            </p:cNvSpPr>
            <p:nvPr/>
          </p:nvSpPr>
          <p:spPr bwMode="auto">
            <a:xfrm>
              <a:off x="6383338" y="6545264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32" name="Freeform 115"/>
            <p:cNvSpPr>
              <a:spLocks/>
            </p:cNvSpPr>
            <p:nvPr/>
          </p:nvSpPr>
          <p:spPr bwMode="auto">
            <a:xfrm>
              <a:off x="6365876" y="6731001"/>
              <a:ext cx="96838" cy="30163"/>
            </a:xfrm>
            <a:custGeom>
              <a:avLst/>
              <a:gdLst>
                <a:gd name="T0" fmla="*/ 2147483646 w 23"/>
                <a:gd name="T1" fmla="*/ 2147483646 h 7"/>
                <a:gd name="T2" fmla="*/ 2147483646 w 23"/>
                <a:gd name="T3" fmla="*/ 0 h 7"/>
                <a:gd name="T4" fmla="*/ 0 w 23"/>
                <a:gd name="T5" fmla="*/ 2147483646 h 7"/>
                <a:gd name="T6" fmla="*/ 2147483646 w 23"/>
                <a:gd name="T7" fmla="*/ 2147483646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7"/>
                <a:gd name="T14" fmla="*/ 23 w 23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7">
                  <a:moveTo>
                    <a:pt x="23" y="7"/>
                  </a:moveTo>
                  <a:cubicBezTo>
                    <a:pt x="20" y="3"/>
                    <a:pt x="16" y="0"/>
                    <a:pt x="11" y="0"/>
                  </a:cubicBezTo>
                  <a:cubicBezTo>
                    <a:pt x="6" y="0"/>
                    <a:pt x="2" y="3"/>
                    <a:pt x="0" y="7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33" name="Oval 116"/>
            <p:cNvSpPr>
              <a:spLocks noChangeArrowheads="1"/>
            </p:cNvSpPr>
            <p:nvPr/>
          </p:nvSpPr>
          <p:spPr bwMode="auto">
            <a:xfrm>
              <a:off x="6532563" y="6607176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34" name="Oval 117"/>
            <p:cNvSpPr>
              <a:spLocks noChangeArrowheads="1"/>
            </p:cNvSpPr>
            <p:nvPr/>
          </p:nvSpPr>
          <p:spPr bwMode="auto">
            <a:xfrm>
              <a:off x="6716713" y="6616701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35" name="Freeform 118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2147483646 h 5"/>
                <a:gd name="T2" fmla="*/ 2147483646 w 20"/>
                <a:gd name="T3" fmla="*/ 0 h 5"/>
                <a:gd name="T4" fmla="*/ 0 w 20"/>
                <a:gd name="T5" fmla="*/ 2147483646 h 5"/>
                <a:gd name="T6" fmla="*/ 2147483646 w 20"/>
                <a:gd name="T7" fmla="*/ 2147483646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20" y="5"/>
                  </a:moveTo>
                  <a:cubicBezTo>
                    <a:pt x="18" y="2"/>
                    <a:pt x="14" y="0"/>
                    <a:pt x="10" y="0"/>
                  </a:cubicBez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36" name="Oval 119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37" name="Freeform 120"/>
            <p:cNvSpPr>
              <a:spLocks/>
            </p:cNvSpPr>
            <p:nvPr/>
          </p:nvSpPr>
          <p:spPr bwMode="auto">
            <a:xfrm>
              <a:off x="6719888" y="6408739"/>
              <a:ext cx="117475" cy="127000"/>
            </a:xfrm>
            <a:custGeom>
              <a:avLst/>
              <a:gdLst>
                <a:gd name="T0" fmla="*/ 2147483646 w 28"/>
                <a:gd name="T1" fmla="*/ 2147483646 h 29"/>
                <a:gd name="T2" fmla="*/ 2147483646 w 28"/>
                <a:gd name="T3" fmla="*/ 2147483646 h 29"/>
                <a:gd name="T4" fmla="*/ 2147483646 w 28"/>
                <a:gd name="T5" fmla="*/ 2147483646 h 29"/>
                <a:gd name="T6" fmla="*/ 2147483646 w 28"/>
                <a:gd name="T7" fmla="*/ 2147483646 h 29"/>
                <a:gd name="T8" fmla="*/ 2147483646 w 28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29"/>
                <a:gd name="T17" fmla="*/ 28 w 28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29">
                  <a:moveTo>
                    <a:pt x="26" y="11"/>
                  </a:moveTo>
                  <a:cubicBezTo>
                    <a:pt x="28" y="18"/>
                    <a:pt x="24" y="25"/>
                    <a:pt x="17" y="27"/>
                  </a:cubicBezTo>
                  <a:cubicBezTo>
                    <a:pt x="10" y="29"/>
                    <a:pt x="3" y="24"/>
                    <a:pt x="2" y="18"/>
                  </a:cubicBezTo>
                  <a:cubicBezTo>
                    <a:pt x="0" y="11"/>
                    <a:pt x="4" y="4"/>
                    <a:pt x="11" y="2"/>
                  </a:cubicBezTo>
                  <a:cubicBezTo>
                    <a:pt x="18" y="0"/>
                    <a:pt x="25" y="4"/>
                    <a:pt x="26" y="11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38" name="Freeform 121"/>
            <p:cNvSpPr>
              <a:spLocks noEditPoints="1"/>
            </p:cNvSpPr>
            <p:nvPr/>
          </p:nvSpPr>
          <p:spPr bwMode="auto">
            <a:xfrm>
              <a:off x="7062788" y="6691314"/>
              <a:ext cx="0" cy="12700"/>
            </a:xfrm>
            <a:custGeom>
              <a:avLst/>
              <a:gdLst>
                <a:gd name="T0" fmla="*/ 2147483646 h 3"/>
                <a:gd name="T1" fmla="*/ 2147483646 h 3"/>
                <a:gd name="T2" fmla="*/ 2147483646 h 3"/>
                <a:gd name="T3" fmla="*/ 2147483646 h 3"/>
                <a:gd name="T4" fmla="*/ 2147483646 h 3"/>
                <a:gd name="T5" fmla="*/ 2147483646 h 3"/>
                <a:gd name="T6" fmla="*/ 2147483646 h 3"/>
                <a:gd name="T7" fmla="*/ 2147483646 h 3"/>
                <a:gd name="T8" fmla="*/ 2147483646 h 3"/>
                <a:gd name="T9" fmla="*/ 2147483646 h 3"/>
                <a:gd name="T10" fmla="*/ 2147483646 h 3"/>
                <a:gd name="T11" fmla="*/ 2147483646 h 3"/>
                <a:gd name="T12" fmla="*/ 2147483646 h 3"/>
                <a:gd name="T13" fmla="*/ 2147483646 h 3"/>
                <a:gd name="T14" fmla="*/ 2147483646 h 3"/>
                <a:gd name="T15" fmla="*/ 2147483646 h 3"/>
                <a:gd name="T16" fmla="*/ 2147483646 h 3"/>
                <a:gd name="T17" fmla="*/ 2147483646 h 3"/>
                <a:gd name="T18" fmla="*/ 2147483646 h 3"/>
                <a:gd name="T19" fmla="*/ 2147483646 h 3"/>
                <a:gd name="T20" fmla="*/ 2147483646 h 3"/>
                <a:gd name="T21" fmla="*/ 2147483646 h 3"/>
                <a:gd name="T22" fmla="*/ 2147483646 h 3"/>
                <a:gd name="T23" fmla="*/ 2147483646 h 3"/>
                <a:gd name="T24" fmla="*/ 2147483646 h 3"/>
                <a:gd name="T25" fmla="*/ 2147483646 h 3"/>
                <a:gd name="T26" fmla="*/ 2147483646 h 3"/>
                <a:gd name="T27" fmla="*/ 2147483646 h 3"/>
                <a:gd name="T28" fmla="*/ 2147483646 h 3"/>
                <a:gd name="T29" fmla="*/ 2147483646 h 3"/>
                <a:gd name="T30" fmla="*/ 0 h 3"/>
                <a:gd name="T31" fmla="*/ 0 h 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h 3"/>
                <a:gd name="T65" fmla="*/ 3 h 3"/>
              </a:gdLst>
              <a:ahLst/>
              <a:cxnLst>
                <a:cxn ang="T32">
                  <a:pos x="0" y="T0"/>
                </a:cxn>
                <a:cxn ang="T33">
                  <a:pos x="0" y="T1"/>
                </a:cxn>
                <a:cxn ang="T34">
                  <a:pos x="0" y="T2"/>
                </a:cxn>
                <a:cxn ang="T35">
                  <a:pos x="0" y="T3"/>
                </a:cxn>
                <a:cxn ang="T36">
                  <a:pos x="0" y="T4"/>
                </a:cxn>
                <a:cxn ang="T37">
                  <a:pos x="0" y="T5"/>
                </a:cxn>
                <a:cxn ang="T38">
                  <a:pos x="0" y="T6"/>
                </a:cxn>
                <a:cxn ang="T39">
                  <a:pos x="0" y="T7"/>
                </a:cxn>
                <a:cxn ang="T40">
                  <a:pos x="0" y="T8"/>
                </a:cxn>
                <a:cxn ang="T41">
                  <a:pos x="0" y="T9"/>
                </a:cxn>
                <a:cxn ang="T42">
                  <a:pos x="0" y="T10"/>
                </a:cxn>
                <a:cxn ang="T43">
                  <a:pos x="0" y="T11"/>
                </a:cxn>
                <a:cxn ang="T44">
                  <a:pos x="0" y="T12"/>
                </a:cxn>
                <a:cxn ang="T45">
                  <a:pos x="0" y="T13"/>
                </a:cxn>
                <a:cxn ang="T46">
                  <a:pos x="0" y="T14"/>
                </a:cxn>
                <a:cxn ang="T47">
                  <a:pos x="0" y="T15"/>
                </a:cxn>
                <a:cxn ang="T48">
                  <a:pos x="0" y="T16"/>
                </a:cxn>
                <a:cxn ang="T49">
                  <a:pos x="0" y="T17"/>
                </a:cxn>
                <a:cxn ang="T50">
                  <a:pos x="0" y="T18"/>
                </a:cxn>
                <a:cxn ang="T51">
                  <a:pos x="0" y="T19"/>
                </a:cxn>
                <a:cxn ang="T52">
                  <a:pos x="0" y="T20"/>
                </a:cxn>
                <a:cxn ang="T53">
                  <a:pos x="0" y="T21"/>
                </a:cxn>
                <a:cxn ang="T54">
                  <a:pos x="0" y="T22"/>
                </a:cxn>
                <a:cxn ang="T55">
                  <a:pos x="0" y="T23"/>
                </a:cxn>
                <a:cxn ang="T56">
                  <a:pos x="0" y="T24"/>
                </a:cxn>
                <a:cxn ang="T57">
                  <a:pos x="0" y="T25"/>
                </a:cxn>
                <a:cxn ang="T58">
                  <a:pos x="0" y="T26"/>
                </a:cxn>
                <a:cxn ang="T59">
                  <a:pos x="0" y="T27"/>
                </a:cxn>
                <a:cxn ang="T60">
                  <a:pos x="0" y="T28"/>
                </a:cxn>
                <a:cxn ang="T61">
                  <a:pos x="0" y="T29"/>
                </a:cxn>
                <a:cxn ang="T62">
                  <a:pos x="0" y="T30"/>
                </a:cxn>
                <a:cxn ang="T63">
                  <a:pos x="0" y="T31"/>
                </a:cxn>
              </a:cxnLst>
              <a:rect l="0" t="T64" r="0" b="T65"/>
              <a:pathLst>
                <a:path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39" name="Freeform 122"/>
            <p:cNvSpPr>
              <a:spLocks noEditPoints="1"/>
            </p:cNvSpPr>
            <p:nvPr/>
          </p:nvSpPr>
          <p:spPr bwMode="auto">
            <a:xfrm>
              <a:off x="6716713" y="6505576"/>
              <a:ext cx="346075" cy="255588"/>
            </a:xfrm>
            <a:custGeom>
              <a:avLst/>
              <a:gdLst>
                <a:gd name="T0" fmla="*/ 2147483646 w 83"/>
                <a:gd name="T1" fmla="*/ 2147483646 h 58"/>
                <a:gd name="T2" fmla="*/ 2147483646 w 83"/>
                <a:gd name="T3" fmla="*/ 2147483646 h 58"/>
                <a:gd name="T4" fmla="*/ 2147483646 w 83"/>
                <a:gd name="T5" fmla="*/ 2147483646 h 58"/>
                <a:gd name="T6" fmla="*/ 2147483646 w 83"/>
                <a:gd name="T7" fmla="*/ 2147483646 h 58"/>
                <a:gd name="T8" fmla="*/ 2147483646 w 83"/>
                <a:gd name="T9" fmla="*/ 2147483646 h 58"/>
                <a:gd name="T10" fmla="*/ 2147483646 w 83"/>
                <a:gd name="T11" fmla="*/ 0 h 58"/>
                <a:gd name="T12" fmla="*/ 2147483646 w 83"/>
                <a:gd name="T13" fmla="*/ 2147483646 h 58"/>
                <a:gd name="T14" fmla="*/ 2147483646 w 83"/>
                <a:gd name="T15" fmla="*/ 2147483646 h 58"/>
                <a:gd name="T16" fmla="*/ 2147483646 w 83"/>
                <a:gd name="T17" fmla="*/ 2147483646 h 58"/>
                <a:gd name="T18" fmla="*/ 2147483646 w 83"/>
                <a:gd name="T19" fmla="*/ 2147483646 h 58"/>
                <a:gd name="T20" fmla="*/ 0 w 83"/>
                <a:gd name="T21" fmla="*/ 2147483646 h 58"/>
                <a:gd name="T22" fmla="*/ 2147483646 w 83"/>
                <a:gd name="T23" fmla="*/ 2147483646 h 58"/>
                <a:gd name="T24" fmla="*/ 2147483646 w 83"/>
                <a:gd name="T25" fmla="*/ 2147483646 h 58"/>
                <a:gd name="T26" fmla="*/ 2147483646 w 83"/>
                <a:gd name="T27" fmla="*/ 2147483646 h 58"/>
                <a:gd name="T28" fmla="*/ 2147483646 w 83"/>
                <a:gd name="T29" fmla="*/ 2147483646 h 58"/>
                <a:gd name="T30" fmla="*/ 2147483646 w 83"/>
                <a:gd name="T31" fmla="*/ 2147483646 h 58"/>
                <a:gd name="T32" fmla="*/ 2147483646 w 83"/>
                <a:gd name="T33" fmla="*/ 2147483646 h 58"/>
                <a:gd name="T34" fmla="*/ 2147483646 w 83"/>
                <a:gd name="T35" fmla="*/ 2147483646 h 58"/>
                <a:gd name="T36" fmla="*/ 2147483646 w 83"/>
                <a:gd name="T37" fmla="*/ 2147483646 h 58"/>
                <a:gd name="T38" fmla="*/ 2147483646 w 83"/>
                <a:gd name="T39" fmla="*/ 2147483646 h 58"/>
                <a:gd name="T40" fmla="*/ 2147483646 w 83"/>
                <a:gd name="T41" fmla="*/ 2147483646 h 58"/>
                <a:gd name="T42" fmla="*/ 2147483646 w 83"/>
                <a:gd name="T43" fmla="*/ 2147483646 h 58"/>
                <a:gd name="T44" fmla="*/ 2147483646 w 83"/>
                <a:gd name="T45" fmla="*/ 2147483646 h 58"/>
                <a:gd name="T46" fmla="*/ 2147483646 w 83"/>
                <a:gd name="T47" fmla="*/ 2147483646 h 58"/>
                <a:gd name="T48" fmla="*/ 2147483646 w 83"/>
                <a:gd name="T49" fmla="*/ 2147483646 h 58"/>
                <a:gd name="T50" fmla="*/ 2147483646 w 83"/>
                <a:gd name="T51" fmla="*/ 2147483646 h 58"/>
                <a:gd name="T52" fmla="*/ 2147483646 w 83"/>
                <a:gd name="T53" fmla="*/ 2147483646 h 58"/>
                <a:gd name="T54" fmla="*/ 2147483646 w 83"/>
                <a:gd name="T55" fmla="*/ 2147483646 h 58"/>
                <a:gd name="T56" fmla="*/ 2147483646 w 83"/>
                <a:gd name="T57" fmla="*/ 2147483646 h 58"/>
                <a:gd name="T58" fmla="*/ 2147483646 w 83"/>
                <a:gd name="T59" fmla="*/ 2147483646 h 58"/>
                <a:gd name="T60" fmla="*/ 2147483646 w 83"/>
                <a:gd name="T61" fmla="*/ 2147483646 h 58"/>
                <a:gd name="T62" fmla="*/ 2147483646 w 83"/>
                <a:gd name="T63" fmla="*/ 2147483646 h 58"/>
                <a:gd name="T64" fmla="*/ 2147483646 w 83"/>
                <a:gd name="T65" fmla="*/ 2147483646 h 58"/>
                <a:gd name="T66" fmla="*/ 2147483646 w 83"/>
                <a:gd name="T67" fmla="*/ 2147483646 h 58"/>
                <a:gd name="T68" fmla="*/ 2147483646 w 83"/>
                <a:gd name="T69" fmla="*/ 2147483646 h 58"/>
                <a:gd name="T70" fmla="*/ 2147483646 w 83"/>
                <a:gd name="T71" fmla="*/ 2147483646 h 58"/>
                <a:gd name="T72" fmla="*/ 2147483646 w 83"/>
                <a:gd name="T73" fmla="*/ 2147483646 h 58"/>
                <a:gd name="T74" fmla="*/ 2147483646 w 83"/>
                <a:gd name="T75" fmla="*/ 2147483646 h 58"/>
                <a:gd name="T76" fmla="*/ 2147483646 w 83"/>
                <a:gd name="T77" fmla="*/ 2147483646 h 58"/>
                <a:gd name="T78" fmla="*/ 2147483646 w 83"/>
                <a:gd name="T79" fmla="*/ 2147483646 h 58"/>
                <a:gd name="T80" fmla="*/ 2147483646 w 83"/>
                <a:gd name="T81" fmla="*/ 2147483646 h 58"/>
                <a:gd name="T82" fmla="*/ 2147483646 w 83"/>
                <a:gd name="T83" fmla="*/ 2147483646 h 58"/>
                <a:gd name="T84" fmla="*/ 2147483646 w 83"/>
                <a:gd name="T85" fmla="*/ 2147483646 h 58"/>
                <a:gd name="T86" fmla="*/ 2147483646 w 83"/>
                <a:gd name="T87" fmla="*/ 2147483646 h 58"/>
                <a:gd name="T88" fmla="*/ 2147483646 w 83"/>
                <a:gd name="T89" fmla="*/ 2147483646 h 58"/>
                <a:gd name="T90" fmla="*/ 2147483646 w 83"/>
                <a:gd name="T91" fmla="*/ 2147483646 h 58"/>
                <a:gd name="T92" fmla="*/ 2147483646 w 83"/>
                <a:gd name="T93" fmla="*/ 2147483646 h 58"/>
                <a:gd name="T94" fmla="*/ 2147483646 w 83"/>
                <a:gd name="T95" fmla="*/ 2147483646 h 58"/>
                <a:gd name="T96" fmla="*/ 2147483646 w 83"/>
                <a:gd name="T97" fmla="*/ 2147483646 h 58"/>
                <a:gd name="T98" fmla="*/ 2147483646 w 83"/>
                <a:gd name="T99" fmla="*/ 2147483646 h 58"/>
                <a:gd name="T100" fmla="*/ 2147483646 w 83"/>
                <a:gd name="T101" fmla="*/ 2147483646 h 58"/>
                <a:gd name="T102" fmla="*/ 2147483646 w 83"/>
                <a:gd name="T103" fmla="*/ 2147483646 h 58"/>
                <a:gd name="T104" fmla="*/ 2147483646 w 83"/>
                <a:gd name="T105" fmla="*/ 2147483646 h 58"/>
                <a:gd name="T106" fmla="*/ 2147483646 w 83"/>
                <a:gd name="T107" fmla="*/ 2147483646 h 58"/>
                <a:gd name="T108" fmla="*/ 2147483646 w 83"/>
                <a:gd name="T109" fmla="*/ 2147483646 h 58"/>
                <a:gd name="T110" fmla="*/ 2147483646 w 83"/>
                <a:gd name="T111" fmla="*/ 2147483646 h 58"/>
                <a:gd name="T112" fmla="*/ 2147483646 w 83"/>
                <a:gd name="T113" fmla="*/ 2147483646 h 58"/>
                <a:gd name="T114" fmla="*/ 2147483646 w 83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83"/>
                <a:gd name="T175" fmla="*/ 0 h 58"/>
                <a:gd name="T176" fmla="*/ 83 w 83"/>
                <a:gd name="T177" fmla="*/ 58 h 5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83" h="58">
                  <a:moveTo>
                    <a:pt x="63" y="47"/>
                  </a:moveTo>
                  <a:cubicBezTo>
                    <a:pt x="56" y="47"/>
                    <a:pt x="50" y="42"/>
                    <a:pt x="50" y="34"/>
                  </a:cubicBezTo>
                  <a:cubicBezTo>
                    <a:pt x="50" y="27"/>
                    <a:pt x="56" y="22"/>
                    <a:pt x="63" y="22"/>
                  </a:cubicBezTo>
                  <a:cubicBezTo>
                    <a:pt x="70" y="22"/>
                    <a:pt x="75" y="27"/>
                    <a:pt x="75" y="34"/>
                  </a:cubicBezTo>
                  <a:cubicBezTo>
                    <a:pt x="75" y="42"/>
                    <a:pt x="70" y="47"/>
                    <a:pt x="63" y="47"/>
                  </a:cubicBezTo>
                  <a:moveTo>
                    <a:pt x="39" y="0"/>
                  </a:moveTo>
                  <a:cubicBezTo>
                    <a:pt x="39" y="0"/>
                    <a:pt x="39" y="1"/>
                    <a:pt x="39" y="2"/>
                  </a:cubicBezTo>
                  <a:cubicBezTo>
                    <a:pt x="39" y="16"/>
                    <a:pt x="34" y="28"/>
                    <a:pt x="26" y="39"/>
                  </a:cubicBezTo>
                  <a:cubicBezTo>
                    <a:pt x="26" y="45"/>
                    <a:pt x="20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9" y="54"/>
                    <a:pt x="5" y="56"/>
                    <a:pt x="0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9" y="55"/>
                    <a:pt x="33" y="53"/>
                    <a:pt x="37" y="53"/>
                  </a:cubicBezTo>
                  <a:cubicBezTo>
                    <a:pt x="41" y="53"/>
                    <a:pt x="45" y="55"/>
                    <a:pt x="47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2" y="54"/>
                    <a:pt x="83" y="50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2"/>
                    <a:pt x="83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1" y="19"/>
                    <a:pt x="62" y="1"/>
                    <a:pt x="3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40" name="Freeform 123"/>
            <p:cNvSpPr>
              <a:spLocks noEditPoints="1"/>
            </p:cNvSpPr>
            <p:nvPr/>
          </p:nvSpPr>
          <p:spPr bwMode="auto">
            <a:xfrm>
              <a:off x="6645276" y="6245226"/>
              <a:ext cx="233363" cy="515938"/>
            </a:xfrm>
            <a:custGeom>
              <a:avLst/>
              <a:gdLst>
                <a:gd name="T0" fmla="*/ 2147483646 w 56"/>
                <a:gd name="T1" fmla="*/ 2147483646 h 117"/>
                <a:gd name="T2" fmla="*/ 2147483646 w 56"/>
                <a:gd name="T3" fmla="*/ 2147483646 h 117"/>
                <a:gd name="T4" fmla="*/ 2147483646 w 56"/>
                <a:gd name="T5" fmla="*/ 2147483646 h 117"/>
                <a:gd name="T6" fmla="*/ 2147483646 w 56"/>
                <a:gd name="T7" fmla="*/ 2147483646 h 117"/>
                <a:gd name="T8" fmla="*/ 2147483646 w 56"/>
                <a:gd name="T9" fmla="*/ 2147483646 h 117"/>
                <a:gd name="T10" fmla="*/ 2147483646 w 56"/>
                <a:gd name="T11" fmla="*/ 2147483646 h 117"/>
                <a:gd name="T12" fmla="*/ 2147483646 w 56"/>
                <a:gd name="T13" fmla="*/ 2147483646 h 117"/>
                <a:gd name="T14" fmla="*/ 0 w 56"/>
                <a:gd name="T15" fmla="*/ 0 h 117"/>
                <a:gd name="T16" fmla="*/ 0 w 56"/>
                <a:gd name="T17" fmla="*/ 2147483646 h 117"/>
                <a:gd name="T18" fmla="*/ 2147483646 w 56"/>
                <a:gd name="T19" fmla="*/ 2147483646 h 117"/>
                <a:gd name="T20" fmla="*/ 2147483646 w 56"/>
                <a:gd name="T21" fmla="*/ 2147483646 h 117"/>
                <a:gd name="T22" fmla="*/ 2147483646 w 56"/>
                <a:gd name="T23" fmla="*/ 2147483646 h 117"/>
                <a:gd name="T24" fmla="*/ 0 w 56"/>
                <a:gd name="T25" fmla="*/ 2147483646 h 117"/>
                <a:gd name="T26" fmla="*/ 0 w 56"/>
                <a:gd name="T27" fmla="*/ 2147483646 h 117"/>
                <a:gd name="T28" fmla="*/ 2147483646 w 56"/>
                <a:gd name="T29" fmla="*/ 2147483646 h 117"/>
                <a:gd name="T30" fmla="*/ 0 w 56"/>
                <a:gd name="T31" fmla="*/ 2147483646 h 117"/>
                <a:gd name="T32" fmla="*/ 0 w 56"/>
                <a:gd name="T33" fmla="*/ 2147483646 h 117"/>
                <a:gd name="T34" fmla="*/ 2147483646 w 56"/>
                <a:gd name="T35" fmla="*/ 2147483646 h 117"/>
                <a:gd name="T36" fmla="*/ 2147483646 w 56"/>
                <a:gd name="T37" fmla="*/ 2147483646 h 117"/>
                <a:gd name="T38" fmla="*/ 2147483646 w 56"/>
                <a:gd name="T39" fmla="*/ 2147483646 h 117"/>
                <a:gd name="T40" fmla="*/ 2147483646 w 56"/>
                <a:gd name="T41" fmla="*/ 2147483646 h 117"/>
                <a:gd name="T42" fmla="*/ 2147483646 w 56"/>
                <a:gd name="T43" fmla="*/ 2147483646 h 117"/>
                <a:gd name="T44" fmla="*/ 2147483646 w 56"/>
                <a:gd name="T45" fmla="*/ 2147483646 h 117"/>
                <a:gd name="T46" fmla="*/ 2147483646 w 56"/>
                <a:gd name="T47" fmla="*/ 2147483646 h 117"/>
                <a:gd name="T48" fmla="*/ 2147483646 w 56"/>
                <a:gd name="T49" fmla="*/ 2147483646 h 117"/>
                <a:gd name="T50" fmla="*/ 2147483646 w 56"/>
                <a:gd name="T51" fmla="*/ 2147483646 h 117"/>
                <a:gd name="T52" fmla="*/ 0 w 56"/>
                <a:gd name="T53" fmla="*/ 0 h 11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6"/>
                <a:gd name="T82" fmla="*/ 0 h 117"/>
                <a:gd name="T83" fmla="*/ 56 w 56"/>
                <a:gd name="T84" fmla="*/ 117 h 11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6" h="117">
                  <a:moveTo>
                    <a:pt x="32" y="64"/>
                  </a:moveTo>
                  <a:cubicBezTo>
                    <a:pt x="26" y="64"/>
                    <a:pt x="21" y="60"/>
                    <a:pt x="20" y="55"/>
                  </a:cubicBezTo>
                  <a:cubicBezTo>
                    <a:pt x="18" y="48"/>
                    <a:pt x="22" y="41"/>
                    <a:pt x="29" y="39"/>
                  </a:cubicBezTo>
                  <a:cubicBezTo>
                    <a:pt x="30" y="39"/>
                    <a:pt x="31" y="39"/>
                    <a:pt x="32" y="39"/>
                  </a:cubicBezTo>
                  <a:cubicBezTo>
                    <a:pt x="38" y="39"/>
                    <a:pt x="43" y="42"/>
                    <a:pt x="44" y="48"/>
                  </a:cubicBezTo>
                  <a:cubicBezTo>
                    <a:pt x="46" y="55"/>
                    <a:pt x="42" y="62"/>
                    <a:pt x="35" y="64"/>
                  </a:cubicBezTo>
                  <a:cubicBezTo>
                    <a:pt x="34" y="64"/>
                    <a:pt x="33" y="64"/>
                    <a:pt x="32" y="64"/>
                  </a:cubicBezTo>
                  <a:moveTo>
                    <a:pt x="0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14" y="15"/>
                    <a:pt x="14" y="22"/>
                  </a:cubicBezTo>
                  <a:cubicBezTo>
                    <a:pt x="14" y="29"/>
                    <a:pt x="8" y="35"/>
                    <a:pt x="1" y="35"/>
                  </a:cubicBezTo>
                  <a:cubicBezTo>
                    <a:pt x="1" y="35"/>
                    <a:pt x="0" y="35"/>
                    <a:pt x="0" y="3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" y="53"/>
                    <a:pt x="7" y="58"/>
                    <a:pt x="6" y="63"/>
                  </a:cubicBezTo>
                  <a:cubicBezTo>
                    <a:pt x="6" y="68"/>
                    <a:pt x="4" y="71"/>
                    <a:pt x="0" y="7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22" y="115"/>
                    <a:pt x="26" y="113"/>
                    <a:pt x="30" y="110"/>
                  </a:cubicBezTo>
                  <a:cubicBezTo>
                    <a:pt x="23" y="110"/>
                    <a:pt x="17" y="104"/>
                    <a:pt x="17" y="97"/>
                  </a:cubicBezTo>
                  <a:cubicBezTo>
                    <a:pt x="17" y="90"/>
                    <a:pt x="23" y="84"/>
                    <a:pt x="30" y="84"/>
                  </a:cubicBezTo>
                  <a:cubicBezTo>
                    <a:pt x="37" y="84"/>
                    <a:pt x="43" y="90"/>
                    <a:pt x="43" y="97"/>
                  </a:cubicBezTo>
                  <a:cubicBezTo>
                    <a:pt x="43" y="97"/>
                    <a:pt x="43" y="97"/>
                    <a:pt x="43" y="98"/>
                  </a:cubicBezTo>
                  <a:cubicBezTo>
                    <a:pt x="51" y="87"/>
                    <a:pt x="56" y="75"/>
                    <a:pt x="56" y="61"/>
                  </a:cubicBezTo>
                  <a:cubicBezTo>
                    <a:pt x="56" y="60"/>
                    <a:pt x="56" y="59"/>
                    <a:pt x="56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28"/>
                    <a:pt x="31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41" name="Freeform 124"/>
            <p:cNvSpPr>
              <a:spLocks/>
            </p:cNvSpPr>
            <p:nvPr/>
          </p:nvSpPr>
          <p:spPr bwMode="auto">
            <a:xfrm>
              <a:off x="6645276" y="6284914"/>
              <a:ext cx="58738" cy="114300"/>
            </a:xfrm>
            <a:custGeom>
              <a:avLst/>
              <a:gdLst>
                <a:gd name="T0" fmla="*/ 2147483646 w 14"/>
                <a:gd name="T1" fmla="*/ 0 h 26"/>
                <a:gd name="T2" fmla="*/ 0 w 14"/>
                <a:gd name="T3" fmla="*/ 0 h 26"/>
                <a:gd name="T4" fmla="*/ 0 w 14"/>
                <a:gd name="T5" fmla="*/ 2147483646 h 26"/>
                <a:gd name="T6" fmla="*/ 2147483646 w 14"/>
                <a:gd name="T7" fmla="*/ 2147483646 h 26"/>
                <a:gd name="T8" fmla="*/ 2147483646 w 14"/>
                <a:gd name="T9" fmla="*/ 2147483646 h 26"/>
                <a:gd name="T10" fmla="*/ 2147483646 w 14"/>
                <a:gd name="T11" fmla="*/ 0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6"/>
                <a:gd name="T20" fmla="*/ 14 w 14"/>
                <a:gd name="T21" fmla="*/ 26 h 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6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1" y="26"/>
                    <a:pt x="1" y="26"/>
                  </a:cubicBezTo>
                  <a:cubicBezTo>
                    <a:pt x="8" y="26"/>
                    <a:pt x="14" y="20"/>
                    <a:pt x="14" y="13"/>
                  </a:cubicBezTo>
                  <a:cubicBezTo>
                    <a:pt x="14" y="6"/>
                    <a:pt x="8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42" name="Freeform 125"/>
            <p:cNvSpPr>
              <a:spLocks/>
            </p:cNvSpPr>
            <p:nvPr/>
          </p:nvSpPr>
          <p:spPr bwMode="auto">
            <a:xfrm>
              <a:off x="6645276" y="6470651"/>
              <a:ext cx="28575" cy="101600"/>
            </a:xfrm>
            <a:custGeom>
              <a:avLst/>
              <a:gdLst>
                <a:gd name="T0" fmla="*/ 0 w 7"/>
                <a:gd name="T1" fmla="*/ 0 h 23"/>
                <a:gd name="T2" fmla="*/ 0 w 7"/>
                <a:gd name="T3" fmla="*/ 2147483646 h 23"/>
                <a:gd name="T4" fmla="*/ 2147483646 w 7"/>
                <a:gd name="T5" fmla="*/ 2147483646 h 23"/>
                <a:gd name="T6" fmla="*/ 0 w 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23"/>
                <a:gd name="T14" fmla="*/ 7 w 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4" y="20"/>
                    <a:pt x="6" y="17"/>
                    <a:pt x="6" y="12"/>
                  </a:cubicBezTo>
                  <a:cubicBezTo>
                    <a:pt x="7" y="7"/>
                    <a:pt x="4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43" name="Freeform 126"/>
            <p:cNvSpPr>
              <a:spLocks/>
            </p:cNvSpPr>
            <p:nvPr/>
          </p:nvSpPr>
          <p:spPr bwMode="auto">
            <a:xfrm>
              <a:off x="6716713" y="6616701"/>
              <a:ext cx="107950" cy="114300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2147483646 h 26"/>
                <a:gd name="T10" fmla="*/ 2147483646 w 26"/>
                <a:gd name="T11" fmla="*/ 2147483646 h 26"/>
                <a:gd name="T12" fmla="*/ 2147483646 w 26"/>
                <a:gd name="T13" fmla="*/ 0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"/>
                <a:gd name="T22" fmla="*/ 0 h 26"/>
                <a:gd name="T23" fmla="*/ 26 w 26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20" y="26"/>
                    <a:pt x="26" y="20"/>
                    <a:pt x="26" y="14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44" name="Freeform 127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0 h 5"/>
                <a:gd name="T2" fmla="*/ 0 w 20"/>
                <a:gd name="T3" fmla="*/ 2147483646 h 5"/>
                <a:gd name="T4" fmla="*/ 2147483646 w 20"/>
                <a:gd name="T5" fmla="*/ 2147483646 h 5"/>
                <a:gd name="T6" fmla="*/ 2147483646 w 20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10" y="0"/>
                  </a:move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8" y="2"/>
                    <a:pt x="14" y="0"/>
                    <a:pt x="1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45" name="Oval 128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46" name="Freeform 129"/>
            <p:cNvSpPr>
              <a:spLocks/>
            </p:cNvSpPr>
            <p:nvPr/>
          </p:nvSpPr>
          <p:spPr bwMode="auto">
            <a:xfrm>
              <a:off x="6719888" y="6416676"/>
              <a:ext cx="117475" cy="111125"/>
            </a:xfrm>
            <a:custGeom>
              <a:avLst/>
              <a:gdLst>
                <a:gd name="T0" fmla="*/ 2147483646 w 28"/>
                <a:gd name="T1" fmla="*/ 0 h 25"/>
                <a:gd name="T2" fmla="*/ 2147483646 w 28"/>
                <a:gd name="T3" fmla="*/ 0 h 25"/>
                <a:gd name="T4" fmla="*/ 2147483646 w 28"/>
                <a:gd name="T5" fmla="*/ 2147483646 h 25"/>
                <a:gd name="T6" fmla="*/ 2147483646 w 28"/>
                <a:gd name="T7" fmla="*/ 2147483646 h 25"/>
                <a:gd name="T8" fmla="*/ 2147483646 w 28"/>
                <a:gd name="T9" fmla="*/ 2147483646 h 25"/>
                <a:gd name="T10" fmla="*/ 2147483646 w 28"/>
                <a:gd name="T11" fmla="*/ 2147483646 h 25"/>
                <a:gd name="T12" fmla="*/ 2147483646 w 28"/>
                <a:gd name="T13" fmla="*/ 0 h 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25"/>
                <a:gd name="T23" fmla="*/ 28 w 28"/>
                <a:gd name="T24" fmla="*/ 25 h 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25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4" y="2"/>
                    <a:pt x="0" y="9"/>
                    <a:pt x="2" y="16"/>
                  </a:cubicBezTo>
                  <a:cubicBezTo>
                    <a:pt x="3" y="21"/>
                    <a:pt x="8" y="25"/>
                    <a:pt x="14" y="25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24" y="23"/>
                    <a:pt x="28" y="16"/>
                    <a:pt x="26" y="9"/>
                  </a:cubicBezTo>
                  <a:cubicBezTo>
                    <a:pt x="25" y="3"/>
                    <a:pt x="20" y="0"/>
                    <a:pt x="14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47" name="Freeform 130"/>
            <p:cNvSpPr>
              <a:spLocks/>
            </p:cNvSpPr>
            <p:nvPr/>
          </p:nvSpPr>
          <p:spPr bwMode="auto">
            <a:xfrm>
              <a:off x="350838" y="6319839"/>
              <a:ext cx="1154113" cy="463550"/>
            </a:xfrm>
            <a:custGeom>
              <a:avLst/>
              <a:gdLst>
                <a:gd name="T0" fmla="*/ 0 w 277"/>
                <a:gd name="T1" fmla="*/ 2147483646 h 105"/>
                <a:gd name="T2" fmla="*/ 2147483646 w 277"/>
                <a:gd name="T3" fmla="*/ 2147483646 h 105"/>
                <a:gd name="T4" fmla="*/ 2147483646 w 277"/>
                <a:gd name="T5" fmla="*/ 2147483646 h 105"/>
                <a:gd name="T6" fmla="*/ 2147483646 w 277"/>
                <a:gd name="T7" fmla="*/ 2147483646 h 105"/>
                <a:gd name="T8" fmla="*/ 2147483646 w 277"/>
                <a:gd name="T9" fmla="*/ 2147483646 h 105"/>
                <a:gd name="T10" fmla="*/ 2147483646 w 277"/>
                <a:gd name="T11" fmla="*/ 2147483646 h 105"/>
                <a:gd name="T12" fmla="*/ 2147483646 w 277"/>
                <a:gd name="T13" fmla="*/ 2147483646 h 105"/>
                <a:gd name="T14" fmla="*/ 2147483646 w 277"/>
                <a:gd name="T15" fmla="*/ 2147483646 h 105"/>
                <a:gd name="T16" fmla="*/ 2147483646 w 277"/>
                <a:gd name="T17" fmla="*/ 2147483646 h 105"/>
                <a:gd name="T18" fmla="*/ 2147483646 w 277"/>
                <a:gd name="T19" fmla="*/ 2147483646 h 105"/>
                <a:gd name="T20" fmla="*/ 2147483646 w 277"/>
                <a:gd name="T21" fmla="*/ 2147483646 h 105"/>
                <a:gd name="T22" fmla="*/ 2147483646 w 277"/>
                <a:gd name="T23" fmla="*/ 0 h 105"/>
                <a:gd name="T24" fmla="*/ 2147483646 w 277"/>
                <a:gd name="T25" fmla="*/ 2147483646 h 105"/>
                <a:gd name="T26" fmla="*/ 2147483646 w 277"/>
                <a:gd name="T27" fmla="*/ 2147483646 h 105"/>
                <a:gd name="T28" fmla="*/ 2147483646 w 277"/>
                <a:gd name="T29" fmla="*/ 2147483646 h 105"/>
                <a:gd name="T30" fmla="*/ 2147483646 w 277"/>
                <a:gd name="T31" fmla="*/ 2147483646 h 105"/>
                <a:gd name="T32" fmla="*/ 2147483646 w 277"/>
                <a:gd name="T33" fmla="*/ 2147483646 h 105"/>
                <a:gd name="T34" fmla="*/ 0 w 277"/>
                <a:gd name="T35" fmla="*/ 2147483646 h 10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7"/>
                <a:gd name="T55" fmla="*/ 0 h 105"/>
                <a:gd name="T56" fmla="*/ 277 w 277"/>
                <a:gd name="T57" fmla="*/ 105 h 10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7" h="105">
                  <a:moveTo>
                    <a:pt x="0" y="105"/>
                  </a:moveTo>
                  <a:cubicBezTo>
                    <a:pt x="277" y="105"/>
                    <a:pt x="277" y="105"/>
                    <a:pt x="277" y="105"/>
                  </a:cubicBezTo>
                  <a:cubicBezTo>
                    <a:pt x="277" y="102"/>
                    <a:pt x="276" y="99"/>
                    <a:pt x="275" y="96"/>
                  </a:cubicBezTo>
                  <a:cubicBezTo>
                    <a:pt x="274" y="92"/>
                    <a:pt x="272" y="88"/>
                    <a:pt x="270" y="84"/>
                  </a:cubicBezTo>
                  <a:cubicBezTo>
                    <a:pt x="266" y="77"/>
                    <a:pt x="260" y="71"/>
                    <a:pt x="252" y="66"/>
                  </a:cubicBezTo>
                  <a:cubicBezTo>
                    <a:pt x="252" y="66"/>
                    <a:pt x="252" y="66"/>
                    <a:pt x="252" y="66"/>
                  </a:cubicBezTo>
                  <a:cubicBezTo>
                    <a:pt x="244" y="61"/>
                    <a:pt x="236" y="59"/>
                    <a:pt x="227" y="59"/>
                  </a:cubicBezTo>
                  <a:cubicBezTo>
                    <a:pt x="224" y="59"/>
                    <a:pt x="222" y="60"/>
                    <a:pt x="219" y="60"/>
                  </a:cubicBezTo>
                  <a:cubicBezTo>
                    <a:pt x="219" y="59"/>
                    <a:pt x="219" y="58"/>
                    <a:pt x="219" y="56"/>
                  </a:cubicBezTo>
                  <a:cubicBezTo>
                    <a:pt x="219" y="31"/>
                    <a:pt x="198" y="9"/>
                    <a:pt x="172" y="9"/>
                  </a:cubicBezTo>
                  <a:cubicBezTo>
                    <a:pt x="163" y="9"/>
                    <a:pt x="154" y="12"/>
                    <a:pt x="146" y="18"/>
                  </a:cubicBezTo>
                  <a:cubicBezTo>
                    <a:pt x="141" y="7"/>
                    <a:pt x="132" y="0"/>
                    <a:pt x="117" y="0"/>
                  </a:cubicBezTo>
                  <a:cubicBezTo>
                    <a:pt x="97" y="0"/>
                    <a:pt x="86" y="13"/>
                    <a:pt x="84" y="28"/>
                  </a:cubicBezTo>
                  <a:cubicBezTo>
                    <a:pt x="80" y="27"/>
                    <a:pt x="76" y="26"/>
                    <a:pt x="72" y="26"/>
                  </a:cubicBezTo>
                  <a:cubicBezTo>
                    <a:pt x="54" y="26"/>
                    <a:pt x="39" y="41"/>
                    <a:pt x="39" y="59"/>
                  </a:cubicBezTo>
                  <a:cubicBezTo>
                    <a:pt x="39" y="62"/>
                    <a:pt x="40" y="65"/>
                    <a:pt x="41" y="68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19" y="67"/>
                    <a:pt x="1" y="84"/>
                    <a:pt x="0" y="105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48" name="Freeform 131"/>
            <p:cNvSpPr>
              <a:spLocks noEditPoints="1"/>
            </p:cNvSpPr>
            <p:nvPr/>
          </p:nvSpPr>
          <p:spPr bwMode="auto">
            <a:xfrm>
              <a:off x="958850" y="6359526"/>
              <a:ext cx="304800" cy="207963"/>
            </a:xfrm>
            <a:custGeom>
              <a:avLst/>
              <a:gdLst>
                <a:gd name="T0" fmla="*/ 0 w 73"/>
                <a:gd name="T1" fmla="*/ 2147483646 h 47"/>
                <a:gd name="T2" fmla="*/ 0 w 73"/>
                <a:gd name="T3" fmla="*/ 2147483646 h 47"/>
                <a:gd name="T4" fmla="*/ 0 w 73"/>
                <a:gd name="T5" fmla="*/ 2147483646 h 47"/>
                <a:gd name="T6" fmla="*/ 2147483646 w 73"/>
                <a:gd name="T7" fmla="*/ 0 h 47"/>
                <a:gd name="T8" fmla="*/ 0 w 73"/>
                <a:gd name="T9" fmla="*/ 2147483646 h 47"/>
                <a:gd name="T10" fmla="*/ 0 w 73"/>
                <a:gd name="T11" fmla="*/ 2147483646 h 47"/>
                <a:gd name="T12" fmla="*/ 0 w 73"/>
                <a:gd name="T13" fmla="*/ 2147483646 h 47"/>
                <a:gd name="T14" fmla="*/ 2147483646 w 73"/>
                <a:gd name="T15" fmla="*/ 0 h 47"/>
                <a:gd name="T16" fmla="*/ 2147483646 w 73"/>
                <a:gd name="T17" fmla="*/ 2147483646 h 47"/>
                <a:gd name="T18" fmla="*/ 2147483646 w 73"/>
                <a:gd name="T19" fmla="*/ 2147483646 h 47"/>
                <a:gd name="T20" fmla="*/ 2147483646 w 73"/>
                <a:gd name="T21" fmla="*/ 0 h 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3"/>
                <a:gd name="T34" fmla="*/ 0 h 47"/>
                <a:gd name="T35" fmla="*/ 73 w 73"/>
                <a:gd name="T36" fmla="*/ 47 h 4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3" h="47"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26" y="0"/>
                  </a:moveTo>
                  <a:cubicBezTo>
                    <a:pt x="17" y="0"/>
                    <a:pt x="8" y="3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8" y="3"/>
                    <a:pt x="17" y="0"/>
                    <a:pt x="26" y="0"/>
                  </a:cubicBezTo>
                  <a:cubicBezTo>
                    <a:pt x="52" y="0"/>
                    <a:pt x="73" y="22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22"/>
                    <a:pt x="52" y="0"/>
                    <a:pt x="26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49" name="Freeform 132"/>
            <p:cNvSpPr>
              <a:spLocks/>
            </p:cNvSpPr>
            <p:nvPr/>
          </p:nvSpPr>
          <p:spPr bwMode="auto">
            <a:xfrm>
              <a:off x="930275" y="6354764"/>
              <a:ext cx="369888" cy="428625"/>
            </a:xfrm>
            <a:custGeom>
              <a:avLst/>
              <a:gdLst>
                <a:gd name="T0" fmla="*/ 0 w 89"/>
                <a:gd name="T1" fmla="*/ 0 h 97"/>
                <a:gd name="T2" fmla="*/ 0 w 89"/>
                <a:gd name="T3" fmla="*/ 2147483646 h 97"/>
                <a:gd name="T4" fmla="*/ 2147483646 w 89"/>
                <a:gd name="T5" fmla="*/ 2147483646 h 97"/>
                <a:gd name="T6" fmla="*/ 2147483646 w 89"/>
                <a:gd name="T7" fmla="*/ 2147483646 h 97"/>
                <a:gd name="T8" fmla="*/ 2147483646 w 89"/>
                <a:gd name="T9" fmla="*/ 2147483646 h 97"/>
                <a:gd name="T10" fmla="*/ 2147483646 w 89"/>
                <a:gd name="T11" fmla="*/ 2147483646 h 97"/>
                <a:gd name="T12" fmla="*/ 2147483646 w 89"/>
                <a:gd name="T13" fmla="*/ 2147483646 h 97"/>
                <a:gd name="T14" fmla="*/ 2147483646 w 89"/>
                <a:gd name="T15" fmla="*/ 2147483646 h 97"/>
                <a:gd name="T16" fmla="*/ 2147483646 w 89"/>
                <a:gd name="T17" fmla="*/ 2147483646 h 97"/>
                <a:gd name="T18" fmla="*/ 2147483646 w 89"/>
                <a:gd name="T19" fmla="*/ 2147483646 h 97"/>
                <a:gd name="T20" fmla="*/ 2147483646 w 89"/>
                <a:gd name="T21" fmla="*/ 2147483646 h 97"/>
                <a:gd name="T22" fmla="*/ 2147483646 w 89"/>
                <a:gd name="T23" fmla="*/ 2147483646 h 97"/>
                <a:gd name="T24" fmla="*/ 2147483646 w 89"/>
                <a:gd name="T25" fmla="*/ 2147483646 h 97"/>
                <a:gd name="T26" fmla="*/ 2147483646 w 89"/>
                <a:gd name="T27" fmla="*/ 2147483646 h 97"/>
                <a:gd name="T28" fmla="*/ 0 w 89"/>
                <a:gd name="T29" fmla="*/ 0 h 9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9"/>
                <a:gd name="T46" fmla="*/ 0 h 97"/>
                <a:gd name="T47" fmla="*/ 89 w 89"/>
                <a:gd name="T48" fmla="*/ 97 h 9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9" h="97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88" y="97"/>
                    <a:pt x="88" y="97"/>
                    <a:pt x="88" y="97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88" y="51"/>
                    <a:pt x="88" y="51"/>
                  </a:cubicBezTo>
                  <a:cubicBezTo>
                    <a:pt x="85" y="51"/>
                    <a:pt x="83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1"/>
                    <a:pt x="80" y="50"/>
                    <a:pt x="80" y="48"/>
                  </a:cubicBezTo>
                  <a:cubicBezTo>
                    <a:pt x="80" y="23"/>
                    <a:pt x="59" y="1"/>
                    <a:pt x="33" y="1"/>
                  </a:cubicBezTo>
                  <a:cubicBezTo>
                    <a:pt x="24" y="1"/>
                    <a:pt x="15" y="4"/>
                    <a:pt x="7" y="1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6"/>
                    <a:pt x="3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50" name="Freeform 133"/>
            <p:cNvSpPr>
              <a:spLocks/>
            </p:cNvSpPr>
            <p:nvPr/>
          </p:nvSpPr>
          <p:spPr bwMode="auto">
            <a:xfrm>
              <a:off x="1492250" y="6726239"/>
              <a:ext cx="12700" cy="57150"/>
            </a:xfrm>
            <a:custGeom>
              <a:avLst/>
              <a:gdLst>
                <a:gd name="T0" fmla="*/ 0 w 3"/>
                <a:gd name="T1" fmla="*/ 0 h 13"/>
                <a:gd name="T2" fmla="*/ 0 w 3"/>
                <a:gd name="T3" fmla="*/ 2147483646 h 13"/>
                <a:gd name="T4" fmla="*/ 2147483646 w 3"/>
                <a:gd name="T5" fmla="*/ 2147483646 h 13"/>
                <a:gd name="T6" fmla="*/ 2147483646 w 3"/>
                <a:gd name="T7" fmla="*/ 2147483646 h 13"/>
                <a:gd name="T8" fmla="*/ 0 w 3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13"/>
                <a:gd name="T17" fmla="*/ 3 w 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13">
                  <a:moveTo>
                    <a:pt x="0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0"/>
                    <a:pt x="2" y="7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51" name="Freeform 147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52" name="Freeform 148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53" name="Freeform 161"/>
            <p:cNvSpPr>
              <a:spLocks/>
            </p:cNvSpPr>
            <p:nvPr/>
          </p:nvSpPr>
          <p:spPr bwMode="auto">
            <a:xfrm>
              <a:off x="4386263" y="6196014"/>
              <a:ext cx="228600" cy="658813"/>
            </a:xfrm>
            <a:custGeom>
              <a:avLst/>
              <a:gdLst>
                <a:gd name="T0" fmla="*/ 2147483646 w 55"/>
                <a:gd name="T1" fmla="*/ 2147483646 h 149"/>
                <a:gd name="T2" fmla="*/ 2147483646 w 55"/>
                <a:gd name="T3" fmla="*/ 2147483646 h 149"/>
                <a:gd name="T4" fmla="*/ 2147483646 w 55"/>
                <a:gd name="T5" fmla="*/ 2147483646 h 149"/>
                <a:gd name="T6" fmla="*/ 2147483646 w 55"/>
                <a:gd name="T7" fmla="*/ 2147483646 h 149"/>
                <a:gd name="T8" fmla="*/ 2147483646 w 55"/>
                <a:gd name="T9" fmla="*/ 2147483646 h 149"/>
                <a:gd name="T10" fmla="*/ 2147483646 w 55"/>
                <a:gd name="T11" fmla="*/ 2147483646 h 149"/>
                <a:gd name="T12" fmla="*/ 2147483646 w 55"/>
                <a:gd name="T13" fmla="*/ 2147483646 h 149"/>
                <a:gd name="T14" fmla="*/ 2147483646 w 55"/>
                <a:gd name="T15" fmla="*/ 2147483646 h 149"/>
                <a:gd name="T16" fmla="*/ 2147483646 w 55"/>
                <a:gd name="T17" fmla="*/ 2147483646 h 149"/>
                <a:gd name="T18" fmla="*/ 2147483646 w 55"/>
                <a:gd name="T19" fmla="*/ 2147483646 h 149"/>
                <a:gd name="T20" fmla="*/ 2147483646 w 55"/>
                <a:gd name="T21" fmla="*/ 2147483646 h 149"/>
                <a:gd name="T22" fmla="*/ 2147483646 w 55"/>
                <a:gd name="T23" fmla="*/ 2147483646 h 149"/>
                <a:gd name="T24" fmla="*/ 2147483646 w 55"/>
                <a:gd name="T25" fmla="*/ 2147483646 h 149"/>
                <a:gd name="T26" fmla="*/ 2147483646 w 55"/>
                <a:gd name="T27" fmla="*/ 0 h 149"/>
                <a:gd name="T28" fmla="*/ 2147483646 w 55"/>
                <a:gd name="T29" fmla="*/ 2147483646 h 149"/>
                <a:gd name="T30" fmla="*/ 2147483646 w 55"/>
                <a:gd name="T31" fmla="*/ 2147483646 h 149"/>
                <a:gd name="T32" fmla="*/ 2147483646 w 55"/>
                <a:gd name="T33" fmla="*/ 2147483646 h 149"/>
                <a:gd name="T34" fmla="*/ 2147483646 w 55"/>
                <a:gd name="T35" fmla="*/ 2147483646 h 149"/>
                <a:gd name="T36" fmla="*/ 2147483646 w 55"/>
                <a:gd name="T37" fmla="*/ 2147483646 h 149"/>
                <a:gd name="T38" fmla="*/ 2147483646 w 55"/>
                <a:gd name="T39" fmla="*/ 2147483646 h 149"/>
                <a:gd name="T40" fmla="*/ 2147483646 w 55"/>
                <a:gd name="T41" fmla="*/ 2147483646 h 149"/>
                <a:gd name="T42" fmla="*/ 2147483646 w 55"/>
                <a:gd name="T43" fmla="*/ 2147483646 h 149"/>
                <a:gd name="T44" fmla="*/ 2147483646 w 55"/>
                <a:gd name="T45" fmla="*/ 2147483646 h 149"/>
                <a:gd name="T46" fmla="*/ 2147483646 w 55"/>
                <a:gd name="T47" fmla="*/ 2147483646 h 149"/>
                <a:gd name="T48" fmla="*/ 2147483646 w 55"/>
                <a:gd name="T49" fmla="*/ 2147483646 h 149"/>
                <a:gd name="T50" fmla="*/ 2147483646 w 55"/>
                <a:gd name="T51" fmla="*/ 2147483646 h 149"/>
                <a:gd name="T52" fmla="*/ 2147483646 w 55"/>
                <a:gd name="T53" fmla="*/ 2147483646 h 14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5"/>
                <a:gd name="T82" fmla="*/ 0 h 149"/>
                <a:gd name="T83" fmla="*/ 55 w 55"/>
                <a:gd name="T84" fmla="*/ 149 h 149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5" h="149">
                  <a:moveTo>
                    <a:pt x="5" y="149"/>
                  </a:moveTo>
                  <a:cubicBezTo>
                    <a:pt x="5" y="149"/>
                    <a:pt x="5" y="148"/>
                    <a:pt x="5" y="147"/>
                  </a:cubicBezTo>
                  <a:cubicBezTo>
                    <a:pt x="5" y="146"/>
                    <a:pt x="4" y="144"/>
                    <a:pt x="4" y="141"/>
                  </a:cubicBezTo>
                  <a:cubicBezTo>
                    <a:pt x="3" y="137"/>
                    <a:pt x="2" y="130"/>
                    <a:pt x="1" y="122"/>
                  </a:cubicBezTo>
                  <a:cubicBezTo>
                    <a:pt x="1" y="114"/>
                    <a:pt x="0" y="105"/>
                    <a:pt x="1" y="95"/>
                  </a:cubicBezTo>
                  <a:cubicBezTo>
                    <a:pt x="1" y="85"/>
                    <a:pt x="3" y="74"/>
                    <a:pt x="5" y="64"/>
                  </a:cubicBezTo>
                  <a:cubicBezTo>
                    <a:pt x="7" y="59"/>
                    <a:pt x="9" y="54"/>
                    <a:pt x="11" y="49"/>
                  </a:cubicBezTo>
                  <a:cubicBezTo>
                    <a:pt x="12" y="47"/>
                    <a:pt x="13" y="44"/>
                    <a:pt x="14" y="42"/>
                  </a:cubicBezTo>
                  <a:cubicBezTo>
                    <a:pt x="15" y="40"/>
                    <a:pt x="16" y="38"/>
                    <a:pt x="17" y="35"/>
                  </a:cubicBezTo>
                  <a:cubicBezTo>
                    <a:pt x="20" y="31"/>
                    <a:pt x="23" y="27"/>
                    <a:pt x="26" y="24"/>
                  </a:cubicBezTo>
                  <a:cubicBezTo>
                    <a:pt x="29" y="20"/>
                    <a:pt x="31" y="17"/>
                    <a:pt x="34" y="15"/>
                  </a:cubicBezTo>
                  <a:cubicBezTo>
                    <a:pt x="37" y="12"/>
                    <a:pt x="40" y="10"/>
                    <a:pt x="42" y="8"/>
                  </a:cubicBezTo>
                  <a:cubicBezTo>
                    <a:pt x="45" y="6"/>
                    <a:pt x="47" y="5"/>
                    <a:pt x="49" y="4"/>
                  </a:cubicBezTo>
                  <a:cubicBezTo>
                    <a:pt x="53" y="1"/>
                    <a:pt x="55" y="0"/>
                    <a:pt x="55" y="0"/>
                  </a:cubicBezTo>
                  <a:cubicBezTo>
                    <a:pt x="55" y="0"/>
                    <a:pt x="53" y="2"/>
                    <a:pt x="50" y="4"/>
                  </a:cubicBezTo>
                  <a:cubicBezTo>
                    <a:pt x="48" y="6"/>
                    <a:pt x="46" y="8"/>
                    <a:pt x="44" y="10"/>
                  </a:cubicBezTo>
                  <a:cubicBezTo>
                    <a:pt x="42" y="12"/>
                    <a:pt x="39" y="14"/>
                    <a:pt x="37" y="17"/>
                  </a:cubicBezTo>
                  <a:cubicBezTo>
                    <a:pt x="35" y="20"/>
                    <a:pt x="32" y="23"/>
                    <a:pt x="30" y="27"/>
                  </a:cubicBezTo>
                  <a:cubicBezTo>
                    <a:pt x="28" y="31"/>
                    <a:pt x="26" y="34"/>
                    <a:pt x="24" y="39"/>
                  </a:cubicBezTo>
                  <a:cubicBezTo>
                    <a:pt x="23" y="41"/>
                    <a:pt x="22" y="43"/>
                    <a:pt x="21" y="45"/>
                  </a:cubicBezTo>
                  <a:cubicBezTo>
                    <a:pt x="21" y="47"/>
                    <a:pt x="20" y="50"/>
                    <a:pt x="19" y="52"/>
                  </a:cubicBezTo>
                  <a:cubicBezTo>
                    <a:pt x="18" y="57"/>
                    <a:pt x="17" y="62"/>
                    <a:pt x="17" y="66"/>
                  </a:cubicBezTo>
                  <a:cubicBezTo>
                    <a:pt x="15" y="86"/>
                    <a:pt x="17" y="105"/>
                    <a:pt x="20" y="119"/>
                  </a:cubicBezTo>
                  <a:cubicBezTo>
                    <a:pt x="22" y="126"/>
                    <a:pt x="24" y="132"/>
                    <a:pt x="25" y="136"/>
                  </a:cubicBezTo>
                  <a:cubicBezTo>
                    <a:pt x="26" y="138"/>
                    <a:pt x="26" y="139"/>
                    <a:pt x="27" y="140"/>
                  </a:cubicBezTo>
                  <a:cubicBezTo>
                    <a:pt x="27" y="141"/>
                    <a:pt x="27" y="142"/>
                    <a:pt x="27" y="142"/>
                  </a:cubicBezTo>
                  <a:lnTo>
                    <a:pt x="5" y="14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54" name="Freeform 162"/>
            <p:cNvSpPr>
              <a:spLocks/>
            </p:cNvSpPr>
            <p:nvPr/>
          </p:nvSpPr>
          <p:spPr bwMode="auto">
            <a:xfrm>
              <a:off x="4106863" y="6249989"/>
              <a:ext cx="379413" cy="533400"/>
            </a:xfrm>
            <a:custGeom>
              <a:avLst/>
              <a:gdLst>
                <a:gd name="T0" fmla="*/ 2147483646 w 91"/>
                <a:gd name="T1" fmla="*/ 2147483646 h 121"/>
                <a:gd name="T2" fmla="*/ 0 w 91"/>
                <a:gd name="T3" fmla="*/ 0 h 121"/>
                <a:gd name="T4" fmla="*/ 2147483646 w 91"/>
                <a:gd name="T5" fmla="*/ 2147483646 h 121"/>
                <a:gd name="T6" fmla="*/ 2147483646 w 91"/>
                <a:gd name="T7" fmla="*/ 2147483646 h 1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1"/>
                <a:gd name="T13" fmla="*/ 0 h 121"/>
                <a:gd name="T14" fmla="*/ 91 w 91"/>
                <a:gd name="T15" fmla="*/ 121 h 1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1" h="121">
                  <a:moveTo>
                    <a:pt x="78" y="121"/>
                  </a:moveTo>
                  <a:cubicBezTo>
                    <a:pt x="78" y="121"/>
                    <a:pt x="91" y="40"/>
                    <a:pt x="0" y="0"/>
                  </a:cubicBezTo>
                  <a:cubicBezTo>
                    <a:pt x="0" y="0"/>
                    <a:pt x="34" y="20"/>
                    <a:pt x="36" y="56"/>
                  </a:cubicBezTo>
                  <a:cubicBezTo>
                    <a:pt x="38" y="93"/>
                    <a:pt x="78" y="121"/>
                    <a:pt x="78" y="121"/>
                  </a:cubicBez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55" name="Freeform 172"/>
            <p:cNvSpPr>
              <a:spLocks/>
            </p:cNvSpPr>
            <p:nvPr/>
          </p:nvSpPr>
          <p:spPr bwMode="auto">
            <a:xfrm>
              <a:off x="9480551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56" name="Freeform 173"/>
            <p:cNvSpPr>
              <a:spLocks/>
            </p:cNvSpPr>
            <p:nvPr/>
          </p:nvSpPr>
          <p:spPr bwMode="auto">
            <a:xfrm>
              <a:off x="93551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57" name="Oval 174"/>
            <p:cNvSpPr>
              <a:spLocks noChangeArrowheads="1"/>
            </p:cNvSpPr>
            <p:nvPr/>
          </p:nvSpPr>
          <p:spPr bwMode="auto">
            <a:xfrm>
              <a:off x="94853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58" name="Oval 175"/>
            <p:cNvSpPr>
              <a:spLocks noChangeArrowheads="1"/>
            </p:cNvSpPr>
            <p:nvPr/>
          </p:nvSpPr>
          <p:spPr bwMode="auto">
            <a:xfrm>
              <a:off x="9505951" y="6227764"/>
              <a:ext cx="90488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59" name="Freeform 176"/>
            <p:cNvSpPr>
              <a:spLocks/>
            </p:cNvSpPr>
            <p:nvPr/>
          </p:nvSpPr>
          <p:spPr bwMode="auto">
            <a:xfrm>
              <a:off x="9701213" y="6364289"/>
              <a:ext cx="207963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60" name="Freeform 177"/>
            <p:cNvSpPr>
              <a:spLocks/>
            </p:cNvSpPr>
            <p:nvPr/>
          </p:nvSpPr>
          <p:spPr bwMode="auto">
            <a:xfrm>
              <a:off x="3409950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61" name="Freeform 178"/>
            <p:cNvSpPr>
              <a:spLocks/>
            </p:cNvSpPr>
            <p:nvPr/>
          </p:nvSpPr>
          <p:spPr bwMode="auto">
            <a:xfrm>
              <a:off x="32845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62" name="Oval 179"/>
            <p:cNvSpPr>
              <a:spLocks noChangeArrowheads="1"/>
            </p:cNvSpPr>
            <p:nvPr/>
          </p:nvSpPr>
          <p:spPr bwMode="auto">
            <a:xfrm>
              <a:off x="34147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63" name="Oval 180"/>
            <p:cNvSpPr>
              <a:spLocks noChangeArrowheads="1"/>
            </p:cNvSpPr>
            <p:nvPr/>
          </p:nvSpPr>
          <p:spPr bwMode="auto">
            <a:xfrm>
              <a:off x="3435350" y="6227764"/>
              <a:ext cx="92075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64" name="Freeform 181"/>
            <p:cNvSpPr>
              <a:spLocks/>
            </p:cNvSpPr>
            <p:nvPr/>
          </p:nvSpPr>
          <p:spPr bwMode="auto">
            <a:xfrm>
              <a:off x="3630613" y="6364289"/>
              <a:ext cx="209550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65" name="Freeform 182"/>
            <p:cNvSpPr>
              <a:spLocks/>
            </p:cNvSpPr>
            <p:nvPr/>
          </p:nvSpPr>
          <p:spPr bwMode="auto">
            <a:xfrm>
              <a:off x="5849938" y="64484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66" name="Freeform 183"/>
            <p:cNvSpPr>
              <a:spLocks/>
            </p:cNvSpPr>
            <p:nvPr/>
          </p:nvSpPr>
          <p:spPr bwMode="auto">
            <a:xfrm>
              <a:off x="5691188" y="64484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5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67" name="Freeform 184"/>
            <p:cNvSpPr>
              <a:spLocks/>
            </p:cNvSpPr>
            <p:nvPr/>
          </p:nvSpPr>
          <p:spPr bwMode="auto">
            <a:xfrm>
              <a:off x="5861050" y="6413501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68" name="Freeform 185"/>
            <p:cNvSpPr>
              <a:spLocks/>
            </p:cNvSpPr>
            <p:nvPr/>
          </p:nvSpPr>
          <p:spPr bwMode="auto">
            <a:xfrm>
              <a:off x="1630363" y="63595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69" name="Freeform 186"/>
            <p:cNvSpPr>
              <a:spLocks/>
            </p:cNvSpPr>
            <p:nvPr/>
          </p:nvSpPr>
          <p:spPr bwMode="auto">
            <a:xfrm>
              <a:off x="1471613" y="63595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5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19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45" y="77"/>
                    <a:pt x="45" y="77"/>
                    <a:pt x="45" y="7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70" name="Freeform 187"/>
            <p:cNvSpPr>
              <a:spLocks/>
            </p:cNvSpPr>
            <p:nvPr/>
          </p:nvSpPr>
          <p:spPr bwMode="auto">
            <a:xfrm>
              <a:off x="1643063" y="6324601"/>
              <a:ext cx="103188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71" name="Freeform 188"/>
            <p:cNvSpPr>
              <a:spLocks/>
            </p:cNvSpPr>
            <p:nvPr/>
          </p:nvSpPr>
          <p:spPr bwMode="auto">
            <a:xfrm>
              <a:off x="7583488" y="6483351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72" name="Freeform 189"/>
            <p:cNvSpPr>
              <a:spLocks/>
            </p:cNvSpPr>
            <p:nvPr/>
          </p:nvSpPr>
          <p:spPr bwMode="auto">
            <a:xfrm>
              <a:off x="7424738" y="6483351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8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73" name="Freeform 190"/>
            <p:cNvSpPr>
              <a:spLocks/>
            </p:cNvSpPr>
            <p:nvPr/>
          </p:nvSpPr>
          <p:spPr bwMode="auto">
            <a:xfrm>
              <a:off x="7596188" y="6448426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74" name="Freeform 191"/>
            <p:cNvSpPr>
              <a:spLocks/>
            </p:cNvSpPr>
            <p:nvPr/>
          </p:nvSpPr>
          <p:spPr bwMode="auto">
            <a:xfrm>
              <a:off x="10601326" y="6223001"/>
              <a:ext cx="430213" cy="498475"/>
            </a:xfrm>
            <a:custGeom>
              <a:avLst/>
              <a:gdLst>
                <a:gd name="T0" fmla="*/ 0 w 103"/>
                <a:gd name="T1" fmla="*/ 2147483646 h 113"/>
                <a:gd name="T2" fmla="*/ 0 w 103"/>
                <a:gd name="T3" fmla="*/ 2147483646 h 113"/>
                <a:gd name="T4" fmla="*/ 2147483646 w 103"/>
                <a:gd name="T5" fmla="*/ 2147483646 h 113"/>
                <a:gd name="T6" fmla="*/ 2147483646 w 103"/>
                <a:gd name="T7" fmla="*/ 2147483646 h 113"/>
                <a:gd name="T8" fmla="*/ 2147483646 w 103"/>
                <a:gd name="T9" fmla="*/ 2147483646 h 113"/>
                <a:gd name="T10" fmla="*/ 2147483646 w 103"/>
                <a:gd name="T11" fmla="*/ 2147483646 h 113"/>
                <a:gd name="T12" fmla="*/ 2147483646 w 103"/>
                <a:gd name="T13" fmla="*/ 2147483646 h 113"/>
                <a:gd name="T14" fmla="*/ 2147483646 w 103"/>
                <a:gd name="T15" fmla="*/ 2147483646 h 113"/>
                <a:gd name="T16" fmla="*/ 2147483646 w 103"/>
                <a:gd name="T17" fmla="*/ 2147483646 h 113"/>
                <a:gd name="T18" fmla="*/ 2147483646 w 103"/>
                <a:gd name="T19" fmla="*/ 2147483646 h 113"/>
                <a:gd name="T20" fmla="*/ 2147483646 w 103"/>
                <a:gd name="T21" fmla="*/ 2147483646 h 113"/>
                <a:gd name="T22" fmla="*/ 2147483646 w 103"/>
                <a:gd name="T23" fmla="*/ 2147483646 h 113"/>
                <a:gd name="T24" fmla="*/ 2147483646 w 103"/>
                <a:gd name="T25" fmla="*/ 2147483646 h 113"/>
                <a:gd name="T26" fmla="*/ 2147483646 w 103"/>
                <a:gd name="T27" fmla="*/ 0 h 113"/>
                <a:gd name="T28" fmla="*/ 2147483646 w 103"/>
                <a:gd name="T29" fmla="*/ 2147483646 h 113"/>
                <a:gd name="T30" fmla="*/ 2147483646 w 103"/>
                <a:gd name="T31" fmla="*/ 2147483646 h 113"/>
                <a:gd name="T32" fmla="*/ 2147483646 w 103"/>
                <a:gd name="T33" fmla="*/ 2147483646 h 113"/>
                <a:gd name="T34" fmla="*/ 2147483646 w 103"/>
                <a:gd name="T35" fmla="*/ 2147483646 h 113"/>
                <a:gd name="T36" fmla="*/ 2147483646 w 103"/>
                <a:gd name="T37" fmla="*/ 2147483646 h 113"/>
                <a:gd name="T38" fmla="*/ 2147483646 w 103"/>
                <a:gd name="T39" fmla="*/ 2147483646 h 113"/>
                <a:gd name="T40" fmla="*/ 2147483646 w 103"/>
                <a:gd name="T41" fmla="*/ 2147483646 h 113"/>
                <a:gd name="T42" fmla="*/ 2147483646 w 103"/>
                <a:gd name="T43" fmla="*/ 2147483646 h 113"/>
                <a:gd name="T44" fmla="*/ 2147483646 w 103"/>
                <a:gd name="T45" fmla="*/ 2147483646 h 113"/>
                <a:gd name="T46" fmla="*/ 2147483646 w 103"/>
                <a:gd name="T47" fmla="*/ 2147483646 h 113"/>
                <a:gd name="T48" fmla="*/ 2147483646 w 103"/>
                <a:gd name="T49" fmla="*/ 2147483646 h 113"/>
                <a:gd name="T50" fmla="*/ 2147483646 w 103"/>
                <a:gd name="T51" fmla="*/ 2147483646 h 113"/>
                <a:gd name="T52" fmla="*/ 2147483646 w 103"/>
                <a:gd name="T53" fmla="*/ 2147483646 h 113"/>
                <a:gd name="T54" fmla="*/ 0 w 103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3"/>
                <a:gd name="T85" fmla="*/ 0 h 113"/>
                <a:gd name="T86" fmla="*/ 103 w 103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3" h="113">
                  <a:moveTo>
                    <a:pt x="0" y="110"/>
                  </a:moveTo>
                  <a:cubicBezTo>
                    <a:pt x="0" y="110"/>
                    <a:pt x="0" y="109"/>
                    <a:pt x="0" y="108"/>
                  </a:cubicBezTo>
                  <a:cubicBezTo>
                    <a:pt x="0" y="106"/>
                    <a:pt x="1" y="105"/>
                    <a:pt x="1" y="102"/>
                  </a:cubicBezTo>
                  <a:cubicBezTo>
                    <a:pt x="3" y="98"/>
                    <a:pt x="4" y="92"/>
                    <a:pt x="7" y="85"/>
                  </a:cubicBezTo>
                  <a:cubicBezTo>
                    <a:pt x="10" y="77"/>
                    <a:pt x="13" y="69"/>
                    <a:pt x="18" y="61"/>
                  </a:cubicBezTo>
                  <a:cubicBezTo>
                    <a:pt x="23" y="52"/>
                    <a:pt x="28" y="44"/>
                    <a:pt x="35" y="36"/>
                  </a:cubicBezTo>
                  <a:cubicBezTo>
                    <a:pt x="38" y="32"/>
                    <a:pt x="42" y="29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4"/>
                    <a:pt x="63" y="13"/>
                  </a:cubicBezTo>
                  <a:cubicBezTo>
                    <a:pt x="65" y="12"/>
                    <a:pt x="67" y="11"/>
                    <a:pt x="69" y="10"/>
                  </a:cubicBezTo>
                  <a:cubicBezTo>
                    <a:pt x="73" y="8"/>
                    <a:pt x="76" y="6"/>
                    <a:pt x="80" y="5"/>
                  </a:cubicBezTo>
                  <a:cubicBezTo>
                    <a:pt x="83" y="4"/>
                    <a:pt x="86" y="3"/>
                    <a:pt x="89" y="2"/>
                  </a:cubicBezTo>
                  <a:cubicBezTo>
                    <a:pt x="92" y="2"/>
                    <a:pt x="94" y="1"/>
                    <a:pt x="96" y="1"/>
                  </a:cubicBezTo>
                  <a:cubicBezTo>
                    <a:pt x="101" y="0"/>
                    <a:pt x="103" y="0"/>
                    <a:pt x="103" y="0"/>
                  </a:cubicBezTo>
                  <a:cubicBezTo>
                    <a:pt x="103" y="0"/>
                    <a:pt x="101" y="1"/>
                    <a:pt x="97" y="2"/>
                  </a:cubicBezTo>
                  <a:cubicBezTo>
                    <a:pt x="95" y="3"/>
                    <a:pt x="93" y="4"/>
                    <a:pt x="90" y="5"/>
                  </a:cubicBezTo>
                  <a:cubicBezTo>
                    <a:pt x="88" y="7"/>
                    <a:pt x="85" y="8"/>
                    <a:pt x="82" y="10"/>
                  </a:cubicBezTo>
                  <a:cubicBezTo>
                    <a:pt x="79" y="12"/>
                    <a:pt x="76" y="14"/>
                    <a:pt x="73" y="17"/>
                  </a:cubicBezTo>
                  <a:cubicBezTo>
                    <a:pt x="72" y="18"/>
                    <a:pt x="71" y="20"/>
                    <a:pt x="69" y="21"/>
                  </a:cubicBezTo>
                  <a:cubicBezTo>
                    <a:pt x="68" y="22"/>
                    <a:pt x="66" y="24"/>
                    <a:pt x="65" y="25"/>
                  </a:cubicBezTo>
                  <a:cubicBezTo>
                    <a:pt x="62" y="28"/>
                    <a:pt x="60" y="32"/>
                    <a:pt x="57" y="35"/>
                  </a:cubicBezTo>
                  <a:cubicBezTo>
                    <a:pt x="55" y="39"/>
                    <a:pt x="53" y="43"/>
                    <a:pt x="51" y="47"/>
                  </a:cubicBezTo>
                  <a:cubicBezTo>
                    <a:pt x="43" y="62"/>
                    <a:pt x="39" y="79"/>
                    <a:pt x="38" y="92"/>
                  </a:cubicBezTo>
                  <a:cubicBezTo>
                    <a:pt x="37" y="99"/>
                    <a:pt x="37" y="104"/>
                    <a:pt x="37" y="108"/>
                  </a:cubicBezTo>
                  <a:cubicBezTo>
                    <a:pt x="37" y="109"/>
                    <a:pt x="37" y="111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3"/>
                    <a:pt x="37" y="113"/>
                    <a:pt x="37" y="113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75" name="Freeform 192"/>
            <p:cNvSpPr>
              <a:spLocks/>
            </p:cNvSpPr>
            <p:nvPr/>
          </p:nvSpPr>
          <p:spPr bwMode="auto">
            <a:xfrm>
              <a:off x="10364788" y="6223001"/>
              <a:ext cx="433388" cy="498475"/>
            </a:xfrm>
            <a:custGeom>
              <a:avLst/>
              <a:gdLst>
                <a:gd name="T0" fmla="*/ 2147483646 w 104"/>
                <a:gd name="T1" fmla="*/ 2147483646 h 113"/>
                <a:gd name="T2" fmla="*/ 2147483646 w 104"/>
                <a:gd name="T3" fmla="*/ 2147483646 h 113"/>
                <a:gd name="T4" fmla="*/ 2147483646 w 104"/>
                <a:gd name="T5" fmla="*/ 2147483646 h 113"/>
                <a:gd name="T6" fmla="*/ 2147483646 w 104"/>
                <a:gd name="T7" fmla="*/ 2147483646 h 113"/>
                <a:gd name="T8" fmla="*/ 2147483646 w 104"/>
                <a:gd name="T9" fmla="*/ 2147483646 h 113"/>
                <a:gd name="T10" fmla="*/ 2147483646 w 104"/>
                <a:gd name="T11" fmla="*/ 2147483646 h 113"/>
                <a:gd name="T12" fmla="*/ 2147483646 w 104"/>
                <a:gd name="T13" fmla="*/ 2147483646 h 113"/>
                <a:gd name="T14" fmla="*/ 2147483646 w 104"/>
                <a:gd name="T15" fmla="*/ 2147483646 h 113"/>
                <a:gd name="T16" fmla="*/ 2147483646 w 104"/>
                <a:gd name="T17" fmla="*/ 2147483646 h 113"/>
                <a:gd name="T18" fmla="*/ 2147483646 w 104"/>
                <a:gd name="T19" fmla="*/ 2147483646 h 113"/>
                <a:gd name="T20" fmla="*/ 2147483646 w 104"/>
                <a:gd name="T21" fmla="*/ 2147483646 h 113"/>
                <a:gd name="T22" fmla="*/ 2147483646 w 104"/>
                <a:gd name="T23" fmla="*/ 2147483646 h 113"/>
                <a:gd name="T24" fmla="*/ 2147483646 w 104"/>
                <a:gd name="T25" fmla="*/ 2147483646 h 113"/>
                <a:gd name="T26" fmla="*/ 0 w 104"/>
                <a:gd name="T27" fmla="*/ 0 h 113"/>
                <a:gd name="T28" fmla="*/ 2147483646 w 104"/>
                <a:gd name="T29" fmla="*/ 2147483646 h 113"/>
                <a:gd name="T30" fmla="*/ 2147483646 w 104"/>
                <a:gd name="T31" fmla="*/ 2147483646 h 113"/>
                <a:gd name="T32" fmla="*/ 2147483646 w 104"/>
                <a:gd name="T33" fmla="*/ 2147483646 h 113"/>
                <a:gd name="T34" fmla="*/ 2147483646 w 104"/>
                <a:gd name="T35" fmla="*/ 2147483646 h 113"/>
                <a:gd name="T36" fmla="*/ 2147483646 w 104"/>
                <a:gd name="T37" fmla="*/ 2147483646 h 113"/>
                <a:gd name="T38" fmla="*/ 2147483646 w 104"/>
                <a:gd name="T39" fmla="*/ 2147483646 h 113"/>
                <a:gd name="T40" fmla="*/ 2147483646 w 104"/>
                <a:gd name="T41" fmla="*/ 2147483646 h 113"/>
                <a:gd name="T42" fmla="*/ 2147483646 w 104"/>
                <a:gd name="T43" fmla="*/ 2147483646 h 113"/>
                <a:gd name="T44" fmla="*/ 2147483646 w 104"/>
                <a:gd name="T45" fmla="*/ 2147483646 h 113"/>
                <a:gd name="T46" fmla="*/ 2147483646 w 104"/>
                <a:gd name="T47" fmla="*/ 2147483646 h 113"/>
                <a:gd name="T48" fmla="*/ 2147483646 w 104"/>
                <a:gd name="T49" fmla="*/ 2147483646 h 113"/>
                <a:gd name="T50" fmla="*/ 2147483646 w 104"/>
                <a:gd name="T51" fmla="*/ 2147483646 h 113"/>
                <a:gd name="T52" fmla="*/ 2147483646 w 104"/>
                <a:gd name="T53" fmla="*/ 2147483646 h 113"/>
                <a:gd name="T54" fmla="*/ 2147483646 w 104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4"/>
                <a:gd name="T85" fmla="*/ 0 h 113"/>
                <a:gd name="T86" fmla="*/ 104 w 104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4" h="113">
                  <a:moveTo>
                    <a:pt x="66" y="113"/>
                  </a:moveTo>
                  <a:cubicBezTo>
                    <a:pt x="66" y="112"/>
                    <a:pt x="66" y="112"/>
                    <a:pt x="66" y="112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6" y="111"/>
                    <a:pt x="66" y="109"/>
                    <a:pt x="66" y="108"/>
                  </a:cubicBezTo>
                  <a:cubicBezTo>
                    <a:pt x="66" y="104"/>
                    <a:pt x="66" y="99"/>
                    <a:pt x="65" y="92"/>
                  </a:cubicBezTo>
                  <a:cubicBezTo>
                    <a:pt x="64" y="79"/>
                    <a:pt x="60" y="62"/>
                    <a:pt x="53" y="47"/>
                  </a:cubicBezTo>
                  <a:cubicBezTo>
                    <a:pt x="51" y="43"/>
                    <a:pt x="49" y="39"/>
                    <a:pt x="46" y="35"/>
                  </a:cubicBezTo>
                  <a:cubicBezTo>
                    <a:pt x="44" y="32"/>
                    <a:pt x="41" y="28"/>
                    <a:pt x="38" y="25"/>
                  </a:cubicBezTo>
                  <a:cubicBezTo>
                    <a:pt x="37" y="24"/>
                    <a:pt x="36" y="22"/>
                    <a:pt x="34" y="21"/>
                  </a:cubicBezTo>
                  <a:cubicBezTo>
                    <a:pt x="33" y="20"/>
                    <a:pt x="31" y="18"/>
                    <a:pt x="30" y="17"/>
                  </a:cubicBezTo>
                  <a:cubicBezTo>
                    <a:pt x="27" y="14"/>
                    <a:pt x="24" y="12"/>
                    <a:pt x="21" y="10"/>
                  </a:cubicBezTo>
                  <a:cubicBezTo>
                    <a:pt x="18" y="8"/>
                    <a:pt x="15" y="7"/>
                    <a:pt x="13" y="5"/>
                  </a:cubicBezTo>
                  <a:cubicBezTo>
                    <a:pt x="10" y="4"/>
                    <a:pt x="8" y="3"/>
                    <a:pt x="6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3" y="0"/>
                    <a:pt x="7" y="1"/>
                  </a:cubicBezTo>
                  <a:cubicBezTo>
                    <a:pt x="9" y="1"/>
                    <a:pt x="11" y="2"/>
                    <a:pt x="14" y="2"/>
                  </a:cubicBezTo>
                  <a:cubicBezTo>
                    <a:pt x="17" y="3"/>
                    <a:pt x="20" y="4"/>
                    <a:pt x="24" y="5"/>
                  </a:cubicBezTo>
                  <a:cubicBezTo>
                    <a:pt x="27" y="6"/>
                    <a:pt x="31" y="8"/>
                    <a:pt x="35" y="10"/>
                  </a:cubicBezTo>
                  <a:cubicBezTo>
                    <a:pt x="37" y="11"/>
                    <a:pt x="38" y="12"/>
                    <a:pt x="40" y="13"/>
                  </a:cubicBezTo>
                  <a:cubicBezTo>
                    <a:pt x="42" y="14"/>
                    <a:pt x="44" y="15"/>
                    <a:pt x="46" y="16"/>
                  </a:cubicBezTo>
                  <a:cubicBezTo>
                    <a:pt x="50" y="19"/>
                    <a:pt x="54" y="22"/>
                    <a:pt x="58" y="25"/>
                  </a:cubicBezTo>
                  <a:cubicBezTo>
                    <a:pt x="61" y="29"/>
                    <a:pt x="65" y="32"/>
                    <a:pt x="68" y="36"/>
                  </a:cubicBezTo>
                  <a:cubicBezTo>
                    <a:pt x="75" y="44"/>
                    <a:pt x="81" y="52"/>
                    <a:pt x="85" y="61"/>
                  </a:cubicBezTo>
                  <a:cubicBezTo>
                    <a:pt x="90" y="69"/>
                    <a:pt x="94" y="77"/>
                    <a:pt x="96" y="85"/>
                  </a:cubicBezTo>
                  <a:cubicBezTo>
                    <a:pt x="99" y="92"/>
                    <a:pt x="101" y="98"/>
                    <a:pt x="102" y="102"/>
                  </a:cubicBezTo>
                  <a:cubicBezTo>
                    <a:pt x="103" y="105"/>
                    <a:pt x="103" y="106"/>
                    <a:pt x="103" y="108"/>
                  </a:cubicBezTo>
                  <a:cubicBezTo>
                    <a:pt x="104" y="109"/>
                    <a:pt x="104" y="110"/>
                    <a:pt x="104" y="110"/>
                  </a:cubicBezTo>
                  <a:lnTo>
                    <a:pt x="66" y="113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76" name="Freeform 193"/>
            <p:cNvSpPr>
              <a:spLocks/>
            </p:cNvSpPr>
            <p:nvPr/>
          </p:nvSpPr>
          <p:spPr bwMode="auto">
            <a:xfrm>
              <a:off x="10618788" y="6438901"/>
              <a:ext cx="441325" cy="282575"/>
            </a:xfrm>
            <a:custGeom>
              <a:avLst/>
              <a:gdLst>
                <a:gd name="T0" fmla="*/ 0 w 106"/>
                <a:gd name="T1" fmla="*/ 2147483646 h 64"/>
                <a:gd name="T2" fmla="*/ 0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0 h 64"/>
                <a:gd name="T32" fmla="*/ 2147483646 w 106"/>
                <a:gd name="T33" fmla="*/ 0 h 64"/>
                <a:gd name="T34" fmla="*/ 2147483646 w 106"/>
                <a:gd name="T35" fmla="*/ 0 h 64"/>
                <a:gd name="T36" fmla="*/ 2147483646 w 106"/>
                <a:gd name="T37" fmla="*/ 0 h 64"/>
                <a:gd name="T38" fmla="*/ 2147483646 w 106"/>
                <a:gd name="T39" fmla="*/ 2147483646 h 64"/>
                <a:gd name="T40" fmla="*/ 2147483646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2147483646 h 64"/>
                <a:gd name="T46" fmla="*/ 2147483646 w 106"/>
                <a:gd name="T47" fmla="*/ 2147483646 h 64"/>
                <a:gd name="T48" fmla="*/ 2147483646 w 106"/>
                <a:gd name="T49" fmla="*/ 2147483646 h 64"/>
                <a:gd name="T50" fmla="*/ 2147483646 w 106"/>
                <a:gd name="T51" fmla="*/ 2147483646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0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0" y="58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1" y="56"/>
                  </a:cubicBezTo>
                  <a:cubicBezTo>
                    <a:pt x="1" y="55"/>
                    <a:pt x="1" y="54"/>
                    <a:pt x="2" y="54"/>
                  </a:cubicBezTo>
                  <a:cubicBezTo>
                    <a:pt x="2" y="53"/>
                    <a:pt x="2" y="52"/>
                    <a:pt x="3" y="51"/>
                  </a:cubicBezTo>
                  <a:cubicBezTo>
                    <a:pt x="3" y="49"/>
                    <a:pt x="5" y="47"/>
                    <a:pt x="6" y="45"/>
                  </a:cubicBezTo>
                  <a:cubicBezTo>
                    <a:pt x="7" y="42"/>
                    <a:pt x="9" y="40"/>
                    <a:pt x="11" y="37"/>
                  </a:cubicBezTo>
                  <a:cubicBezTo>
                    <a:pt x="12" y="34"/>
                    <a:pt x="15" y="31"/>
                    <a:pt x="17" y="29"/>
                  </a:cubicBezTo>
                  <a:cubicBezTo>
                    <a:pt x="20" y="26"/>
                    <a:pt x="22" y="23"/>
                    <a:pt x="25" y="20"/>
                  </a:cubicBezTo>
                  <a:cubicBezTo>
                    <a:pt x="27" y="19"/>
                    <a:pt x="28" y="18"/>
                    <a:pt x="30" y="17"/>
                  </a:cubicBezTo>
                  <a:cubicBezTo>
                    <a:pt x="32" y="15"/>
                    <a:pt x="33" y="14"/>
                    <a:pt x="35" y="13"/>
                  </a:cubicBezTo>
                  <a:cubicBezTo>
                    <a:pt x="37" y="12"/>
                    <a:pt x="39" y="11"/>
                    <a:pt x="40" y="10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50" y="6"/>
                    <a:pt x="53" y="4"/>
                    <a:pt x="57" y="3"/>
                  </a:cubicBezTo>
                  <a:cubicBezTo>
                    <a:pt x="61" y="2"/>
                    <a:pt x="65" y="1"/>
                    <a:pt x="68" y="1"/>
                  </a:cubicBezTo>
                  <a:cubicBezTo>
                    <a:pt x="72" y="0"/>
                    <a:pt x="75" y="0"/>
                    <a:pt x="78" y="0"/>
                  </a:cubicBezTo>
                  <a:cubicBezTo>
                    <a:pt x="82" y="0"/>
                    <a:pt x="85" y="0"/>
                    <a:pt x="87" y="0"/>
                  </a:cubicBezTo>
                  <a:cubicBezTo>
                    <a:pt x="89" y="0"/>
                    <a:pt x="90" y="0"/>
                    <a:pt x="91" y="0"/>
                  </a:cubicBezTo>
                  <a:cubicBezTo>
                    <a:pt x="93" y="0"/>
                    <a:pt x="94" y="0"/>
                    <a:pt x="95" y="0"/>
                  </a:cubicBezTo>
                  <a:cubicBezTo>
                    <a:pt x="97" y="0"/>
                    <a:pt x="99" y="1"/>
                    <a:pt x="101" y="1"/>
                  </a:cubicBezTo>
                  <a:cubicBezTo>
                    <a:pt x="104" y="1"/>
                    <a:pt x="106" y="1"/>
                    <a:pt x="106" y="1"/>
                  </a:cubicBezTo>
                  <a:cubicBezTo>
                    <a:pt x="106" y="1"/>
                    <a:pt x="104" y="2"/>
                    <a:pt x="101" y="2"/>
                  </a:cubicBezTo>
                  <a:cubicBezTo>
                    <a:pt x="99" y="3"/>
                    <a:pt x="97" y="3"/>
                    <a:pt x="95" y="4"/>
                  </a:cubicBezTo>
                  <a:cubicBezTo>
                    <a:pt x="94" y="4"/>
                    <a:pt x="93" y="4"/>
                    <a:pt x="92" y="4"/>
                  </a:cubicBezTo>
                  <a:cubicBezTo>
                    <a:pt x="91" y="5"/>
                    <a:pt x="90" y="5"/>
                    <a:pt x="88" y="6"/>
                  </a:cubicBezTo>
                  <a:cubicBezTo>
                    <a:pt x="86" y="6"/>
                    <a:pt x="83" y="7"/>
                    <a:pt x="80" y="8"/>
                  </a:cubicBezTo>
                  <a:cubicBezTo>
                    <a:pt x="78" y="10"/>
                    <a:pt x="75" y="11"/>
                    <a:pt x="72" y="12"/>
                  </a:cubicBezTo>
                  <a:cubicBezTo>
                    <a:pt x="69" y="14"/>
                    <a:pt x="66" y="16"/>
                    <a:pt x="64" y="17"/>
                  </a:cubicBezTo>
                  <a:cubicBezTo>
                    <a:pt x="61" y="19"/>
                    <a:pt x="58" y="21"/>
                    <a:pt x="56" y="2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2" y="28"/>
                    <a:pt x="51" y="29"/>
                    <a:pt x="50" y="30"/>
                  </a:cubicBezTo>
                  <a:cubicBezTo>
                    <a:pt x="49" y="31"/>
                    <a:pt x="48" y="33"/>
                    <a:pt x="47" y="34"/>
                  </a:cubicBezTo>
                  <a:cubicBezTo>
                    <a:pt x="46" y="35"/>
                    <a:pt x="46" y="36"/>
                    <a:pt x="45" y="37"/>
                  </a:cubicBezTo>
                  <a:cubicBezTo>
                    <a:pt x="43" y="40"/>
                    <a:pt x="42" y="42"/>
                    <a:pt x="41" y="45"/>
                  </a:cubicBezTo>
                  <a:cubicBezTo>
                    <a:pt x="41" y="47"/>
                    <a:pt x="40" y="49"/>
                    <a:pt x="39" y="51"/>
                  </a:cubicBezTo>
                  <a:cubicBezTo>
                    <a:pt x="39" y="53"/>
                    <a:pt x="38" y="55"/>
                    <a:pt x="38" y="57"/>
                  </a:cubicBezTo>
                  <a:cubicBezTo>
                    <a:pt x="38" y="59"/>
                    <a:pt x="38" y="60"/>
                    <a:pt x="37" y="61"/>
                  </a:cubicBezTo>
                  <a:cubicBezTo>
                    <a:pt x="37" y="62"/>
                    <a:pt x="37" y="62"/>
                    <a:pt x="37" y="63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36" y="64"/>
                    <a:pt x="36" y="64"/>
                    <a:pt x="36" y="6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77" name="Freeform 194"/>
            <p:cNvSpPr>
              <a:spLocks/>
            </p:cNvSpPr>
            <p:nvPr/>
          </p:nvSpPr>
          <p:spPr bwMode="auto">
            <a:xfrm>
              <a:off x="10321926" y="6438901"/>
              <a:ext cx="442913" cy="282575"/>
            </a:xfrm>
            <a:custGeom>
              <a:avLst/>
              <a:gdLst>
                <a:gd name="T0" fmla="*/ 2147483646 w 106"/>
                <a:gd name="T1" fmla="*/ 2147483646 h 64"/>
                <a:gd name="T2" fmla="*/ 2147483646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2147483646 h 64"/>
                <a:gd name="T32" fmla="*/ 2147483646 w 106"/>
                <a:gd name="T33" fmla="*/ 2147483646 h 64"/>
                <a:gd name="T34" fmla="*/ 2147483646 w 106"/>
                <a:gd name="T35" fmla="*/ 2147483646 h 64"/>
                <a:gd name="T36" fmla="*/ 2147483646 w 106"/>
                <a:gd name="T37" fmla="*/ 2147483646 h 64"/>
                <a:gd name="T38" fmla="*/ 2147483646 w 106"/>
                <a:gd name="T39" fmla="*/ 2147483646 h 64"/>
                <a:gd name="T40" fmla="*/ 0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0 h 64"/>
                <a:gd name="T46" fmla="*/ 2147483646 w 106"/>
                <a:gd name="T47" fmla="*/ 0 h 64"/>
                <a:gd name="T48" fmla="*/ 2147483646 w 106"/>
                <a:gd name="T49" fmla="*/ 0 h 64"/>
                <a:gd name="T50" fmla="*/ 2147483646 w 106"/>
                <a:gd name="T51" fmla="*/ 0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2147483646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67" y="64"/>
                  </a:moveTo>
                  <a:cubicBezTo>
                    <a:pt x="67" y="64"/>
                    <a:pt x="67" y="64"/>
                    <a:pt x="67" y="6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2"/>
                    <a:pt x="68" y="62"/>
                    <a:pt x="68" y="61"/>
                  </a:cubicBezTo>
                  <a:cubicBezTo>
                    <a:pt x="68" y="60"/>
                    <a:pt x="68" y="59"/>
                    <a:pt x="68" y="57"/>
                  </a:cubicBezTo>
                  <a:cubicBezTo>
                    <a:pt x="68" y="55"/>
                    <a:pt x="67" y="53"/>
                    <a:pt x="67" y="51"/>
                  </a:cubicBezTo>
                  <a:cubicBezTo>
                    <a:pt x="66" y="49"/>
                    <a:pt x="65" y="47"/>
                    <a:pt x="65" y="45"/>
                  </a:cubicBezTo>
                  <a:cubicBezTo>
                    <a:pt x="64" y="42"/>
                    <a:pt x="63" y="40"/>
                    <a:pt x="61" y="37"/>
                  </a:cubicBezTo>
                  <a:cubicBezTo>
                    <a:pt x="60" y="36"/>
                    <a:pt x="60" y="35"/>
                    <a:pt x="59" y="34"/>
                  </a:cubicBezTo>
                  <a:cubicBezTo>
                    <a:pt x="58" y="33"/>
                    <a:pt x="57" y="31"/>
                    <a:pt x="56" y="30"/>
                  </a:cubicBezTo>
                  <a:cubicBezTo>
                    <a:pt x="55" y="29"/>
                    <a:pt x="54" y="28"/>
                    <a:pt x="53" y="27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1"/>
                    <a:pt x="45" y="19"/>
                    <a:pt x="42" y="17"/>
                  </a:cubicBezTo>
                  <a:cubicBezTo>
                    <a:pt x="40" y="16"/>
                    <a:pt x="37" y="14"/>
                    <a:pt x="34" y="12"/>
                  </a:cubicBezTo>
                  <a:cubicBezTo>
                    <a:pt x="31" y="11"/>
                    <a:pt x="28" y="10"/>
                    <a:pt x="26" y="8"/>
                  </a:cubicBezTo>
                  <a:cubicBezTo>
                    <a:pt x="23" y="7"/>
                    <a:pt x="20" y="6"/>
                    <a:pt x="18" y="6"/>
                  </a:cubicBezTo>
                  <a:cubicBezTo>
                    <a:pt x="16" y="5"/>
                    <a:pt x="15" y="5"/>
                    <a:pt x="14" y="4"/>
                  </a:cubicBezTo>
                  <a:cubicBezTo>
                    <a:pt x="13" y="4"/>
                    <a:pt x="12" y="4"/>
                    <a:pt x="11" y="4"/>
                  </a:cubicBezTo>
                  <a:cubicBezTo>
                    <a:pt x="9" y="3"/>
                    <a:pt x="7" y="3"/>
                    <a:pt x="5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5" y="1"/>
                  </a:cubicBezTo>
                  <a:cubicBezTo>
                    <a:pt x="7" y="1"/>
                    <a:pt x="9" y="0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ubicBezTo>
                    <a:pt x="16" y="0"/>
                    <a:pt x="17" y="0"/>
                    <a:pt x="18" y="0"/>
                  </a:cubicBezTo>
                  <a:cubicBezTo>
                    <a:pt x="21" y="0"/>
                    <a:pt x="24" y="0"/>
                    <a:pt x="28" y="0"/>
                  </a:cubicBezTo>
                  <a:cubicBezTo>
                    <a:pt x="31" y="0"/>
                    <a:pt x="34" y="0"/>
                    <a:pt x="38" y="1"/>
                  </a:cubicBezTo>
                  <a:cubicBezTo>
                    <a:pt x="41" y="1"/>
                    <a:pt x="45" y="2"/>
                    <a:pt x="49" y="3"/>
                  </a:cubicBezTo>
                  <a:cubicBezTo>
                    <a:pt x="53" y="4"/>
                    <a:pt x="56" y="6"/>
                    <a:pt x="60" y="7"/>
                  </a:cubicBezTo>
                  <a:cubicBezTo>
                    <a:pt x="66" y="10"/>
                    <a:pt x="66" y="10"/>
                    <a:pt x="66" y="10"/>
                  </a:cubicBezTo>
                  <a:cubicBezTo>
                    <a:pt x="67" y="11"/>
                    <a:pt x="69" y="12"/>
                    <a:pt x="71" y="13"/>
                  </a:cubicBezTo>
                  <a:cubicBezTo>
                    <a:pt x="73" y="14"/>
                    <a:pt x="74" y="15"/>
                    <a:pt x="76" y="17"/>
                  </a:cubicBezTo>
                  <a:cubicBezTo>
                    <a:pt x="78" y="18"/>
                    <a:pt x="79" y="19"/>
                    <a:pt x="81" y="20"/>
                  </a:cubicBezTo>
                  <a:cubicBezTo>
                    <a:pt x="84" y="23"/>
                    <a:pt x="86" y="26"/>
                    <a:pt x="89" y="29"/>
                  </a:cubicBezTo>
                  <a:cubicBezTo>
                    <a:pt x="91" y="31"/>
                    <a:pt x="94" y="34"/>
                    <a:pt x="95" y="37"/>
                  </a:cubicBezTo>
                  <a:cubicBezTo>
                    <a:pt x="97" y="40"/>
                    <a:pt x="99" y="42"/>
                    <a:pt x="100" y="45"/>
                  </a:cubicBezTo>
                  <a:cubicBezTo>
                    <a:pt x="101" y="47"/>
                    <a:pt x="102" y="49"/>
                    <a:pt x="103" y="51"/>
                  </a:cubicBezTo>
                  <a:cubicBezTo>
                    <a:pt x="104" y="52"/>
                    <a:pt x="104" y="53"/>
                    <a:pt x="104" y="54"/>
                  </a:cubicBezTo>
                  <a:cubicBezTo>
                    <a:pt x="105" y="54"/>
                    <a:pt x="105" y="55"/>
                    <a:pt x="105" y="56"/>
                  </a:cubicBezTo>
                  <a:cubicBezTo>
                    <a:pt x="105" y="57"/>
                    <a:pt x="105" y="57"/>
                    <a:pt x="106" y="57"/>
                  </a:cubicBezTo>
                  <a:cubicBezTo>
                    <a:pt x="105" y="58"/>
                    <a:pt x="105" y="58"/>
                    <a:pt x="105" y="58"/>
                  </a:cubicBezTo>
                  <a:lnTo>
                    <a:pt x="67" y="6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78" name="Freeform 195"/>
            <p:cNvSpPr>
              <a:spLocks/>
            </p:cNvSpPr>
            <p:nvPr/>
          </p:nvSpPr>
          <p:spPr bwMode="auto">
            <a:xfrm>
              <a:off x="10614026" y="6170614"/>
              <a:ext cx="158750" cy="471488"/>
            </a:xfrm>
            <a:custGeom>
              <a:avLst/>
              <a:gdLst>
                <a:gd name="T0" fmla="*/ 0 w 38"/>
                <a:gd name="T1" fmla="*/ 2147483646 h 107"/>
                <a:gd name="T2" fmla="*/ 0 w 38"/>
                <a:gd name="T3" fmla="*/ 2147483646 h 107"/>
                <a:gd name="T4" fmla="*/ 0 w 38"/>
                <a:gd name="T5" fmla="*/ 2147483646 h 107"/>
                <a:gd name="T6" fmla="*/ 2147483646 w 38"/>
                <a:gd name="T7" fmla="*/ 2147483646 h 107"/>
                <a:gd name="T8" fmla="*/ 2147483646 w 38"/>
                <a:gd name="T9" fmla="*/ 2147483646 h 107"/>
                <a:gd name="T10" fmla="*/ 2147483646 w 38"/>
                <a:gd name="T11" fmla="*/ 2147483646 h 107"/>
                <a:gd name="T12" fmla="*/ 2147483646 w 38"/>
                <a:gd name="T13" fmla="*/ 2147483646 h 107"/>
                <a:gd name="T14" fmla="*/ 2147483646 w 38"/>
                <a:gd name="T15" fmla="*/ 2147483646 h 107"/>
                <a:gd name="T16" fmla="*/ 2147483646 w 38"/>
                <a:gd name="T17" fmla="*/ 2147483646 h 107"/>
                <a:gd name="T18" fmla="*/ 2147483646 w 38"/>
                <a:gd name="T19" fmla="*/ 2147483646 h 107"/>
                <a:gd name="T20" fmla="*/ 2147483646 w 38"/>
                <a:gd name="T21" fmla="*/ 0 h 107"/>
                <a:gd name="T22" fmla="*/ 2147483646 w 38"/>
                <a:gd name="T23" fmla="*/ 2147483646 h 107"/>
                <a:gd name="T24" fmla="*/ 2147483646 w 38"/>
                <a:gd name="T25" fmla="*/ 2147483646 h 107"/>
                <a:gd name="T26" fmla="*/ 2147483646 w 38"/>
                <a:gd name="T27" fmla="*/ 2147483646 h 107"/>
                <a:gd name="T28" fmla="*/ 2147483646 w 38"/>
                <a:gd name="T29" fmla="*/ 2147483646 h 107"/>
                <a:gd name="T30" fmla="*/ 2147483646 w 38"/>
                <a:gd name="T31" fmla="*/ 2147483646 h 107"/>
                <a:gd name="T32" fmla="*/ 2147483646 w 38"/>
                <a:gd name="T33" fmla="*/ 2147483646 h 107"/>
                <a:gd name="T34" fmla="*/ 2147483646 w 38"/>
                <a:gd name="T35" fmla="*/ 2147483646 h 107"/>
                <a:gd name="T36" fmla="*/ 2147483646 w 38"/>
                <a:gd name="T37" fmla="*/ 2147483646 h 107"/>
                <a:gd name="T38" fmla="*/ 2147483646 w 38"/>
                <a:gd name="T39" fmla="*/ 2147483646 h 107"/>
                <a:gd name="T40" fmla="*/ 2147483646 w 38"/>
                <a:gd name="T41" fmla="*/ 2147483646 h 107"/>
                <a:gd name="T42" fmla="*/ 0 w 38"/>
                <a:gd name="T43" fmla="*/ 2147483646 h 10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7"/>
                <a:gd name="T68" fmla="*/ 38 w 38"/>
                <a:gd name="T69" fmla="*/ 107 h 10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7">
                  <a:moveTo>
                    <a:pt x="0" y="107"/>
                  </a:moveTo>
                  <a:cubicBezTo>
                    <a:pt x="0" y="107"/>
                    <a:pt x="0" y="107"/>
                    <a:pt x="0" y="106"/>
                  </a:cubicBezTo>
                  <a:cubicBezTo>
                    <a:pt x="0" y="105"/>
                    <a:pt x="0" y="104"/>
                    <a:pt x="0" y="102"/>
                  </a:cubicBezTo>
                  <a:cubicBezTo>
                    <a:pt x="1" y="99"/>
                    <a:pt x="1" y="94"/>
                    <a:pt x="2" y="89"/>
                  </a:cubicBezTo>
                  <a:cubicBezTo>
                    <a:pt x="3" y="78"/>
                    <a:pt x="5" y="64"/>
                    <a:pt x="8" y="50"/>
                  </a:cubicBezTo>
                  <a:cubicBezTo>
                    <a:pt x="10" y="43"/>
                    <a:pt x="12" y="36"/>
                    <a:pt x="14" y="30"/>
                  </a:cubicBezTo>
                  <a:cubicBezTo>
                    <a:pt x="17" y="24"/>
                    <a:pt x="20" y="18"/>
                    <a:pt x="22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1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6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9"/>
                    <a:pt x="26" y="45"/>
                    <a:pt x="27" y="52"/>
                  </a:cubicBezTo>
                  <a:cubicBezTo>
                    <a:pt x="28" y="65"/>
                    <a:pt x="31" y="78"/>
                    <a:pt x="33" y="87"/>
                  </a:cubicBezTo>
                  <a:cubicBezTo>
                    <a:pt x="35" y="92"/>
                    <a:pt x="36" y="96"/>
                    <a:pt x="36" y="99"/>
                  </a:cubicBezTo>
                  <a:cubicBezTo>
                    <a:pt x="37" y="100"/>
                    <a:pt x="37" y="101"/>
                    <a:pt x="37" y="102"/>
                  </a:cubicBezTo>
                  <a:cubicBezTo>
                    <a:pt x="37" y="103"/>
                    <a:pt x="38" y="103"/>
                    <a:pt x="38" y="103"/>
                  </a:cubicBezTo>
                  <a:lnTo>
                    <a:pt x="0" y="107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79" name="Freeform 196"/>
            <p:cNvSpPr>
              <a:spLocks/>
            </p:cNvSpPr>
            <p:nvPr/>
          </p:nvSpPr>
          <p:spPr bwMode="auto">
            <a:xfrm>
              <a:off x="4835525" y="6443664"/>
              <a:ext cx="358775" cy="419100"/>
            </a:xfrm>
            <a:custGeom>
              <a:avLst/>
              <a:gdLst>
                <a:gd name="T0" fmla="*/ 0 w 86"/>
                <a:gd name="T1" fmla="*/ 2147483646 h 95"/>
                <a:gd name="T2" fmla="*/ 0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2147483646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0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0" y="92"/>
                  </a:moveTo>
                  <a:cubicBezTo>
                    <a:pt x="0" y="92"/>
                    <a:pt x="0" y="92"/>
                    <a:pt x="0" y="90"/>
                  </a:cubicBezTo>
                  <a:cubicBezTo>
                    <a:pt x="0" y="89"/>
                    <a:pt x="1" y="88"/>
                    <a:pt x="1" y="86"/>
                  </a:cubicBezTo>
                  <a:cubicBezTo>
                    <a:pt x="2" y="82"/>
                    <a:pt x="4" y="77"/>
                    <a:pt x="6" y="71"/>
                  </a:cubicBezTo>
                  <a:cubicBezTo>
                    <a:pt x="11" y="59"/>
                    <a:pt x="18" y="43"/>
                    <a:pt x="29" y="30"/>
                  </a:cubicBezTo>
                  <a:cubicBezTo>
                    <a:pt x="32" y="27"/>
                    <a:pt x="35" y="24"/>
                    <a:pt x="38" y="21"/>
                  </a:cubicBezTo>
                  <a:cubicBezTo>
                    <a:pt x="41" y="19"/>
                    <a:pt x="45" y="16"/>
                    <a:pt x="48" y="14"/>
                  </a:cubicBezTo>
                  <a:cubicBezTo>
                    <a:pt x="49" y="13"/>
                    <a:pt x="51" y="12"/>
                    <a:pt x="53" y="11"/>
                  </a:cubicBezTo>
                  <a:cubicBezTo>
                    <a:pt x="54" y="10"/>
                    <a:pt x="56" y="9"/>
                    <a:pt x="58" y="8"/>
                  </a:cubicBezTo>
                  <a:cubicBezTo>
                    <a:pt x="61" y="7"/>
                    <a:pt x="64" y="5"/>
                    <a:pt x="67" y="4"/>
                  </a:cubicBezTo>
                  <a:cubicBezTo>
                    <a:pt x="70" y="3"/>
                    <a:pt x="72" y="3"/>
                    <a:pt x="75" y="2"/>
                  </a:cubicBezTo>
                  <a:cubicBezTo>
                    <a:pt x="77" y="2"/>
                    <a:pt x="79" y="1"/>
                    <a:pt x="81" y="1"/>
                  </a:cubicBezTo>
                  <a:cubicBezTo>
                    <a:pt x="84" y="0"/>
                    <a:pt x="86" y="0"/>
                    <a:pt x="86" y="0"/>
                  </a:cubicBezTo>
                  <a:cubicBezTo>
                    <a:pt x="86" y="0"/>
                    <a:pt x="84" y="1"/>
                    <a:pt x="81" y="2"/>
                  </a:cubicBezTo>
                  <a:cubicBezTo>
                    <a:pt x="80" y="3"/>
                    <a:pt x="78" y="4"/>
                    <a:pt x="76" y="5"/>
                  </a:cubicBezTo>
                  <a:cubicBezTo>
                    <a:pt x="74" y="6"/>
                    <a:pt x="71" y="7"/>
                    <a:pt x="69" y="9"/>
                  </a:cubicBezTo>
                  <a:cubicBezTo>
                    <a:pt x="66" y="10"/>
                    <a:pt x="64" y="12"/>
                    <a:pt x="62" y="14"/>
                  </a:cubicBezTo>
                  <a:cubicBezTo>
                    <a:pt x="60" y="15"/>
                    <a:pt x="59" y="17"/>
                    <a:pt x="58" y="18"/>
                  </a:cubicBezTo>
                  <a:cubicBezTo>
                    <a:pt x="57" y="19"/>
                    <a:pt x="56" y="20"/>
                    <a:pt x="54" y="21"/>
                  </a:cubicBezTo>
                  <a:cubicBezTo>
                    <a:pt x="52" y="24"/>
                    <a:pt x="50" y="27"/>
                    <a:pt x="48" y="30"/>
                  </a:cubicBezTo>
                  <a:cubicBezTo>
                    <a:pt x="46" y="33"/>
                    <a:pt x="44" y="36"/>
                    <a:pt x="43" y="39"/>
                  </a:cubicBezTo>
                  <a:cubicBezTo>
                    <a:pt x="36" y="52"/>
                    <a:pt x="33" y="67"/>
                    <a:pt x="32" y="77"/>
                  </a:cubicBezTo>
                  <a:cubicBezTo>
                    <a:pt x="31" y="83"/>
                    <a:pt x="31" y="87"/>
                    <a:pt x="31" y="90"/>
                  </a:cubicBezTo>
                  <a:cubicBezTo>
                    <a:pt x="31" y="92"/>
                    <a:pt x="31" y="93"/>
                    <a:pt x="31" y="94"/>
                  </a:cubicBezTo>
                  <a:cubicBezTo>
                    <a:pt x="31" y="94"/>
                    <a:pt x="31" y="95"/>
                    <a:pt x="31" y="95"/>
                  </a:cubicBezTo>
                  <a:lnTo>
                    <a:pt x="0" y="9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80" name="Freeform 197"/>
            <p:cNvSpPr>
              <a:spLocks/>
            </p:cNvSpPr>
            <p:nvPr/>
          </p:nvSpPr>
          <p:spPr bwMode="auto">
            <a:xfrm>
              <a:off x="4640263" y="6443664"/>
              <a:ext cx="358775" cy="419100"/>
            </a:xfrm>
            <a:custGeom>
              <a:avLst/>
              <a:gdLst>
                <a:gd name="T0" fmla="*/ 2147483646 w 86"/>
                <a:gd name="T1" fmla="*/ 2147483646 h 95"/>
                <a:gd name="T2" fmla="*/ 2147483646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0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2147483646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55" y="95"/>
                  </a:moveTo>
                  <a:cubicBezTo>
                    <a:pt x="55" y="95"/>
                    <a:pt x="55" y="94"/>
                    <a:pt x="55" y="94"/>
                  </a:cubicBezTo>
                  <a:cubicBezTo>
                    <a:pt x="55" y="93"/>
                    <a:pt x="55" y="92"/>
                    <a:pt x="55" y="90"/>
                  </a:cubicBezTo>
                  <a:cubicBezTo>
                    <a:pt x="55" y="87"/>
                    <a:pt x="55" y="83"/>
                    <a:pt x="54" y="77"/>
                  </a:cubicBezTo>
                  <a:cubicBezTo>
                    <a:pt x="53" y="67"/>
                    <a:pt x="50" y="52"/>
                    <a:pt x="43" y="39"/>
                  </a:cubicBezTo>
                  <a:cubicBezTo>
                    <a:pt x="42" y="36"/>
                    <a:pt x="40" y="33"/>
                    <a:pt x="38" y="30"/>
                  </a:cubicBezTo>
                  <a:cubicBezTo>
                    <a:pt x="36" y="27"/>
                    <a:pt x="34" y="24"/>
                    <a:pt x="32" y="21"/>
                  </a:cubicBezTo>
                  <a:cubicBezTo>
                    <a:pt x="30" y="20"/>
                    <a:pt x="29" y="19"/>
                    <a:pt x="28" y="18"/>
                  </a:cubicBezTo>
                  <a:cubicBezTo>
                    <a:pt x="27" y="17"/>
                    <a:pt x="26" y="15"/>
                    <a:pt x="24" y="14"/>
                  </a:cubicBezTo>
                  <a:cubicBezTo>
                    <a:pt x="22" y="12"/>
                    <a:pt x="19" y="10"/>
                    <a:pt x="17" y="9"/>
                  </a:cubicBezTo>
                  <a:cubicBezTo>
                    <a:pt x="15" y="7"/>
                    <a:pt x="12" y="6"/>
                    <a:pt x="10" y="5"/>
                  </a:cubicBezTo>
                  <a:cubicBezTo>
                    <a:pt x="8" y="4"/>
                    <a:pt x="6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1"/>
                    <a:pt x="9" y="2"/>
                    <a:pt x="11" y="2"/>
                  </a:cubicBezTo>
                  <a:cubicBezTo>
                    <a:pt x="14" y="3"/>
                    <a:pt x="16" y="3"/>
                    <a:pt x="19" y="4"/>
                  </a:cubicBezTo>
                  <a:cubicBezTo>
                    <a:pt x="22" y="5"/>
                    <a:pt x="25" y="7"/>
                    <a:pt x="28" y="8"/>
                  </a:cubicBezTo>
                  <a:cubicBezTo>
                    <a:pt x="30" y="9"/>
                    <a:pt x="32" y="10"/>
                    <a:pt x="33" y="11"/>
                  </a:cubicBezTo>
                  <a:cubicBezTo>
                    <a:pt x="35" y="12"/>
                    <a:pt x="36" y="13"/>
                    <a:pt x="38" y="14"/>
                  </a:cubicBezTo>
                  <a:cubicBezTo>
                    <a:pt x="41" y="16"/>
                    <a:pt x="45" y="19"/>
                    <a:pt x="48" y="21"/>
                  </a:cubicBezTo>
                  <a:cubicBezTo>
                    <a:pt x="51" y="24"/>
                    <a:pt x="54" y="27"/>
                    <a:pt x="57" y="30"/>
                  </a:cubicBezTo>
                  <a:cubicBezTo>
                    <a:pt x="68" y="43"/>
                    <a:pt x="75" y="59"/>
                    <a:pt x="80" y="71"/>
                  </a:cubicBezTo>
                  <a:cubicBezTo>
                    <a:pt x="82" y="77"/>
                    <a:pt x="84" y="82"/>
                    <a:pt x="85" y="86"/>
                  </a:cubicBezTo>
                  <a:cubicBezTo>
                    <a:pt x="85" y="88"/>
                    <a:pt x="86" y="89"/>
                    <a:pt x="86" y="90"/>
                  </a:cubicBezTo>
                  <a:cubicBezTo>
                    <a:pt x="86" y="92"/>
                    <a:pt x="86" y="92"/>
                    <a:pt x="86" y="92"/>
                  </a:cubicBezTo>
                  <a:lnTo>
                    <a:pt x="55" y="9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81" name="Freeform 198"/>
            <p:cNvSpPr>
              <a:spLocks/>
            </p:cNvSpPr>
            <p:nvPr/>
          </p:nvSpPr>
          <p:spPr bwMode="auto">
            <a:xfrm>
              <a:off x="4852988" y="6624639"/>
              <a:ext cx="366713" cy="238125"/>
            </a:xfrm>
            <a:custGeom>
              <a:avLst/>
              <a:gdLst>
                <a:gd name="T0" fmla="*/ 0 w 88"/>
                <a:gd name="T1" fmla="*/ 2147483646 h 54"/>
                <a:gd name="T2" fmla="*/ 0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0 h 54"/>
                <a:gd name="T28" fmla="*/ 2147483646 w 88"/>
                <a:gd name="T29" fmla="*/ 0 h 54"/>
                <a:gd name="T30" fmla="*/ 2147483646 w 88"/>
                <a:gd name="T31" fmla="*/ 0 h 54"/>
                <a:gd name="T32" fmla="*/ 2147483646 w 88"/>
                <a:gd name="T33" fmla="*/ 0 h 54"/>
                <a:gd name="T34" fmla="*/ 2147483646 w 88"/>
                <a:gd name="T35" fmla="*/ 2147483646 h 54"/>
                <a:gd name="T36" fmla="*/ 2147483646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2147483646 h 54"/>
                <a:gd name="T42" fmla="*/ 2147483646 w 88"/>
                <a:gd name="T43" fmla="*/ 2147483646 h 54"/>
                <a:gd name="T44" fmla="*/ 2147483646 w 88"/>
                <a:gd name="T45" fmla="*/ 2147483646 h 54"/>
                <a:gd name="T46" fmla="*/ 2147483646 w 88"/>
                <a:gd name="T47" fmla="*/ 2147483646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0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0" y="48"/>
                  </a:moveTo>
                  <a:cubicBezTo>
                    <a:pt x="0" y="48"/>
                    <a:pt x="0" y="48"/>
                    <a:pt x="0" y="47"/>
                  </a:cubicBezTo>
                  <a:cubicBezTo>
                    <a:pt x="0" y="46"/>
                    <a:pt x="1" y="46"/>
                    <a:pt x="1" y="45"/>
                  </a:cubicBezTo>
                  <a:cubicBezTo>
                    <a:pt x="1" y="44"/>
                    <a:pt x="1" y="44"/>
                    <a:pt x="2" y="43"/>
                  </a:cubicBezTo>
                  <a:cubicBezTo>
                    <a:pt x="2" y="41"/>
                    <a:pt x="3" y="40"/>
                    <a:pt x="4" y="37"/>
                  </a:cubicBezTo>
                  <a:cubicBezTo>
                    <a:pt x="5" y="36"/>
                    <a:pt x="7" y="33"/>
                    <a:pt x="8" y="31"/>
                  </a:cubicBezTo>
                  <a:cubicBezTo>
                    <a:pt x="10" y="29"/>
                    <a:pt x="12" y="26"/>
                    <a:pt x="14" y="24"/>
                  </a:cubicBezTo>
                  <a:cubicBezTo>
                    <a:pt x="16" y="22"/>
                    <a:pt x="18" y="19"/>
                    <a:pt x="21" y="17"/>
                  </a:cubicBezTo>
                  <a:cubicBezTo>
                    <a:pt x="22" y="16"/>
                    <a:pt x="23" y="15"/>
                    <a:pt x="25" y="14"/>
                  </a:cubicBezTo>
                  <a:cubicBezTo>
                    <a:pt x="26" y="13"/>
                    <a:pt x="27" y="12"/>
                    <a:pt x="29" y="11"/>
                  </a:cubicBezTo>
                  <a:cubicBezTo>
                    <a:pt x="32" y="9"/>
                    <a:pt x="35" y="8"/>
                    <a:pt x="38" y="6"/>
                  </a:cubicBezTo>
                  <a:cubicBezTo>
                    <a:pt x="41" y="5"/>
                    <a:pt x="44" y="4"/>
                    <a:pt x="47" y="3"/>
                  </a:cubicBezTo>
                  <a:cubicBezTo>
                    <a:pt x="50" y="2"/>
                    <a:pt x="53" y="1"/>
                    <a:pt x="56" y="1"/>
                  </a:cubicBezTo>
                  <a:cubicBezTo>
                    <a:pt x="59" y="1"/>
                    <a:pt x="62" y="0"/>
                    <a:pt x="65" y="0"/>
                  </a:cubicBezTo>
                  <a:cubicBezTo>
                    <a:pt x="68" y="0"/>
                    <a:pt x="70" y="0"/>
                    <a:pt x="73" y="0"/>
                  </a:cubicBezTo>
                  <a:cubicBezTo>
                    <a:pt x="74" y="0"/>
                    <a:pt x="75" y="0"/>
                    <a:pt x="76" y="0"/>
                  </a:cubicBezTo>
                  <a:cubicBezTo>
                    <a:pt x="77" y="0"/>
                    <a:pt x="78" y="0"/>
                    <a:pt x="79" y="0"/>
                  </a:cubicBezTo>
                  <a:cubicBezTo>
                    <a:pt x="81" y="1"/>
                    <a:pt x="82" y="1"/>
                    <a:pt x="84" y="1"/>
                  </a:cubicBezTo>
                  <a:cubicBezTo>
                    <a:pt x="86" y="1"/>
                    <a:pt x="88" y="1"/>
                    <a:pt x="88" y="1"/>
                  </a:cubicBezTo>
                  <a:cubicBezTo>
                    <a:pt x="88" y="1"/>
                    <a:pt x="86" y="2"/>
                    <a:pt x="84" y="2"/>
                  </a:cubicBezTo>
                  <a:cubicBezTo>
                    <a:pt x="82" y="3"/>
                    <a:pt x="81" y="3"/>
                    <a:pt x="79" y="3"/>
                  </a:cubicBezTo>
                  <a:cubicBezTo>
                    <a:pt x="78" y="3"/>
                    <a:pt x="77" y="4"/>
                    <a:pt x="76" y="4"/>
                  </a:cubicBezTo>
                  <a:cubicBezTo>
                    <a:pt x="75" y="4"/>
                    <a:pt x="74" y="5"/>
                    <a:pt x="73" y="5"/>
                  </a:cubicBezTo>
                  <a:cubicBezTo>
                    <a:pt x="71" y="6"/>
                    <a:pt x="69" y="6"/>
                    <a:pt x="67" y="7"/>
                  </a:cubicBezTo>
                  <a:cubicBezTo>
                    <a:pt x="64" y="8"/>
                    <a:pt x="62" y="9"/>
                    <a:pt x="60" y="10"/>
                  </a:cubicBezTo>
                  <a:cubicBezTo>
                    <a:pt x="57" y="12"/>
                    <a:pt x="55" y="13"/>
                    <a:pt x="53" y="15"/>
                  </a:cubicBezTo>
                  <a:cubicBezTo>
                    <a:pt x="50" y="16"/>
                    <a:pt x="48" y="18"/>
                    <a:pt x="46" y="20"/>
                  </a:cubicBezTo>
                  <a:cubicBezTo>
                    <a:pt x="45" y="22"/>
                    <a:pt x="43" y="23"/>
                    <a:pt x="41" y="25"/>
                  </a:cubicBezTo>
                  <a:cubicBezTo>
                    <a:pt x="40" y="26"/>
                    <a:pt x="40" y="27"/>
                    <a:pt x="39" y="28"/>
                  </a:cubicBezTo>
                  <a:cubicBezTo>
                    <a:pt x="38" y="29"/>
                    <a:pt x="38" y="31"/>
                    <a:pt x="37" y="32"/>
                  </a:cubicBezTo>
                  <a:cubicBezTo>
                    <a:pt x="36" y="33"/>
                    <a:pt x="35" y="36"/>
                    <a:pt x="34" y="37"/>
                  </a:cubicBezTo>
                  <a:cubicBezTo>
                    <a:pt x="33" y="40"/>
                    <a:pt x="33" y="41"/>
                    <a:pt x="32" y="43"/>
                  </a:cubicBezTo>
                  <a:cubicBezTo>
                    <a:pt x="32" y="45"/>
                    <a:pt x="31" y="46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1" y="54"/>
                    <a:pt x="31" y="54"/>
                    <a:pt x="31" y="54"/>
                  </a:cubicBezTo>
                  <a:lnTo>
                    <a:pt x="0" y="4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82" name="Freeform 199"/>
            <p:cNvSpPr>
              <a:spLocks/>
            </p:cNvSpPr>
            <p:nvPr/>
          </p:nvSpPr>
          <p:spPr bwMode="auto">
            <a:xfrm>
              <a:off x="4602163" y="6624639"/>
              <a:ext cx="366713" cy="238125"/>
            </a:xfrm>
            <a:custGeom>
              <a:avLst/>
              <a:gdLst>
                <a:gd name="T0" fmla="*/ 2147483646 w 88"/>
                <a:gd name="T1" fmla="*/ 2147483646 h 54"/>
                <a:gd name="T2" fmla="*/ 2147483646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2147483646 h 54"/>
                <a:gd name="T28" fmla="*/ 2147483646 w 88"/>
                <a:gd name="T29" fmla="*/ 2147483646 h 54"/>
                <a:gd name="T30" fmla="*/ 2147483646 w 88"/>
                <a:gd name="T31" fmla="*/ 2147483646 h 54"/>
                <a:gd name="T32" fmla="*/ 2147483646 w 88"/>
                <a:gd name="T33" fmla="*/ 2147483646 h 54"/>
                <a:gd name="T34" fmla="*/ 2147483646 w 88"/>
                <a:gd name="T35" fmla="*/ 2147483646 h 54"/>
                <a:gd name="T36" fmla="*/ 0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0 h 54"/>
                <a:gd name="T42" fmla="*/ 2147483646 w 88"/>
                <a:gd name="T43" fmla="*/ 0 h 54"/>
                <a:gd name="T44" fmla="*/ 2147483646 w 88"/>
                <a:gd name="T45" fmla="*/ 0 h 54"/>
                <a:gd name="T46" fmla="*/ 2147483646 w 88"/>
                <a:gd name="T47" fmla="*/ 0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2147483646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57" y="54"/>
                  </a:move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2"/>
                    <a:pt x="57" y="52"/>
                    <a:pt x="57" y="51"/>
                  </a:cubicBezTo>
                  <a:cubicBezTo>
                    <a:pt x="57" y="50"/>
                    <a:pt x="57" y="49"/>
                    <a:pt x="57" y="48"/>
                  </a:cubicBezTo>
                  <a:cubicBezTo>
                    <a:pt x="57" y="46"/>
                    <a:pt x="56" y="45"/>
                    <a:pt x="56" y="43"/>
                  </a:cubicBezTo>
                  <a:cubicBezTo>
                    <a:pt x="56" y="41"/>
                    <a:pt x="55" y="40"/>
                    <a:pt x="54" y="37"/>
                  </a:cubicBezTo>
                  <a:cubicBezTo>
                    <a:pt x="53" y="36"/>
                    <a:pt x="52" y="33"/>
                    <a:pt x="51" y="32"/>
                  </a:cubicBezTo>
                  <a:cubicBezTo>
                    <a:pt x="51" y="31"/>
                    <a:pt x="50" y="29"/>
                    <a:pt x="49" y="28"/>
                  </a:cubicBezTo>
                  <a:cubicBezTo>
                    <a:pt x="49" y="27"/>
                    <a:pt x="48" y="26"/>
                    <a:pt x="47" y="25"/>
                  </a:cubicBezTo>
                  <a:cubicBezTo>
                    <a:pt x="46" y="23"/>
                    <a:pt x="44" y="22"/>
                    <a:pt x="42" y="20"/>
                  </a:cubicBezTo>
                  <a:cubicBezTo>
                    <a:pt x="40" y="18"/>
                    <a:pt x="38" y="16"/>
                    <a:pt x="36" y="15"/>
                  </a:cubicBezTo>
                  <a:cubicBezTo>
                    <a:pt x="33" y="13"/>
                    <a:pt x="31" y="12"/>
                    <a:pt x="29" y="10"/>
                  </a:cubicBezTo>
                  <a:cubicBezTo>
                    <a:pt x="26" y="9"/>
                    <a:pt x="24" y="8"/>
                    <a:pt x="22" y="7"/>
                  </a:cubicBezTo>
                  <a:cubicBezTo>
                    <a:pt x="19" y="6"/>
                    <a:pt x="17" y="6"/>
                    <a:pt x="15" y="5"/>
                  </a:cubicBezTo>
                  <a:cubicBezTo>
                    <a:pt x="14" y="5"/>
                    <a:pt x="13" y="4"/>
                    <a:pt x="12" y="4"/>
                  </a:cubicBezTo>
                  <a:cubicBezTo>
                    <a:pt x="11" y="4"/>
                    <a:pt x="10" y="3"/>
                    <a:pt x="9" y="3"/>
                  </a:cubicBezTo>
                  <a:cubicBezTo>
                    <a:pt x="7" y="3"/>
                    <a:pt x="6" y="3"/>
                    <a:pt x="4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4" y="1"/>
                  </a:cubicBezTo>
                  <a:cubicBezTo>
                    <a:pt x="6" y="1"/>
                    <a:pt x="7" y="1"/>
                    <a:pt x="9" y="0"/>
                  </a:cubicBezTo>
                  <a:cubicBezTo>
                    <a:pt x="10" y="0"/>
                    <a:pt x="11" y="0"/>
                    <a:pt x="12" y="0"/>
                  </a:cubicBezTo>
                  <a:cubicBezTo>
                    <a:pt x="13" y="0"/>
                    <a:pt x="14" y="0"/>
                    <a:pt x="16" y="0"/>
                  </a:cubicBezTo>
                  <a:cubicBezTo>
                    <a:pt x="18" y="0"/>
                    <a:pt x="20" y="0"/>
                    <a:pt x="23" y="0"/>
                  </a:cubicBezTo>
                  <a:cubicBezTo>
                    <a:pt x="26" y="0"/>
                    <a:pt x="29" y="1"/>
                    <a:pt x="32" y="1"/>
                  </a:cubicBezTo>
                  <a:cubicBezTo>
                    <a:pt x="35" y="1"/>
                    <a:pt x="38" y="2"/>
                    <a:pt x="41" y="3"/>
                  </a:cubicBezTo>
                  <a:cubicBezTo>
                    <a:pt x="44" y="4"/>
                    <a:pt x="47" y="5"/>
                    <a:pt x="50" y="6"/>
                  </a:cubicBezTo>
                  <a:cubicBezTo>
                    <a:pt x="53" y="8"/>
                    <a:pt x="57" y="9"/>
                    <a:pt x="59" y="11"/>
                  </a:cubicBezTo>
                  <a:cubicBezTo>
                    <a:pt x="61" y="12"/>
                    <a:pt x="62" y="13"/>
                    <a:pt x="64" y="14"/>
                  </a:cubicBezTo>
                  <a:cubicBezTo>
                    <a:pt x="65" y="15"/>
                    <a:pt x="66" y="16"/>
                    <a:pt x="67" y="17"/>
                  </a:cubicBezTo>
                  <a:cubicBezTo>
                    <a:pt x="70" y="19"/>
                    <a:pt x="72" y="22"/>
                    <a:pt x="74" y="24"/>
                  </a:cubicBezTo>
                  <a:cubicBezTo>
                    <a:pt x="76" y="26"/>
                    <a:pt x="78" y="29"/>
                    <a:pt x="80" y="31"/>
                  </a:cubicBezTo>
                  <a:cubicBezTo>
                    <a:pt x="81" y="33"/>
                    <a:pt x="83" y="36"/>
                    <a:pt x="84" y="38"/>
                  </a:cubicBezTo>
                  <a:cubicBezTo>
                    <a:pt x="85" y="40"/>
                    <a:pt x="86" y="41"/>
                    <a:pt x="86" y="43"/>
                  </a:cubicBezTo>
                  <a:cubicBezTo>
                    <a:pt x="87" y="44"/>
                    <a:pt x="87" y="44"/>
                    <a:pt x="87" y="45"/>
                  </a:cubicBezTo>
                  <a:cubicBezTo>
                    <a:pt x="88" y="46"/>
                    <a:pt x="88" y="47"/>
                    <a:pt x="88" y="47"/>
                  </a:cubicBezTo>
                  <a:cubicBezTo>
                    <a:pt x="88" y="48"/>
                    <a:pt x="88" y="48"/>
                    <a:pt x="88" y="48"/>
                  </a:cubicBezTo>
                  <a:lnTo>
                    <a:pt x="57" y="5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83" name="Freeform 200"/>
            <p:cNvSpPr>
              <a:spLocks/>
            </p:cNvSpPr>
            <p:nvPr/>
          </p:nvSpPr>
          <p:spPr bwMode="auto">
            <a:xfrm>
              <a:off x="4848225" y="6399214"/>
              <a:ext cx="130175" cy="398463"/>
            </a:xfrm>
            <a:custGeom>
              <a:avLst/>
              <a:gdLst>
                <a:gd name="T0" fmla="*/ 0 w 31"/>
                <a:gd name="T1" fmla="*/ 2147483646 h 90"/>
                <a:gd name="T2" fmla="*/ 0 w 31"/>
                <a:gd name="T3" fmla="*/ 2147483646 h 90"/>
                <a:gd name="T4" fmla="*/ 2147483646 w 31"/>
                <a:gd name="T5" fmla="*/ 2147483646 h 90"/>
                <a:gd name="T6" fmla="*/ 2147483646 w 31"/>
                <a:gd name="T7" fmla="*/ 2147483646 h 90"/>
                <a:gd name="T8" fmla="*/ 2147483646 w 31"/>
                <a:gd name="T9" fmla="*/ 2147483646 h 90"/>
                <a:gd name="T10" fmla="*/ 2147483646 w 31"/>
                <a:gd name="T11" fmla="*/ 2147483646 h 90"/>
                <a:gd name="T12" fmla="*/ 2147483646 w 31"/>
                <a:gd name="T13" fmla="*/ 2147483646 h 90"/>
                <a:gd name="T14" fmla="*/ 2147483646 w 31"/>
                <a:gd name="T15" fmla="*/ 2147483646 h 90"/>
                <a:gd name="T16" fmla="*/ 2147483646 w 31"/>
                <a:gd name="T17" fmla="*/ 2147483646 h 90"/>
                <a:gd name="T18" fmla="*/ 2147483646 w 31"/>
                <a:gd name="T19" fmla="*/ 2147483646 h 90"/>
                <a:gd name="T20" fmla="*/ 2147483646 w 31"/>
                <a:gd name="T21" fmla="*/ 2147483646 h 90"/>
                <a:gd name="T22" fmla="*/ 2147483646 w 31"/>
                <a:gd name="T23" fmla="*/ 2147483646 h 90"/>
                <a:gd name="T24" fmla="*/ 2147483646 w 31"/>
                <a:gd name="T25" fmla="*/ 0 h 90"/>
                <a:gd name="T26" fmla="*/ 2147483646 w 31"/>
                <a:gd name="T27" fmla="*/ 2147483646 h 90"/>
                <a:gd name="T28" fmla="*/ 2147483646 w 31"/>
                <a:gd name="T29" fmla="*/ 2147483646 h 90"/>
                <a:gd name="T30" fmla="*/ 2147483646 w 31"/>
                <a:gd name="T31" fmla="*/ 2147483646 h 90"/>
                <a:gd name="T32" fmla="*/ 2147483646 w 31"/>
                <a:gd name="T33" fmla="*/ 2147483646 h 90"/>
                <a:gd name="T34" fmla="*/ 2147483646 w 31"/>
                <a:gd name="T35" fmla="*/ 2147483646 h 90"/>
                <a:gd name="T36" fmla="*/ 2147483646 w 31"/>
                <a:gd name="T37" fmla="*/ 2147483646 h 90"/>
                <a:gd name="T38" fmla="*/ 2147483646 w 31"/>
                <a:gd name="T39" fmla="*/ 2147483646 h 90"/>
                <a:gd name="T40" fmla="*/ 2147483646 w 31"/>
                <a:gd name="T41" fmla="*/ 2147483646 h 90"/>
                <a:gd name="T42" fmla="*/ 2147483646 w 31"/>
                <a:gd name="T43" fmla="*/ 2147483646 h 90"/>
                <a:gd name="T44" fmla="*/ 2147483646 w 31"/>
                <a:gd name="T45" fmla="*/ 2147483646 h 90"/>
                <a:gd name="T46" fmla="*/ 0 w 31"/>
                <a:gd name="T47" fmla="*/ 2147483646 h 9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"/>
                <a:gd name="T73" fmla="*/ 0 h 90"/>
                <a:gd name="T74" fmla="*/ 31 w 31"/>
                <a:gd name="T75" fmla="*/ 90 h 9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" h="90">
                  <a:moveTo>
                    <a:pt x="0" y="90"/>
                  </a:moveTo>
                  <a:cubicBezTo>
                    <a:pt x="0" y="90"/>
                    <a:pt x="0" y="88"/>
                    <a:pt x="0" y="86"/>
                  </a:cubicBezTo>
                  <a:cubicBezTo>
                    <a:pt x="0" y="83"/>
                    <a:pt x="0" y="79"/>
                    <a:pt x="1" y="75"/>
                  </a:cubicBezTo>
                  <a:cubicBezTo>
                    <a:pt x="1" y="70"/>
                    <a:pt x="2" y="65"/>
                    <a:pt x="3" y="59"/>
                  </a:cubicBezTo>
                  <a:cubicBezTo>
                    <a:pt x="4" y="54"/>
                    <a:pt x="5" y="48"/>
                    <a:pt x="7" y="42"/>
                  </a:cubicBezTo>
                  <a:cubicBezTo>
                    <a:pt x="7" y="39"/>
                    <a:pt x="8" y="36"/>
                    <a:pt x="9" y="34"/>
                  </a:cubicBezTo>
                  <a:cubicBezTo>
                    <a:pt x="10" y="31"/>
                    <a:pt x="11" y="28"/>
                    <a:pt x="12" y="25"/>
                  </a:cubicBezTo>
                  <a:cubicBezTo>
                    <a:pt x="12" y="24"/>
                    <a:pt x="13" y="23"/>
                    <a:pt x="13" y="21"/>
                  </a:cubicBezTo>
                  <a:cubicBezTo>
                    <a:pt x="14" y="20"/>
                    <a:pt x="14" y="19"/>
                    <a:pt x="15" y="18"/>
                  </a:cubicBezTo>
                  <a:cubicBezTo>
                    <a:pt x="16" y="15"/>
                    <a:pt x="17" y="13"/>
                    <a:pt x="18" y="11"/>
                  </a:cubicBezTo>
                  <a:cubicBezTo>
                    <a:pt x="19" y="9"/>
                    <a:pt x="21" y="8"/>
                    <a:pt x="22" y="6"/>
                  </a:cubicBezTo>
                  <a:cubicBezTo>
                    <a:pt x="23" y="5"/>
                    <a:pt x="24" y="4"/>
                    <a:pt x="25" y="3"/>
                  </a:cubicBezTo>
                  <a:cubicBezTo>
                    <a:pt x="27" y="1"/>
                    <a:pt x="28" y="0"/>
                    <a:pt x="28" y="0"/>
                  </a:cubicBezTo>
                  <a:cubicBezTo>
                    <a:pt x="28" y="0"/>
                    <a:pt x="27" y="2"/>
                    <a:pt x="26" y="4"/>
                  </a:cubicBezTo>
                  <a:cubicBezTo>
                    <a:pt x="26" y="5"/>
                    <a:pt x="25" y="6"/>
                    <a:pt x="24" y="8"/>
                  </a:cubicBezTo>
                  <a:cubicBezTo>
                    <a:pt x="24" y="9"/>
                    <a:pt x="23" y="11"/>
                    <a:pt x="23" y="13"/>
                  </a:cubicBezTo>
                  <a:cubicBezTo>
                    <a:pt x="23" y="15"/>
                    <a:pt x="22" y="17"/>
                    <a:pt x="22" y="20"/>
                  </a:cubicBezTo>
                  <a:cubicBezTo>
                    <a:pt x="22" y="22"/>
                    <a:pt x="22" y="25"/>
                    <a:pt x="22" y="27"/>
                  </a:cubicBezTo>
                  <a:cubicBezTo>
                    <a:pt x="21" y="30"/>
                    <a:pt x="22" y="33"/>
                    <a:pt x="22" y="35"/>
                  </a:cubicBezTo>
                  <a:cubicBezTo>
                    <a:pt x="22" y="38"/>
                    <a:pt x="22" y="41"/>
                    <a:pt x="22" y="43"/>
                  </a:cubicBezTo>
                  <a:cubicBezTo>
                    <a:pt x="23" y="54"/>
                    <a:pt x="26" y="65"/>
                    <a:pt x="28" y="73"/>
                  </a:cubicBezTo>
                  <a:cubicBezTo>
                    <a:pt x="29" y="77"/>
                    <a:pt x="29" y="81"/>
                    <a:pt x="30" y="83"/>
                  </a:cubicBezTo>
                  <a:cubicBezTo>
                    <a:pt x="31" y="85"/>
                    <a:pt x="31" y="86"/>
                    <a:pt x="31" y="86"/>
                  </a:cubicBezTo>
                  <a:lnTo>
                    <a:pt x="0" y="9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84" name="Freeform 209"/>
            <p:cNvSpPr>
              <a:spLocks/>
            </p:cNvSpPr>
            <p:nvPr/>
          </p:nvSpPr>
          <p:spPr bwMode="auto">
            <a:xfrm>
              <a:off x="2784476" y="5164139"/>
              <a:ext cx="742950" cy="1584325"/>
            </a:xfrm>
            <a:custGeom>
              <a:avLst/>
              <a:gdLst>
                <a:gd name="T0" fmla="*/ 2147483646 w 468"/>
                <a:gd name="T1" fmla="*/ 2147483646 h 998"/>
                <a:gd name="T2" fmla="*/ 2147483646 w 468"/>
                <a:gd name="T3" fmla="*/ 2147483646 h 998"/>
                <a:gd name="T4" fmla="*/ 2147483646 w 468"/>
                <a:gd name="T5" fmla="*/ 0 h 998"/>
                <a:gd name="T6" fmla="*/ 2147483646 w 468"/>
                <a:gd name="T7" fmla="*/ 2147483646 h 998"/>
                <a:gd name="T8" fmla="*/ 0 w 468"/>
                <a:gd name="T9" fmla="*/ 2147483646 h 998"/>
                <a:gd name="T10" fmla="*/ 2147483646 w 468"/>
                <a:gd name="T11" fmla="*/ 2147483646 h 998"/>
                <a:gd name="T12" fmla="*/ 2147483646 w 468"/>
                <a:gd name="T13" fmla="*/ 2147483646 h 998"/>
                <a:gd name="T14" fmla="*/ 2147483646 w 468"/>
                <a:gd name="T15" fmla="*/ 2147483646 h 998"/>
                <a:gd name="T16" fmla="*/ 2147483646 w 468"/>
                <a:gd name="T17" fmla="*/ 2147483646 h 998"/>
                <a:gd name="T18" fmla="*/ 2147483646 w 468"/>
                <a:gd name="T19" fmla="*/ 2147483646 h 9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8"/>
                <a:gd name="T31" fmla="*/ 0 h 998"/>
                <a:gd name="T32" fmla="*/ 468 w 468"/>
                <a:gd name="T33" fmla="*/ 998 h 9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8" h="998">
                  <a:moveTo>
                    <a:pt x="468" y="317"/>
                  </a:moveTo>
                  <a:lnTo>
                    <a:pt x="271" y="370"/>
                  </a:lnTo>
                  <a:lnTo>
                    <a:pt x="226" y="0"/>
                  </a:lnTo>
                  <a:lnTo>
                    <a:pt x="192" y="370"/>
                  </a:lnTo>
                  <a:lnTo>
                    <a:pt x="0" y="314"/>
                  </a:lnTo>
                  <a:lnTo>
                    <a:pt x="195" y="459"/>
                  </a:lnTo>
                  <a:lnTo>
                    <a:pt x="181" y="998"/>
                  </a:lnTo>
                  <a:lnTo>
                    <a:pt x="273" y="998"/>
                  </a:lnTo>
                  <a:lnTo>
                    <a:pt x="258" y="459"/>
                  </a:lnTo>
                  <a:lnTo>
                    <a:pt x="468" y="31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85" name="Freeform 219"/>
            <p:cNvSpPr>
              <a:spLocks/>
            </p:cNvSpPr>
            <p:nvPr/>
          </p:nvSpPr>
          <p:spPr bwMode="auto">
            <a:xfrm>
              <a:off x="3197226" y="5957889"/>
              <a:ext cx="20638" cy="781050"/>
            </a:xfrm>
            <a:custGeom>
              <a:avLst/>
              <a:gdLst>
                <a:gd name="T0" fmla="*/ 0 w 5"/>
                <a:gd name="T1" fmla="*/ 0 h 177"/>
                <a:gd name="T2" fmla="*/ 0 w 5"/>
                <a:gd name="T3" fmla="*/ 0 h 177"/>
                <a:gd name="T4" fmla="*/ 2147483646 w 5"/>
                <a:gd name="T5" fmla="*/ 2147483646 h 177"/>
                <a:gd name="T6" fmla="*/ 2147483646 w 5"/>
                <a:gd name="T7" fmla="*/ 2147483646 h 177"/>
                <a:gd name="T8" fmla="*/ 0 w 5"/>
                <a:gd name="T9" fmla="*/ 0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177"/>
                <a:gd name="T17" fmla="*/ 5 w 5"/>
                <a:gd name="T18" fmla="*/ 177 h 1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17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86" name="Freeform 226"/>
            <p:cNvSpPr>
              <a:spLocks/>
            </p:cNvSpPr>
            <p:nvPr/>
          </p:nvSpPr>
          <p:spPr bwMode="auto">
            <a:xfrm>
              <a:off x="8770939" y="6275389"/>
              <a:ext cx="425450" cy="490538"/>
            </a:xfrm>
            <a:custGeom>
              <a:avLst/>
              <a:gdLst>
                <a:gd name="T0" fmla="*/ 0 w 102"/>
                <a:gd name="T1" fmla="*/ 2147483646 h 111"/>
                <a:gd name="T2" fmla="*/ 0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2147483646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0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0" y="108"/>
                  </a:moveTo>
                  <a:cubicBezTo>
                    <a:pt x="0" y="108"/>
                    <a:pt x="0" y="108"/>
                    <a:pt x="0" y="106"/>
                  </a:cubicBezTo>
                  <a:cubicBezTo>
                    <a:pt x="1" y="105"/>
                    <a:pt x="1" y="103"/>
                    <a:pt x="2" y="101"/>
                  </a:cubicBezTo>
                  <a:cubicBezTo>
                    <a:pt x="3" y="97"/>
                    <a:pt x="5" y="90"/>
                    <a:pt x="7" y="83"/>
                  </a:cubicBezTo>
                  <a:cubicBezTo>
                    <a:pt x="10" y="76"/>
                    <a:pt x="14" y="68"/>
                    <a:pt x="18" y="60"/>
                  </a:cubicBezTo>
                  <a:cubicBezTo>
                    <a:pt x="23" y="52"/>
                    <a:pt x="28" y="43"/>
                    <a:pt x="35" y="36"/>
                  </a:cubicBezTo>
                  <a:cubicBezTo>
                    <a:pt x="38" y="32"/>
                    <a:pt x="42" y="28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3"/>
                    <a:pt x="63" y="12"/>
                  </a:cubicBezTo>
                  <a:cubicBezTo>
                    <a:pt x="65" y="11"/>
                    <a:pt x="66" y="10"/>
                    <a:pt x="68" y="9"/>
                  </a:cubicBezTo>
                  <a:cubicBezTo>
                    <a:pt x="72" y="7"/>
                    <a:pt x="76" y="6"/>
                    <a:pt x="79" y="5"/>
                  </a:cubicBezTo>
                  <a:cubicBezTo>
                    <a:pt x="82" y="3"/>
                    <a:pt x="86" y="3"/>
                    <a:pt x="88" y="2"/>
                  </a:cubicBezTo>
                  <a:cubicBezTo>
                    <a:pt x="91" y="1"/>
                    <a:pt x="94" y="1"/>
                    <a:pt x="96" y="1"/>
                  </a:cubicBezTo>
                  <a:cubicBezTo>
                    <a:pt x="100" y="0"/>
                    <a:pt x="102" y="0"/>
                    <a:pt x="102" y="0"/>
                  </a:cubicBezTo>
                  <a:cubicBezTo>
                    <a:pt x="102" y="0"/>
                    <a:pt x="100" y="1"/>
                    <a:pt x="96" y="2"/>
                  </a:cubicBezTo>
                  <a:cubicBezTo>
                    <a:pt x="94" y="3"/>
                    <a:pt x="92" y="4"/>
                    <a:pt x="90" y="5"/>
                  </a:cubicBezTo>
                  <a:cubicBezTo>
                    <a:pt x="87" y="7"/>
                    <a:pt x="84" y="8"/>
                    <a:pt x="82" y="10"/>
                  </a:cubicBezTo>
                  <a:cubicBezTo>
                    <a:pt x="79" y="12"/>
                    <a:pt x="76" y="14"/>
                    <a:pt x="73" y="16"/>
                  </a:cubicBezTo>
                  <a:cubicBezTo>
                    <a:pt x="72" y="18"/>
                    <a:pt x="70" y="19"/>
                    <a:pt x="69" y="20"/>
                  </a:cubicBezTo>
                  <a:cubicBezTo>
                    <a:pt x="67" y="22"/>
                    <a:pt x="66" y="23"/>
                    <a:pt x="65" y="25"/>
                  </a:cubicBezTo>
                  <a:cubicBezTo>
                    <a:pt x="62" y="28"/>
                    <a:pt x="59" y="31"/>
                    <a:pt x="57" y="35"/>
                  </a:cubicBezTo>
                  <a:cubicBezTo>
                    <a:pt x="55" y="38"/>
                    <a:pt x="52" y="42"/>
                    <a:pt x="51" y="46"/>
                  </a:cubicBezTo>
                  <a:cubicBezTo>
                    <a:pt x="43" y="61"/>
                    <a:pt x="39" y="78"/>
                    <a:pt x="38" y="91"/>
                  </a:cubicBezTo>
                  <a:cubicBezTo>
                    <a:pt x="37" y="97"/>
                    <a:pt x="37" y="103"/>
                    <a:pt x="37" y="106"/>
                  </a:cubicBezTo>
                  <a:cubicBezTo>
                    <a:pt x="37" y="108"/>
                    <a:pt x="37" y="109"/>
                    <a:pt x="37" y="110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lnTo>
                    <a:pt x="0" y="10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87" name="Freeform 227"/>
            <p:cNvSpPr>
              <a:spLocks/>
            </p:cNvSpPr>
            <p:nvPr/>
          </p:nvSpPr>
          <p:spPr bwMode="auto">
            <a:xfrm>
              <a:off x="8542339" y="6275389"/>
              <a:ext cx="425450" cy="490538"/>
            </a:xfrm>
            <a:custGeom>
              <a:avLst/>
              <a:gdLst>
                <a:gd name="T0" fmla="*/ 2147483646 w 102"/>
                <a:gd name="T1" fmla="*/ 2147483646 h 111"/>
                <a:gd name="T2" fmla="*/ 2147483646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0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2147483646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64" y="111"/>
                  </a:moveTo>
                  <a:cubicBezTo>
                    <a:pt x="64" y="111"/>
                    <a:pt x="64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09"/>
                    <a:pt x="64" y="108"/>
                    <a:pt x="65" y="106"/>
                  </a:cubicBezTo>
                  <a:cubicBezTo>
                    <a:pt x="64" y="103"/>
                    <a:pt x="64" y="97"/>
                    <a:pt x="64" y="91"/>
                  </a:cubicBezTo>
                  <a:cubicBezTo>
                    <a:pt x="62" y="78"/>
                    <a:pt x="59" y="61"/>
                    <a:pt x="51" y="46"/>
                  </a:cubicBezTo>
                  <a:cubicBezTo>
                    <a:pt x="49" y="42"/>
                    <a:pt x="47" y="38"/>
                    <a:pt x="45" y="35"/>
                  </a:cubicBezTo>
                  <a:cubicBezTo>
                    <a:pt x="42" y="31"/>
                    <a:pt x="40" y="28"/>
                    <a:pt x="37" y="25"/>
                  </a:cubicBezTo>
                  <a:cubicBezTo>
                    <a:pt x="36" y="23"/>
                    <a:pt x="34" y="22"/>
                    <a:pt x="33" y="20"/>
                  </a:cubicBezTo>
                  <a:cubicBezTo>
                    <a:pt x="31" y="19"/>
                    <a:pt x="30" y="18"/>
                    <a:pt x="29" y="16"/>
                  </a:cubicBezTo>
                  <a:cubicBezTo>
                    <a:pt x="26" y="14"/>
                    <a:pt x="23" y="12"/>
                    <a:pt x="20" y="10"/>
                  </a:cubicBezTo>
                  <a:cubicBezTo>
                    <a:pt x="17" y="8"/>
                    <a:pt x="14" y="7"/>
                    <a:pt x="12" y="5"/>
                  </a:cubicBezTo>
                  <a:cubicBezTo>
                    <a:pt x="9" y="4"/>
                    <a:pt x="7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6" y="1"/>
                  </a:cubicBezTo>
                  <a:cubicBezTo>
                    <a:pt x="8" y="1"/>
                    <a:pt x="10" y="1"/>
                    <a:pt x="13" y="2"/>
                  </a:cubicBezTo>
                  <a:cubicBezTo>
                    <a:pt x="16" y="3"/>
                    <a:pt x="19" y="3"/>
                    <a:pt x="23" y="5"/>
                  </a:cubicBezTo>
                  <a:cubicBezTo>
                    <a:pt x="26" y="6"/>
                    <a:pt x="30" y="7"/>
                    <a:pt x="33" y="9"/>
                  </a:cubicBezTo>
                  <a:cubicBezTo>
                    <a:pt x="35" y="10"/>
                    <a:pt x="37" y="11"/>
                    <a:pt x="39" y="12"/>
                  </a:cubicBezTo>
                  <a:cubicBezTo>
                    <a:pt x="41" y="13"/>
                    <a:pt x="43" y="15"/>
                    <a:pt x="45" y="16"/>
                  </a:cubicBezTo>
                  <a:cubicBezTo>
                    <a:pt x="49" y="19"/>
                    <a:pt x="52" y="22"/>
                    <a:pt x="56" y="25"/>
                  </a:cubicBezTo>
                  <a:cubicBezTo>
                    <a:pt x="60" y="28"/>
                    <a:pt x="63" y="32"/>
                    <a:pt x="67" y="36"/>
                  </a:cubicBezTo>
                  <a:cubicBezTo>
                    <a:pt x="73" y="43"/>
                    <a:pt x="79" y="52"/>
                    <a:pt x="83" y="60"/>
                  </a:cubicBezTo>
                  <a:cubicBezTo>
                    <a:pt x="88" y="68"/>
                    <a:pt x="92" y="76"/>
                    <a:pt x="94" y="83"/>
                  </a:cubicBezTo>
                  <a:cubicBezTo>
                    <a:pt x="97" y="90"/>
                    <a:pt x="99" y="97"/>
                    <a:pt x="100" y="101"/>
                  </a:cubicBezTo>
                  <a:cubicBezTo>
                    <a:pt x="100" y="103"/>
                    <a:pt x="101" y="105"/>
                    <a:pt x="101" y="106"/>
                  </a:cubicBezTo>
                  <a:cubicBezTo>
                    <a:pt x="101" y="108"/>
                    <a:pt x="102" y="108"/>
                    <a:pt x="102" y="108"/>
                  </a:cubicBezTo>
                  <a:lnTo>
                    <a:pt x="64" y="11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88" name="Freeform 228"/>
            <p:cNvSpPr>
              <a:spLocks/>
            </p:cNvSpPr>
            <p:nvPr/>
          </p:nvSpPr>
          <p:spPr bwMode="auto">
            <a:xfrm>
              <a:off x="8783639" y="6223001"/>
              <a:ext cx="158750" cy="468313"/>
            </a:xfrm>
            <a:custGeom>
              <a:avLst/>
              <a:gdLst>
                <a:gd name="T0" fmla="*/ 0 w 38"/>
                <a:gd name="T1" fmla="*/ 2147483646 h 106"/>
                <a:gd name="T2" fmla="*/ 0 w 38"/>
                <a:gd name="T3" fmla="*/ 2147483646 h 106"/>
                <a:gd name="T4" fmla="*/ 2147483646 w 38"/>
                <a:gd name="T5" fmla="*/ 2147483646 h 106"/>
                <a:gd name="T6" fmla="*/ 2147483646 w 38"/>
                <a:gd name="T7" fmla="*/ 2147483646 h 106"/>
                <a:gd name="T8" fmla="*/ 2147483646 w 38"/>
                <a:gd name="T9" fmla="*/ 2147483646 h 106"/>
                <a:gd name="T10" fmla="*/ 2147483646 w 38"/>
                <a:gd name="T11" fmla="*/ 2147483646 h 106"/>
                <a:gd name="T12" fmla="*/ 2147483646 w 38"/>
                <a:gd name="T13" fmla="*/ 2147483646 h 106"/>
                <a:gd name="T14" fmla="*/ 2147483646 w 38"/>
                <a:gd name="T15" fmla="*/ 2147483646 h 106"/>
                <a:gd name="T16" fmla="*/ 2147483646 w 38"/>
                <a:gd name="T17" fmla="*/ 2147483646 h 106"/>
                <a:gd name="T18" fmla="*/ 2147483646 w 38"/>
                <a:gd name="T19" fmla="*/ 2147483646 h 106"/>
                <a:gd name="T20" fmla="*/ 2147483646 w 38"/>
                <a:gd name="T21" fmla="*/ 0 h 106"/>
                <a:gd name="T22" fmla="*/ 2147483646 w 38"/>
                <a:gd name="T23" fmla="*/ 2147483646 h 106"/>
                <a:gd name="T24" fmla="*/ 2147483646 w 38"/>
                <a:gd name="T25" fmla="*/ 2147483646 h 106"/>
                <a:gd name="T26" fmla="*/ 2147483646 w 38"/>
                <a:gd name="T27" fmla="*/ 2147483646 h 106"/>
                <a:gd name="T28" fmla="*/ 2147483646 w 38"/>
                <a:gd name="T29" fmla="*/ 2147483646 h 106"/>
                <a:gd name="T30" fmla="*/ 2147483646 w 38"/>
                <a:gd name="T31" fmla="*/ 2147483646 h 106"/>
                <a:gd name="T32" fmla="*/ 2147483646 w 38"/>
                <a:gd name="T33" fmla="*/ 2147483646 h 106"/>
                <a:gd name="T34" fmla="*/ 2147483646 w 38"/>
                <a:gd name="T35" fmla="*/ 2147483646 h 106"/>
                <a:gd name="T36" fmla="*/ 2147483646 w 38"/>
                <a:gd name="T37" fmla="*/ 2147483646 h 106"/>
                <a:gd name="T38" fmla="*/ 2147483646 w 38"/>
                <a:gd name="T39" fmla="*/ 2147483646 h 106"/>
                <a:gd name="T40" fmla="*/ 2147483646 w 38"/>
                <a:gd name="T41" fmla="*/ 2147483646 h 106"/>
                <a:gd name="T42" fmla="*/ 0 w 38"/>
                <a:gd name="T43" fmla="*/ 2147483646 h 10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6"/>
                <a:gd name="T68" fmla="*/ 38 w 38"/>
                <a:gd name="T69" fmla="*/ 106 h 10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6">
                  <a:moveTo>
                    <a:pt x="0" y="106"/>
                  </a:moveTo>
                  <a:cubicBezTo>
                    <a:pt x="0" y="106"/>
                    <a:pt x="0" y="105"/>
                    <a:pt x="0" y="105"/>
                  </a:cubicBezTo>
                  <a:cubicBezTo>
                    <a:pt x="1" y="104"/>
                    <a:pt x="1" y="102"/>
                    <a:pt x="1" y="101"/>
                  </a:cubicBezTo>
                  <a:cubicBezTo>
                    <a:pt x="1" y="98"/>
                    <a:pt x="1" y="93"/>
                    <a:pt x="2" y="88"/>
                  </a:cubicBezTo>
                  <a:cubicBezTo>
                    <a:pt x="3" y="77"/>
                    <a:pt x="5" y="63"/>
                    <a:pt x="9" y="50"/>
                  </a:cubicBezTo>
                  <a:cubicBezTo>
                    <a:pt x="10" y="43"/>
                    <a:pt x="12" y="36"/>
                    <a:pt x="15" y="30"/>
                  </a:cubicBezTo>
                  <a:cubicBezTo>
                    <a:pt x="17" y="23"/>
                    <a:pt x="20" y="18"/>
                    <a:pt x="23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2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5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8"/>
                    <a:pt x="27" y="45"/>
                    <a:pt x="27" y="51"/>
                  </a:cubicBezTo>
                  <a:cubicBezTo>
                    <a:pt x="29" y="64"/>
                    <a:pt x="31" y="77"/>
                    <a:pt x="33" y="86"/>
                  </a:cubicBezTo>
                  <a:cubicBezTo>
                    <a:pt x="35" y="91"/>
                    <a:pt x="36" y="95"/>
                    <a:pt x="36" y="98"/>
                  </a:cubicBezTo>
                  <a:cubicBezTo>
                    <a:pt x="37" y="99"/>
                    <a:pt x="37" y="100"/>
                    <a:pt x="37" y="101"/>
                  </a:cubicBezTo>
                  <a:cubicBezTo>
                    <a:pt x="37" y="101"/>
                    <a:pt x="38" y="102"/>
                    <a:pt x="38" y="102"/>
                  </a:cubicBezTo>
                  <a:lnTo>
                    <a:pt x="0" y="106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89" name="Freeform 229"/>
            <p:cNvSpPr>
              <a:spLocks/>
            </p:cNvSpPr>
            <p:nvPr/>
          </p:nvSpPr>
          <p:spPr bwMode="auto">
            <a:xfrm>
              <a:off x="8659814" y="5834064"/>
              <a:ext cx="528638" cy="561975"/>
            </a:xfrm>
            <a:custGeom>
              <a:avLst/>
              <a:gdLst>
                <a:gd name="T0" fmla="*/ 2147483646 w 127"/>
                <a:gd name="T1" fmla="*/ 2147483646 h 127"/>
                <a:gd name="T2" fmla="*/ 2147483646 w 127"/>
                <a:gd name="T3" fmla="*/ 2147483646 h 127"/>
                <a:gd name="T4" fmla="*/ 2147483646 w 127"/>
                <a:gd name="T5" fmla="*/ 2147483646 h 127"/>
                <a:gd name="T6" fmla="*/ 2147483646 w 127"/>
                <a:gd name="T7" fmla="*/ 2147483646 h 127"/>
                <a:gd name="T8" fmla="*/ 2147483646 w 127"/>
                <a:gd name="T9" fmla="*/ 0 h 127"/>
                <a:gd name="T10" fmla="*/ 2147483646 w 127"/>
                <a:gd name="T11" fmla="*/ 2147483646 h 127"/>
                <a:gd name="T12" fmla="*/ 2147483646 w 127"/>
                <a:gd name="T13" fmla="*/ 2147483646 h 127"/>
                <a:gd name="T14" fmla="*/ 2147483646 w 127"/>
                <a:gd name="T15" fmla="*/ 2147483646 h 127"/>
                <a:gd name="T16" fmla="*/ 0 w 127"/>
                <a:gd name="T17" fmla="*/ 2147483646 h 127"/>
                <a:gd name="T18" fmla="*/ 2147483646 w 127"/>
                <a:gd name="T19" fmla="*/ 2147483646 h 127"/>
                <a:gd name="T20" fmla="*/ 2147483646 w 127"/>
                <a:gd name="T21" fmla="*/ 2147483646 h 127"/>
                <a:gd name="T22" fmla="*/ 2147483646 w 127"/>
                <a:gd name="T23" fmla="*/ 2147483646 h 127"/>
                <a:gd name="T24" fmla="*/ 2147483646 w 127"/>
                <a:gd name="T25" fmla="*/ 2147483646 h 127"/>
                <a:gd name="T26" fmla="*/ 2147483646 w 127"/>
                <a:gd name="T27" fmla="*/ 2147483646 h 127"/>
                <a:gd name="T28" fmla="*/ 2147483646 w 127"/>
                <a:gd name="T29" fmla="*/ 2147483646 h 127"/>
                <a:gd name="T30" fmla="*/ 2147483646 w 127"/>
                <a:gd name="T31" fmla="*/ 2147483646 h 127"/>
                <a:gd name="T32" fmla="*/ 2147483646 w 127"/>
                <a:gd name="T33" fmla="*/ 2147483646 h 12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7"/>
                <a:gd name="T52" fmla="*/ 0 h 127"/>
                <a:gd name="T53" fmla="*/ 127 w 127"/>
                <a:gd name="T54" fmla="*/ 127 h 12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7" h="127">
                  <a:moveTo>
                    <a:pt x="127" y="60"/>
                  </a:moveTo>
                  <a:cubicBezTo>
                    <a:pt x="114" y="50"/>
                    <a:pt x="104" y="47"/>
                    <a:pt x="94" y="47"/>
                  </a:cubicBezTo>
                  <a:cubicBezTo>
                    <a:pt x="107" y="33"/>
                    <a:pt x="106" y="16"/>
                    <a:pt x="106" y="16"/>
                  </a:cubicBezTo>
                  <a:cubicBezTo>
                    <a:pt x="90" y="18"/>
                    <a:pt x="80" y="23"/>
                    <a:pt x="74" y="30"/>
                  </a:cubicBezTo>
                  <a:cubicBezTo>
                    <a:pt x="73" y="11"/>
                    <a:pt x="60" y="0"/>
                    <a:pt x="60" y="0"/>
                  </a:cubicBezTo>
                  <a:cubicBezTo>
                    <a:pt x="50" y="12"/>
                    <a:pt x="47" y="23"/>
                    <a:pt x="47" y="32"/>
                  </a:cubicBezTo>
                  <a:cubicBezTo>
                    <a:pt x="33" y="20"/>
                    <a:pt x="16" y="21"/>
                    <a:pt x="16" y="21"/>
                  </a:cubicBezTo>
                  <a:cubicBezTo>
                    <a:pt x="18" y="37"/>
                    <a:pt x="23" y="46"/>
                    <a:pt x="30" y="53"/>
                  </a:cubicBezTo>
                  <a:cubicBezTo>
                    <a:pt x="11" y="54"/>
                    <a:pt x="0" y="67"/>
                    <a:pt x="0" y="67"/>
                  </a:cubicBezTo>
                  <a:cubicBezTo>
                    <a:pt x="12" y="77"/>
                    <a:pt x="23" y="80"/>
                    <a:pt x="32" y="80"/>
                  </a:cubicBezTo>
                  <a:cubicBezTo>
                    <a:pt x="20" y="93"/>
                    <a:pt x="21" y="110"/>
                    <a:pt x="21" y="110"/>
                  </a:cubicBezTo>
                  <a:cubicBezTo>
                    <a:pt x="36" y="109"/>
                    <a:pt x="46" y="103"/>
                    <a:pt x="53" y="97"/>
                  </a:cubicBezTo>
                  <a:cubicBezTo>
                    <a:pt x="54" y="115"/>
                    <a:pt x="66" y="127"/>
                    <a:pt x="66" y="127"/>
                  </a:cubicBezTo>
                  <a:cubicBezTo>
                    <a:pt x="76" y="115"/>
                    <a:pt x="80" y="104"/>
                    <a:pt x="80" y="94"/>
                  </a:cubicBezTo>
                  <a:cubicBezTo>
                    <a:pt x="93" y="107"/>
                    <a:pt x="110" y="106"/>
                    <a:pt x="110" y="106"/>
                  </a:cubicBezTo>
                  <a:cubicBezTo>
                    <a:pt x="109" y="90"/>
                    <a:pt x="103" y="80"/>
                    <a:pt x="97" y="74"/>
                  </a:cubicBezTo>
                  <a:cubicBezTo>
                    <a:pt x="115" y="73"/>
                    <a:pt x="127" y="60"/>
                    <a:pt x="127" y="60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90" name="Oval 230"/>
            <p:cNvSpPr>
              <a:spLocks noChangeArrowheads="1"/>
            </p:cNvSpPr>
            <p:nvPr/>
          </p:nvSpPr>
          <p:spPr bwMode="auto">
            <a:xfrm>
              <a:off x="8829676" y="6015039"/>
              <a:ext cx="184150" cy="1952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91" name="Oval 231"/>
            <p:cNvSpPr>
              <a:spLocks noChangeArrowheads="1"/>
            </p:cNvSpPr>
            <p:nvPr/>
          </p:nvSpPr>
          <p:spPr bwMode="auto">
            <a:xfrm>
              <a:off x="8863014" y="6051551"/>
              <a:ext cx="120650" cy="12700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92" name="Freeform 232"/>
            <p:cNvSpPr>
              <a:spLocks/>
            </p:cNvSpPr>
            <p:nvPr/>
          </p:nvSpPr>
          <p:spPr bwMode="auto">
            <a:xfrm>
              <a:off x="5057776" y="6396039"/>
              <a:ext cx="300038" cy="300038"/>
            </a:xfrm>
            <a:custGeom>
              <a:avLst/>
              <a:gdLst>
                <a:gd name="T0" fmla="*/ 0 w 72"/>
                <a:gd name="T1" fmla="*/ 2147483646 h 68"/>
                <a:gd name="T2" fmla="*/ 2147483646 w 72"/>
                <a:gd name="T3" fmla="*/ 2147483646 h 68"/>
                <a:gd name="T4" fmla="*/ 2147483646 w 72"/>
                <a:gd name="T5" fmla="*/ 2147483646 h 68"/>
                <a:gd name="T6" fmla="*/ 2147483646 w 72"/>
                <a:gd name="T7" fmla="*/ 2147483646 h 68"/>
                <a:gd name="T8" fmla="*/ 2147483646 w 72"/>
                <a:gd name="T9" fmla="*/ 2147483646 h 68"/>
                <a:gd name="T10" fmla="*/ 2147483646 w 72"/>
                <a:gd name="T11" fmla="*/ 2147483646 h 68"/>
                <a:gd name="T12" fmla="*/ 2147483646 w 72"/>
                <a:gd name="T13" fmla="*/ 2147483646 h 68"/>
                <a:gd name="T14" fmla="*/ 2147483646 w 72"/>
                <a:gd name="T15" fmla="*/ 2147483646 h 68"/>
                <a:gd name="T16" fmla="*/ 2147483646 w 72"/>
                <a:gd name="T17" fmla="*/ 2147483646 h 68"/>
                <a:gd name="T18" fmla="*/ 2147483646 w 72"/>
                <a:gd name="T19" fmla="*/ 2147483646 h 68"/>
                <a:gd name="T20" fmla="*/ 2147483646 w 72"/>
                <a:gd name="T21" fmla="*/ 2147483646 h 68"/>
                <a:gd name="T22" fmla="*/ 2147483646 w 72"/>
                <a:gd name="T23" fmla="*/ 2147483646 h 68"/>
                <a:gd name="T24" fmla="*/ 2147483646 w 72"/>
                <a:gd name="T25" fmla="*/ 2147483646 h 68"/>
                <a:gd name="T26" fmla="*/ 2147483646 w 72"/>
                <a:gd name="T27" fmla="*/ 2147483646 h 68"/>
                <a:gd name="T28" fmla="*/ 2147483646 w 72"/>
                <a:gd name="T29" fmla="*/ 2147483646 h 68"/>
                <a:gd name="T30" fmla="*/ 2147483646 w 72"/>
                <a:gd name="T31" fmla="*/ 0 h 68"/>
                <a:gd name="T32" fmla="*/ 2147483646 w 72"/>
                <a:gd name="T33" fmla="*/ 0 h 68"/>
                <a:gd name="T34" fmla="*/ 2147483646 w 72"/>
                <a:gd name="T35" fmla="*/ 2147483646 h 68"/>
                <a:gd name="T36" fmla="*/ 2147483646 w 72"/>
                <a:gd name="T37" fmla="*/ 2147483646 h 68"/>
                <a:gd name="T38" fmla="*/ 2147483646 w 72"/>
                <a:gd name="T39" fmla="*/ 2147483646 h 68"/>
                <a:gd name="T40" fmla="*/ 2147483646 w 72"/>
                <a:gd name="T41" fmla="*/ 2147483646 h 68"/>
                <a:gd name="T42" fmla="*/ 2147483646 w 72"/>
                <a:gd name="T43" fmla="*/ 2147483646 h 68"/>
                <a:gd name="T44" fmla="*/ 2147483646 w 72"/>
                <a:gd name="T45" fmla="*/ 2147483646 h 68"/>
                <a:gd name="T46" fmla="*/ 2147483646 w 72"/>
                <a:gd name="T47" fmla="*/ 2147483646 h 68"/>
                <a:gd name="T48" fmla="*/ 2147483646 w 72"/>
                <a:gd name="T49" fmla="*/ 2147483646 h 68"/>
                <a:gd name="T50" fmla="*/ 2147483646 w 72"/>
                <a:gd name="T51" fmla="*/ 2147483646 h 68"/>
                <a:gd name="T52" fmla="*/ 2147483646 w 72"/>
                <a:gd name="T53" fmla="*/ 2147483646 h 68"/>
                <a:gd name="T54" fmla="*/ 2147483646 w 72"/>
                <a:gd name="T55" fmla="*/ 2147483646 h 68"/>
                <a:gd name="T56" fmla="*/ 2147483646 w 72"/>
                <a:gd name="T57" fmla="*/ 2147483646 h 68"/>
                <a:gd name="T58" fmla="*/ 2147483646 w 72"/>
                <a:gd name="T59" fmla="*/ 2147483646 h 68"/>
                <a:gd name="T60" fmla="*/ 2147483646 w 72"/>
                <a:gd name="T61" fmla="*/ 2147483646 h 68"/>
                <a:gd name="T62" fmla="*/ 2147483646 w 72"/>
                <a:gd name="T63" fmla="*/ 2147483646 h 68"/>
                <a:gd name="T64" fmla="*/ 2147483646 w 72"/>
                <a:gd name="T65" fmla="*/ 2147483646 h 68"/>
                <a:gd name="T66" fmla="*/ 0 w 72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"/>
                <a:gd name="T103" fmla="*/ 0 h 68"/>
                <a:gd name="T104" fmla="*/ 72 w 72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" h="68">
                  <a:moveTo>
                    <a:pt x="0" y="61"/>
                  </a:moveTo>
                  <a:cubicBezTo>
                    <a:pt x="0" y="61"/>
                    <a:pt x="1" y="60"/>
                    <a:pt x="2" y="57"/>
                  </a:cubicBezTo>
                  <a:cubicBezTo>
                    <a:pt x="2" y="57"/>
                    <a:pt x="3" y="56"/>
                    <a:pt x="3" y="55"/>
                  </a:cubicBezTo>
                  <a:cubicBezTo>
                    <a:pt x="3" y="54"/>
                    <a:pt x="4" y="54"/>
                    <a:pt x="4" y="53"/>
                  </a:cubicBezTo>
                  <a:cubicBezTo>
                    <a:pt x="5" y="51"/>
                    <a:pt x="6" y="49"/>
                    <a:pt x="7" y="47"/>
                  </a:cubicBezTo>
                  <a:cubicBezTo>
                    <a:pt x="8" y="45"/>
                    <a:pt x="10" y="42"/>
                    <a:pt x="11" y="40"/>
                  </a:cubicBezTo>
                  <a:cubicBezTo>
                    <a:pt x="12" y="38"/>
                    <a:pt x="14" y="35"/>
                    <a:pt x="16" y="33"/>
                  </a:cubicBezTo>
                  <a:cubicBezTo>
                    <a:pt x="18" y="31"/>
                    <a:pt x="20" y="28"/>
                    <a:pt x="22" y="26"/>
                  </a:cubicBezTo>
                  <a:cubicBezTo>
                    <a:pt x="24" y="23"/>
                    <a:pt x="26" y="21"/>
                    <a:pt x="28" y="19"/>
                  </a:cubicBezTo>
                  <a:cubicBezTo>
                    <a:pt x="31" y="17"/>
                    <a:pt x="33" y="15"/>
                    <a:pt x="36" y="13"/>
                  </a:cubicBezTo>
                  <a:cubicBezTo>
                    <a:pt x="38" y="11"/>
                    <a:pt x="41" y="10"/>
                    <a:pt x="43" y="8"/>
                  </a:cubicBezTo>
                  <a:cubicBezTo>
                    <a:pt x="46" y="7"/>
                    <a:pt x="48" y="6"/>
                    <a:pt x="51" y="5"/>
                  </a:cubicBezTo>
                  <a:cubicBezTo>
                    <a:pt x="52" y="4"/>
                    <a:pt x="53" y="4"/>
                    <a:pt x="54" y="3"/>
                  </a:cubicBezTo>
                  <a:cubicBezTo>
                    <a:pt x="55" y="3"/>
                    <a:pt x="56" y="3"/>
                    <a:pt x="57" y="2"/>
                  </a:cubicBezTo>
                  <a:cubicBezTo>
                    <a:pt x="60" y="2"/>
                    <a:pt x="62" y="1"/>
                    <a:pt x="63" y="1"/>
                  </a:cubicBezTo>
                  <a:cubicBezTo>
                    <a:pt x="65" y="1"/>
                    <a:pt x="67" y="0"/>
                    <a:pt x="68" y="0"/>
                  </a:cubicBezTo>
                  <a:cubicBezTo>
                    <a:pt x="70" y="0"/>
                    <a:pt x="72" y="0"/>
                    <a:pt x="72" y="0"/>
                  </a:cubicBezTo>
                  <a:cubicBezTo>
                    <a:pt x="72" y="0"/>
                    <a:pt x="71" y="0"/>
                    <a:pt x="68" y="1"/>
                  </a:cubicBezTo>
                  <a:cubicBezTo>
                    <a:pt x="67" y="2"/>
                    <a:pt x="66" y="2"/>
                    <a:pt x="64" y="3"/>
                  </a:cubicBezTo>
                  <a:cubicBezTo>
                    <a:pt x="63" y="4"/>
                    <a:pt x="61" y="5"/>
                    <a:pt x="59" y="6"/>
                  </a:cubicBezTo>
                  <a:cubicBezTo>
                    <a:pt x="58" y="7"/>
                    <a:pt x="57" y="7"/>
                    <a:pt x="57" y="8"/>
                  </a:cubicBezTo>
                  <a:cubicBezTo>
                    <a:pt x="56" y="9"/>
                    <a:pt x="55" y="10"/>
                    <a:pt x="54" y="10"/>
                  </a:cubicBezTo>
                  <a:cubicBezTo>
                    <a:pt x="52" y="12"/>
                    <a:pt x="50" y="14"/>
                    <a:pt x="48" y="15"/>
                  </a:cubicBezTo>
                  <a:cubicBezTo>
                    <a:pt x="47" y="17"/>
                    <a:pt x="45" y="19"/>
                    <a:pt x="43" y="21"/>
                  </a:cubicBezTo>
                  <a:cubicBezTo>
                    <a:pt x="42" y="23"/>
                    <a:pt x="40" y="26"/>
                    <a:pt x="39" y="28"/>
                  </a:cubicBezTo>
                  <a:cubicBezTo>
                    <a:pt x="38" y="30"/>
                    <a:pt x="36" y="32"/>
                    <a:pt x="35" y="35"/>
                  </a:cubicBezTo>
                  <a:cubicBezTo>
                    <a:pt x="34" y="37"/>
                    <a:pt x="33" y="40"/>
                    <a:pt x="32" y="42"/>
                  </a:cubicBezTo>
                  <a:cubicBezTo>
                    <a:pt x="31" y="44"/>
                    <a:pt x="31" y="46"/>
                    <a:pt x="30" y="49"/>
                  </a:cubicBezTo>
                  <a:cubicBezTo>
                    <a:pt x="30" y="51"/>
                    <a:pt x="29" y="53"/>
                    <a:pt x="29" y="55"/>
                  </a:cubicBezTo>
                  <a:cubicBezTo>
                    <a:pt x="28" y="57"/>
                    <a:pt x="28" y="58"/>
                    <a:pt x="28" y="60"/>
                  </a:cubicBezTo>
                  <a:cubicBezTo>
                    <a:pt x="28" y="61"/>
                    <a:pt x="28" y="61"/>
                    <a:pt x="28" y="62"/>
                  </a:cubicBezTo>
                  <a:cubicBezTo>
                    <a:pt x="27" y="63"/>
                    <a:pt x="27" y="63"/>
                    <a:pt x="27" y="64"/>
                  </a:cubicBezTo>
                  <a:cubicBezTo>
                    <a:pt x="27" y="67"/>
                    <a:pt x="27" y="68"/>
                    <a:pt x="27" y="68"/>
                  </a:cubicBezTo>
                  <a:lnTo>
                    <a:pt x="0" y="6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93" name="Freeform 233"/>
            <p:cNvSpPr>
              <a:spLocks/>
            </p:cNvSpPr>
            <p:nvPr/>
          </p:nvSpPr>
          <p:spPr bwMode="auto">
            <a:xfrm>
              <a:off x="4878388" y="6396039"/>
              <a:ext cx="295275" cy="300038"/>
            </a:xfrm>
            <a:custGeom>
              <a:avLst/>
              <a:gdLst>
                <a:gd name="T0" fmla="*/ 2147483646 w 71"/>
                <a:gd name="T1" fmla="*/ 2147483646 h 68"/>
                <a:gd name="T2" fmla="*/ 2147483646 w 71"/>
                <a:gd name="T3" fmla="*/ 2147483646 h 68"/>
                <a:gd name="T4" fmla="*/ 2147483646 w 71"/>
                <a:gd name="T5" fmla="*/ 2147483646 h 68"/>
                <a:gd name="T6" fmla="*/ 2147483646 w 71"/>
                <a:gd name="T7" fmla="*/ 2147483646 h 68"/>
                <a:gd name="T8" fmla="*/ 2147483646 w 71"/>
                <a:gd name="T9" fmla="*/ 2147483646 h 68"/>
                <a:gd name="T10" fmla="*/ 2147483646 w 71"/>
                <a:gd name="T11" fmla="*/ 2147483646 h 68"/>
                <a:gd name="T12" fmla="*/ 2147483646 w 71"/>
                <a:gd name="T13" fmla="*/ 2147483646 h 68"/>
                <a:gd name="T14" fmla="*/ 2147483646 w 71"/>
                <a:gd name="T15" fmla="*/ 2147483646 h 68"/>
                <a:gd name="T16" fmla="*/ 2147483646 w 71"/>
                <a:gd name="T17" fmla="*/ 2147483646 h 68"/>
                <a:gd name="T18" fmla="*/ 2147483646 w 71"/>
                <a:gd name="T19" fmla="*/ 2147483646 h 68"/>
                <a:gd name="T20" fmla="*/ 2147483646 w 71"/>
                <a:gd name="T21" fmla="*/ 2147483646 h 68"/>
                <a:gd name="T22" fmla="*/ 2147483646 w 71"/>
                <a:gd name="T23" fmla="*/ 2147483646 h 68"/>
                <a:gd name="T24" fmla="*/ 2147483646 w 71"/>
                <a:gd name="T25" fmla="*/ 2147483646 h 68"/>
                <a:gd name="T26" fmla="*/ 2147483646 w 71"/>
                <a:gd name="T27" fmla="*/ 2147483646 h 68"/>
                <a:gd name="T28" fmla="*/ 2147483646 w 71"/>
                <a:gd name="T29" fmla="*/ 2147483646 h 68"/>
                <a:gd name="T30" fmla="*/ 2147483646 w 71"/>
                <a:gd name="T31" fmla="*/ 2147483646 h 68"/>
                <a:gd name="T32" fmla="*/ 0 w 71"/>
                <a:gd name="T33" fmla="*/ 0 h 68"/>
                <a:gd name="T34" fmla="*/ 2147483646 w 71"/>
                <a:gd name="T35" fmla="*/ 0 h 68"/>
                <a:gd name="T36" fmla="*/ 2147483646 w 71"/>
                <a:gd name="T37" fmla="*/ 2147483646 h 68"/>
                <a:gd name="T38" fmla="*/ 2147483646 w 71"/>
                <a:gd name="T39" fmla="*/ 2147483646 h 68"/>
                <a:gd name="T40" fmla="*/ 2147483646 w 71"/>
                <a:gd name="T41" fmla="*/ 2147483646 h 68"/>
                <a:gd name="T42" fmla="*/ 2147483646 w 71"/>
                <a:gd name="T43" fmla="*/ 2147483646 h 68"/>
                <a:gd name="T44" fmla="*/ 2147483646 w 71"/>
                <a:gd name="T45" fmla="*/ 2147483646 h 68"/>
                <a:gd name="T46" fmla="*/ 2147483646 w 71"/>
                <a:gd name="T47" fmla="*/ 2147483646 h 68"/>
                <a:gd name="T48" fmla="*/ 2147483646 w 71"/>
                <a:gd name="T49" fmla="*/ 2147483646 h 68"/>
                <a:gd name="T50" fmla="*/ 2147483646 w 71"/>
                <a:gd name="T51" fmla="*/ 2147483646 h 68"/>
                <a:gd name="T52" fmla="*/ 2147483646 w 71"/>
                <a:gd name="T53" fmla="*/ 2147483646 h 68"/>
                <a:gd name="T54" fmla="*/ 2147483646 w 71"/>
                <a:gd name="T55" fmla="*/ 2147483646 h 68"/>
                <a:gd name="T56" fmla="*/ 2147483646 w 71"/>
                <a:gd name="T57" fmla="*/ 2147483646 h 68"/>
                <a:gd name="T58" fmla="*/ 2147483646 w 71"/>
                <a:gd name="T59" fmla="*/ 2147483646 h 68"/>
                <a:gd name="T60" fmla="*/ 2147483646 w 71"/>
                <a:gd name="T61" fmla="*/ 2147483646 h 68"/>
                <a:gd name="T62" fmla="*/ 2147483646 w 71"/>
                <a:gd name="T63" fmla="*/ 2147483646 h 68"/>
                <a:gd name="T64" fmla="*/ 2147483646 w 71"/>
                <a:gd name="T65" fmla="*/ 2147483646 h 68"/>
                <a:gd name="T66" fmla="*/ 2147483646 w 71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1"/>
                <a:gd name="T103" fmla="*/ 0 h 68"/>
                <a:gd name="T104" fmla="*/ 71 w 71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1" h="68">
                  <a:moveTo>
                    <a:pt x="45" y="68"/>
                  </a:moveTo>
                  <a:cubicBezTo>
                    <a:pt x="45" y="68"/>
                    <a:pt x="45" y="67"/>
                    <a:pt x="44" y="64"/>
                  </a:cubicBezTo>
                  <a:cubicBezTo>
                    <a:pt x="44" y="63"/>
                    <a:pt x="44" y="63"/>
                    <a:pt x="44" y="62"/>
                  </a:cubicBezTo>
                  <a:cubicBezTo>
                    <a:pt x="44" y="61"/>
                    <a:pt x="44" y="61"/>
                    <a:pt x="44" y="60"/>
                  </a:cubicBezTo>
                  <a:cubicBezTo>
                    <a:pt x="44" y="58"/>
                    <a:pt x="43" y="57"/>
                    <a:pt x="43" y="55"/>
                  </a:cubicBezTo>
                  <a:cubicBezTo>
                    <a:pt x="43" y="53"/>
                    <a:pt x="42" y="51"/>
                    <a:pt x="42" y="49"/>
                  </a:cubicBezTo>
                  <a:cubicBezTo>
                    <a:pt x="41" y="46"/>
                    <a:pt x="40" y="44"/>
                    <a:pt x="39" y="42"/>
                  </a:cubicBezTo>
                  <a:cubicBezTo>
                    <a:pt x="39" y="40"/>
                    <a:pt x="38" y="37"/>
                    <a:pt x="37" y="35"/>
                  </a:cubicBezTo>
                  <a:cubicBezTo>
                    <a:pt x="35" y="32"/>
                    <a:pt x="34" y="30"/>
                    <a:pt x="33" y="28"/>
                  </a:cubicBezTo>
                  <a:cubicBezTo>
                    <a:pt x="31" y="26"/>
                    <a:pt x="30" y="23"/>
                    <a:pt x="28" y="21"/>
                  </a:cubicBezTo>
                  <a:cubicBezTo>
                    <a:pt x="27" y="19"/>
                    <a:pt x="25" y="17"/>
                    <a:pt x="23" y="15"/>
                  </a:cubicBezTo>
                  <a:cubicBezTo>
                    <a:pt x="21" y="14"/>
                    <a:pt x="20" y="12"/>
                    <a:pt x="18" y="10"/>
                  </a:cubicBezTo>
                  <a:cubicBezTo>
                    <a:pt x="17" y="10"/>
                    <a:pt x="16" y="9"/>
                    <a:pt x="15" y="8"/>
                  </a:cubicBezTo>
                  <a:cubicBezTo>
                    <a:pt x="14" y="7"/>
                    <a:pt x="13" y="7"/>
                    <a:pt x="12" y="6"/>
                  </a:cubicBezTo>
                  <a:cubicBezTo>
                    <a:pt x="11" y="5"/>
                    <a:pt x="9" y="4"/>
                    <a:pt x="7" y="3"/>
                  </a:cubicBezTo>
                  <a:cubicBezTo>
                    <a:pt x="6" y="2"/>
                    <a:pt x="5" y="2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4" y="0"/>
                  </a:cubicBezTo>
                  <a:cubicBezTo>
                    <a:pt x="5" y="0"/>
                    <a:pt x="7" y="1"/>
                    <a:pt x="8" y="1"/>
                  </a:cubicBezTo>
                  <a:cubicBezTo>
                    <a:pt x="10" y="1"/>
                    <a:pt x="12" y="2"/>
                    <a:pt x="14" y="2"/>
                  </a:cubicBezTo>
                  <a:cubicBezTo>
                    <a:pt x="15" y="3"/>
                    <a:pt x="16" y="3"/>
                    <a:pt x="18" y="3"/>
                  </a:cubicBezTo>
                  <a:cubicBezTo>
                    <a:pt x="19" y="4"/>
                    <a:pt x="20" y="4"/>
                    <a:pt x="21" y="5"/>
                  </a:cubicBezTo>
                  <a:cubicBezTo>
                    <a:pt x="24" y="6"/>
                    <a:pt x="26" y="7"/>
                    <a:pt x="29" y="8"/>
                  </a:cubicBezTo>
                  <a:cubicBezTo>
                    <a:pt x="31" y="10"/>
                    <a:pt x="34" y="11"/>
                    <a:pt x="36" y="13"/>
                  </a:cubicBezTo>
                  <a:cubicBezTo>
                    <a:pt x="39" y="15"/>
                    <a:pt x="41" y="17"/>
                    <a:pt x="43" y="19"/>
                  </a:cubicBezTo>
                  <a:cubicBezTo>
                    <a:pt x="46" y="21"/>
                    <a:pt x="48" y="23"/>
                    <a:pt x="50" y="26"/>
                  </a:cubicBezTo>
                  <a:cubicBezTo>
                    <a:pt x="52" y="28"/>
                    <a:pt x="54" y="31"/>
                    <a:pt x="56" y="33"/>
                  </a:cubicBezTo>
                  <a:cubicBezTo>
                    <a:pt x="57" y="35"/>
                    <a:pt x="59" y="38"/>
                    <a:pt x="61" y="40"/>
                  </a:cubicBezTo>
                  <a:cubicBezTo>
                    <a:pt x="62" y="42"/>
                    <a:pt x="63" y="45"/>
                    <a:pt x="64" y="47"/>
                  </a:cubicBezTo>
                  <a:cubicBezTo>
                    <a:pt x="66" y="49"/>
                    <a:pt x="67" y="51"/>
                    <a:pt x="68" y="53"/>
                  </a:cubicBezTo>
                  <a:cubicBezTo>
                    <a:pt x="68" y="54"/>
                    <a:pt x="68" y="54"/>
                    <a:pt x="69" y="55"/>
                  </a:cubicBezTo>
                  <a:cubicBezTo>
                    <a:pt x="69" y="56"/>
                    <a:pt x="69" y="57"/>
                    <a:pt x="70" y="57"/>
                  </a:cubicBezTo>
                  <a:cubicBezTo>
                    <a:pt x="71" y="60"/>
                    <a:pt x="71" y="61"/>
                    <a:pt x="71" y="61"/>
                  </a:cubicBezTo>
                  <a:lnTo>
                    <a:pt x="45" y="6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94" name="Freeform 234"/>
            <p:cNvSpPr>
              <a:spLocks/>
            </p:cNvSpPr>
            <p:nvPr/>
          </p:nvSpPr>
          <p:spPr bwMode="auto">
            <a:xfrm>
              <a:off x="5057776" y="6354764"/>
              <a:ext cx="111125" cy="344488"/>
            </a:xfrm>
            <a:custGeom>
              <a:avLst/>
              <a:gdLst>
                <a:gd name="T0" fmla="*/ 0 w 27"/>
                <a:gd name="T1" fmla="*/ 2147483646 h 78"/>
                <a:gd name="T2" fmla="*/ 0 w 27"/>
                <a:gd name="T3" fmla="*/ 2147483646 h 78"/>
                <a:gd name="T4" fmla="*/ 2147483646 w 27"/>
                <a:gd name="T5" fmla="*/ 2147483646 h 78"/>
                <a:gd name="T6" fmla="*/ 2147483646 w 27"/>
                <a:gd name="T7" fmla="*/ 2147483646 h 78"/>
                <a:gd name="T8" fmla="*/ 2147483646 w 27"/>
                <a:gd name="T9" fmla="*/ 2147483646 h 78"/>
                <a:gd name="T10" fmla="*/ 2147483646 w 27"/>
                <a:gd name="T11" fmla="*/ 2147483646 h 78"/>
                <a:gd name="T12" fmla="*/ 2147483646 w 27"/>
                <a:gd name="T13" fmla="*/ 2147483646 h 78"/>
                <a:gd name="T14" fmla="*/ 2147483646 w 27"/>
                <a:gd name="T15" fmla="*/ 2147483646 h 78"/>
                <a:gd name="T16" fmla="*/ 2147483646 w 27"/>
                <a:gd name="T17" fmla="*/ 2147483646 h 78"/>
                <a:gd name="T18" fmla="*/ 2147483646 w 27"/>
                <a:gd name="T19" fmla="*/ 0 h 78"/>
                <a:gd name="T20" fmla="*/ 2147483646 w 27"/>
                <a:gd name="T21" fmla="*/ 2147483646 h 78"/>
                <a:gd name="T22" fmla="*/ 2147483646 w 27"/>
                <a:gd name="T23" fmla="*/ 2147483646 h 78"/>
                <a:gd name="T24" fmla="*/ 2147483646 w 27"/>
                <a:gd name="T25" fmla="*/ 2147483646 h 78"/>
                <a:gd name="T26" fmla="*/ 2147483646 w 27"/>
                <a:gd name="T27" fmla="*/ 2147483646 h 78"/>
                <a:gd name="T28" fmla="*/ 2147483646 w 27"/>
                <a:gd name="T29" fmla="*/ 2147483646 h 78"/>
                <a:gd name="T30" fmla="*/ 2147483646 w 27"/>
                <a:gd name="T31" fmla="*/ 2147483646 h 78"/>
                <a:gd name="T32" fmla="*/ 2147483646 w 27"/>
                <a:gd name="T33" fmla="*/ 2147483646 h 78"/>
                <a:gd name="T34" fmla="*/ 2147483646 w 27"/>
                <a:gd name="T35" fmla="*/ 2147483646 h 78"/>
                <a:gd name="T36" fmla="*/ 2147483646 w 27"/>
                <a:gd name="T37" fmla="*/ 2147483646 h 78"/>
                <a:gd name="T38" fmla="*/ 0 w 27"/>
                <a:gd name="T39" fmla="*/ 2147483646 h 7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7"/>
                <a:gd name="T61" fmla="*/ 0 h 78"/>
                <a:gd name="T62" fmla="*/ 27 w 27"/>
                <a:gd name="T63" fmla="*/ 78 h 7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7" h="78">
                  <a:moveTo>
                    <a:pt x="0" y="78"/>
                  </a:moveTo>
                  <a:cubicBezTo>
                    <a:pt x="0" y="78"/>
                    <a:pt x="0" y="76"/>
                    <a:pt x="0" y="74"/>
                  </a:cubicBezTo>
                  <a:cubicBezTo>
                    <a:pt x="0" y="72"/>
                    <a:pt x="0" y="68"/>
                    <a:pt x="1" y="64"/>
                  </a:cubicBezTo>
                  <a:cubicBezTo>
                    <a:pt x="2" y="57"/>
                    <a:pt x="3" y="46"/>
                    <a:pt x="6" y="36"/>
                  </a:cubicBezTo>
                  <a:cubicBezTo>
                    <a:pt x="7" y="31"/>
                    <a:pt x="8" y="26"/>
                    <a:pt x="10" y="22"/>
                  </a:cubicBezTo>
                  <a:cubicBezTo>
                    <a:pt x="11" y="20"/>
                    <a:pt x="12" y="17"/>
                    <a:pt x="13" y="15"/>
                  </a:cubicBezTo>
                  <a:cubicBezTo>
                    <a:pt x="14" y="13"/>
                    <a:pt x="15" y="11"/>
                    <a:pt x="16" y="10"/>
                  </a:cubicBezTo>
                  <a:cubicBezTo>
                    <a:pt x="17" y="8"/>
                    <a:pt x="18" y="7"/>
                    <a:pt x="19" y="6"/>
                  </a:cubicBezTo>
                  <a:cubicBezTo>
                    <a:pt x="20" y="4"/>
                    <a:pt x="21" y="3"/>
                    <a:pt x="22" y="3"/>
                  </a:cubicBezTo>
                  <a:cubicBezTo>
                    <a:pt x="23" y="1"/>
                    <a:pt x="24" y="0"/>
                    <a:pt x="24" y="0"/>
                  </a:cubicBezTo>
                  <a:cubicBezTo>
                    <a:pt x="24" y="0"/>
                    <a:pt x="24" y="1"/>
                    <a:pt x="23" y="3"/>
                  </a:cubicBezTo>
                  <a:cubicBezTo>
                    <a:pt x="22" y="4"/>
                    <a:pt x="22" y="5"/>
                    <a:pt x="21" y="7"/>
                  </a:cubicBezTo>
                  <a:cubicBezTo>
                    <a:pt x="21" y="8"/>
                    <a:pt x="20" y="10"/>
                    <a:pt x="20" y="11"/>
                  </a:cubicBezTo>
                  <a:cubicBezTo>
                    <a:pt x="20" y="13"/>
                    <a:pt x="19" y="15"/>
                    <a:pt x="19" y="17"/>
                  </a:cubicBezTo>
                  <a:cubicBezTo>
                    <a:pt x="19" y="19"/>
                    <a:pt x="19" y="21"/>
                    <a:pt x="19" y="24"/>
                  </a:cubicBezTo>
                  <a:cubicBezTo>
                    <a:pt x="19" y="28"/>
                    <a:pt x="19" y="33"/>
                    <a:pt x="19" y="37"/>
                  </a:cubicBezTo>
                  <a:cubicBezTo>
                    <a:pt x="20" y="47"/>
                    <a:pt x="22" y="56"/>
                    <a:pt x="24" y="63"/>
                  </a:cubicBezTo>
                  <a:cubicBezTo>
                    <a:pt x="25" y="67"/>
                    <a:pt x="25" y="69"/>
                    <a:pt x="26" y="71"/>
                  </a:cubicBezTo>
                  <a:cubicBezTo>
                    <a:pt x="27" y="73"/>
                    <a:pt x="27" y="74"/>
                    <a:pt x="27" y="74"/>
                  </a:cubicBezTo>
                  <a:lnTo>
                    <a:pt x="0" y="7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95" name="Freeform 235"/>
            <p:cNvSpPr>
              <a:spLocks/>
            </p:cNvSpPr>
            <p:nvPr/>
          </p:nvSpPr>
          <p:spPr bwMode="auto">
            <a:xfrm>
              <a:off x="4965701" y="6073776"/>
              <a:ext cx="382588" cy="404813"/>
            </a:xfrm>
            <a:custGeom>
              <a:avLst/>
              <a:gdLst>
                <a:gd name="T0" fmla="*/ 2147483646 w 92"/>
                <a:gd name="T1" fmla="*/ 2147483646 h 92"/>
                <a:gd name="T2" fmla="*/ 2147483646 w 92"/>
                <a:gd name="T3" fmla="*/ 2147483646 h 92"/>
                <a:gd name="T4" fmla="*/ 2147483646 w 92"/>
                <a:gd name="T5" fmla="*/ 2147483646 h 92"/>
                <a:gd name="T6" fmla="*/ 2147483646 w 92"/>
                <a:gd name="T7" fmla="*/ 2147483646 h 92"/>
                <a:gd name="T8" fmla="*/ 2147483646 w 92"/>
                <a:gd name="T9" fmla="*/ 0 h 92"/>
                <a:gd name="T10" fmla="*/ 2147483646 w 92"/>
                <a:gd name="T11" fmla="*/ 2147483646 h 92"/>
                <a:gd name="T12" fmla="*/ 2147483646 w 92"/>
                <a:gd name="T13" fmla="*/ 2147483646 h 92"/>
                <a:gd name="T14" fmla="*/ 2147483646 w 92"/>
                <a:gd name="T15" fmla="*/ 2147483646 h 92"/>
                <a:gd name="T16" fmla="*/ 0 w 92"/>
                <a:gd name="T17" fmla="*/ 2147483646 h 92"/>
                <a:gd name="T18" fmla="*/ 2147483646 w 92"/>
                <a:gd name="T19" fmla="*/ 2147483646 h 92"/>
                <a:gd name="T20" fmla="*/ 2147483646 w 92"/>
                <a:gd name="T21" fmla="*/ 2147483646 h 92"/>
                <a:gd name="T22" fmla="*/ 2147483646 w 92"/>
                <a:gd name="T23" fmla="*/ 2147483646 h 92"/>
                <a:gd name="T24" fmla="*/ 2147483646 w 92"/>
                <a:gd name="T25" fmla="*/ 2147483646 h 92"/>
                <a:gd name="T26" fmla="*/ 2147483646 w 92"/>
                <a:gd name="T27" fmla="*/ 2147483646 h 92"/>
                <a:gd name="T28" fmla="*/ 2147483646 w 92"/>
                <a:gd name="T29" fmla="*/ 2147483646 h 92"/>
                <a:gd name="T30" fmla="*/ 2147483646 w 92"/>
                <a:gd name="T31" fmla="*/ 2147483646 h 92"/>
                <a:gd name="T32" fmla="*/ 2147483646 w 92"/>
                <a:gd name="T33" fmla="*/ 2147483646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"/>
                <a:gd name="T52" fmla="*/ 0 h 92"/>
                <a:gd name="T53" fmla="*/ 92 w 92"/>
                <a:gd name="T54" fmla="*/ 92 h 9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" h="92">
                  <a:moveTo>
                    <a:pt x="92" y="44"/>
                  </a:moveTo>
                  <a:cubicBezTo>
                    <a:pt x="83" y="36"/>
                    <a:pt x="75" y="34"/>
                    <a:pt x="69" y="34"/>
                  </a:cubicBezTo>
                  <a:cubicBezTo>
                    <a:pt x="77" y="24"/>
                    <a:pt x="77" y="12"/>
                    <a:pt x="77" y="12"/>
                  </a:cubicBezTo>
                  <a:cubicBezTo>
                    <a:pt x="65" y="13"/>
                    <a:pt x="58" y="17"/>
                    <a:pt x="53" y="22"/>
                  </a:cubicBezTo>
                  <a:cubicBezTo>
                    <a:pt x="53" y="8"/>
                    <a:pt x="43" y="0"/>
                    <a:pt x="43" y="0"/>
                  </a:cubicBezTo>
                  <a:cubicBezTo>
                    <a:pt x="36" y="9"/>
                    <a:pt x="34" y="17"/>
                    <a:pt x="34" y="23"/>
                  </a:cubicBezTo>
                  <a:cubicBezTo>
                    <a:pt x="24" y="15"/>
                    <a:pt x="11" y="15"/>
                    <a:pt x="11" y="15"/>
                  </a:cubicBezTo>
                  <a:cubicBezTo>
                    <a:pt x="13" y="27"/>
                    <a:pt x="16" y="34"/>
                    <a:pt x="21" y="38"/>
                  </a:cubicBezTo>
                  <a:cubicBezTo>
                    <a:pt x="8" y="39"/>
                    <a:pt x="0" y="48"/>
                    <a:pt x="0" y="48"/>
                  </a:cubicBezTo>
                  <a:cubicBezTo>
                    <a:pt x="8" y="56"/>
                    <a:pt x="16" y="58"/>
                    <a:pt x="23" y="58"/>
                  </a:cubicBezTo>
                  <a:cubicBezTo>
                    <a:pt x="14" y="68"/>
                    <a:pt x="15" y="80"/>
                    <a:pt x="15" y="80"/>
                  </a:cubicBezTo>
                  <a:cubicBezTo>
                    <a:pt x="26" y="79"/>
                    <a:pt x="33" y="75"/>
                    <a:pt x="38" y="71"/>
                  </a:cubicBezTo>
                  <a:cubicBezTo>
                    <a:pt x="39" y="84"/>
                    <a:pt x="48" y="92"/>
                    <a:pt x="48" y="92"/>
                  </a:cubicBezTo>
                  <a:cubicBezTo>
                    <a:pt x="55" y="84"/>
                    <a:pt x="58" y="76"/>
                    <a:pt x="58" y="69"/>
                  </a:cubicBezTo>
                  <a:cubicBezTo>
                    <a:pt x="68" y="78"/>
                    <a:pt x="80" y="77"/>
                    <a:pt x="80" y="77"/>
                  </a:cubicBezTo>
                  <a:cubicBezTo>
                    <a:pt x="79" y="66"/>
                    <a:pt x="75" y="58"/>
                    <a:pt x="70" y="54"/>
                  </a:cubicBezTo>
                  <a:cubicBezTo>
                    <a:pt x="84" y="53"/>
                    <a:pt x="92" y="44"/>
                    <a:pt x="92" y="44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96" name="Oval 236"/>
            <p:cNvSpPr>
              <a:spLocks noChangeArrowheads="1"/>
            </p:cNvSpPr>
            <p:nvPr/>
          </p:nvSpPr>
          <p:spPr bwMode="auto">
            <a:xfrm>
              <a:off x="5091113" y="6205539"/>
              <a:ext cx="133350" cy="1412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97" name="Oval 237"/>
            <p:cNvSpPr>
              <a:spLocks noChangeArrowheads="1"/>
            </p:cNvSpPr>
            <p:nvPr/>
          </p:nvSpPr>
          <p:spPr bwMode="auto">
            <a:xfrm>
              <a:off x="5111751" y="6232526"/>
              <a:ext cx="87313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998" name="Freeform 238"/>
            <p:cNvSpPr>
              <a:spLocks/>
            </p:cNvSpPr>
            <p:nvPr/>
          </p:nvSpPr>
          <p:spPr bwMode="auto">
            <a:xfrm>
              <a:off x="2243138" y="6188076"/>
              <a:ext cx="446088" cy="550863"/>
            </a:xfrm>
            <a:custGeom>
              <a:avLst/>
              <a:gdLst>
                <a:gd name="T0" fmla="*/ 0 w 107"/>
                <a:gd name="T1" fmla="*/ 2147483646 h 125"/>
                <a:gd name="T2" fmla="*/ 0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2147483646 w 107"/>
                <a:gd name="T25" fmla="*/ 2147483646 h 125"/>
                <a:gd name="T26" fmla="*/ 2147483646 w 107"/>
                <a:gd name="T27" fmla="*/ 2147483646 h 125"/>
                <a:gd name="T28" fmla="*/ 2147483646 w 107"/>
                <a:gd name="T29" fmla="*/ 0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0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0" y="123"/>
                  </a:moveTo>
                  <a:cubicBezTo>
                    <a:pt x="0" y="123"/>
                    <a:pt x="0" y="122"/>
                    <a:pt x="0" y="121"/>
                  </a:cubicBezTo>
                  <a:cubicBezTo>
                    <a:pt x="0" y="119"/>
                    <a:pt x="1" y="117"/>
                    <a:pt x="1" y="115"/>
                  </a:cubicBezTo>
                  <a:cubicBezTo>
                    <a:pt x="2" y="110"/>
                    <a:pt x="4" y="103"/>
                    <a:pt x="7" y="96"/>
                  </a:cubicBezTo>
                  <a:cubicBezTo>
                    <a:pt x="9" y="88"/>
                    <a:pt x="13" y="79"/>
                    <a:pt x="18" y="70"/>
                  </a:cubicBezTo>
                  <a:cubicBezTo>
                    <a:pt x="20" y="65"/>
                    <a:pt x="23" y="60"/>
                    <a:pt x="25" y="56"/>
                  </a:cubicBezTo>
                  <a:cubicBezTo>
                    <a:pt x="28" y="51"/>
                    <a:pt x="31" y="47"/>
                    <a:pt x="35" y="42"/>
                  </a:cubicBezTo>
                  <a:cubicBezTo>
                    <a:pt x="38" y="38"/>
                    <a:pt x="42" y="34"/>
                    <a:pt x="46" y="30"/>
                  </a:cubicBezTo>
                  <a:cubicBezTo>
                    <a:pt x="50" y="27"/>
                    <a:pt x="54" y="23"/>
                    <a:pt x="58" y="20"/>
                  </a:cubicBezTo>
                  <a:cubicBezTo>
                    <a:pt x="60" y="19"/>
                    <a:pt x="62" y="17"/>
                    <a:pt x="64" y="16"/>
                  </a:cubicBezTo>
                  <a:cubicBezTo>
                    <a:pt x="66" y="15"/>
                    <a:pt x="68" y="14"/>
                    <a:pt x="70" y="12"/>
                  </a:cubicBezTo>
                  <a:cubicBezTo>
                    <a:pt x="74" y="10"/>
                    <a:pt x="78" y="8"/>
                    <a:pt x="82" y="7"/>
                  </a:cubicBezTo>
                  <a:cubicBezTo>
                    <a:pt x="85" y="5"/>
                    <a:pt x="89" y="5"/>
                    <a:pt x="92" y="4"/>
                  </a:cubicBezTo>
                  <a:cubicBezTo>
                    <a:pt x="95" y="3"/>
                    <a:pt x="98" y="2"/>
                    <a:pt x="100" y="2"/>
                  </a:cubicBezTo>
                  <a:cubicBezTo>
                    <a:pt x="105" y="1"/>
                    <a:pt x="107" y="0"/>
                    <a:pt x="107" y="0"/>
                  </a:cubicBezTo>
                  <a:cubicBezTo>
                    <a:pt x="107" y="0"/>
                    <a:pt x="105" y="1"/>
                    <a:pt x="100" y="3"/>
                  </a:cubicBezTo>
                  <a:cubicBezTo>
                    <a:pt x="98" y="4"/>
                    <a:pt x="96" y="5"/>
                    <a:pt x="93" y="6"/>
                  </a:cubicBezTo>
                  <a:cubicBezTo>
                    <a:pt x="90" y="7"/>
                    <a:pt x="87" y="9"/>
                    <a:pt x="84" y="11"/>
                  </a:cubicBezTo>
                  <a:cubicBezTo>
                    <a:pt x="80" y="13"/>
                    <a:pt x="77" y="15"/>
                    <a:pt x="74" y="18"/>
                  </a:cubicBezTo>
                  <a:cubicBezTo>
                    <a:pt x="72" y="19"/>
                    <a:pt x="70" y="21"/>
                    <a:pt x="69" y="22"/>
                  </a:cubicBezTo>
                  <a:cubicBezTo>
                    <a:pt x="67" y="24"/>
                    <a:pt x="65" y="25"/>
                    <a:pt x="64" y="27"/>
                  </a:cubicBezTo>
                  <a:cubicBezTo>
                    <a:pt x="60" y="30"/>
                    <a:pt x="57" y="34"/>
                    <a:pt x="54" y="38"/>
                  </a:cubicBezTo>
                  <a:cubicBezTo>
                    <a:pt x="52" y="42"/>
                    <a:pt x="49" y="46"/>
                    <a:pt x="47" y="50"/>
                  </a:cubicBezTo>
                  <a:cubicBezTo>
                    <a:pt x="37" y="68"/>
                    <a:pt x="32" y="87"/>
                    <a:pt x="30" y="101"/>
                  </a:cubicBezTo>
                  <a:cubicBezTo>
                    <a:pt x="29" y="108"/>
                    <a:pt x="28" y="115"/>
                    <a:pt x="28" y="119"/>
                  </a:cubicBezTo>
                  <a:cubicBezTo>
                    <a:pt x="28" y="121"/>
                    <a:pt x="28" y="122"/>
                    <a:pt x="28" y="123"/>
                  </a:cubicBezTo>
                  <a:cubicBezTo>
                    <a:pt x="28" y="124"/>
                    <a:pt x="28" y="125"/>
                    <a:pt x="28" y="125"/>
                  </a:cubicBezTo>
                  <a:lnTo>
                    <a:pt x="0" y="123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6999" name="Freeform 239"/>
            <p:cNvSpPr>
              <a:spLocks/>
            </p:cNvSpPr>
            <p:nvPr/>
          </p:nvSpPr>
          <p:spPr bwMode="auto">
            <a:xfrm>
              <a:off x="1955801" y="6188076"/>
              <a:ext cx="446088" cy="550863"/>
            </a:xfrm>
            <a:custGeom>
              <a:avLst/>
              <a:gdLst>
                <a:gd name="T0" fmla="*/ 2147483646 w 107"/>
                <a:gd name="T1" fmla="*/ 2147483646 h 125"/>
                <a:gd name="T2" fmla="*/ 2147483646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0 w 107"/>
                <a:gd name="T25" fmla="*/ 0 h 125"/>
                <a:gd name="T26" fmla="*/ 2147483646 w 107"/>
                <a:gd name="T27" fmla="*/ 2147483646 h 125"/>
                <a:gd name="T28" fmla="*/ 2147483646 w 107"/>
                <a:gd name="T29" fmla="*/ 2147483646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2147483646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79" y="125"/>
                  </a:moveTo>
                  <a:cubicBezTo>
                    <a:pt x="79" y="125"/>
                    <a:pt x="79" y="124"/>
                    <a:pt x="79" y="123"/>
                  </a:cubicBezTo>
                  <a:cubicBezTo>
                    <a:pt x="79" y="122"/>
                    <a:pt x="79" y="121"/>
                    <a:pt x="79" y="119"/>
                  </a:cubicBezTo>
                  <a:cubicBezTo>
                    <a:pt x="79" y="115"/>
                    <a:pt x="78" y="108"/>
                    <a:pt x="77" y="101"/>
                  </a:cubicBezTo>
                  <a:cubicBezTo>
                    <a:pt x="75" y="87"/>
                    <a:pt x="70" y="68"/>
                    <a:pt x="60" y="50"/>
                  </a:cubicBezTo>
                  <a:cubicBezTo>
                    <a:pt x="58" y="46"/>
                    <a:pt x="55" y="42"/>
                    <a:pt x="52" y="38"/>
                  </a:cubicBezTo>
                  <a:cubicBezTo>
                    <a:pt x="50" y="34"/>
                    <a:pt x="46" y="30"/>
                    <a:pt x="43" y="27"/>
                  </a:cubicBezTo>
                  <a:cubicBezTo>
                    <a:pt x="42" y="25"/>
                    <a:pt x="40" y="24"/>
                    <a:pt x="38" y="22"/>
                  </a:cubicBezTo>
                  <a:cubicBezTo>
                    <a:pt x="36" y="21"/>
                    <a:pt x="35" y="19"/>
                    <a:pt x="33" y="18"/>
                  </a:cubicBezTo>
                  <a:cubicBezTo>
                    <a:pt x="30" y="15"/>
                    <a:pt x="26" y="13"/>
                    <a:pt x="23" y="11"/>
                  </a:cubicBezTo>
                  <a:cubicBezTo>
                    <a:pt x="20" y="9"/>
                    <a:pt x="17" y="7"/>
                    <a:pt x="14" y="6"/>
                  </a:cubicBezTo>
                  <a:cubicBezTo>
                    <a:pt x="11" y="5"/>
                    <a:pt x="8" y="4"/>
                    <a:pt x="6" y="3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1"/>
                    <a:pt x="7" y="2"/>
                  </a:cubicBezTo>
                  <a:cubicBezTo>
                    <a:pt x="9" y="2"/>
                    <a:pt x="12" y="3"/>
                    <a:pt x="15" y="4"/>
                  </a:cubicBezTo>
                  <a:cubicBezTo>
                    <a:pt x="18" y="5"/>
                    <a:pt x="21" y="5"/>
                    <a:pt x="25" y="7"/>
                  </a:cubicBezTo>
                  <a:cubicBezTo>
                    <a:pt x="29" y="8"/>
                    <a:pt x="33" y="10"/>
                    <a:pt x="37" y="12"/>
                  </a:cubicBezTo>
                  <a:cubicBezTo>
                    <a:pt x="39" y="14"/>
                    <a:pt x="41" y="15"/>
                    <a:pt x="43" y="16"/>
                  </a:cubicBezTo>
                  <a:cubicBezTo>
                    <a:pt x="45" y="17"/>
                    <a:pt x="47" y="19"/>
                    <a:pt x="49" y="20"/>
                  </a:cubicBezTo>
                  <a:cubicBezTo>
                    <a:pt x="53" y="23"/>
                    <a:pt x="57" y="27"/>
                    <a:pt x="61" y="30"/>
                  </a:cubicBezTo>
                  <a:cubicBezTo>
                    <a:pt x="65" y="34"/>
                    <a:pt x="68" y="38"/>
                    <a:pt x="72" y="42"/>
                  </a:cubicBezTo>
                  <a:cubicBezTo>
                    <a:pt x="75" y="47"/>
                    <a:pt x="78" y="51"/>
                    <a:pt x="81" y="56"/>
                  </a:cubicBezTo>
                  <a:cubicBezTo>
                    <a:pt x="84" y="60"/>
                    <a:pt x="87" y="65"/>
                    <a:pt x="89" y="70"/>
                  </a:cubicBezTo>
                  <a:cubicBezTo>
                    <a:pt x="94" y="79"/>
                    <a:pt x="97" y="88"/>
                    <a:pt x="100" y="96"/>
                  </a:cubicBezTo>
                  <a:cubicBezTo>
                    <a:pt x="103" y="103"/>
                    <a:pt x="104" y="110"/>
                    <a:pt x="105" y="115"/>
                  </a:cubicBezTo>
                  <a:cubicBezTo>
                    <a:pt x="106" y="117"/>
                    <a:pt x="106" y="119"/>
                    <a:pt x="107" y="121"/>
                  </a:cubicBezTo>
                  <a:cubicBezTo>
                    <a:pt x="107" y="122"/>
                    <a:pt x="107" y="123"/>
                    <a:pt x="107" y="123"/>
                  </a:cubicBezTo>
                  <a:lnTo>
                    <a:pt x="79" y="12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00" name="Freeform 240"/>
            <p:cNvSpPr>
              <a:spLocks/>
            </p:cNvSpPr>
            <p:nvPr/>
          </p:nvSpPr>
          <p:spPr bwMode="auto">
            <a:xfrm>
              <a:off x="2263776" y="6430964"/>
              <a:ext cx="458788" cy="307975"/>
            </a:xfrm>
            <a:custGeom>
              <a:avLst/>
              <a:gdLst>
                <a:gd name="T0" fmla="*/ 0 w 110"/>
                <a:gd name="T1" fmla="*/ 2147483646 h 70"/>
                <a:gd name="T2" fmla="*/ 0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0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2147483646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2147483646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0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0" y="65"/>
                  </a:moveTo>
                  <a:cubicBezTo>
                    <a:pt x="0" y="65"/>
                    <a:pt x="0" y="64"/>
                    <a:pt x="0" y="63"/>
                  </a:cubicBezTo>
                  <a:cubicBezTo>
                    <a:pt x="1" y="62"/>
                    <a:pt x="1" y="62"/>
                    <a:pt x="1" y="61"/>
                  </a:cubicBezTo>
                  <a:cubicBezTo>
                    <a:pt x="1" y="60"/>
                    <a:pt x="2" y="59"/>
                    <a:pt x="2" y="58"/>
                  </a:cubicBezTo>
                  <a:cubicBezTo>
                    <a:pt x="3" y="56"/>
                    <a:pt x="4" y="54"/>
                    <a:pt x="5" y="51"/>
                  </a:cubicBezTo>
                  <a:cubicBezTo>
                    <a:pt x="6" y="49"/>
                    <a:pt x="8" y="46"/>
                    <a:pt x="10" y="43"/>
                  </a:cubicBezTo>
                  <a:cubicBezTo>
                    <a:pt x="11" y="40"/>
                    <a:pt x="14" y="37"/>
                    <a:pt x="16" y="34"/>
                  </a:cubicBezTo>
                  <a:cubicBezTo>
                    <a:pt x="19" y="31"/>
                    <a:pt x="21" y="28"/>
                    <a:pt x="24" y="26"/>
                  </a:cubicBezTo>
                  <a:cubicBezTo>
                    <a:pt x="26" y="24"/>
                    <a:pt x="27" y="23"/>
                    <a:pt x="29" y="21"/>
                  </a:cubicBezTo>
                  <a:cubicBezTo>
                    <a:pt x="31" y="20"/>
                    <a:pt x="32" y="19"/>
                    <a:pt x="34" y="17"/>
                  </a:cubicBezTo>
                  <a:cubicBezTo>
                    <a:pt x="36" y="16"/>
                    <a:pt x="38" y="15"/>
                    <a:pt x="40" y="14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9" y="9"/>
                    <a:pt x="53" y="7"/>
                    <a:pt x="57" y="6"/>
                  </a:cubicBezTo>
                  <a:cubicBezTo>
                    <a:pt x="61" y="5"/>
                    <a:pt x="65" y="4"/>
                    <a:pt x="69" y="3"/>
                  </a:cubicBezTo>
                  <a:cubicBezTo>
                    <a:pt x="73" y="2"/>
                    <a:pt x="76" y="2"/>
                    <a:pt x="80" y="1"/>
                  </a:cubicBezTo>
                  <a:cubicBezTo>
                    <a:pt x="83" y="1"/>
                    <a:pt x="87" y="1"/>
                    <a:pt x="90" y="1"/>
                  </a:cubicBezTo>
                  <a:cubicBezTo>
                    <a:pt x="91" y="1"/>
                    <a:pt x="93" y="0"/>
                    <a:pt x="94" y="0"/>
                  </a:cubicBezTo>
                  <a:cubicBezTo>
                    <a:pt x="95" y="0"/>
                    <a:pt x="97" y="1"/>
                    <a:pt x="98" y="1"/>
                  </a:cubicBezTo>
                  <a:cubicBezTo>
                    <a:pt x="100" y="1"/>
                    <a:pt x="102" y="1"/>
                    <a:pt x="104" y="1"/>
                  </a:cubicBezTo>
                  <a:cubicBezTo>
                    <a:pt x="108" y="1"/>
                    <a:pt x="110" y="1"/>
                    <a:pt x="110" y="1"/>
                  </a:cubicBezTo>
                  <a:cubicBezTo>
                    <a:pt x="110" y="1"/>
                    <a:pt x="108" y="2"/>
                    <a:pt x="104" y="2"/>
                  </a:cubicBezTo>
                  <a:cubicBezTo>
                    <a:pt x="103" y="2"/>
                    <a:pt x="100" y="3"/>
                    <a:pt x="98" y="3"/>
                  </a:cubicBezTo>
                  <a:cubicBezTo>
                    <a:pt x="97" y="3"/>
                    <a:pt x="96" y="4"/>
                    <a:pt x="94" y="4"/>
                  </a:cubicBezTo>
                  <a:cubicBezTo>
                    <a:pt x="93" y="4"/>
                    <a:pt x="92" y="5"/>
                    <a:pt x="90" y="5"/>
                  </a:cubicBezTo>
                  <a:cubicBezTo>
                    <a:pt x="87" y="6"/>
                    <a:pt x="84" y="6"/>
                    <a:pt x="81" y="7"/>
                  </a:cubicBezTo>
                  <a:cubicBezTo>
                    <a:pt x="78" y="9"/>
                    <a:pt x="75" y="10"/>
                    <a:pt x="71" y="11"/>
                  </a:cubicBezTo>
                  <a:cubicBezTo>
                    <a:pt x="68" y="13"/>
                    <a:pt x="65" y="15"/>
                    <a:pt x="62" y="16"/>
                  </a:cubicBezTo>
                  <a:cubicBezTo>
                    <a:pt x="59" y="18"/>
                    <a:pt x="56" y="20"/>
                    <a:pt x="53" y="2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7" y="27"/>
                    <a:pt x="46" y="29"/>
                    <a:pt x="45" y="30"/>
                  </a:cubicBezTo>
                  <a:cubicBezTo>
                    <a:pt x="44" y="31"/>
                    <a:pt x="43" y="33"/>
                    <a:pt x="42" y="34"/>
                  </a:cubicBezTo>
                  <a:cubicBezTo>
                    <a:pt x="41" y="35"/>
                    <a:pt x="40" y="37"/>
                    <a:pt x="39" y="38"/>
                  </a:cubicBezTo>
                  <a:cubicBezTo>
                    <a:pt x="37" y="41"/>
                    <a:pt x="35" y="44"/>
                    <a:pt x="34" y="46"/>
                  </a:cubicBezTo>
                  <a:cubicBezTo>
                    <a:pt x="33" y="49"/>
                    <a:pt x="31" y="51"/>
                    <a:pt x="31" y="54"/>
                  </a:cubicBezTo>
                  <a:cubicBezTo>
                    <a:pt x="30" y="56"/>
                    <a:pt x="29" y="59"/>
                    <a:pt x="29" y="61"/>
                  </a:cubicBezTo>
                  <a:cubicBezTo>
                    <a:pt x="28" y="62"/>
                    <a:pt x="28" y="64"/>
                    <a:pt x="28" y="66"/>
                  </a:cubicBezTo>
                  <a:cubicBezTo>
                    <a:pt x="28" y="66"/>
                    <a:pt x="28" y="67"/>
                    <a:pt x="28" y="67"/>
                  </a:cubicBezTo>
                  <a:cubicBezTo>
                    <a:pt x="27" y="68"/>
                    <a:pt x="28" y="68"/>
                    <a:pt x="27" y="68"/>
                  </a:cubicBezTo>
                  <a:cubicBezTo>
                    <a:pt x="27" y="69"/>
                    <a:pt x="27" y="70"/>
                    <a:pt x="27" y="7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01" name="Freeform 241"/>
            <p:cNvSpPr>
              <a:spLocks/>
            </p:cNvSpPr>
            <p:nvPr/>
          </p:nvSpPr>
          <p:spPr bwMode="auto">
            <a:xfrm>
              <a:off x="1905001" y="6430964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2147483646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0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0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2147483646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83" y="70"/>
                  </a:moveTo>
                  <a:cubicBezTo>
                    <a:pt x="83" y="70"/>
                    <a:pt x="83" y="69"/>
                    <a:pt x="83" y="68"/>
                  </a:cubicBezTo>
                  <a:cubicBezTo>
                    <a:pt x="83" y="68"/>
                    <a:pt x="83" y="68"/>
                    <a:pt x="83" y="67"/>
                  </a:cubicBezTo>
                  <a:cubicBezTo>
                    <a:pt x="82" y="67"/>
                    <a:pt x="82" y="66"/>
                    <a:pt x="82" y="66"/>
                  </a:cubicBezTo>
                  <a:cubicBezTo>
                    <a:pt x="82" y="64"/>
                    <a:pt x="82" y="62"/>
                    <a:pt x="81" y="61"/>
                  </a:cubicBezTo>
                  <a:cubicBezTo>
                    <a:pt x="81" y="59"/>
                    <a:pt x="80" y="56"/>
                    <a:pt x="79" y="54"/>
                  </a:cubicBezTo>
                  <a:cubicBezTo>
                    <a:pt x="79" y="51"/>
                    <a:pt x="77" y="49"/>
                    <a:pt x="76" y="46"/>
                  </a:cubicBezTo>
                  <a:cubicBezTo>
                    <a:pt x="75" y="44"/>
                    <a:pt x="73" y="41"/>
                    <a:pt x="71" y="38"/>
                  </a:cubicBezTo>
                  <a:cubicBezTo>
                    <a:pt x="70" y="37"/>
                    <a:pt x="69" y="35"/>
                    <a:pt x="68" y="34"/>
                  </a:cubicBezTo>
                  <a:cubicBezTo>
                    <a:pt x="67" y="33"/>
                    <a:pt x="66" y="31"/>
                    <a:pt x="65" y="30"/>
                  </a:cubicBezTo>
                  <a:cubicBezTo>
                    <a:pt x="64" y="29"/>
                    <a:pt x="63" y="27"/>
                    <a:pt x="61" y="2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4" y="20"/>
                    <a:pt x="51" y="18"/>
                    <a:pt x="48" y="16"/>
                  </a:cubicBezTo>
                  <a:cubicBezTo>
                    <a:pt x="45" y="15"/>
                    <a:pt x="42" y="13"/>
                    <a:pt x="39" y="11"/>
                  </a:cubicBezTo>
                  <a:cubicBezTo>
                    <a:pt x="35" y="10"/>
                    <a:pt x="32" y="9"/>
                    <a:pt x="29" y="7"/>
                  </a:cubicBezTo>
                  <a:cubicBezTo>
                    <a:pt x="26" y="6"/>
                    <a:pt x="23" y="6"/>
                    <a:pt x="20" y="5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4" y="4"/>
                    <a:pt x="13" y="3"/>
                    <a:pt x="12" y="3"/>
                  </a:cubicBezTo>
                  <a:cubicBezTo>
                    <a:pt x="10" y="3"/>
                    <a:pt x="8" y="2"/>
                    <a:pt x="6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1"/>
                    <a:pt x="15" y="0"/>
                    <a:pt x="16" y="0"/>
                  </a:cubicBezTo>
                  <a:cubicBezTo>
                    <a:pt x="17" y="0"/>
                    <a:pt x="19" y="1"/>
                    <a:pt x="20" y="1"/>
                  </a:cubicBezTo>
                  <a:cubicBezTo>
                    <a:pt x="23" y="1"/>
                    <a:pt x="27" y="1"/>
                    <a:pt x="30" y="1"/>
                  </a:cubicBezTo>
                  <a:cubicBezTo>
                    <a:pt x="34" y="2"/>
                    <a:pt x="37" y="2"/>
                    <a:pt x="41" y="3"/>
                  </a:cubicBezTo>
                  <a:cubicBezTo>
                    <a:pt x="45" y="4"/>
                    <a:pt x="49" y="5"/>
                    <a:pt x="53" y="6"/>
                  </a:cubicBezTo>
                  <a:cubicBezTo>
                    <a:pt x="57" y="7"/>
                    <a:pt x="61" y="9"/>
                    <a:pt x="65" y="11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2" y="15"/>
                    <a:pt x="74" y="16"/>
                    <a:pt x="76" y="17"/>
                  </a:cubicBezTo>
                  <a:cubicBezTo>
                    <a:pt x="78" y="19"/>
                    <a:pt x="79" y="20"/>
                    <a:pt x="81" y="21"/>
                  </a:cubicBezTo>
                  <a:cubicBezTo>
                    <a:pt x="83" y="23"/>
                    <a:pt x="84" y="24"/>
                    <a:pt x="86" y="26"/>
                  </a:cubicBezTo>
                  <a:cubicBezTo>
                    <a:pt x="89" y="28"/>
                    <a:pt x="91" y="31"/>
                    <a:pt x="94" y="34"/>
                  </a:cubicBezTo>
                  <a:cubicBezTo>
                    <a:pt x="96" y="37"/>
                    <a:pt x="99" y="40"/>
                    <a:pt x="100" y="43"/>
                  </a:cubicBezTo>
                  <a:cubicBezTo>
                    <a:pt x="102" y="46"/>
                    <a:pt x="104" y="49"/>
                    <a:pt x="105" y="51"/>
                  </a:cubicBezTo>
                  <a:cubicBezTo>
                    <a:pt x="106" y="54"/>
                    <a:pt x="107" y="56"/>
                    <a:pt x="108" y="58"/>
                  </a:cubicBezTo>
                  <a:cubicBezTo>
                    <a:pt x="108" y="59"/>
                    <a:pt x="109" y="60"/>
                    <a:pt x="109" y="61"/>
                  </a:cubicBezTo>
                  <a:cubicBezTo>
                    <a:pt x="109" y="62"/>
                    <a:pt x="110" y="62"/>
                    <a:pt x="110" y="63"/>
                  </a:cubicBezTo>
                  <a:cubicBezTo>
                    <a:pt x="110" y="64"/>
                    <a:pt x="110" y="65"/>
                    <a:pt x="110" y="65"/>
                  </a:cubicBezTo>
                  <a:lnTo>
                    <a:pt x="83" y="70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02" name="Freeform 242"/>
            <p:cNvSpPr>
              <a:spLocks/>
            </p:cNvSpPr>
            <p:nvPr/>
          </p:nvSpPr>
          <p:spPr bwMode="auto">
            <a:xfrm>
              <a:off x="2255838" y="6134101"/>
              <a:ext cx="128588" cy="517525"/>
            </a:xfrm>
            <a:custGeom>
              <a:avLst/>
              <a:gdLst>
                <a:gd name="T0" fmla="*/ 0 w 31"/>
                <a:gd name="T1" fmla="*/ 2147483646 h 117"/>
                <a:gd name="T2" fmla="*/ 2147483646 w 31"/>
                <a:gd name="T3" fmla="*/ 2147483646 h 117"/>
                <a:gd name="T4" fmla="*/ 2147483646 w 31"/>
                <a:gd name="T5" fmla="*/ 2147483646 h 117"/>
                <a:gd name="T6" fmla="*/ 2147483646 w 31"/>
                <a:gd name="T7" fmla="*/ 2147483646 h 117"/>
                <a:gd name="T8" fmla="*/ 2147483646 w 31"/>
                <a:gd name="T9" fmla="*/ 2147483646 h 117"/>
                <a:gd name="T10" fmla="*/ 2147483646 w 31"/>
                <a:gd name="T11" fmla="*/ 2147483646 h 117"/>
                <a:gd name="T12" fmla="*/ 2147483646 w 31"/>
                <a:gd name="T13" fmla="*/ 2147483646 h 117"/>
                <a:gd name="T14" fmla="*/ 2147483646 w 31"/>
                <a:gd name="T15" fmla="*/ 2147483646 h 117"/>
                <a:gd name="T16" fmla="*/ 2147483646 w 31"/>
                <a:gd name="T17" fmla="*/ 0 h 117"/>
                <a:gd name="T18" fmla="*/ 2147483646 w 31"/>
                <a:gd name="T19" fmla="*/ 0 h 117"/>
                <a:gd name="T20" fmla="*/ 2147483646 w 31"/>
                <a:gd name="T21" fmla="*/ 2147483646 h 117"/>
                <a:gd name="T22" fmla="*/ 2147483646 w 31"/>
                <a:gd name="T23" fmla="*/ 2147483646 h 117"/>
                <a:gd name="T24" fmla="*/ 2147483646 w 31"/>
                <a:gd name="T25" fmla="*/ 2147483646 h 117"/>
                <a:gd name="T26" fmla="*/ 2147483646 w 31"/>
                <a:gd name="T27" fmla="*/ 2147483646 h 117"/>
                <a:gd name="T28" fmla="*/ 2147483646 w 31"/>
                <a:gd name="T29" fmla="*/ 2147483646 h 117"/>
                <a:gd name="T30" fmla="*/ 2147483646 w 31"/>
                <a:gd name="T31" fmla="*/ 2147483646 h 117"/>
                <a:gd name="T32" fmla="*/ 2147483646 w 31"/>
                <a:gd name="T33" fmla="*/ 2147483646 h 117"/>
                <a:gd name="T34" fmla="*/ 2147483646 w 31"/>
                <a:gd name="T35" fmla="*/ 2147483646 h 117"/>
                <a:gd name="T36" fmla="*/ 2147483646 w 31"/>
                <a:gd name="T37" fmla="*/ 2147483646 h 117"/>
                <a:gd name="T38" fmla="*/ 0 w 31"/>
                <a:gd name="T39" fmla="*/ 2147483646 h 11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1"/>
                <a:gd name="T61" fmla="*/ 0 h 117"/>
                <a:gd name="T62" fmla="*/ 31 w 31"/>
                <a:gd name="T63" fmla="*/ 117 h 11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1" h="117">
                  <a:moveTo>
                    <a:pt x="0" y="117"/>
                  </a:moveTo>
                  <a:cubicBezTo>
                    <a:pt x="0" y="117"/>
                    <a:pt x="0" y="115"/>
                    <a:pt x="1" y="112"/>
                  </a:cubicBezTo>
                  <a:cubicBezTo>
                    <a:pt x="1" y="108"/>
                    <a:pt x="1" y="103"/>
                    <a:pt x="1" y="98"/>
                  </a:cubicBezTo>
                  <a:cubicBezTo>
                    <a:pt x="2" y="86"/>
                    <a:pt x="3" y="70"/>
                    <a:pt x="6" y="55"/>
                  </a:cubicBezTo>
                  <a:cubicBezTo>
                    <a:pt x="8" y="47"/>
                    <a:pt x="9" y="40"/>
                    <a:pt x="12" y="33"/>
                  </a:cubicBezTo>
                  <a:cubicBezTo>
                    <a:pt x="14" y="26"/>
                    <a:pt x="17" y="20"/>
                    <a:pt x="19" y="15"/>
                  </a:cubicBezTo>
                  <a:cubicBezTo>
                    <a:pt x="21" y="12"/>
                    <a:pt x="22" y="10"/>
                    <a:pt x="24" y="8"/>
                  </a:cubicBezTo>
                  <a:cubicBezTo>
                    <a:pt x="25" y="6"/>
                    <a:pt x="26" y="4"/>
                    <a:pt x="27" y="3"/>
                  </a:cubicBezTo>
                  <a:cubicBezTo>
                    <a:pt x="29" y="2"/>
                    <a:pt x="30" y="1"/>
                    <a:pt x="3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1" y="0"/>
                    <a:pt x="31" y="1"/>
                  </a:cubicBezTo>
                  <a:cubicBezTo>
                    <a:pt x="30" y="1"/>
                    <a:pt x="29" y="2"/>
                    <a:pt x="28" y="4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5" y="11"/>
                    <a:pt x="24" y="14"/>
                    <a:pt x="23" y="16"/>
                  </a:cubicBezTo>
                  <a:cubicBezTo>
                    <a:pt x="22" y="21"/>
                    <a:pt x="21" y="28"/>
                    <a:pt x="20" y="35"/>
                  </a:cubicBezTo>
                  <a:cubicBezTo>
                    <a:pt x="20" y="42"/>
                    <a:pt x="20" y="49"/>
                    <a:pt x="20" y="56"/>
                  </a:cubicBezTo>
                  <a:cubicBezTo>
                    <a:pt x="21" y="71"/>
                    <a:pt x="23" y="85"/>
                    <a:pt x="25" y="96"/>
                  </a:cubicBezTo>
                  <a:cubicBezTo>
                    <a:pt x="26" y="102"/>
                    <a:pt x="27" y="106"/>
                    <a:pt x="27" y="109"/>
                  </a:cubicBezTo>
                  <a:cubicBezTo>
                    <a:pt x="28" y="112"/>
                    <a:pt x="28" y="114"/>
                    <a:pt x="28" y="114"/>
                  </a:cubicBezTo>
                  <a:lnTo>
                    <a:pt x="0" y="117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03" name="Freeform 243"/>
            <p:cNvSpPr>
              <a:spLocks/>
            </p:cNvSpPr>
            <p:nvPr/>
          </p:nvSpPr>
          <p:spPr bwMode="auto">
            <a:xfrm>
              <a:off x="2605088" y="6294439"/>
              <a:ext cx="358775" cy="382588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04" name="Oval 244"/>
            <p:cNvSpPr>
              <a:spLocks noChangeArrowheads="1"/>
            </p:cNvSpPr>
            <p:nvPr/>
          </p:nvSpPr>
          <p:spPr bwMode="auto">
            <a:xfrm>
              <a:off x="2722563" y="6421439"/>
              <a:ext cx="125413" cy="1333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005" name="Oval 245"/>
            <p:cNvSpPr>
              <a:spLocks noChangeArrowheads="1"/>
            </p:cNvSpPr>
            <p:nvPr/>
          </p:nvSpPr>
          <p:spPr bwMode="auto">
            <a:xfrm>
              <a:off x="2743201" y="6443664"/>
              <a:ext cx="84138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006" name="Freeform 246"/>
            <p:cNvSpPr>
              <a:spLocks/>
            </p:cNvSpPr>
            <p:nvPr/>
          </p:nvSpPr>
          <p:spPr bwMode="auto">
            <a:xfrm>
              <a:off x="2605088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07" name="Oval 247"/>
            <p:cNvSpPr>
              <a:spLocks noChangeArrowheads="1"/>
            </p:cNvSpPr>
            <p:nvPr/>
          </p:nvSpPr>
          <p:spPr bwMode="auto">
            <a:xfrm>
              <a:off x="2722563" y="6069014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008" name="Oval 248"/>
            <p:cNvSpPr>
              <a:spLocks noChangeArrowheads="1"/>
            </p:cNvSpPr>
            <p:nvPr/>
          </p:nvSpPr>
          <p:spPr bwMode="auto">
            <a:xfrm>
              <a:off x="2743201" y="6091239"/>
              <a:ext cx="84138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009" name="Freeform 249"/>
            <p:cNvSpPr>
              <a:spLocks/>
            </p:cNvSpPr>
            <p:nvPr/>
          </p:nvSpPr>
          <p:spPr bwMode="auto">
            <a:xfrm>
              <a:off x="2205038" y="5834064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10" name="Oval 250"/>
            <p:cNvSpPr>
              <a:spLocks noChangeArrowheads="1"/>
            </p:cNvSpPr>
            <p:nvPr/>
          </p:nvSpPr>
          <p:spPr bwMode="auto">
            <a:xfrm>
              <a:off x="2322513" y="5962651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011" name="Freeform 252"/>
            <p:cNvSpPr>
              <a:spLocks/>
            </p:cNvSpPr>
            <p:nvPr/>
          </p:nvSpPr>
          <p:spPr bwMode="auto">
            <a:xfrm>
              <a:off x="1738313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12" name="Oval 253"/>
            <p:cNvSpPr>
              <a:spLocks noChangeArrowheads="1"/>
            </p:cNvSpPr>
            <p:nvPr/>
          </p:nvSpPr>
          <p:spPr bwMode="auto">
            <a:xfrm>
              <a:off x="1855788" y="6069014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013" name="Oval 254"/>
            <p:cNvSpPr>
              <a:spLocks noChangeArrowheads="1"/>
            </p:cNvSpPr>
            <p:nvPr/>
          </p:nvSpPr>
          <p:spPr bwMode="auto">
            <a:xfrm>
              <a:off x="1876426" y="6091239"/>
              <a:ext cx="82550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014" name="Freeform 255"/>
            <p:cNvSpPr>
              <a:spLocks/>
            </p:cNvSpPr>
            <p:nvPr/>
          </p:nvSpPr>
          <p:spPr bwMode="auto">
            <a:xfrm>
              <a:off x="1638301" y="6205539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15" name="Oval 256"/>
            <p:cNvSpPr>
              <a:spLocks noChangeArrowheads="1"/>
            </p:cNvSpPr>
            <p:nvPr/>
          </p:nvSpPr>
          <p:spPr bwMode="auto">
            <a:xfrm>
              <a:off x="1755776" y="6334126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016" name="Oval 257"/>
            <p:cNvSpPr>
              <a:spLocks noChangeArrowheads="1"/>
            </p:cNvSpPr>
            <p:nvPr/>
          </p:nvSpPr>
          <p:spPr bwMode="auto">
            <a:xfrm>
              <a:off x="1776413" y="6354764"/>
              <a:ext cx="82550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017" name="Freeform 259"/>
            <p:cNvSpPr>
              <a:spLocks/>
            </p:cNvSpPr>
            <p:nvPr/>
          </p:nvSpPr>
          <p:spPr bwMode="auto">
            <a:xfrm>
              <a:off x="11047414" y="5583239"/>
              <a:ext cx="204788" cy="1147763"/>
            </a:xfrm>
            <a:custGeom>
              <a:avLst/>
              <a:gdLst>
                <a:gd name="T0" fmla="*/ 2147483646 w 129"/>
                <a:gd name="T1" fmla="*/ 2147483646 h 723"/>
                <a:gd name="T2" fmla="*/ 0 w 129"/>
                <a:gd name="T3" fmla="*/ 2147483646 h 723"/>
                <a:gd name="T4" fmla="*/ 2147483646 w 129"/>
                <a:gd name="T5" fmla="*/ 2147483646 h 723"/>
                <a:gd name="T6" fmla="*/ 2147483646 w 129"/>
                <a:gd name="T7" fmla="*/ 0 h 723"/>
                <a:gd name="T8" fmla="*/ 2147483646 w 129"/>
                <a:gd name="T9" fmla="*/ 2147483646 h 7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9"/>
                <a:gd name="T16" fmla="*/ 0 h 723"/>
                <a:gd name="T17" fmla="*/ 129 w 129"/>
                <a:gd name="T18" fmla="*/ 723 h 7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9" h="723">
                  <a:moveTo>
                    <a:pt x="27" y="61"/>
                  </a:moveTo>
                  <a:lnTo>
                    <a:pt x="0" y="712"/>
                  </a:lnTo>
                  <a:lnTo>
                    <a:pt x="129" y="723"/>
                  </a:lnTo>
                  <a:lnTo>
                    <a:pt x="98" y="0"/>
                  </a:lnTo>
                  <a:lnTo>
                    <a:pt x="27" y="6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18" name="Freeform 262"/>
            <p:cNvSpPr>
              <a:spLocks/>
            </p:cNvSpPr>
            <p:nvPr/>
          </p:nvSpPr>
          <p:spPr bwMode="auto">
            <a:xfrm>
              <a:off x="11214101" y="5913439"/>
              <a:ext cx="30163" cy="596900"/>
            </a:xfrm>
            <a:custGeom>
              <a:avLst/>
              <a:gdLst>
                <a:gd name="T0" fmla="*/ 0 w 7"/>
                <a:gd name="T1" fmla="*/ 0 h 135"/>
                <a:gd name="T2" fmla="*/ 2147483646 w 7"/>
                <a:gd name="T3" fmla="*/ 2147483646 h 135"/>
                <a:gd name="T4" fmla="*/ 2147483646 w 7"/>
                <a:gd name="T5" fmla="*/ 2147483646 h 135"/>
                <a:gd name="T6" fmla="*/ 0 w 7"/>
                <a:gd name="T7" fmla="*/ 0 h 135"/>
                <a:gd name="T8" fmla="*/ 0 w 7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35"/>
                <a:gd name="T17" fmla="*/ 7 w 7"/>
                <a:gd name="T18" fmla="*/ 135 h 1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35">
                  <a:moveTo>
                    <a:pt x="0" y="0"/>
                  </a:moveTo>
                  <a:cubicBezTo>
                    <a:pt x="7" y="135"/>
                    <a:pt x="7" y="135"/>
                    <a:pt x="7" y="135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19" name="Freeform 263"/>
            <p:cNvSpPr>
              <a:spLocks/>
            </p:cNvSpPr>
            <p:nvPr/>
          </p:nvSpPr>
          <p:spPr bwMode="auto">
            <a:xfrm>
              <a:off x="11244264" y="6510339"/>
              <a:ext cx="3175" cy="123825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0 h 28"/>
                <a:gd name="T4" fmla="*/ 2147483646 w 1"/>
                <a:gd name="T5" fmla="*/ 2147483646 h 28"/>
                <a:gd name="T6" fmla="*/ 2147483646 w 1"/>
                <a:gd name="T7" fmla="*/ 2147483646 h 28"/>
                <a:gd name="T8" fmla="*/ 0 w 1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8"/>
                <a:gd name="T17" fmla="*/ 1 w 1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20" name="Freeform 264"/>
            <p:cNvSpPr>
              <a:spLocks/>
            </p:cNvSpPr>
            <p:nvPr/>
          </p:nvSpPr>
          <p:spPr bwMode="auto">
            <a:xfrm>
              <a:off x="11247439" y="6634164"/>
              <a:ext cx="4763" cy="96838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0 h 22"/>
                <a:gd name="T4" fmla="*/ 2147483646 w 1"/>
                <a:gd name="T5" fmla="*/ 2147483646 h 22"/>
                <a:gd name="T6" fmla="*/ 0 w 1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22"/>
                <a:gd name="T14" fmla="*/ 1 w 1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2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21" name="Freeform 265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22" name="Freeform 266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23" name="Freeform 267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24" name="Freeform 268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25" name="Freeform 269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26" name="Freeform 270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27" name="Freeform 283"/>
            <p:cNvSpPr>
              <a:spLocks/>
            </p:cNvSpPr>
            <p:nvPr/>
          </p:nvSpPr>
          <p:spPr bwMode="auto">
            <a:xfrm>
              <a:off x="1296988" y="5318126"/>
              <a:ext cx="195263" cy="1500188"/>
            </a:xfrm>
            <a:custGeom>
              <a:avLst/>
              <a:gdLst>
                <a:gd name="T0" fmla="*/ 2147483646 w 123"/>
                <a:gd name="T1" fmla="*/ 0 h 945"/>
                <a:gd name="T2" fmla="*/ 0 w 123"/>
                <a:gd name="T3" fmla="*/ 2147483646 h 945"/>
                <a:gd name="T4" fmla="*/ 2147483646 w 123"/>
                <a:gd name="T5" fmla="*/ 2147483646 h 945"/>
                <a:gd name="T6" fmla="*/ 2147483646 w 123"/>
                <a:gd name="T7" fmla="*/ 0 h 945"/>
                <a:gd name="T8" fmla="*/ 2147483646 w 123"/>
                <a:gd name="T9" fmla="*/ 0 h 9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3"/>
                <a:gd name="T16" fmla="*/ 0 h 945"/>
                <a:gd name="T17" fmla="*/ 123 w 123"/>
                <a:gd name="T18" fmla="*/ 945 h 9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3" h="945">
                  <a:moveTo>
                    <a:pt x="23" y="0"/>
                  </a:moveTo>
                  <a:lnTo>
                    <a:pt x="0" y="934"/>
                  </a:lnTo>
                  <a:lnTo>
                    <a:pt x="123" y="945"/>
                  </a:lnTo>
                  <a:lnTo>
                    <a:pt x="100" y="0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28" name="Freeform 327"/>
            <p:cNvSpPr>
              <a:spLocks/>
            </p:cNvSpPr>
            <p:nvPr/>
          </p:nvSpPr>
          <p:spPr bwMode="auto">
            <a:xfrm>
              <a:off x="8234364" y="6275389"/>
              <a:ext cx="479425" cy="557213"/>
            </a:xfrm>
            <a:custGeom>
              <a:avLst/>
              <a:gdLst>
                <a:gd name="T0" fmla="*/ 0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2147483646 w 115"/>
                <a:gd name="T27" fmla="*/ 2147483646 h 126"/>
                <a:gd name="T28" fmla="*/ 2147483646 w 115"/>
                <a:gd name="T29" fmla="*/ 0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0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0" y="122"/>
                  </a:moveTo>
                  <a:cubicBezTo>
                    <a:pt x="0" y="122"/>
                    <a:pt x="0" y="121"/>
                    <a:pt x="1" y="120"/>
                  </a:cubicBezTo>
                  <a:cubicBezTo>
                    <a:pt x="1" y="118"/>
                    <a:pt x="1" y="116"/>
                    <a:pt x="2" y="114"/>
                  </a:cubicBezTo>
                  <a:cubicBezTo>
                    <a:pt x="3" y="109"/>
                    <a:pt x="5" y="102"/>
                    <a:pt x="9" y="94"/>
                  </a:cubicBezTo>
                  <a:cubicBezTo>
                    <a:pt x="12" y="86"/>
                    <a:pt x="16" y="77"/>
                    <a:pt x="21" y="67"/>
                  </a:cubicBezTo>
                  <a:cubicBezTo>
                    <a:pt x="23" y="63"/>
                    <a:pt x="26" y="58"/>
                    <a:pt x="29" y="53"/>
                  </a:cubicBezTo>
                  <a:cubicBezTo>
                    <a:pt x="33" y="49"/>
                    <a:pt x="36" y="44"/>
                    <a:pt x="40" y="40"/>
                  </a:cubicBezTo>
                  <a:cubicBezTo>
                    <a:pt x="43" y="36"/>
                    <a:pt x="47" y="32"/>
                    <a:pt x="51" y="28"/>
                  </a:cubicBezTo>
                  <a:cubicBezTo>
                    <a:pt x="56" y="24"/>
                    <a:pt x="60" y="21"/>
                    <a:pt x="64" y="18"/>
                  </a:cubicBezTo>
                  <a:cubicBezTo>
                    <a:pt x="66" y="17"/>
                    <a:pt x="69" y="15"/>
                    <a:pt x="71" y="14"/>
                  </a:cubicBezTo>
                  <a:cubicBezTo>
                    <a:pt x="73" y="13"/>
                    <a:pt x="75" y="12"/>
                    <a:pt x="77" y="10"/>
                  </a:cubicBezTo>
                  <a:cubicBezTo>
                    <a:pt x="81" y="8"/>
                    <a:pt x="85" y="7"/>
                    <a:pt x="89" y="5"/>
                  </a:cubicBezTo>
                  <a:cubicBezTo>
                    <a:pt x="93" y="4"/>
                    <a:pt x="97" y="3"/>
                    <a:pt x="100" y="2"/>
                  </a:cubicBezTo>
                  <a:cubicBezTo>
                    <a:pt x="103" y="2"/>
                    <a:pt x="106" y="1"/>
                    <a:pt x="108" y="1"/>
                  </a:cubicBezTo>
                  <a:cubicBezTo>
                    <a:pt x="113" y="0"/>
                    <a:pt x="115" y="0"/>
                    <a:pt x="115" y="0"/>
                  </a:cubicBezTo>
                  <a:cubicBezTo>
                    <a:pt x="115" y="0"/>
                    <a:pt x="113" y="1"/>
                    <a:pt x="109" y="2"/>
                  </a:cubicBezTo>
                  <a:cubicBezTo>
                    <a:pt x="107" y="3"/>
                    <a:pt x="104" y="5"/>
                    <a:pt x="101" y="6"/>
                  </a:cubicBezTo>
                  <a:cubicBezTo>
                    <a:pt x="98" y="7"/>
                    <a:pt x="95" y="9"/>
                    <a:pt x="92" y="11"/>
                  </a:cubicBezTo>
                  <a:cubicBezTo>
                    <a:pt x="89" y="13"/>
                    <a:pt x="86" y="16"/>
                    <a:pt x="82" y="19"/>
                  </a:cubicBezTo>
                  <a:cubicBezTo>
                    <a:pt x="81" y="20"/>
                    <a:pt x="79" y="22"/>
                    <a:pt x="78" y="23"/>
                  </a:cubicBezTo>
                  <a:cubicBezTo>
                    <a:pt x="76" y="25"/>
                    <a:pt x="74" y="26"/>
                    <a:pt x="73" y="28"/>
                  </a:cubicBezTo>
                  <a:cubicBezTo>
                    <a:pt x="70" y="32"/>
                    <a:pt x="67" y="35"/>
                    <a:pt x="64" y="39"/>
                  </a:cubicBezTo>
                  <a:cubicBezTo>
                    <a:pt x="62" y="43"/>
                    <a:pt x="59" y="48"/>
                    <a:pt x="57" y="52"/>
                  </a:cubicBezTo>
                  <a:cubicBezTo>
                    <a:pt x="48" y="69"/>
                    <a:pt x="44" y="88"/>
                    <a:pt x="43" y="103"/>
                  </a:cubicBezTo>
                  <a:cubicBezTo>
                    <a:pt x="42" y="110"/>
                    <a:pt x="42" y="116"/>
                    <a:pt x="42" y="120"/>
                  </a:cubicBezTo>
                  <a:cubicBezTo>
                    <a:pt x="42" y="122"/>
                    <a:pt x="42" y="123"/>
                    <a:pt x="42" y="124"/>
                  </a:cubicBezTo>
                  <a:cubicBezTo>
                    <a:pt x="42" y="125"/>
                    <a:pt x="42" y="125"/>
                    <a:pt x="42" y="125"/>
                  </a:cubicBezTo>
                  <a:cubicBezTo>
                    <a:pt x="42" y="126"/>
                    <a:pt x="42" y="126"/>
                    <a:pt x="42" y="126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29" name="Freeform 328"/>
            <p:cNvSpPr>
              <a:spLocks/>
            </p:cNvSpPr>
            <p:nvPr/>
          </p:nvSpPr>
          <p:spPr bwMode="auto">
            <a:xfrm>
              <a:off x="7975601" y="6275389"/>
              <a:ext cx="479425" cy="557213"/>
            </a:xfrm>
            <a:custGeom>
              <a:avLst/>
              <a:gdLst>
                <a:gd name="T0" fmla="*/ 2147483646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0 w 115"/>
                <a:gd name="T27" fmla="*/ 0 h 126"/>
                <a:gd name="T28" fmla="*/ 2147483646 w 115"/>
                <a:gd name="T29" fmla="*/ 2147483646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2147483646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73" y="126"/>
                  </a:moveTo>
                  <a:cubicBezTo>
                    <a:pt x="73" y="125"/>
                    <a:pt x="73" y="125"/>
                    <a:pt x="73" y="125"/>
                  </a:cubicBezTo>
                  <a:cubicBezTo>
                    <a:pt x="73" y="125"/>
                    <a:pt x="73" y="125"/>
                    <a:pt x="73" y="124"/>
                  </a:cubicBezTo>
                  <a:cubicBezTo>
                    <a:pt x="73" y="123"/>
                    <a:pt x="73" y="122"/>
                    <a:pt x="73" y="120"/>
                  </a:cubicBezTo>
                  <a:cubicBezTo>
                    <a:pt x="73" y="116"/>
                    <a:pt x="73" y="110"/>
                    <a:pt x="72" y="103"/>
                  </a:cubicBezTo>
                  <a:cubicBezTo>
                    <a:pt x="70" y="88"/>
                    <a:pt x="66" y="69"/>
                    <a:pt x="58" y="52"/>
                  </a:cubicBezTo>
                  <a:cubicBezTo>
                    <a:pt x="56" y="48"/>
                    <a:pt x="53" y="43"/>
                    <a:pt x="51" y="39"/>
                  </a:cubicBezTo>
                  <a:cubicBezTo>
                    <a:pt x="48" y="35"/>
                    <a:pt x="45" y="32"/>
                    <a:pt x="42" y="28"/>
                  </a:cubicBezTo>
                  <a:cubicBezTo>
                    <a:pt x="40" y="26"/>
                    <a:pt x="39" y="25"/>
                    <a:pt x="37" y="23"/>
                  </a:cubicBezTo>
                  <a:cubicBezTo>
                    <a:pt x="36" y="22"/>
                    <a:pt x="34" y="20"/>
                    <a:pt x="32" y="19"/>
                  </a:cubicBezTo>
                  <a:cubicBezTo>
                    <a:pt x="29" y="16"/>
                    <a:pt x="26" y="13"/>
                    <a:pt x="23" y="11"/>
                  </a:cubicBezTo>
                  <a:cubicBezTo>
                    <a:pt x="20" y="9"/>
                    <a:pt x="16" y="7"/>
                    <a:pt x="14" y="6"/>
                  </a:cubicBezTo>
                  <a:cubicBezTo>
                    <a:pt x="11" y="5"/>
                    <a:pt x="8" y="3"/>
                    <a:pt x="6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7" y="1"/>
                  </a:cubicBezTo>
                  <a:cubicBezTo>
                    <a:pt x="9" y="1"/>
                    <a:pt x="12" y="2"/>
                    <a:pt x="15" y="2"/>
                  </a:cubicBezTo>
                  <a:cubicBezTo>
                    <a:pt x="18" y="3"/>
                    <a:pt x="22" y="4"/>
                    <a:pt x="26" y="5"/>
                  </a:cubicBezTo>
                  <a:cubicBezTo>
                    <a:pt x="29" y="7"/>
                    <a:pt x="33" y="8"/>
                    <a:pt x="38" y="10"/>
                  </a:cubicBezTo>
                  <a:cubicBezTo>
                    <a:pt x="40" y="12"/>
                    <a:pt x="42" y="13"/>
                    <a:pt x="44" y="14"/>
                  </a:cubicBezTo>
                  <a:cubicBezTo>
                    <a:pt x="46" y="15"/>
                    <a:pt x="49" y="17"/>
                    <a:pt x="51" y="18"/>
                  </a:cubicBezTo>
                  <a:cubicBezTo>
                    <a:pt x="55" y="21"/>
                    <a:pt x="59" y="24"/>
                    <a:pt x="63" y="28"/>
                  </a:cubicBezTo>
                  <a:cubicBezTo>
                    <a:pt x="68" y="32"/>
                    <a:pt x="71" y="36"/>
                    <a:pt x="75" y="40"/>
                  </a:cubicBezTo>
                  <a:cubicBezTo>
                    <a:pt x="79" y="44"/>
                    <a:pt x="82" y="49"/>
                    <a:pt x="86" y="53"/>
                  </a:cubicBezTo>
                  <a:cubicBezTo>
                    <a:pt x="89" y="58"/>
                    <a:pt x="92" y="63"/>
                    <a:pt x="94" y="67"/>
                  </a:cubicBezTo>
                  <a:cubicBezTo>
                    <a:pt x="99" y="77"/>
                    <a:pt x="103" y="86"/>
                    <a:pt x="106" y="94"/>
                  </a:cubicBezTo>
                  <a:cubicBezTo>
                    <a:pt x="109" y="102"/>
                    <a:pt x="111" y="109"/>
                    <a:pt x="113" y="114"/>
                  </a:cubicBezTo>
                  <a:cubicBezTo>
                    <a:pt x="113" y="116"/>
                    <a:pt x="114" y="118"/>
                    <a:pt x="114" y="120"/>
                  </a:cubicBezTo>
                  <a:cubicBezTo>
                    <a:pt x="114" y="121"/>
                    <a:pt x="115" y="122"/>
                    <a:pt x="115" y="122"/>
                  </a:cubicBezTo>
                  <a:lnTo>
                    <a:pt x="73" y="126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30" name="Freeform 329"/>
            <p:cNvSpPr>
              <a:spLocks/>
            </p:cNvSpPr>
            <p:nvPr/>
          </p:nvSpPr>
          <p:spPr bwMode="auto">
            <a:xfrm>
              <a:off x="8255001" y="6515101"/>
              <a:ext cx="492125" cy="317500"/>
            </a:xfrm>
            <a:custGeom>
              <a:avLst/>
              <a:gdLst>
                <a:gd name="T0" fmla="*/ 0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0 h 72"/>
                <a:gd name="T32" fmla="*/ 2147483646 w 118"/>
                <a:gd name="T33" fmla="*/ 0 h 72"/>
                <a:gd name="T34" fmla="*/ 2147483646 w 118"/>
                <a:gd name="T35" fmla="*/ 0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2147483646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2147483646 h 72"/>
                <a:gd name="T50" fmla="*/ 2147483646 w 118"/>
                <a:gd name="T51" fmla="*/ 2147483646 h 72"/>
                <a:gd name="T52" fmla="*/ 2147483646 w 118"/>
                <a:gd name="T53" fmla="*/ 2147483646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0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0" y="65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3"/>
                    <a:pt x="1" y="63"/>
                  </a:cubicBezTo>
                  <a:cubicBezTo>
                    <a:pt x="1" y="62"/>
                    <a:pt x="2" y="61"/>
                    <a:pt x="2" y="60"/>
                  </a:cubicBezTo>
                  <a:cubicBezTo>
                    <a:pt x="2" y="59"/>
                    <a:pt x="3" y="58"/>
                    <a:pt x="3" y="57"/>
                  </a:cubicBezTo>
                  <a:cubicBezTo>
                    <a:pt x="4" y="55"/>
                    <a:pt x="5" y="53"/>
                    <a:pt x="7" y="50"/>
                  </a:cubicBezTo>
                  <a:cubicBezTo>
                    <a:pt x="8" y="47"/>
                    <a:pt x="10" y="44"/>
                    <a:pt x="12" y="42"/>
                  </a:cubicBezTo>
                  <a:cubicBezTo>
                    <a:pt x="14" y="38"/>
                    <a:pt x="17" y="35"/>
                    <a:pt x="19" y="32"/>
                  </a:cubicBezTo>
                  <a:cubicBezTo>
                    <a:pt x="22" y="29"/>
                    <a:pt x="25" y="26"/>
                    <a:pt x="28" y="23"/>
                  </a:cubicBezTo>
                  <a:cubicBezTo>
                    <a:pt x="30" y="22"/>
                    <a:pt x="32" y="20"/>
                    <a:pt x="34" y="19"/>
                  </a:cubicBezTo>
                  <a:cubicBezTo>
                    <a:pt x="35" y="18"/>
                    <a:pt x="37" y="16"/>
                    <a:pt x="39" y="15"/>
                  </a:cubicBezTo>
                  <a:cubicBezTo>
                    <a:pt x="41" y="14"/>
                    <a:pt x="43" y="13"/>
                    <a:pt x="45" y="12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5" y="7"/>
                    <a:pt x="60" y="5"/>
                    <a:pt x="64" y="4"/>
                  </a:cubicBezTo>
                  <a:cubicBezTo>
                    <a:pt x="68" y="3"/>
                    <a:pt x="72" y="2"/>
                    <a:pt x="76" y="1"/>
                  </a:cubicBezTo>
                  <a:cubicBezTo>
                    <a:pt x="80" y="1"/>
                    <a:pt x="84" y="1"/>
                    <a:pt x="87" y="0"/>
                  </a:cubicBezTo>
                  <a:cubicBezTo>
                    <a:pt x="91" y="0"/>
                    <a:pt x="94" y="0"/>
                    <a:pt x="98" y="0"/>
                  </a:cubicBezTo>
                  <a:cubicBezTo>
                    <a:pt x="99" y="0"/>
                    <a:pt x="101" y="0"/>
                    <a:pt x="102" y="0"/>
                  </a:cubicBezTo>
                  <a:cubicBezTo>
                    <a:pt x="103" y="0"/>
                    <a:pt x="105" y="0"/>
                    <a:pt x="106" y="1"/>
                  </a:cubicBezTo>
                  <a:cubicBezTo>
                    <a:pt x="108" y="1"/>
                    <a:pt x="111" y="1"/>
                    <a:pt x="112" y="1"/>
                  </a:cubicBezTo>
                  <a:cubicBezTo>
                    <a:pt x="116" y="2"/>
                    <a:pt x="118" y="2"/>
                    <a:pt x="118" y="2"/>
                  </a:cubicBezTo>
                  <a:cubicBezTo>
                    <a:pt x="118" y="2"/>
                    <a:pt x="116" y="2"/>
                    <a:pt x="112" y="3"/>
                  </a:cubicBezTo>
                  <a:cubicBezTo>
                    <a:pt x="111" y="4"/>
                    <a:pt x="109" y="4"/>
                    <a:pt x="106" y="4"/>
                  </a:cubicBezTo>
                  <a:cubicBezTo>
                    <a:pt x="105" y="5"/>
                    <a:pt x="104" y="5"/>
                    <a:pt x="102" y="5"/>
                  </a:cubicBezTo>
                  <a:cubicBezTo>
                    <a:pt x="101" y="6"/>
                    <a:pt x="100" y="6"/>
                    <a:pt x="98" y="7"/>
                  </a:cubicBezTo>
                  <a:cubicBezTo>
                    <a:pt x="96" y="8"/>
                    <a:pt x="93" y="9"/>
                    <a:pt x="89" y="10"/>
                  </a:cubicBezTo>
                  <a:cubicBezTo>
                    <a:pt x="86" y="11"/>
                    <a:pt x="83" y="13"/>
                    <a:pt x="80" y="14"/>
                  </a:cubicBezTo>
                  <a:cubicBezTo>
                    <a:pt x="77" y="16"/>
                    <a:pt x="74" y="18"/>
                    <a:pt x="71" y="20"/>
                  </a:cubicBezTo>
                  <a:cubicBezTo>
                    <a:pt x="68" y="22"/>
                    <a:pt x="65" y="24"/>
                    <a:pt x="62" y="26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6" y="33"/>
                    <a:pt x="56" y="34"/>
                  </a:cubicBezTo>
                  <a:cubicBezTo>
                    <a:pt x="54" y="35"/>
                    <a:pt x="54" y="37"/>
                    <a:pt x="53" y="38"/>
                  </a:cubicBezTo>
                  <a:cubicBezTo>
                    <a:pt x="52" y="39"/>
                    <a:pt x="51" y="41"/>
                    <a:pt x="50" y="42"/>
                  </a:cubicBezTo>
                  <a:cubicBezTo>
                    <a:pt x="48" y="45"/>
                    <a:pt x="47" y="48"/>
                    <a:pt x="46" y="50"/>
                  </a:cubicBezTo>
                  <a:cubicBezTo>
                    <a:pt x="45" y="53"/>
                    <a:pt x="44" y="55"/>
                    <a:pt x="44" y="58"/>
                  </a:cubicBezTo>
                  <a:cubicBezTo>
                    <a:pt x="43" y="60"/>
                    <a:pt x="43" y="62"/>
                    <a:pt x="42" y="64"/>
                  </a:cubicBezTo>
                  <a:cubicBezTo>
                    <a:pt x="42" y="66"/>
                    <a:pt x="42" y="67"/>
                    <a:pt x="42" y="68"/>
                  </a:cubicBezTo>
                  <a:cubicBezTo>
                    <a:pt x="42" y="69"/>
                    <a:pt x="42" y="70"/>
                    <a:pt x="42" y="70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2" y="72"/>
                    <a:pt x="42" y="72"/>
                    <a:pt x="42" y="72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31" name="Freeform 330"/>
            <p:cNvSpPr>
              <a:spLocks/>
            </p:cNvSpPr>
            <p:nvPr/>
          </p:nvSpPr>
          <p:spPr bwMode="auto">
            <a:xfrm>
              <a:off x="7924801" y="6515101"/>
              <a:ext cx="492125" cy="317500"/>
            </a:xfrm>
            <a:custGeom>
              <a:avLst/>
              <a:gdLst>
                <a:gd name="T0" fmla="*/ 2147483646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2147483646 h 72"/>
                <a:gd name="T32" fmla="*/ 2147483646 w 118"/>
                <a:gd name="T33" fmla="*/ 2147483646 h 72"/>
                <a:gd name="T34" fmla="*/ 2147483646 w 118"/>
                <a:gd name="T35" fmla="*/ 2147483646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0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0 h 72"/>
                <a:gd name="T50" fmla="*/ 2147483646 w 118"/>
                <a:gd name="T51" fmla="*/ 0 h 72"/>
                <a:gd name="T52" fmla="*/ 2147483646 w 118"/>
                <a:gd name="T53" fmla="*/ 0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2147483646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77" y="72"/>
                  </a:moveTo>
                  <a:cubicBezTo>
                    <a:pt x="78" y="71"/>
                    <a:pt x="78" y="71"/>
                    <a:pt x="78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7" y="71"/>
                    <a:pt x="77" y="71"/>
                    <a:pt x="77" y="71"/>
                  </a:cubicBezTo>
                  <a:cubicBezTo>
                    <a:pt x="77" y="71"/>
                    <a:pt x="77" y="71"/>
                    <a:pt x="77" y="70"/>
                  </a:cubicBezTo>
                  <a:cubicBezTo>
                    <a:pt x="77" y="70"/>
                    <a:pt x="77" y="69"/>
                    <a:pt x="77" y="68"/>
                  </a:cubicBezTo>
                  <a:cubicBezTo>
                    <a:pt x="76" y="67"/>
                    <a:pt x="76" y="66"/>
                    <a:pt x="76" y="64"/>
                  </a:cubicBezTo>
                  <a:cubicBezTo>
                    <a:pt x="76" y="62"/>
                    <a:pt x="75" y="60"/>
                    <a:pt x="75" y="58"/>
                  </a:cubicBezTo>
                  <a:cubicBezTo>
                    <a:pt x="74" y="55"/>
                    <a:pt x="73" y="53"/>
                    <a:pt x="72" y="50"/>
                  </a:cubicBezTo>
                  <a:cubicBezTo>
                    <a:pt x="71" y="48"/>
                    <a:pt x="70" y="45"/>
                    <a:pt x="68" y="42"/>
                  </a:cubicBezTo>
                  <a:cubicBezTo>
                    <a:pt x="67" y="41"/>
                    <a:pt x="67" y="39"/>
                    <a:pt x="66" y="38"/>
                  </a:cubicBezTo>
                  <a:cubicBezTo>
                    <a:pt x="65" y="37"/>
                    <a:pt x="64" y="35"/>
                    <a:pt x="63" y="34"/>
                  </a:cubicBezTo>
                  <a:cubicBezTo>
                    <a:pt x="62" y="33"/>
                    <a:pt x="61" y="31"/>
                    <a:pt x="59" y="30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3" y="24"/>
                    <a:pt x="50" y="22"/>
                    <a:pt x="47" y="20"/>
                  </a:cubicBezTo>
                  <a:cubicBezTo>
                    <a:pt x="44" y="18"/>
                    <a:pt x="41" y="16"/>
                    <a:pt x="38" y="14"/>
                  </a:cubicBezTo>
                  <a:cubicBezTo>
                    <a:pt x="35" y="13"/>
                    <a:pt x="32" y="11"/>
                    <a:pt x="29" y="10"/>
                  </a:cubicBezTo>
                  <a:cubicBezTo>
                    <a:pt x="26" y="9"/>
                    <a:pt x="23" y="8"/>
                    <a:pt x="20" y="7"/>
                  </a:cubicBezTo>
                  <a:cubicBezTo>
                    <a:pt x="18" y="6"/>
                    <a:pt x="17" y="6"/>
                    <a:pt x="16" y="5"/>
                  </a:cubicBezTo>
                  <a:cubicBezTo>
                    <a:pt x="14" y="5"/>
                    <a:pt x="13" y="5"/>
                    <a:pt x="12" y="4"/>
                  </a:cubicBezTo>
                  <a:cubicBezTo>
                    <a:pt x="10" y="4"/>
                    <a:pt x="7" y="4"/>
                    <a:pt x="6" y="3"/>
                  </a:cubicBezTo>
                  <a:cubicBezTo>
                    <a:pt x="2" y="2"/>
                    <a:pt x="0" y="2"/>
                    <a:pt x="0" y="2"/>
                  </a:cubicBezTo>
                  <a:cubicBezTo>
                    <a:pt x="0" y="2"/>
                    <a:pt x="2" y="2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0"/>
                    <a:pt x="15" y="0"/>
                    <a:pt x="16" y="0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4" y="0"/>
                    <a:pt x="27" y="0"/>
                    <a:pt x="31" y="0"/>
                  </a:cubicBezTo>
                  <a:cubicBezTo>
                    <a:pt x="34" y="1"/>
                    <a:pt x="38" y="1"/>
                    <a:pt x="42" y="1"/>
                  </a:cubicBezTo>
                  <a:cubicBezTo>
                    <a:pt x="46" y="2"/>
                    <a:pt x="50" y="3"/>
                    <a:pt x="54" y="4"/>
                  </a:cubicBezTo>
                  <a:cubicBezTo>
                    <a:pt x="59" y="5"/>
                    <a:pt x="63" y="7"/>
                    <a:pt x="67" y="9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5" y="13"/>
                    <a:pt x="77" y="14"/>
                    <a:pt x="79" y="15"/>
                  </a:cubicBezTo>
                  <a:cubicBezTo>
                    <a:pt x="81" y="16"/>
                    <a:pt x="83" y="18"/>
                    <a:pt x="85" y="19"/>
                  </a:cubicBezTo>
                  <a:cubicBezTo>
                    <a:pt x="86" y="20"/>
                    <a:pt x="88" y="22"/>
                    <a:pt x="90" y="23"/>
                  </a:cubicBezTo>
                  <a:cubicBezTo>
                    <a:pt x="93" y="26"/>
                    <a:pt x="96" y="29"/>
                    <a:pt x="99" y="32"/>
                  </a:cubicBezTo>
                  <a:cubicBezTo>
                    <a:pt x="102" y="35"/>
                    <a:pt x="104" y="38"/>
                    <a:pt x="106" y="42"/>
                  </a:cubicBezTo>
                  <a:cubicBezTo>
                    <a:pt x="108" y="44"/>
                    <a:pt x="110" y="47"/>
                    <a:pt x="112" y="50"/>
                  </a:cubicBezTo>
                  <a:cubicBezTo>
                    <a:pt x="113" y="53"/>
                    <a:pt x="114" y="55"/>
                    <a:pt x="115" y="57"/>
                  </a:cubicBezTo>
                  <a:cubicBezTo>
                    <a:pt x="115" y="58"/>
                    <a:pt x="116" y="59"/>
                    <a:pt x="116" y="60"/>
                  </a:cubicBezTo>
                  <a:cubicBezTo>
                    <a:pt x="117" y="61"/>
                    <a:pt x="117" y="62"/>
                    <a:pt x="117" y="63"/>
                  </a:cubicBezTo>
                  <a:cubicBezTo>
                    <a:pt x="117" y="63"/>
                    <a:pt x="117" y="64"/>
                    <a:pt x="118" y="64"/>
                  </a:cubicBezTo>
                  <a:cubicBezTo>
                    <a:pt x="118" y="65"/>
                    <a:pt x="118" y="65"/>
                    <a:pt x="118" y="65"/>
                  </a:cubicBezTo>
                  <a:lnTo>
                    <a:pt x="77" y="7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32" name="Freeform 331"/>
            <p:cNvSpPr>
              <a:spLocks/>
            </p:cNvSpPr>
            <p:nvPr/>
          </p:nvSpPr>
          <p:spPr bwMode="auto">
            <a:xfrm>
              <a:off x="8250239" y="6218239"/>
              <a:ext cx="174625" cy="525463"/>
            </a:xfrm>
            <a:custGeom>
              <a:avLst/>
              <a:gdLst>
                <a:gd name="T0" fmla="*/ 0 w 42"/>
                <a:gd name="T1" fmla="*/ 2147483646 h 119"/>
                <a:gd name="T2" fmla="*/ 0 w 42"/>
                <a:gd name="T3" fmla="*/ 2147483646 h 119"/>
                <a:gd name="T4" fmla="*/ 0 w 42"/>
                <a:gd name="T5" fmla="*/ 2147483646 h 119"/>
                <a:gd name="T6" fmla="*/ 2147483646 w 42"/>
                <a:gd name="T7" fmla="*/ 2147483646 h 119"/>
                <a:gd name="T8" fmla="*/ 2147483646 w 42"/>
                <a:gd name="T9" fmla="*/ 2147483646 h 119"/>
                <a:gd name="T10" fmla="*/ 2147483646 w 42"/>
                <a:gd name="T11" fmla="*/ 2147483646 h 119"/>
                <a:gd name="T12" fmla="*/ 2147483646 w 42"/>
                <a:gd name="T13" fmla="*/ 2147483646 h 119"/>
                <a:gd name="T14" fmla="*/ 2147483646 w 42"/>
                <a:gd name="T15" fmla="*/ 2147483646 h 119"/>
                <a:gd name="T16" fmla="*/ 2147483646 w 42"/>
                <a:gd name="T17" fmla="*/ 2147483646 h 119"/>
                <a:gd name="T18" fmla="*/ 2147483646 w 42"/>
                <a:gd name="T19" fmla="*/ 2147483646 h 119"/>
                <a:gd name="T20" fmla="*/ 2147483646 w 42"/>
                <a:gd name="T21" fmla="*/ 0 h 119"/>
                <a:gd name="T22" fmla="*/ 2147483646 w 42"/>
                <a:gd name="T23" fmla="*/ 2147483646 h 119"/>
                <a:gd name="T24" fmla="*/ 2147483646 w 42"/>
                <a:gd name="T25" fmla="*/ 2147483646 h 119"/>
                <a:gd name="T26" fmla="*/ 2147483646 w 42"/>
                <a:gd name="T27" fmla="*/ 2147483646 h 119"/>
                <a:gd name="T28" fmla="*/ 2147483646 w 42"/>
                <a:gd name="T29" fmla="*/ 2147483646 h 119"/>
                <a:gd name="T30" fmla="*/ 2147483646 w 42"/>
                <a:gd name="T31" fmla="*/ 2147483646 h 119"/>
                <a:gd name="T32" fmla="*/ 2147483646 w 42"/>
                <a:gd name="T33" fmla="*/ 2147483646 h 119"/>
                <a:gd name="T34" fmla="*/ 2147483646 w 42"/>
                <a:gd name="T35" fmla="*/ 2147483646 h 119"/>
                <a:gd name="T36" fmla="*/ 2147483646 w 42"/>
                <a:gd name="T37" fmla="*/ 2147483646 h 119"/>
                <a:gd name="T38" fmla="*/ 2147483646 w 42"/>
                <a:gd name="T39" fmla="*/ 2147483646 h 119"/>
                <a:gd name="T40" fmla="*/ 2147483646 w 42"/>
                <a:gd name="T41" fmla="*/ 2147483646 h 119"/>
                <a:gd name="T42" fmla="*/ 0 w 42"/>
                <a:gd name="T43" fmla="*/ 2147483646 h 11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2"/>
                <a:gd name="T67" fmla="*/ 0 h 119"/>
                <a:gd name="T68" fmla="*/ 42 w 42"/>
                <a:gd name="T69" fmla="*/ 119 h 11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2" h="119">
                  <a:moveTo>
                    <a:pt x="0" y="119"/>
                  </a:moveTo>
                  <a:cubicBezTo>
                    <a:pt x="0" y="119"/>
                    <a:pt x="0" y="118"/>
                    <a:pt x="0" y="117"/>
                  </a:cubicBezTo>
                  <a:cubicBezTo>
                    <a:pt x="0" y="116"/>
                    <a:pt x="0" y="115"/>
                    <a:pt x="0" y="113"/>
                  </a:cubicBezTo>
                  <a:cubicBezTo>
                    <a:pt x="1" y="110"/>
                    <a:pt x="1" y="105"/>
                    <a:pt x="2" y="99"/>
                  </a:cubicBezTo>
                  <a:cubicBezTo>
                    <a:pt x="3" y="87"/>
                    <a:pt x="5" y="71"/>
                    <a:pt x="9" y="55"/>
                  </a:cubicBezTo>
                  <a:cubicBezTo>
                    <a:pt x="11" y="48"/>
                    <a:pt x="13" y="40"/>
                    <a:pt x="16" y="33"/>
                  </a:cubicBezTo>
                  <a:cubicBezTo>
                    <a:pt x="19" y="26"/>
                    <a:pt x="22" y="20"/>
                    <a:pt x="25" y="14"/>
                  </a:cubicBezTo>
                  <a:cubicBezTo>
                    <a:pt x="26" y="12"/>
                    <a:pt x="28" y="10"/>
                    <a:pt x="30" y="8"/>
                  </a:cubicBezTo>
                  <a:cubicBezTo>
                    <a:pt x="31" y="6"/>
                    <a:pt x="33" y="4"/>
                    <a:pt x="34" y="3"/>
                  </a:cubicBezTo>
                  <a:cubicBezTo>
                    <a:pt x="35" y="2"/>
                    <a:pt x="36" y="1"/>
                    <a:pt x="37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7" y="1"/>
                  </a:cubicBezTo>
                  <a:cubicBezTo>
                    <a:pt x="37" y="2"/>
                    <a:pt x="36" y="3"/>
                    <a:pt x="35" y="4"/>
                  </a:cubicBezTo>
                  <a:cubicBezTo>
                    <a:pt x="35" y="6"/>
                    <a:pt x="34" y="8"/>
                    <a:pt x="33" y="10"/>
                  </a:cubicBezTo>
                  <a:cubicBezTo>
                    <a:pt x="32" y="12"/>
                    <a:pt x="32" y="14"/>
                    <a:pt x="31" y="17"/>
                  </a:cubicBezTo>
                  <a:cubicBezTo>
                    <a:pt x="30" y="22"/>
                    <a:pt x="29" y="29"/>
                    <a:pt x="29" y="36"/>
                  </a:cubicBezTo>
                  <a:cubicBezTo>
                    <a:pt x="29" y="42"/>
                    <a:pt x="29" y="50"/>
                    <a:pt x="30" y="57"/>
                  </a:cubicBezTo>
                  <a:cubicBezTo>
                    <a:pt x="32" y="72"/>
                    <a:pt x="35" y="86"/>
                    <a:pt x="37" y="97"/>
                  </a:cubicBezTo>
                  <a:cubicBezTo>
                    <a:pt x="38" y="102"/>
                    <a:pt x="40" y="107"/>
                    <a:pt x="40" y="110"/>
                  </a:cubicBezTo>
                  <a:cubicBezTo>
                    <a:pt x="41" y="111"/>
                    <a:pt x="41" y="112"/>
                    <a:pt x="41" y="113"/>
                  </a:cubicBezTo>
                  <a:cubicBezTo>
                    <a:pt x="42" y="114"/>
                    <a:pt x="42" y="114"/>
                    <a:pt x="42" y="114"/>
                  </a:cubicBezTo>
                  <a:lnTo>
                    <a:pt x="0" y="119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33" name="Freeform 335"/>
            <p:cNvSpPr>
              <a:spLocks/>
            </p:cNvSpPr>
            <p:nvPr/>
          </p:nvSpPr>
          <p:spPr bwMode="auto">
            <a:xfrm>
              <a:off x="3576638" y="5773739"/>
              <a:ext cx="746125" cy="992188"/>
            </a:xfrm>
            <a:custGeom>
              <a:avLst/>
              <a:gdLst>
                <a:gd name="T0" fmla="*/ 2147483646 w 470"/>
                <a:gd name="T1" fmla="*/ 2147483646 h 625"/>
                <a:gd name="T2" fmla="*/ 2147483646 w 470"/>
                <a:gd name="T3" fmla="*/ 2147483646 h 625"/>
                <a:gd name="T4" fmla="*/ 2147483646 w 470"/>
                <a:gd name="T5" fmla="*/ 2147483646 h 625"/>
                <a:gd name="T6" fmla="*/ 2147483646 w 470"/>
                <a:gd name="T7" fmla="*/ 2147483646 h 625"/>
                <a:gd name="T8" fmla="*/ 2147483646 w 470"/>
                <a:gd name="T9" fmla="*/ 2147483646 h 625"/>
                <a:gd name="T10" fmla="*/ 2147483646 w 470"/>
                <a:gd name="T11" fmla="*/ 0 h 625"/>
                <a:gd name="T12" fmla="*/ 2147483646 w 470"/>
                <a:gd name="T13" fmla="*/ 2147483646 h 625"/>
                <a:gd name="T14" fmla="*/ 0 w 470"/>
                <a:gd name="T15" fmla="*/ 2147483646 h 625"/>
                <a:gd name="T16" fmla="*/ 2147483646 w 470"/>
                <a:gd name="T17" fmla="*/ 2147483646 h 625"/>
                <a:gd name="T18" fmla="*/ 2147483646 w 470"/>
                <a:gd name="T19" fmla="*/ 2147483646 h 62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70"/>
                <a:gd name="T31" fmla="*/ 0 h 625"/>
                <a:gd name="T32" fmla="*/ 470 w 470"/>
                <a:gd name="T33" fmla="*/ 625 h 62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70" h="625">
                  <a:moveTo>
                    <a:pt x="192" y="625"/>
                  </a:moveTo>
                  <a:lnTo>
                    <a:pt x="279" y="625"/>
                  </a:lnTo>
                  <a:lnTo>
                    <a:pt x="271" y="239"/>
                  </a:lnTo>
                  <a:lnTo>
                    <a:pt x="470" y="8"/>
                  </a:lnTo>
                  <a:lnTo>
                    <a:pt x="268" y="169"/>
                  </a:lnTo>
                  <a:lnTo>
                    <a:pt x="237" y="0"/>
                  </a:lnTo>
                  <a:lnTo>
                    <a:pt x="205" y="158"/>
                  </a:lnTo>
                  <a:lnTo>
                    <a:pt x="0" y="8"/>
                  </a:lnTo>
                  <a:lnTo>
                    <a:pt x="200" y="239"/>
                  </a:lnTo>
                  <a:lnTo>
                    <a:pt x="192" y="62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34" name="Freeform 340"/>
            <p:cNvSpPr>
              <a:spLocks/>
            </p:cNvSpPr>
            <p:nvPr/>
          </p:nvSpPr>
          <p:spPr bwMode="auto">
            <a:xfrm>
              <a:off x="3948113" y="5773739"/>
              <a:ext cx="374650" cy="992188"/>
            </a:xfrm>
            <a:custGeom>
              <a:avLst/>
              <a:gdLst>
                <a:gd name="T0" fmla="*/ 2147483646 w 236"/>
                <a:gd name="T1" fmla="*/ 0 h 625"/>
                <a:gd name="T2" fmla="*/ 0 w 236"/>
                <a:gd name="T3" fmla="*/ 2147483646 h 625"/>
                <a:gd name="T4" fmla="*/ 0 w 236"/>
                <a:gd name="T5" fmla="*/ 2147483646 h 625"/>
                <a:gd name="T6" fmla="*/ 0 w 236"/>
                <a:gd name="T7" fmla="*/ 2147483646 h 625"/>
                <a:gd name="T8" fmla="*/ 0 w 236"/>
                <a:gd name="T9" fmla="*/ 2147483646 h 625"/>
                <a:gd name="T10" fmla="*/ 0 w 236"/>
                <a:gd name="T11" fmla="*/ 2147483646 h 625"/>
                <a:gd name="T12" fmla="*/ 2147483646 w 236"/>
                <a:gd name="T13" fmla="*/ 2147483646 h 625"/>
                <a:gd name="T14" fmla="*/ 2147483646 w 236"/>
                <a:gd name="T15" fmla="*/ 2147483646 h 625"/>
                <a:gd name="T16" fmla="*/ 2147483646 w 236"/>
                <a:gd name="T17" fmla="*/ 2147483646 h 625"/>
                <a:gd name="T18" fmla="*/ 2147483646 w 236"/>
                <a:gd name="T19" fmla="*/ 2147483646 h 625"/>
                <a:gd name="T20" fmla="*/ 2147483646 w 236"/>
                <a:gd name="T21" fmla="*/ 2147483646 h 625"/>
                <a:gd name="T22" fmla="*/ 2147483646 w 236"/>
                <a:gd name="T23" fmla="*/ 0 h 62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36"/>
                <a:gd name="T37" fmla="*/ 0 h 625"/>
                <a:gd name="T38" fmla="*/ 236 w 236"/>
                <a:gd name="T39" fmla="*/ 625 h 62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36" h="625">
                  <a:moveTo>
                    <a:pt x="3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169"/>
                  </a:lnTo>
                  <a:lnTo>
                    <a:pt x="0" y="177"/>
                  </a:lnTo>
                  <a:lnTo>
                    <a:pt x="0" y="625"/>
                  </a:lnTo>
                  <a:lnTo>
                    <a:pt x="45" y="625"/>
                  </a:lnTo>
                  <a:lnTo>
                    <a:pt x="37" y="239"/>
                  </a:lnTo>
                  <a:lnTo>
                    <a:pt x="95" y="172"/>
                  </a:lnTo>
                  <a:lnTo>
                    <a:pt x="236" y="8"/>
                  </a:lnTo>
                  <a:lnTo>
                    <a:pt x="34" y="169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35" name="Freeform 347"/>
            <p:cNvSpPr>
              <a:spLocks/>
            </p:cNvSpPr>
            <p:nvPr/>
          </p:nvSpPr>
          <p:spPr bwMode="auto">
            <a:xfrm>
              <a:off x="2206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36" name="Freeform 348"/>
            <p:cNvSpPr>
              <a:spLocks/>
            </p:cNvSpPr>
            <p:nvPr/>
          </p:nvSpPr>
          <p:spPr bwMode="auto">
            <a:xfrm>
              <a:off x="292101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37" name="Freeform 349"/>
            <p:cNvSpPr>
              <a:spLocks/>
            </p:cNvSpPr>
            <p:nvPr/>
          </p:nvSpPr>
          <p:spPr bwMode="auto">
            <a:xfrm>
              <a:off x="3714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38" name="Freeform 350"/>
            <p:cNvSpPr>
              <a:spLocks/>
            </p:cNvSpPr>
            <p:nvPr/>
          </p:nvSpPr>
          <p:spPr bwMode="auto">
            <a:xfrm>
              <a:off x="461963" y="6545264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39" name="Freeform 351"/>
            <p:cNvSpPr>
              <a:spLocks/>
            </p:cNvSpPr>
            <p:nvPr/>
          </p:nvSpPr>
          <p:spPr bwMode="auto">
            <a:xfrm>
              <a:off x="617538" y="6611939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40" name="Freeform 352"/>
            <p:cNvSpPr>
              <a:spLocks/>
            </p:cNvSpPr>
            <p:nvPr/>
          </p:nvSpPr>
          <p:spPr bwMode="auto">
            <a:xfrm>
              <a:off x="6794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41" name="Freeform 353"/>
            <p:cNvSpPr>
              <a:spLocks/>
            </p:cNvSpPr>
            <p:nvPr/>
          </p:nvSpPr>
          <p:spPr bwMode="auto">
            <a:xfrm>
              <a:off x="75088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42" name="Freeform 354"/>
            <p:cNvSpPr>
              <a:spLocks/>
            </p:cNvSpPr>
            <p:nvPr/>
          </p:nvSpPr>
          <p:spPr bwMode="auto">
            <a:xfrm>
              <a:off x="56356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43" name="Freeform 355"/>
            <p:cNvSpPr>
              <a:spLocks/>
            </p:cNvSpPr>
            <p:nvPr/>
          </p:nvSpPr>
          <p:spPr bwMode="auto">
            <a:xfrm>
              <a:off x="87313" y="6584951"/>
              <a:ext cx="74613" cy="212725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1"/>
                    <a:pt x="9" y="8"/>
                    <a:pt x="10" y="4"/>
                  </a:cubicBezTo>
                  <a:cubicBezTo>
                    <a:pt x="10" y="0"/>
                    <a:pt x="5" y="0"/>
                    <a:pt x="4" y="3"/>
                  </a:cubicBezTo>
                  <a:cubicBezTo>
                    <a:pt x="2" y="12"/>
                    <a:pt x="1" y="20"/>
                    <a:pt x="1" y="29"/>
                  </a:cubicBezTo>
                  <a:cubicBezTo>
                    <a:pt x="1" y="29"/>
                    <a:pt x="0" y="29"/>
                    <a:pt x="0" y="30"/>
                  </a:cubicBezTo>
                  <a:cubicBezTo>
                    <a:pt x="0" y="34"/>
                    <a:pt x="0" y="38"/>
                    <a:pt x="0" y="42"/>
                  </a:cubicBezTo>
                  <a:cubicBezTo>
                    <a:pt x="0" y="43"/>
                    <a:pt x="1" y="43"/>
                    <a:pt x="1" y="43"/>
                  </a:cubicBezTo>
                  <a:cubicBezTo>
                    <a:pt x="2" y="47"/>
                    <a:pt x="8" y="47"/>
                    <a:pt x="8" y="42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4"/>
                  </a:cubicBezTo>
                  <a:cubicBezTo>
                    <a:pt x="9" y="47"/>
                    <a:pt x="12" y="47"/>
                    <a:pt x="13" y="46"/>
                  </a:cubicBezTo>
                  <a:cubicBezTo>
                    <a:pt x="14" y="48"/>
                    <a:pt x="18" y="46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44" name="Freeform 356"/>
            <p:cNvSpPr>
              <a:spLocks/>
            </p:cNvSpPr>
            <p:nvPr/>
          </p:nvSpPr>
          <p:spPr bwMode="auto">
            <a:xfrm>
              <a:off x="241301" y="6651626"/>
              <a:ext cx="20638" cy="146050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29"/>
                  </a:cubicBezTo>
                  <a:cubicBezTo>
                    <a:pt x="0" y="33"/>
                    <a:pt x="5" y="33"/>
                    <a:pt x="5" y="29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45" name="Freeform 357"/>
            <p:cNvSpPr>
              <a:spLocks/>
            </p:cNvSpPr>
            <p:nvPr/>
          </p:nvSpPr>
          <p:spPr bwMode="auto">
            <a:xfrm>
              <a:off x="304801" y="6634164"/>
              <a:ext cx="57150" cy="180975"/>
            </a:xfrm>
            <a:custGeom>
              <a:avLst/>
              <a:gdLst>
                <a:gd name="T0" fmla="*/ 2147483646 w 14"/>
                <a:gd name="T1" fmla="*/ 2147483646 h 41"/>
                <a:gd name="T2" fmla="*/ 2147483646 w 14"/>
                <a:gd name="T3" fmla="*/ 2147483646 h 41"/>
                <a:gd name="T4" fmla="*/ 2147483646 w 14"/>
                <a:gd name="T5" fmla="*/ 2147483646 h 41"/>
                <a:gd name="T6" fmla="*/ 2147483646 w 14"/>
                <a:gd name="T7" fmla="*/ 2147483646 h 41"/>
                <a:gd name="T8" fmla="*/ 2147483646 w 14"/>
                <a:gd name="T9" fmla="*/ 2147483646 h 41"/>
                <a:gd name="T10" fmla="*/ 2147483646 w 14"/>
                <a:gd name="T11" fmla="*/ 2147483646 h 41"/>
                <a:gd name="T12" fmla="*/ 2147483646 w 14"/>
                <a:gd name="T13" fmla="*/ 2147483646 h 41"/>
                <a:gd name="T14" fmla="*/ 2147483646 w 14"/>
                <a:gd name="T15" fmla="*/ 2147483646 h 41"/>
                <a:gd name="T16" fmla="*/ 2147483646 w 14"/>
                <a:gd name="T17" fmla="*/ 2147483646 h 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1"/>
                <a:gd name="T29" fmla="*/ 14 w 14"/>
                <a:gd name="T30" fmla="*/ 41 h 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1">
                  <a:moveTo>
                    <a:pt x="7" y="6"/>
                  </a:moveTo>
                  <a:cubicBezTo>
                    <a:pt x="7" y="6"/>
                    <a:pt x="7" y="5"/>
                    <a:pt x="7" y="4"/>
                  </a:cubicBezTo>
                  <a:cubicBezTo>
                    <a:pt x="6" y="0"/>
                    <a:pt x="0" y="2"/>
                    <a:pt x="1" y="6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1"/>
                    <a:pt x="4" y="32"/>
                    <a:pt x="5" y="32"/>
                  </a:cubicBezTo>
                  <a:cubicBezTo>
                    <a:pt x="5" y="34"/>
                    <a:pt x="5" y="36"/>
                    <a:pt x="5" y="37"/>
                  </a:cubicBezTo>
                  <a:cubicBezTo>
                    <a:pt x="6" y="41"/>
                    <a:pt x="10" y="41"/>
                    <a:pt x="10" y="37"/>
                  </a:cubicBezTo>
                  <a:cubicBezTo>
                    <a:pt x="12" y="28"/>
                    <a:pt x="11" y="19"/>
                    <a:pt x="13" y="10"/>
                  </a:cubicBezTo>
                  <a:cubicBezTo>
                    <a:pt x="14" y="6"/>
                    <a:pt x="9" y="4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46" name="Freeform 358"/>
            <p:cNvSpPr>
              <a:spLocks/>
            </p:cNvSpPr>
            <p:nvPr/>
          </p:nvSpPr>
          <p:spPr bwMode="auto">
            <a:xfrm>
              <a:off x="187326" y="6651626"/>
              <a:ext cx="50800" cy="203200"/>
            </a:xfrm>
            <a:custGeom>
              <a:avLst/>
              <a:gdLst>
                <a:gd name="T0" fmla="*/ 2147483646 w 12"/>
                <a:gd name="T1" fmla="*/ 2147483646 h 46"/>
                <a:gd name="T2" fmla="*/ 2147483646 w 12"/>
                <a:gd name="T3" fmla="*/ 2147483646 h 46"/>
                <a:gd name="T4" fmla="*/ 2147483646 w 12"/>
                <a:gd name="T5" fmla="*/ 2147483646 h 46"/>
                <a:gd name="T6" fmla="*/ 2147483646 w 12"/>
                <a:gd name="T7" fmla="*/ 2147483646 h 46"/>
                <a:gd name="T8" fmla="*/ 2147483646 w 12"/>
                <a:gd name="T9" fmla="*/ 2147483646 h 46"/>
                <a:gd name="T10" fmla="*/ 2147483646 w 12"/>
                <a:gd name="T11" fmla="*/ 2147483646 h 46"/>
                <a:gd name="T12" fmla="*/ 2147483646 w 12"/>
                <a:gd name="T13" fmla="*/ 2147483646 h 46"/>
                <a:gd name="T14" fmla="*/ 2147483646 w 12"/>
                <a:gd name="T15" fmla="*/ 2147483646 h 46"/>
                <a:gd name="T16" fmla="*/ 2147483646 w 12"/>
                <a:gd name="T17" fmla="*/ 2147483646 h 46"/>
                <a:gd name="T18" fmla="*/ 2147483646 w 12"/>
                <a:gd name="T19" fmla="*/ 2147483646 h 46"/>
                <a:gd name="T20" fmla="*/ 2147483646 w 12"/>
                <a:gd name="T21" fmla="*/ 2147483646 h 46"/>
                <a:gd name="T22" fmla="*/ 2147483646 w 12"/>
                <a:gd name="T23" fmla="*/ 2147483646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6"/>
                <a:gd name="T38" fmla="*/ 12 w 12"/>
                <a:gd name="T39" fmla="*/ 46 h 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6">
                  <a:moveTo>
                    <a:pt x="8" y="7"/>
                  </a:moveTo>
                  <a:cubicBezTo>
                    <a:pt x="8" y="5"/>
                    <a:pt x="7" y="4"/>
                    <a:pt x="7" y="2"/>
                  </a:cubicBezTo>
                  <a:cubicBezTo>
                    <a:pt x="6" y="0"/>
                    <a:pt x="3" y="1"/>
                    <a:pt x="3" y="3"/>
                  </a:cubicBezTo>
                  <a:cubicBezTo>
                    <a:pt x="4" y="5"/>
                    <a:pt x="4" y="6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6"/>
                    <a:pt x="11" y="46"/>
                    <a:pt x="11" y="42"/>
                  </a:cubicBezTo>
                  <a:cubicBezTo>
                    <a:pt x="11" y="37"/>
                    <a:pt x="11" y="33"/>
                    <a:pt x="11" y="28"/>
                  </a:cubicBezTo>
                  <a:cubicBezTo>
                    <a:pt x="11" y="28"/>
                    <a:pt x="11" y="28"/>
                    <a:pt x="11" y="27"/>
                  </a:cubicBezTo>
                  <a:cubicBezTo>
                    <a:pt x="11" y="25"/>
                    <a:pt x="11" y="23"/>
                    <a:pt x="11" y="21"/>
                  </a:cubicBezTo>
                  <a:cubicBezTo>
                    <a:pt x="11" y="18"/>
                    <a:pt x="11" y="15"/>
                    <a:pt x="11" y="12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47" name="Freeform 359"/>
            <p:cNvSpPr>
              <a:spLocks/>
            </p:cNvSpPr>
            <p:nvPr/>
          </p:nvSpPr>
          <p:spPr bwMode="auto">
            <a:xfrm>
              <a:off x="166688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48" name="Freeform 360"/>
            <p:cNvSpPr>
              <a:spLocks/>
            </p:cNvSpPr>
            <p:nvPr/>
          </p:nvSpPr>
          <p:spPr bwMode="auto">
            <a:xfrm>
              <a:off x="328613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49" name="Freeform 361"/>
            <p:cNvSpPr>
              <a:spLocks/>
            </p:cNvSpPr>
            <p:nvPr/>
          </p:nvSpPr>
          <p:spPr bwMode="auto">
            <a:xfrm>
              <a:off x="850901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50" name="Freeform 362"/>
            <p:cNvSpPr>
              <a:spLocks/>
            </p:cNvSpPr>
            <p:nvPr/>
          </p:nvSpPr>
          <p:spPr bwMode="auto">
            <a:xfrm>
              <a:off x="938213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51" name="Freeform 363"/>
            <p:cNvSpPr>
              <a:spLocks/>
            </p:cNvSpPr>
            <p:nvPr/>
          </p:nvSpPr>
          <p:spPr bwMode="auto">
            <a:xfrm>
              <a:off x="417513" y="6607176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6" y="3"/>
                  </a:moveTo>
                  <a:cubicBezTo>
                    <a:pt x="5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1"/>
                    <a:pt x="8" y="31"/>
                    <a:pt x="8" y="29"/>
                  </a:cubicBezTo>
                  <a:cubicBezTo>
                    <a:pt x="8" y="20"/>
                    <a:pt x="8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52" name="Freeform 364"/>
            <p:cNvSpPr>
              <a:spLocks/>
            </p:cNvSpPr>
            <p:nvPr/>
          </p:nvSpPr>
          <p:spPr bwMode="auto">
            <a:xfrm>
              <a:off x="963613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53" name="Freeform 365"/>
            <p:cNvSpPr>
              <a:spLocks/>
            </p:cNvSpPr>
            <p:nvPr/>
          </p:nvSpPr>
          <p:spPr bwMode="auto">
            <a:xfrm>
              <a:off x="1063626" y="6726239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6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54" name="Freeform 366"/>
            <p:cNvSpPr>
              <a:spLocks/>
            </p:cNvSpPr>
            <p:nvPr/>
          </p:nvSpPr>
          <p:spPr bwMode="auto">
            <a:xfrm>
              <a:off x="1096963" y="6624639"/>
              <a:ext cx="36513" cy="176213"/>
            </a:xfrm>
            <a:custGeom>
              <a:avLst/>
              <a:gdLst>
                <a:gd name="T0" fmla="*/ 2147483646 w 9"/>
                <a:gd name="T1" fmla="*/ 2147483646 h 40"/>
                <a:gd name="T2" fmla="*/ 0 w 9"/>
                <a:gd name="T3" fmla="*/ 2147483646 h 40"/>
                <a:gd name="T4" fmla="*/ 2147483646 w 9"/>
                <a:gd name="T5" fmla="*/ 2147483646 h 40"/>
                <a:gd name="T6" fmla="*/ 2147483646 w 9"/>
                <a:gd name="T7" fmla="*/ 2147483646 h 40"/>
                <a:gd name="T8" fmla="*/ 2147483646 w 9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40"/>
                <a:gd name="T17" fmla="*/ 9 w 9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9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55" name="Freeform 367"/>
            <p:cNvSpPr>
              <a:spLocks/>
            </p:cNvSpPr>
            <p:nvPr/>
          </p:nvSpPr>
          <p:spPr bwMode="auto">
            <a:xfrm>
              <a:off x="1133476" y="6611939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56" name="Freeform 368"/>
            <p:cNvSpPr>
              <a:spLocks/>
            </p:cNvSpPr>
            <p:nvPr/>
          </p:nvSpPr>
          <p:spPr bwMode="auto">
            <a:xfrm>
              <a:off x="10541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7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57" name="Freeform 369"/>
            <p:cNvSpPr>
              <a:spLocks/>
            </p:cNvSpPr>
            <p:nvPr/>
          </p:nvSpPr>
          <p:spPr bwMode="auto">
            <a:xfrm>
              <a:off x="1192213" y="6611939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58" name="Freeform 370"/>
            <p:cNvSpPr>
              <a:spLocks/>
            </p:cNvSpPr>
            <p:nvPr/>
          </p:nvSpPr>
          <p:spPr bwMode="auto">
            <a:xfrm>
              <a:off x="12922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59" name="Freeform 371"/>
            <p:cNvSpPr>
              <a:spLocks/>
            </p:cNvSpPr>
            <p:nvPr/>
          </p:nvSpPr>
          <p:spPr bwMode="auto">
            <a:xfrm>
              <a:off x="1433513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60" name="Freeform 372"/>
            <p:cNvSpPr>
              <a:spLocks/>
            </p:cNvSpPr>
            <p:nvPr/>
          </p:nvSpPr>
          <p:spPr bwMode="auto">
            <a:xfrm>
              <a:off x="1500188" y="6557964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61" name="Freeform 373"/>
            <p:cNvSpPr>
              <a:spLocks/>
            </p:cNvSpPr>
            <p:nvPr/>
          </p:nvSpPr>
          <p:spPr bwMode="auto">
            <a:xfrm>
              <a:off x="15843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62" name="Freeform 374"/>
            <p:cNvSpPr>
              <a:spLocks/>
            </p:cNvSpPr>
            <p:nvPr/>
          </p:nvSpPr>
          <p:spPr bwMode="auto">
            <a:xfrm>
              <a:off x="167163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63" name="Freeform 375"/>
            <p:cNvSpPr>
              <a:spLocks/>
            </p:cNvSpPr>
            <p:nvPr/>
          </p:nvSpPr>
          <p:spPr bwMode="auto">
            <a:xfrm>
              <a:off x="182562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5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64" name="Freeform 376"/>
            <p:cNvSpPr>
              <a:spLocks/>
            </p:cNvSpPr>
            <p:nvPr/>
          </p:nvSpPr>
          <p:spPr bwMode="auto">
            <a:xfrm>
              <a:off x="18923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0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6" y="3"/>
                  </a:cubicBezTo>
                  <a:cubicBezTo>
                    <a:pt x="5" y="0"/>
                    <a:pt x="0" y="1"/>
                    <a:pt x="0" y="5"/>
                  </a:cubicBezTo>
                  <a:cubicBezTo>
                    <a:pt x="2" y="13"/>
                    <a:pt x="2" y="21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65" name="Freeform 377"/>
            <p:cNvSpPr>
              <a:spLocks/>
            </p:cNvSpPr>
            <p:nvPr/>
          </p:nvSpPr>
          <p:spPr bwMode="auto">
            <a:xfrm>
              <a:off x="196373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66" name="Freeform 378"/>
            <p:cNvSpPr>
              <a:spLocks/>
            </p:cNvSpPr>
            <p:nvPr/>
          </p:nvSpPr>
          <p:spPr bwMode="auto">
            <a:xfrm>
              <a:off x="177641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7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3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3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0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67" name="Freeform 379"/>
            <p:cNvSpPr>
              <a:spLocks/>
            </p:cNvSpPr>
            <p:nvPr/>
          </p:nvSpPr>
          <p:spPr bwMode="auto">
            <a:xfrm>
              <a:off x="1379538" y="6624639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68" name="Freeform 380"/>
            <p:cNvSpPr>
              <a:spLocks/>
            </p:cNvSpPr>
            <p:nvPr/>
          </p:nvSpPr>
          <p:spPr bwMode="auto">
            <a:xfrm>
              <a:off x="1276351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69" name="Freeform 381"/>
            <p:cNvSpPr>
              <a:spLocks/>
            </p:cNvSpPr>
            <p:nvPr/>
          </p:nvSpPr>
          <p:spPr bwMode="auto">
            <a:xfrm>
              <a:off x="15430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70" name="Freeform 382"/>
            <p:cNvSpPr>
              <a:spLocks/>
            </p:cNvSpPr>
            <p:nvPr/>
          </p:nvSpPr>
          <p:spPr bwMode="auto">
            <a:xfrm>
              <a:off x="2058988" y="6567489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71" name="Freeform 383"/>
            <p:cNvSpPr>
              <a:spLocks/>
            </p:cNvSpPr>
            <p:nvPr/>
          </p:nvSpPr>
          <p:spPr bwMode="auto">
            <a:xfrm>
              <a:off x="2146301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72" name="Freeform 384"/>
            <p:cNvSpPr>
              <a:spLocks/>
            </p:cNvSpPr>
            <p:nvPr/>
          </p:nvSpPr>
          <p:spPr bwMode="auto">
            <a:xfrm>
              <a:off x="21717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4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73" name="Freeform 385"/>
            <p:cNvSpPr>
              <a:spLocks/>
            </p:cNvSpPr>
            <p:nvPr/>
          </p:nvSpPr>
          <p:spPr bwMode="auto">
            <a:xfrm>
              <a:off x="227647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74" name="Freeform 386"/>
            <p:cNvSpPr>
              <a:spLocks/>
            </p:cNvSpPr>
            <p:nvPr/>
          </p:nvSpPr>
          <p:spPr bwMode="auto">
            <a:xfrm>
              <a:off x="2305051" y="6624639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75" name="Freeform 387"/>
            <p:cNvSpPr>
              <a:spLocks/>
            </p:cNvSpPr>
            <p:nvPr/>
          </p:nvSpPr>
          <p:spPr bwMode="auto">
            <a:xfrm>
              <a:off x="2347913" y="6611939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76" name="Freeform 388"/>
            <p:cNvSpPr>
              <a:spLocks/>
            </p:cNvSpPr>
            <p:nvPr/>
          </p:nvSpPr>
          <p:spPr bwMode="auto">
            <a:xfrm>
              <a:off x="22637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77" name="Freeform 389"/>
            <p:cNvSpPr>
              <a:spLocks/>
            </p:cNvSpPr>
            <p:nvPr/>
          </p:nvSpPr>
          <p:spPr bwMode="auto">
            <a:xfrm>
              <a:off x="2405063" y="6611939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78" name="Freeform 390"/>
            <p:cNvSpPr>
              <a:spLocks/>
            </p:cNvSpPr>
            <p:nvPr/>
          </p:nvSpPr>
          <p:spPr bwMode="auto">
            <a:xfrm>
              <a:off x="25019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79" name="Freeform 391"/>
            <p:cNvSpPr>
              <a:spLocks/>
            </p:cNvSpPr>
            <p:nvPr/>
          </p:nvSpPr>
          <p:spPr bwMode="auto">
            <a:xfrm>
              <a:off x="26431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80" name="Freeform 392"/>
            <p:cNvSpPr>
              <a:spLocks/>
            </p:cNvSpPr>
            <p:nvPr/>
          </p:nvSpPr>
          <p:spPr bwMode="auto">
            <a:xfrm>
              <a:off x="2714626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81" name="Freeform 393"/>
            <p:cNvSpPr>
              <a:spLocks/>
            </p:cNvSpPr>
            <p:nvPr/>
          </p:nvSpPr>
          <p:spPr bwMode="auto">
            <a:xfrm>
              <a:off x="279400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2147483646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7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1" y="33"/>
                  </a:cubicBezTo>
                  <a:cubicBezTo>
                    <a:pt x="1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82" name="Freeform 394"/>
            <p:cNvSpPr>
              <a:spLocks/>
            </p:cNvSpPr>
            <p:nvPr/>
          </p:nvSpPr>
          <p:spPr bwMode="auto">
            <a:xfrm>
              <a:off x="288448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10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3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83" name="Freeform 395"/>
            <p:cNvSpPr>
              <a:spLocks/>
            </p:cNvSpPr>
            <p:nvPr/>
          </p:nvSpPr>
          <p:spPr bwMode="auto">
            <a:xfrm>
              <a:off x="303847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84" name="Freeform 396"/>
            <p:cNvSpPr>
              <a:spLocks/>
            </p:cNvSpPr>
            <p:nvPr/>
          </p:nvSpPr>
          <p:spPr bwMode="auto">
            <a:xfrm>
              <a:off x="31019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8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85" name="Freeform 397"/>
            <p:cNvSpPr>
              <a:spLocks/>
            </p:cNvSpPr>
            <p:nvPr/>
          </p:nvSpPr>
          <p:spPr bwMode="auto">
            <a:xfrm>
              <a:off x="3176588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4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86" name="Freeform 398"/>
            <p:cNvSpPr>
              <a:spLocks/>
            </p:cNvSpPr>
            <p:nvPr/>
          </p:nvSpPr>
          <p:spPr bwMode="auto">
            <a:xfrm>
              <a:off x="2984501" y="6611939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87" name="Freeform 399"/>
            <p:cNvSpPr>
              <a:spLocks/>
            </p:cNvSpPr>
            <p:nvPr/>
          </p:nvSpPr>
          <p:spPr bwMode="auto">
            <a:xfrm>
              <a:off x="2589213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88" name="Freeform 400"/>
            <p:cNvSpPr>
              <a:spLocks/>
            </p:cNvSpPr>
            <p:nvPr/>
          </p:nvSpPr>
          <p:spPr bwMode="auto">
            <a:xfrm>
              <a:off x="2484438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89" name="Freeform 401"/>
            <p:cNvSpPr>
              <a:spLocks/>
            </p:cNvSpPr>
            <p:nvPr/>
          </p:nvSpPr>
          <p:spPr bwMode="auto">
            <a:xfrm>
              <a:off x="27559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90" name="Freeform 402"/>
            <p:cNvSpPr>
              <a:spLocks/>
            </p:cNvSpPr>
            <p:nvPr/>
          </p:nvSpPr>
          <p:spPr bwMode="auto">
            <a:xfrm>
              <a:off x="3273426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91" name="Freeform 403"/>
            <p:cNvSpPr>
              <a:spLocks/>
            </p:cNvSpPr>
            <p:nvPr/>
          </p:nvSpPr>
          <p:spPr bwMode="auto">
            <a:xfrm>
              <a:off x="3360738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92" name="Freeform 404"/>
            <p:cNvSpPr>
              <a:spLocks/>
            </p:cNvSpPr>
            <p:nvPr/>
          </p:nvSpPr>
          <p:spPr bwMode="auto">
            <a:xfrm>
              <a:off x="33845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7" y="0"/>
                    <a:pt x="7" y="4"/>
                  </a:cubicBezTo>
                  <a:cubicBezTo>
                    <a:pt x="7" y="12"/>
                    <a:pt x="7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93" name="Freeform 405"/>
            <p:cNvSpPr>
              <a:spLocks/>
            </p:cNvSpPr>
            <p:nvPr/>
          </p:nvSpPr>
          <p:spPr bwMode="auto">
            <a:xfrm>
              <a:off x="348932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94" name="Freeform 407"/>
            <p:cNvSpPr>
              <a:spLocks/>
            </p:cNvSpPr>
            <p:nvPr/>
          </p:nvSpPr>
          <p:spPr bwMode="auto">
            <a:xfrm>
              <a:off x="3517900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95" name="Freeform 408"/>
            <p:cNvSpPr>
              <a:spLocks/>
            </p:cNvSpPr>
            <p:nvPr/>
          </p:nvSpPr>
          <p:spPr bwMode="auto">
            <a:xfrm>
              <a:off x="355600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6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3" y="55"/>
                    <a:pt x="12" y="52"/>
                  </a:cubicBezTo>
                  <a:cubicBezTo>
                    <a:pt x="12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96" name="Freeform 409"/>
            <p:cNvSpPr>
              <a:spLocks/>
            </p:cNvSpPr>
            <p:nvPr/>
          </p:nvSpPr>
          <p:spPr bwMode="auto">
            <a:xfrm>
              <a:off x="3476625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97" name="Freeform 410"/>
            <p:cNvSpPr>
              <a:spLocks/>
            </p:cNvSpPr>
            <p:nvPr/>
          </p:nvSpPr>
          <p:spPr bwMode="auto">
            <a:xfrm>
              <a:off x="36179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98" name="Freeform 411"/>
            <p:cNvSpPr>
              <a:spLocks/>
            </p:cNvSpPr>
            <p:nvPr/>
          </p:nvSpPr>
          <p:spPr bwMode="auto">
            <a:xfrm>
              <a:off x="371475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099" name="Freeform 412"/>
            <p:cNvSpPr>
              <a:spLocks/>
            </p:cNvSpPr>
            <p:nvPr/>
          </p:nvSpPr>
          <p:spPr bwMode="auto">
            <a:xfrm>
              <a:off x="38560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00" name="Freeform 413"/>
            <p:cNvSpPr>
              <a:spLocks/>
            </p:cNvSpPr>
            <p:nvPr/>
          </p:nvSpPr>
          <p:spPr bwMode="auto">
            <a:xfrm>
              <a:off x="392271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8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01" name="Freeform 414"/>
            <p:cNvSpPr>
              <a:spLocks/>
            </p:cNvSpPr>
            <p:nvPr/>
          </p:nvSpPr>
          <p:spPr bwMode="auto">
            <a:xfrm>
              <a:off x="4006850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02" name="Freeform 415"/>
            <p:cNvSpPr>
              <a:spLocks/>
            </p:cNvSpPr>
            <p:nvPr/>
          </p:nvSpPr>
          <p:spPr bwMode="auto">
            <a:xfrm>
              <a:off x="4098925" y="6545263"/>
              <a:ext cx="74613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0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03" name="Freeform 416"/>
            <p:cNvSpPr>
              <a:spLocks/>
            </p:cNvSpPr>
            <p:nvPr/>
          </p:nvSpPr>
          <p:spPr bwMode="auto">
            <a:xfrm>
              <a:off x="42529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04" name="Freeform 417"/>
            <p:cNvSpPr>
              <a:spLocks/>
            </p:cNvSpPr>
            <p:nvPr/>
          </p:nvSpPr>
          <p:spPr bwMode="auto">
            <a:xfrm>
              <a:off x="4314825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0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05" name="Freeform 418"/>
            <p:cNvSpPr>
              <a:spLocks/>
            </p:cNvSpPr>
            <p:nvPr/>
          </p:nvSpPr>
          <p:spPr bwMode="auto">
            <a:xfrm>
              <a:off x="43862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06" name="Freeform 419"/>
            <p:cNvSpPr>
              <a:spLocks/>
            </p:cNvSpPr>
            <p:nvPr/>
          </p:nvSpPr>
          <p:spPr bwMode="auto">
            <a:xfrm>
              <a:off x="419893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07" name="Freeform 420"/>
            <p:cNvSpPr>
              <a:spLocks/>
            </p:cNvSpPr>
            <p:nvPr/>
          </p:nvSpPr>
          <p:spPr bwMode="auto">
            <a:xfrm>
              <a:off x="38020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08" name="Freeform 421"/>
            <p:cNvSpPr>
              <a:spLocks/>
            </p:cNvSpPr>
            <p:nvPr/>
          </p:nvSpPr>
          <p:spPr bwMode="auto">
            <a:xfrm>
              <a:off x="36972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09" name="Freeform 422"/>
            <p:cNvSpPr>
              <a:spLocks/>
            </p:cNvSpPr>
            <p:nvPr/>
          </p:nvSpPr>
          <p:spPr bwMode="auto">
            <a:xfrm>
              <a:off x="3963988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10" name="Freeform 423"/>
            <p:cNvSpPr>
              <a:spLocks/>
            </p:cNvSpPr>
            <p:nvPr/>
          </p:nvSpPr>
          <p:spPr bwMode="auto">
            <a:xfrm>
              <a:off x="4486275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11" name="Freeform 424"/>
            <p:cNvSpPr>
              <a:spLocks/>
            </p:cNvSpPr>
            <p:nvPr/>
          </p:nvSpPr>
          <p:spPr bwMode="auto">
            <a:xfrm>
              <a:off x="45735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5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5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12" name="Freeform 425"/>
            <p:cNvSpPr>
              <a:spLocks/>
            </p:cNvSpPr>
            <p:nvPr/>
          </p:nvSpPr>
          <p:spPr bwMode="auto">
            <a:xfrm>
              <a:off x="4598988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6" y="13"/>
                    <a:pt x="6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3" y="35"/>
                    <a:pt x="4" y="30"/>
                    <a:pt x="5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13" name="Freeform 426"/>
            <p:cNvSpPr>
              <a:spLocks/>
            </p:cNvSpPr>
            <p:nvPr/>
          </p:nvSpPr>
          <p:spPr bwMode="auto">
            <a:xfrm>
              <a:off x="4699000" y="6726238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5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14" name="Freeform 427"/>
            <p:cNvSpPr>
              <a:spLocks/>
            </p:cNvSpPr>
            <p:nvPr/>
          </p:nvSpPr>
          <p:spPr bwMode="auto">
            <a:xfrm>
              <a:off x="4727575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2147483646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1" y="14"/>
                    <a:pt x="0" y="24"/>
                    <a:pt x="1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15" name="Freeform 428"/>
            <p:cNvSpPr>
              <a:spLocks/>
            </p:cNvSpPr>
            <p:nvPr/>
          </p:nvSpPr>
          <p:spPr bwMode="auto">
            <a:xfrm>
              <a:off x="476885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16" name="Freeform 429"/>
            <p:cNvSpPr>
              <a:spLocks/>
            </p:cNvSpPr>
            <p:nvPr/>
          </p:nvSpPr>
          <p:spPr bwMode="auto">
            <a:xfrm>
              <a:off x="468630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17" name="Freeform 430"/>
            <p:cNvSpPr>
              <a:spLocks/>
            </p:cNvSpPr>
            <p:nvPr/>
          </p:nvSpPr>
          <p:spPr bwMode="auto">
            <a:xfrm>
              <a:off x="4827588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18" name="Freeform 431"/>
            <p:cNvSpPr>
              <a:spLocks/>
            </p:cNvSpPr>
            <p:nvPr/>
          </p:nvSpPr>
          <p:spPr bwMode="auto">
            <a:xfrm>
              <a:off x="492760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6" y="27"/>
                  </a:cubicBezTo>
                  <a:cubicBezTo>
                    <a:pt x="7" y="20"/>
                    <a:pt x="7" y="12"/>
                    <a:pt x="7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19" name="Freeform 432"/>
            <p:cNvSpPr>
              <a:spLocks/>
            </p:cNvSpPr>
            <p:nvPr/>
          </p:nvSpPr>
          <p:spPr bwMode="auto">
            <a:xfrm>
              <a:off x="5068888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3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20" name="Freeform 433"/>
            <p:cNvSpPr>
              <a:spLocks/>
            </p:cNvSpPr>
            <p:nvPr/>
          </p:nvSpPr>
          <p:spPr bwMode="auto">
            <a:xfrm>
              <a:off x="51355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21" name="Freeform 434"/>
            <p:cNvSpPr>
              <a:spLocks/>
            </p:cNvSpPr>
            <p:nvPr/>
          </p:nvSpPr>
          <p:spPr bwMode="auto">
            <a:xfrm>
              <a:off x="5219700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22" name="Freeform 435"/>
            <p:cNvSpPr>
              <a:spLocks/>
            </p:cNvSpPr>
            <p:nvPr/>
          </p:nvSpPr>
          <p:spPr bwMode="auto">
            <a:xfrm>
              <a:off x="53070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23" name="Freeform 436"/>
            <p:cNvSpPr>
              <a:spLocks/>
            </p:cNvSpPr>
            <p:nvPr/>
          </p:nvSpPr>
          <p:spPr bwMode="auto">
            <a:xfrm>
              <a:off x="5461000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2"/>
                    <a:pt x="0" y="21"/>
                    <a:pt x="1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24" name="Freeform 437"/>
            <p:cNvSpPr>
              <a:spLocks/>
            </p:cNvSpPr>
            <p:nvPr/>
          </p:nvSpPr>
          <p:spPr bwMode="auto">
            <a:xfrm>
              <a:off x="5524500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8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6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25" name="Freeform 438"/>
            <p:cNvSpPr>
              <a:spLocks/>
            </p:cNvSpPr>
            <p:nvPr/>
          </p:nvSpPr>
          <p:spPr bwMode="auto">
            <a:xfrm>
              <a:off x="55991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26" name="Freeform 439"/>
            <p:cNvSpPr>
              <a:spLocks/>
            </p:cNvSpPr>
            <p:nvPr/>
          </p:nvSpPr>
          <p:spPr bwMode="auto">
            <a:xfrm>
              <a:off x="5407025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2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27" name="Freeform 440"/>
            <p:cNvSpPr>
              <a:spLocks/>
            </p:cNvSpPr>
            <p:nvPr/>
          </p:nvSpPr>
          <p:spPr bwMode="auto">
            <a:xfrm>
              <a:off x="50149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1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1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28" name="Freeform 441"/>
            <p:cNvSpPr>
              <a:spLocks/>
            </p:cNvSpPr>
            <p:nvPr/>
          </p:nvSpPr>
          <p:spPr bwMode="auto">
            <a:xfrm>
              <a:off x="4911725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29" name="Freeform 442"/>
            <p:cNvSpPr>
              <a:spLocks/>
            </p:cNvSpPr>
            <p:nvPr/>
          </p:nvSpPr>
          <p:spPr bwMode="auto">
            <a:xfrm>
              <a:off x="5178425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30" name="Freeform 443"/>
            <p:cNvSpPr>
              <a:spLocks/>
            </p:cNvSpPr>
            <p:nvPr/>
          </p:nvSpPr>
          <p:spPr bwMode="auto">
            <a:xfrm>
              <a:off x="5694363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31" name="Freeform 444"/>
            <p:cNvSpPr>
              <a:spLocks/>
            </p:cNvSpPr>
            <p:nvPr/>
          </p:nvSpPr>
          <p:spPr bwMode="auto">
            <a:xfrm>
              <a:off x="5781675" y="6624638"/>
              <a:ext cx="34925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32" name="Freeform 445"/>
            <p:cNvSpPr>
              <a:spLocks/>
            </p:cNvSpPr>
            <p:nvPr/>
          </p:nvSpPr>
          <p:spPr bwMode="auto">
            <a:xfrm>
              <a:off x="5807075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33" name="Freeform 446"/>
            <p:cNvSpPr>
              <a:spLocks/>
            </p:cNvSpPr>
            <p:nvPr/>
          </p:nvSpPr>
          <p:spPr bwMode="auto">
            <a:xfrm>
              <a:off x="5911850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34" name="Freeform 447"/>
            <p:cNvSpPr>
              <a:spLocks/>
            </p:cNvSpPr>
            <p:nvPr/>
          </p:nvSpPr>
          <p:spPr bwMode="auto">
            <a:xfrm>
              <a:off x="5940425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35" name="Freeform 448"/>
            <p:cNvSpPr>
              <a:spLocks/>
            </p:cNvSpPr>
            <p:nvPr/>
          </p:nvSpPr>
          <p:spPr bwMode="auto">
            <a:xfrm>
              <a:off x="5983288" y="6611938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36" name="Freeform 449"/>
            <p:cNvSpPr>
              <a:spLocks/>
            </p:cNvSpPr>
            <p:nvPr/>
          </p:nvSpPr>
          <p:spPr bwMode="auto">
            <a:xfrm>
              <a:off x="589915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37" name="Freeform 450"/>
            <p:cNvSpPr>
              <a:spLocks/>
            </p:cNvSpPr>
            <p:nvPr/>
          </p:nvSpPr>
          <p:spPr bwMode="auto">
            <a:xfrm>
              <a:off x="60404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38" name="Freeform 451"/>
            <p:cNvSpPr>
              <a:spLocks/>
            </p:cNvSpPr>
            <p:nvPr/>
          </p:nvSpPr>
          <p:spPr bwMode="auto">
            <a:xfrm>
              <a:off x="61372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39" name="Freeform 452"/>
            <p:cNvSpPr>
              <a:spLocks/>
            </p:cNvSpPr>
            <p:nvPr/>
          </p:nvSpPr>
          <p:spPr bwMode="auto">
            <a:xfrm>
              <a:off x="62785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40" name="Freeform 453"/>
            <p:cNvSpPr>
              <a:spLocks/>
            </p:cNvSpPr>
            <p:nvPr/>
          </p:nvSpPr>
          <p:spPr bwMode="auto">
            <a:xfrm>
              <a:off x="6350001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41" name="Freeform 454"/>
            <p:cNvSpPr>
              <a:spLocks/>
            </p:cNvSpPr>
            <p:nvPr/>
          </p:nvSpPr>
          <p:spPr bwMode="auto">
            <a:xfrm>
              <a:off x="64293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6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42" name="Freeform 455"/>
            <p:cNvSpPr>
              <a:spLocks/>
            </p:cNvSpPr>
            <p:nvPr/>
          </p:nvSpPr>
          <p:spPr bwMode="auto">
            <a:xfrm>
              <a:off x="651986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3" y="26"/>
                    <a:pt x="15" y="17"/>
                  </a:cubicBezTo>
                  <a:cubicBezTo>
                    <a:pt x="16" y="13"/>
                    <a:pt x="7" y="11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9" y="8"/>
                    <a:pt x="9" y="4"/>
                  </a:cubicBezTo>
                  <a:cubicBezTo>
                    <a:pt x="10" y="1"/>
                    <a:pt x="4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43" name="Freeform 456"/>
            <p:cNvSpPr>
              <a:spLocks/>
            </p:cNvSpPr>
            <p:nvPr/>
          </p:nvSpPr>
          <p:spPr bwMode="auto">
            <a:xfrm>
              <a:off x="667385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44" name="Freeform 457"/>
            <p:cNvSpPr>
              <a:spLocks/>
            </p:cNvSpPr>
            <p:nvPr/>
          </p:nvSpPr>
          <p:spPr bwMode="auto">
            <a:xfrm>
              <a:off x="67373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45" name="Freeform 458"/>
            <p:cNvSpPr>
              <a:spLocks/>
            </p:cNvSpPr>
            <p:nvPr/>
          </p:nvSpPr>
          <p:spPr bwMode="auto">
            <a:xfrm>
              <a:off x="6811963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5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2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3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46" name="Freeform 459"/>
            <p:cNvSpPr>
              <a:spLocks/>
            </p:cNvSpPr>
            <p:nvPr/>
          </p:nvSpPr>
          <p:spPr bwMode="auto">
            <a:xfrm>
              <a:off x="6619876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47" name="Freeform 460"/>
            <p:cNvSpPr>
              <a:spLocks/>
            </p:cNvSpPr>
            <p:nvPr/>
          </p:nvSpPr>
          <p:spPr bwMode="auto">
            <a:xfrm>
              <a:off x="622458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48" name="Freeform 461"/>
            <p:cNvSpPr>
              <a:spLocks/>
            </p:cNvSpPr>
            <p:nvPr/>
          </p:nvSpPr>
          <p:spPr bwMode="auto">
            <a:xfrm>
              <a:off x="6119813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49" name="Freeform 462"/>
            <p:cNvSpPr>
              <a:spLocks/>
            </p:cNvSpPr>
            <p:nvPr/>
          </p:nvSpPr>
          <p:spPr bwMode="auto">
            <a:xfrm>
              <a:off x="639127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50" name="Freeform 463"/>
            <p:cNvSpPr>
              <a:spLocks/>
            </p:cNvSpPr>
            <p:nvPr/>
          </p:nvSpPr>
          <p:spPr bwMode="auto">
            <a:xfrm>
              <a:off x="6908801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51" name="Freeform 464"/>
            <p:cNvSpPr>
              <a:spLocks/>
            </p:cNvSpPr>
            <p:nvPr/>
          </p:nvSpPr>
          <p:spPr bwMode="auto">
            <a:xfrm>
              <a:off x="6996113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52" name="Freeform 465"/>
            <p:cNvSpPr>
              <a:spLocks/>
            </p:cNvSpPr>
            <p:nvPr/>
          </p:nvSpPr>
          <p:spPr bwMode="auto">
            <a:xfrm>
              <a:off x="7019926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6" y="33"/>
                    <a:pt x="6" y="41"/>
                    <a:pt x="10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53" name="Freeform 466"/>
            <p:cNvSpPr>
              <a:spLocks/>
            </p:cNvSpPr>
            <p:nvPr/>
          </p:nvSpPr>
          <p:spPr bwMode="auto">
            <a:xfrm>
              <a:off x="712470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54" name="Freeform 467"/>
            <p:cNvSpPr>
              <a:spLocks/>
            </p:cNvSpPr>
            <p:nvPr/>
          </p:nvSpPr>
          <p:spPr bwMode="auto">
            <a:xfrm>
              <a:off x="7154863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55" name="Freeform 468"/>
            <p:cNvSpPr>
              <a:spLocks/>
            </p:cNvSpPr>
            <p:nvPr/>
          </p:nvSpPr>
          <p:spPr bwMode="auto">
            <a:xfrm>
              <a:off x="719137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56" name="Freeform 469"/>
            <p:cNvSpPr>
              <a:spLocks/>
            </p:cNvSpPr>
            <p:nvPr/>
          </p:nvSpPr>
          <p:spPr bwMode="auto">
            <a:xfrm>
              <a:off x="71120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57" name="Freeform 470"/>
            <p:cNvSpPr>
              <a:spLocks/>
            </p:cNvSpPr>
            <p:nvPr/>
          </p:nvSpPr>
          <p:spPr bwMode="auto">
            <a:xfrm>
              <a:off x="7254876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58" name="Freeform 471"/>
            <p:cNvSpPr>
              <a:spLocks/>
            </p:cNvSpPr>
            <p:nvPr/>
          </p:nvSpPr>
          <p:spPr bwMode="auto">
            <a:xfrm>
              <a:off x="73501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59" name="Freeform 472"/>
            <p:cNvSpPr>
              <a:spLocks/>
            </p:cNvSpPr>
            <p:nvPr/>
          </p:nvSpPr>
          <p:spPr bwMode="auto">
            <a:xfrm>
              <a:off x="749141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60" name="Freeform 473"/>
            <p:cNvSpPr>
              <a:spLocks/>
            </p:cNvSpPr>
            <p:nvPr/>
          </p:nvSpPr>
          <p:spPr bwMode="auto">
            <a:xfrm>
              <a:off x="7558088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7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61" name="Freeform 474"/>
            <p:cNvSpPr>
              <a:spLocks/>
            </p:cNvSpPr>
            <p:nvPr/>
          </p:nvSpPr>
          <p:spPr bwMode="auto">
            <a:xfrm>
              <a:off x="76422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62" name="Freeform 475"/>
            <p:cNvSpPr>
              <a:spLocks/>
            </p:cNvSpPr>
            <p:nvPr/>
          </p:nvSpPr>
          <p:spPr bwMode="auto">
            <a:xfrm>
              <a:off x="772953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2147483646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1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1" y="35"/>
                    <a:pt x="1" y="39"/>
                    <a:pt x="1" y="43"/>
                  </a:cubicBezTo>
                  <a:cubicBezTo>
                    <a:pt x="1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63" name="Freeform 476"/>
            <p:cNvSpPr>
              <a:spLocks/>
            </p:cNvSpPr>
            <p:nvPr/>
          </p:nvSpPr>
          <p:spPr bwMode="auto">
            <a:xfrm>
              <a:off x="788352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64" name="Freeform 477"/>
            <p:cNvSpPr>
              <a:spLocks/>
            </p:cNvSpPr>
            <p:nvPr/>
          </p:nvSpPr>
          <p:spPr bwMode="auto">
            <a:xfrm>
              <a:off x="79502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65" name="Freeform 478"/>
            <p:cNvSpPr>
              <a:spLocks/>
            </p:cNvSpPr>
            <p:nvPr/>
          </p:nvSpPr>
          <p:spPr bwMode="auto">
            <a:xfrm>
              <a:off x="802163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66" name="Freeform 479"/>
            <p:cNvSpPr>
              <a:spLocks/>
            </p:cNvSpPr>
            <p:nvPr/>
          </p:nvSpPr>
          <p:spPr bwMode="auto">
            <a:xfrm>
              <a:off x="7834313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67" name="Freeform 480"/>
            <p:cNvSpPr>
              <a:spLocks/>
            </p:cNvSpPr>
            <p:nvPr/>
          </p:nvSpPr>
          <p:spPr bwMode="auto">
            <a:xfrm>
              <a:off x="743743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68" name="Freeform 481"/>
            <p:cNvSpPr>
              <a:spLocks/>
            </p:cNvSpPr>
            <p:nvPr/>
          </p:nvSpPr>
          <p:spPr bwMode="auto">
            <a:xfrm>
              <a:off x="7332663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69" name="Freeform 482"/>
            <p:cNvSpPr>
              <a:spLocks/>
            </p:cNvSpPr>
            <p:nvPr/>
          </p:nvSpPr>
          <p:spPr bwMode="auto">
            <a:xfrm>
              <a:off x="76009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70" name="Freeform 483"/>
            <p:cNvSpPr>
              <a:spLocks/>
            </p:cNvSpPr>
            <p:nvPr/>
          </p:nvSpPr>
          <p:spPr bwMode="auto">
            <a:xfrm>
              <a:off x="8121651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71" name="Freeform 484"/>
            <p:cNvSpPr>
              <a:spLocks/>
            </p:cNvSpPr>
            <p:nvPr/>
          </p:nvSpPr>
          <p:spPr bwMode="auto">
            <a:xfrm>
              <a:off x="8204201" y="6624638"/>
              <a:ext cx="38100" cy="141288"/>
            </a:xfrm>
            <a:custGeom>
              <a:avLst/>
              <a:gdLst>
                <a:gd name="T0" fmla="*/ 2147483646 w 9"/>
                <a:gd name="T1" fmla="*/ 2147483646 h 32"/>
                <a:gd name="T2" fmla="*/ 2147483646 w 9"/>
                <a:gd name="T3" fmla="*/ 2147483646 h 32"/>
                <a:gd name="T4" fmla="*/ 2147483646 w 9"/>
                <a:gd name="T5" fmla="*/ 2147483646 h 32"/>
                <a:gd name="T6" fmla="*/ 2147483646 w 9"/>
                <a:gd name="T7" fmla="*/ 2147483646 h 32"/>
                <a:gd name="T8" fmla="*/ 2147483646 w 9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32"/>
                <a:gd name="T17" fmla="*/ 9 w 9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32">
                  <a:moveTo>
                    <a:pt x="6" y="4"/>
                  </a:moveTo>
                  <a:cubicBezTo>
                    <a:pt x="6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9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72" name="Freeform 485"/>
            <p:cNvSpPr>
              <a:spLocks/>
            </p:cNvSpPr>
            <p:nvPr/>
          </p:nvSpPr>
          <p:spPr bwMode="auto">
            <a:xfrm>
              <a:off x="82296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3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7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73" name="Freeform 486"/>
            <p:cNvSpPr>
              <a:spLocks/>
            </p:cNvSpPr>
            <p:nvPr/>
          </p:nvSpPr>
          <p:spPr bwMode="auto">
            <a:xfrm>
              <a:off x="8334376" y="6726238"/>
              <a:ext cx="23813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6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74" name="Freeform 487"/>
            <p:cNvSpPr>
              <a:spLocks/>
            </p:cNvSpPr>
            <p:nvPr/>
          </p:nvSpPr>
          <p:spPr bwMode="auto">
            <a:xfrm>
              <a:off x="8362951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75" name="Freeform 488"/>
            <p:cNvSpPr>
              <a:spLocks/>
            </p:cNvSpPr>
            <p:nvPr/>
          </p:nvSpPr>
          <p:spPr bwMode="auto">
            <a:xfrm>
              <a:off x="840422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76" name="Freeform 489"/>
            <p:cNvSpPr>
              <a:spLocks/>
            </p:cNvSpPr>
            <p:nvPr/>
          </p:nvSpPr>
          <p:spPr bwMode="auto">
            <a:xfrm>
              <a:off x="83216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77" name="Freeform 490"/>
            <p:cNvSpPr>
              <a:spLocks/>
            </p:cNvSpPr>
            <p:nvPr/>
          </p:nvSpPr>
          <p:spPr bwMode="auto">
            <a:xfrm>
              <a:off x="8462963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78" name="Freeform 491"/>
            <p:cNvSpPr>
              <a:spLocks/>
            </p:cNvSpPr>
            <p:nvPr/>
          </p:nvSpPr>
          <p:spPr bwMode="auto">
            <a:xfrm>
              <a:off x="8559801" y="6686551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1" y="5"/>
                  </a:moveTo>
                  <a:cubicBezTo>
                    <a:pt x="1" y="12"/>
                    <a:pt x="1" y="20"/>
                    <a:pt x="2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1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79" name="Freeform 492"/>
            <p:cNvSpPr>
              <a:spLocks/>
            </p:cNvSpPr>
            <p:nvPr/>
          </p:nvSpPr>
          <p:spPr bwMode="auto">
            <a:xfrm>
              <a:off x="87010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1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6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10" y="38"/>
                    <a:pt x="9" y="33"/>
                  </a:cubicBezTo>
                  <a:cubicBezTo>
                    <a:pt x="9" y="22"/>
                    <a:pt x="10" y="12"/>
                    <a:pt x="14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80" name="Freeform 493"/>
            <p:cNvSpPr>
              <a:spLocks/>
            </p:cNvSpPr>
            <p:nvPr/>
          </p:nvSpPr>
          <p:spPr bwMode="auto">
            <a:xfrm>
              <a:off x="8770938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81" name="Freeform 494"/>
            <p:cNvSpPr>
              <a:spLocks/>
            </p:cNvSpPr>
            <p:nvPr/>
          </p:nvSpPr>
          <p:spPr bwMode="auto">
            <a:xfrm>
              <a:off x="885507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1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1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82" name="Freeform 495"/>
            <p:cNvSpPr>
              <a:spLocks/>
            </p:cNvSpPr>
            <p:nvPr/>
          </p:nvSpPr>
          <p:spPr bwMode="auto">
            <a:xfrm>
              <a:off x="894238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7" y="26"/>
                    <a:pt x="18" y="17"/>
                  </a:cubicBezTo>
                  <a:cubicBezTo>
                    <a:pt x="19" y="13"/>
                    <a:pt x="14" y="11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2"/>
                    <a:pt x="11" y="8"/>
                    <a:pt x="11" y="4"/>
                  </a:cubicBezTo>
                  <a:cubicBezTo>
                    <a:pt x="12" y="1"/>
                    <a:pt x="6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83" name="Freeform 496"/>
            <p:cNvSpPr>
              <a:spLocks/>
            </p:cNvSpPr>
            <p:nvPr/>
          </p:nvSpPr>
          <p:spPr bwMode="auto">
            <a:xfrm>
              <a:off x="909637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84" name="Freeform 497"/>
            <p:cNvSpPr>
              <a:spLocks/>
            </p:cNvSpPr>
            <p:nvPr/>
          </p:nvSpPr>
          <p:spPr bwMode="auto">
            <a:xfrm>
              <a:off x="9159876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85" name="Freeform 498"/>
            <p:cNvSpPr>
              <a:spLocks/>
            </p:cNvSpPr>
            <p:nvPr/>
          </p:nvSpPr>
          <p:spPr bwMode="auto">
            <a:xfrm>
              <a:off x="923448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2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86" name="Freeform 499"/>
            <p:cNvSpPr>
              <a:spLocks/>
            </p:cNvSpPr>
            <p:nvPr/>
          </p:nvSpPr>
          <p:spPr bwMode="auto">
            <a:xfrm>
              <a:off x="904240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87" name="Freeform 500"/>
            <p:cNvSpPr>
              <a:spLocks/>
            </p:cNvSpPr>
            <p:nvPr/>
          </p:nvSpPr>
          <p:spPr bwMode="auto">
            <a:xfrm>
              <a:off x="864711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7" y="10"/>
                    <a:pt x="5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10" y="26"/>
                  </a:cubicBezTo>
                  <a:cubicBezTo>
                    <a:pt x="11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88" name="Freeform 501"/>
            <p:cNvSpPr>
              <a:spLocks/>
            </p:cNvSpPr>
            <p:nvPr/>
          </p:nvSpPr>
          <p:spPr bwMode="auto">
            <a:xfrm>
              <a:off x="8542338" y="6572251"/>
              <a:ext cx="79375" cy="193675"/>
            </a:xfrm>
            <a:custGeom>
              <a:avLst/>
              <a:gdLst>
                <a:gd name="T0" fmla="*/ 2147483646 w 19"/>
                <a:gd name="T1" fmla="*/ 2147483646 h 44"/>
                <a:gd name="T2" fmla="*/ 2147483646 w 19"/>
                <a:gd name="T3" fmla="*/ 2147483646 h 44"/>
                <a:gd name="T4" fmla="*/ 2147483646 w 19"/>
                <a:gd name="T5" fmla="*/ 2147483646 h 44"/>
                <a:gd name="T6" fmla="*/ 2147483646 w 19"/>
                <a:gd name="T7" fmla="*/ 2147483646 h 44"/>
                <a:gd name="T8" fmla="*/ 2147483646 w 19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4"/>
                <a:gd name="T17" fmla="*/ 19 w 19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7" y="4"/>
                  </a:cubicBezTo>
                  <a:cubicBezTo>
                    <a:pt x="0" y="17"/>
                    <a:pt x="3" y="29"/>
                    <a:pt x="11" y="41"/>
                  </a:cubicBezTo>
                  <a:cubicBezTo>
                    <a:pt x="13" y="44"/>
                    <a:pt x="19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89" name="Freeform 502"/>
            <p:cNvSpPr>
              <a:spLocks/>
            </p:cNvSpPr>
            <p:nvPr/>
          </p:nvSpPr>
          <p:spPr bwMode="auto">
            <a:xfrm>
              <a:off x="88138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90" name="Freeform 503"/>
            <p:cNvSpPr>
              <a:spLocks/>
            </p:cNvSpPr>
            <p:nvPr/>
          </p:nvSpPr>
          <p:spPr bwMode="auto">
            <a:xfrm>
              <a:off x="9329738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91" name="Freeform 504"/>
            <p:cNvSpPr>
              <a:spLocks/>
            </p:cNvSpPr>
            <p:nvPr/>
          </p:nvSpPr>
          <p:spPr bwMode="auto">
            <a:xfrm>
              <a:off x="941863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92" name="Freeform 505"/>
            <p:cNvSpPr>
              <a:spLocks/>
            </p:cNvSpPr>
            <p:nvPr/>
          </p:nvSpPr>
          <p:spPr bwMode="auto">
            <a:xfrm>
              <a:off x="94424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93" name="Freeform 506"/>
            <p:cNvSpPr>
              <a:spLocks/>
            </p:cNvSpPr>
            <p:nvPr/>
          </p:nvSpPr>
          <p:spPr bwMode="auto">
            <a:xfrm>
              <a:off x="954722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94" name="Freeform 507"/>
            <p:cNvSpPr>
              <a:spLocks/>
            </p:cNvSpPr>
            <p:nvPr/>
          </p:nvSpPr>
          <p:spPr bwMode="auto">
            <a:xfrm>
              <a:off x="9575801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95" name="Freeform 508"/>
            <p:cNvSpPr>
              <a:spLocks/>
            </p:cNvSpPr>
            <p:nvPr/>
          </p:nvSpPr>
          <p:spPr bwMode="auto">
            <a:xfrm>
              <a:off x="9618663" y="6611938"/>
              <a:ext cx="66675" cy="250825"/>
            </a:xfrm>
            <a:custGeom>
              <a:avLst/>
              <a:gdLst>
                <a:gd name="T0" fmla="*/ 2147483646 w 16"/>
                <a:gd name="T1" fmla="*/ 2147483646 h 57"/>
                <a:gd name="T2" fmla="*/ 2147483646 w 16"/>
                <a:gd name="T3" fmla="*/ 2147483646 h 57"/>
                <a:gd name="T4" fmla="*/ 2147483646 w 16"/>
                <a:gd name="T5" fmla="*/ 2147483646 h 57"/>
                <a:gd name="T6" fmla="*/ 2147483646 w 16"/>
                <a:gd name="T7" fmla="*/ 2147483646 h 57"/>
                <a:gd name="T8" fmla="*/ 2147483646 w 16"/>
                <a:gd name="T9" fmla="*/ 2147483646 h 57"/>
                <a:gd name="T10" fmla="*/ 2147483646 w 16"/>
                <a:gd name="T11" fmla="*/ 2147483646 h 57"/>
                <a:gd name="T12" fmla="*/ 2147483646 w 16"/>
                <a:gd name="T13" fmla="*/ 2147483646 h 57"/>
                <a:gd name="T14" fmla="*/ 2147483646 w 16"/>
                <a:gd name="T15" fmla="*/ 2147483646 h 57"/>
                <a:gd name="T16" fmla="*/ 2147483646 w 16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7"/>
                <a:gd name="T29" fmla="*/ 16 w 16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6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96" name="Freeform 509"/>
            <p:cNvSpPr>
              <a:spLocks/>
            </p:cNvSpPr>
            <p:nvPr/>
          </p:nvSpPr>
          <p:spPr bwMode="auto">
            <a:xfrm>
              <a:off x="953452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97" name="Freeform 510"/>
            <p:cNvSpPr>
              <a:spLocks/>
            </p:cNvSpPr>
            <p:nvPr/>
          </p:nvSpPr>
          <p:spPr bwMode="auto">
            <a:xfrm>
              <a:off x="96758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98" name="Freeform 511"/>
            <p:cNvSpPr>
              <a:spLocks/>
            </p:cNvSpPr>
            <p:nvPr/>
          </p:nvSpPr>
          <p:spPr bwMode="auto">
            <a:xfrm>
              <a:off x="977265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199" name="Freeform 512"/>
            <p:cNvSpPr>
              <a:spLocks/>
            </p:cNvSpPr>
            <p:nvPr/>
          </p:nvSpPr>
          <p:spPr bwMode="auto">
            <a:xfrm>
              <a:off x="99139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00" name="Freeform 513"/>
            <p:cNvSpPr>
              <a:spLocks/>
            </p:cNvSpPr>
            <p:nvPr/>
          </p:nvSpPr>
          <p:spPr bwMode="auto">
            <a:xfrm>
              <a:off x="9985376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01" name="Freeform 514"/>
            <p:cNvSpPr>
              <a:spLocks/>
            </p:cNvSpPr>
            <p:nvPr/>
          </p:nvSpPr>
          <p:spPr bwMode="auto">
            <a:xfrm>
              <a:off x="1006475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3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02" name="Freeform 515"/>
            <p:cNvSpPr>
              <a:spLocks/>
            </p:cNvSpPr>
            <p:nvPr/>
          </p:nvSpPr>
          <p:spPr bwMode="auto">
            <a:xfrm>
              <a:off x="10155238" y="6545263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03" name="Freeform 516"/>
            <p:cNvSpPr>
              <a:spLocks/>
            </p:cNvSpPr>
            <p:nvPr/>
          </p:nvSpPr>
          <p:spPr bwMode="auto">
            <a:xfrm>
              <a:off x="103108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04" name="Freeform 517"/>
            <p:cNvSpPr>
              <a:spLocks/>
            </p:cNvSpPr>
            <p:nvPr/>
          </p:nvSpPr>
          <p:spPr bwMode="auto">
            <a:xfrm>
              <a:off x="1037272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05" name="Freeform 518"/>
            <p:cNvSpPr>
              <a:spLocks/>
            </p:cNvSpPr>
            <p:nvPr/>
          </p:nvSpPr>
          <p:spPr bwMode="auto">
            <a:xfrm>
              <a:off x="104441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8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8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06" name="Freeform 519"/>
            <p:cNvSpPr>
              <a:spLocks/>
            </p:cNvSpPr>
            <p:nvPr/>
          </p:nvSpPr>
          <p:spPr bwMode="auto">
            <a:xfrm>
              <a:off x="1025525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07" name="Freeform 520"/>
            <p:cNvSpPr>
              <a:spLocks/>
            </p:cNvSpPr>
            <p:nvPr/>
          </p:nvSpPr>
          <p:spPr bwMode="auto">
            <a:xfrm>
              <a:off x="98599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08" name="Freeform 521"/>
            <p:cNvSpPr>
              <a:spLocks/>
            </p:cNvSpPr>
            <p:nvPr/>
          </p:nvSpPr>
          <p:spPr bwMode="auto">
            <a:xfrm>
              <a:off x="97551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09" name="Freeform 522"/>
            <p:cNvSpPr>
              <a:spLocks/>
            </p:cNvSpPr>
            <p:nvPr/>
          </p:nvSpPr>
          <p:spPr bwMode="auto">
            <a:xfrm>
              <a:off x="100266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10" name="Freeform 523"/>
            <p:cNvSpPr>
              <a:spLocks/>
            </p:cNvSpPr>
            <p:nvPr/>
          </p:nvSpPr>
          <p:spPr bwMode="auto">
            <a:xfrm>
              <a:off x="10544176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11" name="Freeform 524"/>
            <p:cNvSpPr>
              <a:spLocks/>
            </p:cNvSpPr>
            <p:nvPr/>
          </p:nvSpPr>
          <p:spPr bwMode="auto">
            <a:xfrm>
              <a:off x="106314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12" name="Freeform 525"/>
            <p:cNvSpPr>
              <a:spLocks/>
            </p:cNvSpPr>
            <p:nvPr/>
          </p:nvSpPr>
          <p:spPr bwMode="auto">
            <a:xfrm>
              <a:off x="10656888" y="6607176"/>
              <a:ext cx="77788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13" name="Freeform 526"/>
            <p:cNvSpPr>
              <a:spLocks/>
            </p:cNvSpPr>
            <p:nvPr/>
          </p:nvSpPr>
          <p:spPr bwMode="auto">
            <a:xfrm>
              <a:off x="1076007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0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14" name="Freeform 527"/>
            <p:cNvSpPr>
              <a:spLocks/>
            </p:cNvSpPr>
            <p:nvPr/>
          </p:nvSpPr>
          <p:spPr bwMode="auto">
            <a:xfrm>
              <a:off x="10790238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15" name="Freeform 528"/>
            <p:cNvSpPr>
              <a:spLocks/>
            </p:cNvSpPr>
            <p:nvPr/>
          </p:nvSpPr>
          <p:spPr bwMode="auto">
            <a:xfrm>
              <a:off x="1082675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16" name="Freeform 529"/>
            <p:cNvSpPr>
              <a:spLocks/>
            </p:cNvSpPr>
            <p:nvPr/>
          </p:nvSpPr>
          <p:spPr bwMode="auto">
            <a:xfrm>
              <a:off x="107473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17" name="Freeform 530"/>
            <p:cNvSpPr>
              <a:spLocks/>
            </p:cNvSpPr>
            <p:nvPr/>
          </p:nvSpPr>
          <p:spPr bwMode="auto">
            <a:xfrm>
              <a:off x="10890251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4" y="40"/>
                    <a:pt x="10" y="40"/>
                    <a:pt x="9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18" name="Freeform 531"/>
            <p:cNvSpPr>
              <a:spLocks/>
            </p:cNvSpPr>
            <p:nvPr/>
          </p:nvSpPr>
          <p:spPr bwMode="auto">
            <a:xfrm>
              <a:off x="109855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19" name="Freeform 532"/>
            <p:cNvSpPr>
              <a:spLocks/>
            </p:cNvSpPr>
            <p:nvPr/>
          </p:nvSpPr>
          <p:spPr bwMode="auto">
            <a:xfrm>
              <a:off x="11126788" y="6562726"/>
              <a:ext cx="53975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20" name="Freeform 533"/>
            <p:cNvSpPr>
              <a:spLocks/>
            </p:cNvSpPr>
            <p:nvPr/>
          </p:nvSpPr>
          <p:spPr bwMode="auto">
            <a:xfrm>
              <a:off x="111934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21" name="Freeform 534"/>
            <p:cNvSpPr>
              <a:spLocks/>
            </p:cNvSpPr>
            <p:nvPr/>
          </p:nvSpPr>
          <p:spPr bwMode="auto">
            <a:xfrm>
              <a:off x="11277601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22" name="Freeform 535"/>
            <p:cNvSpPr>
              <a:spLocks/>
            </p:cNvSpPr>
            <p:nvPr/>
          </p:nvSpPr>
          <p:spPr bwMode="auto">
            <a:xfrm>
              <a:off x="113649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23" name="Freeform 536"/>
            <p:cNvSpPr>
              <a:spLocks/>
            </p:cNvSpPr>
            <p:nvPr/>
          </p:nvSpPr>
          <p:spPr bwMode="auto">
            <a:xfrm>
              <a:off x="1151890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24" name="Freeform 537"/>
            <p:cNvSpPr>
              <a:spLocks/>
            </p:cNvSpPr>
            <p:nvPr/>
          </p:nvSpPr>
          <p:spPr bwMode="auto">
            <a:xfrm>
              <a:off x="115855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25" name="Freeform 538"/>
            <p:cNvSpPr>
              <a:spLocks/>
            </p:cNvSpPr>
            <p:nvPr/>
          </p:nvSpPr>
          <p:spPr bwMode="auto">
            <a:xfrm>
              <a:off x="116570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26" name="Freeform 539"/>
            <p:cNvSpPr>
              <a:spLocks/>
            </p:cNvSpPr>
            <p:nvPr/>
          </p:nvSpPr>
          <p:spPr bwMode="auto">
            <a:xfrm>
              <a:off x="1146968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27" name="Freeform 540"/>
            <p:cNvSpPr>
              <a:spLocks/>
            </p:cNvSpPr>
            <p:nvPr/>
          </p:nvSpPr>
          <p:spPr bwMode="auto">
            <a:xfrm>
              <a:off x="110728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28" name="Freeform 541"/>
            <p:cNvSpPr>
              <a:spLocks/>
            </p:cNvSpPr>
            <p:nvPr/>
          </p:nvSpPr>
          <p:spPr bwMode="auto">
            <a:xfrm>
              <a:off x="1096803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29" name="Freeform 542"/>
            <p:cNvSpPr>
              <a:spLocks/>
            </p:cNvSpPr>
            <p:nvPr/>
          </p:nvSpPr>
          <p:spPr bwMode="auto">
            <a:xfrm>
              <a:off x="1123632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30" name="Freeform 543"/>
            <p:cNvSpPr>
              <a:spLocks/>
            </p:cNvSpPr>
            <p:nvPr/>
          </p:nvSpPr>
          <p:spPr bwMode="auto">
            <a:xfrm>
              <a:off x="11757026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3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31" name="Freeform 544"/>
            <p:cNvSpPr>
              <a:spLocks/>
            </p:cNvSpPr>
            <p:nvPr/>
          </p:nvSpPr>
          <p:spPr bwMode="auto">
            <a:xfrm>
              <a:off x="11839576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32" name="Freeform 545"/>
            <p:cNvSpPr>
              <a:spLocks/>
            </p:cNvSpPr>
            <p:nvPr/>
          </p:nvSpPr>
          <p:spPr bwMode="auto">
            <a:xfrm>
              <a:off x="11864976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33" name="Freeform 546"/>
            <p:cNvSpPr>
              <a:spLocks/>
            </p:cNvSpPr>
            <p:nvPr/>
          </p:nvSpPr>
          <p:spPr bwMode="auto">
            <a:xfrm>
              <a:off x="1196975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34" name="Freeform 547"/>
            <p:cNvSpPr>
              <a:spLocks/>
            </p:cNvSpPr>
            <p:nvPr/>
          </p:nvSpPr>
          <p:spPr bwMode="auto">
            <a:xfrm>
              <a:off x="11998326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35" name="Freeform 548"/>
            <p:cNvSpPr>
              <a:spLocks/>
            </p:cNvSpPr>
            <p:nvPr/>
          </p:nvSpPr>
          <p:spPr bwMode="auto">
            <a:xfrm>
              <a:off x="1203960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36" name="Freeform 549"/>
            <p:cNvSpPr>
              <a:spLocks/>
            </p:cNvSpPr>
            <p:nvPr/>
          </p:nvSpPr>
          <p:spPr bwMode="auto">
            <a:xfrm>
              <a:off x="1195705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37" name="Freeform 550"/>
            <p:cNvSpPr>
              <a:spLocks/>
            </p:cNvSpPr>
            <p:nvPr/>
          </p:nvSpPr>
          <p:spPr bwMode="auto">
            <a:xfrm>
              <a:off x="120983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38" name="Freeform 551"/>
            <p:cNvSpPr>
              <a:spLocks/>
            </p:cNvSpPr>
            <p:nvPr/>
          </p:nvSpPr>
          <p:spPr bwMode="auto">
            <a:xfrm>
              <a:off x="121951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39" name="Freeform 552"/>
            <p:cNvSpPr>
              <a:spLocks/>
            </p:cNvSpPr>
            <p:nvPr/>
          </p:nvSpPr>
          <p:spPr bwMode="auto">
            <a:xfrm>
              <a:off x="-25400" y="6677026"/>
              <a:ext cx="12303126" cy="230188"/>
            </a:xfrm>
            <a:custGeom>
              <a:avLst/>
              <a:gdLst>
                <a:gd name="T0" fmla="*/ 2147483646 w 2951"/>
                <a:gd name="T1" fmla="*/ 2147483646 h 52"/>
                <a:gd name="T2" fmla="*/ 2147483646 w 2951"/>
                <a:gd name="T3" fmla="*/ 2147483646 h 52"/>
                <a:gd name="T4" fmla="*/ 2147483646 w 2951"/>
                <a:gd name="T5" fmla="*/ 2147483646 h 52"/>
                <a:gd name="T6" fmla="*/ 2147483646 w 2951"/>
                <a:gd name="T7" fmla="*/ 2147483646 h 52"/>
                <a:gd name="T8" fmla="*/ 2147483646 w 2951"/>
                <a:gd name="T9" fmla="*/ 2147483646 h 52"/>
                <a:gd name="T10" fmla="*/ 2147483646 w 2951"/>
                <a:gd name="T11" fmla="*/ 0 h 52"/>
                <a:gd name="T12" fmla="*/ 2147483646 w 2951"/>
                <a:gd name="T13" fmla="*/ 0 h 52"/>
                <a:gd name="T14" fmla="*/ 2147483646 w 2951"/>
                <a:gd name="T15" fmla="*/ 2147483646 h 52"/>
                <a:gd name="T16" fmla="*/ 2147483646 w 2951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51"/>
                <a:gd name="T28" fmla="*/ 0 h 52"/>
                <a:gd name="T29" fmla="*/ 2951 w 2951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51" h="52">
                  <a:moveTo>
                    <a:pt x="2945" y="17"/>
                  </a:moveTo>
                  <a:cubicBezTo>
                    <a:pt x="2945" y="27"/>
                    <a:pt x="2951" y="52"/>
                    <a:pt x="2927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0" y="52"/>
                    <a:pt x="6" y="22"/>
                    <a:pt x="6" y="11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24"/>
                    <a:pt x="14" y="0"/>
                    <a:pt x="25" y="0"/>
                  </a:cubicBezTo>
                  <a:cubicBezTo>
                    <a:pt x="2927" y="0"/>
                    <a:pt x="2927" y="0"/>
                    <a:pt x="2927" y="0"/>
                  </a:cubicBezTo>
                  <a:cubicBezTo>
                    <a:pt x="2938" y="0"/>
                    <a:pt x="2945" y="23"/>
                    <a:pt x="2945" y="34"/>
                  </a:cubicBezTo>
                  <a:lnTo>
                    <a:pt x="2945" y="17"/>
                  </a:lnTo>
                  <a:close/>
                </a:path>
              </a:pathLst>
            </a:custGeom>
            <a:solidFill>
              <a:srgbClr val="4463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240" name="Freeform 553"/>
            <p:cNvSpPr>
              <a:spLocks/>
            </p:cNvSpPr>
            <p:nvPr/>
          </p:nvSpPr>
          <p:spPr bwMode="auto">
            <a:xfrm>
              <a:off x="-4762" y="6677026"/>
              <a:ext cx="12257088" cy="160338"/>
            </a:xfrm>
            <a:custGeom>
              <a:avLst/>
              <a:gdLst>
                <a:gd name="T0" fmla="*/ 2147483646 w 2940"/>
                <a:gd name="T1" fmla="*/ 2147483646 h 36"/>
                <a:gd name="T2" fmla="*/ 2147483646 w 2940"/>
                <a:gd name="T3" fmla="*/ 2147483646 h 36"/>
                <a:gd name="T4" fmla="*/ 2147483646 w 2940"/>
                <a:gd name="T5" fmla="*/ 2147483646 h 36"/>
                <a:gd name="T6" fmla="*/ 0 w 2940"/>
                <a:gd name="T7" fmla="*/ 2147483646 h 36"/>
                <a:gd name="T8" fmla="*/ 2147483646 w 2940"/>
                <a:gd name="T9" fmla="*/ 0 h 36"/>
                <a:gd name="T10" fmla="*/ 2147483646 w 2940"/>
                <a:gd name="T11" fmla="*/ 0 h 36"/>
                <a:gd name="T12" fmla="*/ 2147483646 w 2940"/>
                <a:gd name="T13" fmla="*/ 2147483646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40"/>
                <a:gd name="T22" fmla="*/ 0 h 36"/>
                <a:gd name="T23" fmla="*/ 2940 w 2940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40" h="36">
                  <a:moveTo>
                    <a:pt x="2940" y="18"/>
                  </a:moveTo>
                  <a:cubicBezTo>
                    <a:pt x="2940" y="28"/>
                    <a:pt x="2932" y="36"/>
                    <a:pt x="2922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922" y="0"/>
                    <a:pt x="2922" y="0"/>
                    <a:pt x="2922" y="0"/>
                  </a:cubicBezTo>
                  <a:cubicBezTo>
                    <a:pt x="2932" y="0"/>
                    <a:pt x="2940" y="8"/>
                    <a:pt x="2940" y="1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</p:grpSp>
      <p:sp>
        <p:nvSpPr>
          <p:cNvPr id="2" name="矩形 1"/>
          <p:cNvSpPr/>
          <p:nvPr/>
        </p:nvSpPr>
        <p:spPr>
          <a:xfrm>
            <a:off x="679451" y="252414"/>
            <a:ext cx="10490200" cy="858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43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教學實施注意事項</a:t>
            </a:r>
          </a:p>
        </p:txBody>
      </p:sp>
      <p:sp>
        <p:nvSpPr>
          <p:cNvPr id="36869" name="矩形 2"/>
          <p:cNvSpPr>
            <a:spLocks noChangeArrowheads="1"/>
          </p:cNvSpPr>
          <p:nvPr/>
        </p:nvSpPr>
        <p:spPr bwMode="auto">
          <a:xfrm>
            <a:off x="836613" y="993776"/>
            <a:ext cx="10847387" cy="504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數學教學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應注重數、量、形的聯繫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，讓學生在</a:t>
            </a:r>
            <a:r>
              <a:rPr lang="zh-TW" altLang="en-US" sz="32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實作、實測與直覺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中，精熟數、量、形及其相互關係的概念，並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逐步抽象化與程序化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成為精鍊有效的數學語言。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教學過程讓學生能在</a:t>
            </a:r>
            <a:r>
              <a:rPr lang="zh-TW" altLang="en-US" sz="32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具體問題情境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中，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運用先備的數學知識為基礎，形成解決問題所需的新數學概念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，並有策略地選擇正確又有效率的解題程序。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教師可提供啟發性的問題、關鍵性的問題，應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避免預設或過早提出解題方式和結果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6" name="圓角矩形圖說文字 375"/>
          <p:cNvSpPr/>
          <p:nvPr/>
        </p:nvSpPr>
        <p:spPr>
          <a:xfrm>
            <a:off x="9159877" y="182563"/>
            <a:ext cx="2890839" cy="754063"/>
          </a:xfrm>
          <a:prstGeom prst="wedgeRoundRectCallout">
            <a:avLst>
              <a:gd name="adj1" fmla="val -64325"/>
              <a:gd name="adj2" fmla="val 62066"/>
              <a:gd name="adj3" fmla="val 1666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內部連結、操作</a:t>
            </a:r>
            <a:endParaRPr lang="en-US" altLang="zh-TW" sz="27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書法中楷加框（注音一）"/>
            </a:endParaRPr>
          </a:p>
        </p:txBody>
      </p:sp>
    </p:spTree>
    <p:extLst>
      <p:ext uri="{BB962C8B-B14F-4D97-AF65-F5344CB8AC3E}">
        <p14:creationId xmlns:p14="http://schemas.microsoft.com/office/powerpoint/2010/main" val="3344878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reeform 12"/>
          <p:cNvSpPr>
            <a:spLocks/>
          </p:cNvSpPr>
          <p:nvPr/>
        </p:nvSpPr>
        <p:spPr bwMode="auto">
          <a:xfrm>
            <a:off x="2201864" y="4457702"/>
            <a:ext cx="720725" cy="322263"/>
          </a:xfrm>
          <a:custGeom>
            <a:avLst/>
            <a:gdLst>
              <a:gd name="T0" fmla="*/ 2147483646 w 173"/>
              <a:gd name="T1" fmla="*/ 2147483646 h 73"/>
              <a:gd name="T2" fmla="*/ 2147483646 w 173"/>
              <a:gd name="T3" fmla="*/ 2147483646 h 73"/>
              <a:gd name="T4" fmla="*/ 2147483646 w 173"/>
              <a:gd name="T5" fmla="*/ 2147483646 h 73"/>
              <a:gd name="T6" fmla="*/ 2147483646 w 173"/>
              <a:gd name="T7" fmla="*/ 0 h 73"/>
              <a:gd name="T8" fmla="*/ 2147483646 w 173"/>
              <a:gd name="T9" fmla="*/ 2147483646 h 73"/>
              <a:gd name="T10" fmla="*/ 2147483646 w 173"/>
              <a:gd name="T11" fmla="*/ 2147483646 h 73"/>
              <a:gd name="T12" fmla="*/ 2147483646 w 173"/>
              <a:gd name="T13" fmla="*/ 2147483646 h 73"/>
              <a:gd name="T14" fmla="*/ 2147483646 w 173"/>
              <a:gd name="T15" fmla="*/ 2147483646 h 73"/>
              <a:gd name="T16" fmla="*/ 2147483646 w 173"/>
              <a:gd name="T17" fmla="*/ 2147483646 h 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3"/>
              <a:gd name="T28" fmla="*/ 0 h 73"/>
              <a:gd name="T29" fmla="*/ 173 w 173"/>
              <a:gd name="T30" fmla="*/ 73 h 7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3" h="73">
                <a:moveTo>
                  <a:pt x="6" y="73"/>
                </a:moveTo>
                <a:cubicBezTo>
                  <a:pt x="0" y="52"/>
                  <a:pt x="11" y="24"/>
                  <a:pt x="40" y="24"/>
                </a:cubicBezTo>
                <a:cubicBezTo>
                  <a:pt x="47" y="24"/>
                  <a:pt x="52" y="26"/>
                  <a:pt x="57" y="29"/>
                </a:cubicBezTo>
                <a:cubicBezTo>
                  <a:pt x="60" y="13"/>
                  <a:pt x="72" y="0"/>
                  <a:pt x="94" y="0"/>
                </a:cubicBezTo>
                <a:cubicBezTo>
                  <a:pt x="115" y="0"/>
                  <a:pt x="129" y="20"/>
                  <a:pt x="128" y="39"/>
                </a:cubicBezTo>
                <a:cubicBezTo>
                  <a:pt x="132" y="37"/>
                  <a:pt x="136" y="36"/>
                  <a:pt x="140" y="36"/>
                </a:cubicBezTo>
                <a:cubicBezTo>
                  <a:pt x="158" y="36"/>
                  <a:pt x="173" y="51"/>
                  <a:pt x="173" y="69"/>
                </a:cubicBezTo>
                <a:cubicBezTo>
                  <a:pt x="173" y="71"/>
                  <a:pt x="173" y="72"/>
                  <a:pt x="173" y="73"/>
                </a:cubicBezTo>
                <a:lnTo>
                  <a:pt x="6" y="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endParaRPr lang="zh-TW" altLang="en-US" sz="1400"/>
          </a:p>
        </p:txBody>
      </p:sp>
      <p:grpSp>
        <p:nvGrpSpPr>
          <p:cNvPr id="37891" name="组合 585"/>
          <p:cNvGrpSpPr>
            <a:grpSpLocks/>
          </p:cNvGrpSpPr>
          <p:nvPr/>
        </p:nvGrpSpPr>
        <p:grpSpPr bwMode="auto">
          <a:xfrm>
            <a:off x="-25400" y="5164139"/>
            <a:ext cx="12303125" cy="1743075"/>
            <a:chOff x="-25400" y="5164139"/>
            <a:chExt cx="12303126" cy="1743075"/>
          </a:xfrm>
        </p:grpSpPr>
        <p:sp>
          <p:nvSpPr>
            <p:cNvPr id="37896" name="Freeform 17"/>
            <p:cNvSpPr>
              <a:spLocks/>
            </p:cNvSpPr>
            <p:nvPr/>
          </p:nvSpPr>
          <p:spPr bwMode="auto">
            <a:xfrm>
              <a:off x="9906001" y="6311901"/>
              <a:ext cx="1020763" cy="409575"/>
            </a:xfrm>
            <a:custGeom>
              <a:avLst/>
              <a:gdLst>
                <a:gd name="T0" fmla="*/ 0 w 245"/>
                <a:gd name="T1" fmla="*/ 2147483646 h 93"/>
                <a:gd name="T2" fmla="*/ 2147483646 w 245"/>
                <a:gd name="T3" fmla="*/ 2147483646 h 93"/>
                <a:gd name="T4" fmla="*/ 2147483646 w 245"/>
                <a:gd name="T5" fmla="*/ 2147483646 h 93"/>
                <a:gd name="T6" fmla="*/ 2147483646 w 245"/>
                <a:gd name="T7" fmla="*/ 2147483646 h 93"/>
                <a:gd name="T8" fmla="*/ 2147483646 w 245"/>
                <a:gd name="T9" fmla="*/ 2147483646 h 93"/>
                <a:gd name="T10" fmla="*/ 2147483646 w 245"/>
                <a:gd name="T11" fmla="*/ 2147483646 h 93"/>
                <a:gd name="T12" fmla="*/ 2147483646 w 245"/>
                <a:gd name="T13" fmla="*/ 2147483646 h 93"/>
                <a:gd name="T14" fmla="*/ 2147483646 w 245"/>
                <a:gd name="T15" fmla="*/ 2147483646 h 93"/>
                <a:gd name="T16" fmla="*/ 2147483646 w 245"/>
                <a:gd name="T17" fmla="*/ 2147483646 h 93"/>
                <a:gd name="T18" fmla="*/ 2147483646 w 245"/>
                <a:gd name="T19" fmla="*/ 2147483646 h 93"/>
                <a:gd name="T20" fmla="*/ 2147483646 w 245"/>
                <a:gd name="T21" fmla="*/ 2147483646 h 93"/>
                <a:gd name="T22" fmla="*/ 2147483646 w 245"/>
                <a:gd name="T23" fmla="*/ 0 h 93"/>
                <a:gd name="T24" fmla="*/ 2147483646 w 245"/>
                <a:gd name="T25" fmla="*/ 2147483646 h 93"/>
                <a:gd name="T26" fmla="*/ 2147483646 w 245"/>
                <a:gd name="T27" fmla="*/ 2147483646 h 93"/>
                <a:gd name="T28" fmla="*/ 2147483646 w 245"/>
                <a:gd name="T29" fmla="*/ 2147483646 h 93"/>
                <a:gd name="T30" fmla="*/ 2147483646 w 245"/>
                <a:gd name="T31" fmla="*/ 2147483646 h 93"/>
                <a:gd name="T32" fmla="*/ 2147483646 w 245"/>
                <a:gd name="T33" fmla="*/ 2147483646 h 93"/>
                <a:gd name="T34" fmla="*/ 0 w 245"/>
                <a:gd name="T35" fmla="*/ 2147483646 h 9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5"/>
                <a:gd name="T55" fmla="*/ 0 h 93"/>
                <a:gd name="T56" fmla="*/ 245 w 245"/>
                <a:gd name="T57" fmla="*/ 93 h 9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5" h="93">
                  <a:moveTo>
                    <a:pt x="0" y="93"/>
                  </a:moveTo>
                  <a:cubicBezTo>
                    <a:pt x="245" y="93"/>
                    <a:pt x="245" y="93"/>
                    <a:pt x="245" y="93"/>
                  </a:cubicBezTo>
                  <a:cubicBezTo>
                    <a:pt x="245" y="90"/>
                    <a:pt x="245" y="88"/>
                    <a:pt x="244" y="85"/>
                  </a:cubicBezTo>
                  <a:cubicBezTo>
                    <a:pt x="242" y="82"/>
                    <a:pt x="241" y="78"/>
                    <a:pt x="239" y="75"/>
                  </a:cubicBezTo>
                  <a:cubicBezTo>
                    <a:pt x="235" y="68"/>
                    <a:pt x="230" y="62"/>
                    <a:pt x="223" y="58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216" y="54"/>
                    <a:pt x="209" y="52"/>
                    <a:pt x="201" y="52"/>
                  </a:cubicBezTo>
                  <a:cubicBezTo>
                    <a:pt x="198" y="52"/>
                    <a:pt x="196" y="53"/>
                    <a:pt x="194" y="53"/>
                  </a:cubicBezTo>
                  <a:cubicBezTo>
                    <a:pt x="194" y="52"/>
                    <a:pt x="194" y="51"/>
                    <a:pt x="194" y="50"/>
                  </a:cubicBezTo>
                  <a:cubicBezTo>
                    <a:pt x="194" y="27"/>
                    <a:pt x="175" y="8"/>
                    <a:pt x="153" y="8"/>
                  </a:cubicBezTo>
                  <a:cubicBezTo>
                    <a:pt x="144" y="8"/>
                    <a:pt x="136" y="11"/>
                    <a:pt x="130" y="15"/>
                  </a:cubicBezTo>
                  <a:cubicBezTo>
                    <a:pt x="125" y="6"/>
                    <a:pt x="116" y="0"/>
                    <a:pt x="103" y="0"/>
                  </a:cubicBezTo>
                  <a:cubicBezTo>
                    <a:pt x="86" y="0"/>
                    <a:pt x="76" y="12"/>
                    <a:pt x="74" y="25"/>
                  </a:cubicBezTo>
                  <a:cubicBezTo>
                    <a:pt x="71" y="24"/>
                    <a:pt x="68" y="23"/>
                    <a:pt x="64" y="23"/>
                  </a:cubicBezTo>
                  <a:cubicBezTo>
                    <a:pt x="48" y="23"/>
                    <a:pt x="35" y="36"/>
                    <a:pt x="35" y="52"/>
                  </a:cubicBezTo>
                  <a:cubicBezTo>
                    <a:pt x="35" y="55"/>
                    <a:pt x="35" y="57"/>
                    <a:pt x="36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6" y="60"/>
                    <a:pt x="1" y="75"/>
                    <a:pt x="0" y="93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897" name="Freeform 18"/>
            <p:cNvSpPr>
              <a:spLocks/>
            </p:cNvSpPr>
            <p:nvPr/>
          </p:nvSpPr>
          <p:spPr bwMode="auto">
            <a:xfrm>
              <a:off x="10426701" y="6346826"/>
              <a:ext cx="500063" cy="374650"/>
            </a:xfrm>
            <a:custGeom>
              <a:avLst/>
              <a:gdLst>
                <a:gd name="T0" fmla="*/ 2147483646 w 120"/>
                <a:gd name="T1" fmla="*/ 0 h 85"/>
                <a:gd name="T2" fmla="*/ 2147483646 w 120"/>
                <a:gd name="T3" fmla="*/ 2147483646 h 85"/>
                <a:gd name="T4" fmla="*/ 2147483646 w 120"/>
                <a:gd name="T5" fmla="*/ 2147483646 h 85"/>
                <a:gd name="T6" fmla="*/ 0 w 120"/>
                <a:gd name="T7" fmla="*/ 2147483646 h 85"/>
                <a:gd name="T8" fmla="*/ 2147483646 w 120"/>
                <a:gd name="T9" fmla="*/ 2147483646 h 85"/>
                <a:gd name="T10" fmla="*/ 2147483646 w 120"/>
                <a:gd name="T11" fmla="*/ 2147483646 h 85"/>
                <a:gd name="T12" fmla="*/ 2147483646 w 120"/>
                <a:gd name="T13" fmla="*/ 2147483646 h 85"/>
                <a:gd name="T14" fmla="*/ 2147483646 w 120"/>
                <a:gd name="T15" fmla="*/ 2147483646 h 85"/>
                <a:gd name="T16" fmla="*/ 2147483646 w 120"/>
                <a:gd name="T17" fmla="*/ 2147483646 h 85"/>
                <a:gd name="T18" fmla="*/ 2147483646 w 120"/>
                <a:gd name="T19" fmla="*/ 2147483646 h 85"/>
                <a:gd name="T20" fmla="*/ 2147483646 w 120"/>
                <a:gd name="T21" fmla="*/ 2147483646 h 85"/>
                <a:gd name="T22" fmla="*/ 2147483646 w 120"/>
                <a:gd name="T23" fmla="*/ 2147483646 h 85"/>
                <a:gd name="T24" fmla="*/ 2147483646 w 120"/>
                <a:gd name="T25" fmla="*/ 2147483646 h 85"/>
                <a:gd name="T26" fmla="*/ 2147483646 w 120"/>
                <a:gd name="T27" fmla="*/ 2147483646 h 85"/>
                <a:gd name="T28" fmla="*/ 2147483646 w 120"/>
                <a:gd name="T29" fmla="*/ 2147483646 h 85"/>
                <a:gd name="T30" fmla="*/ 2147483646 w 120"/>
                <a:gd name="T31" fmla="*/ 0 h 8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0"/>
                <a:gd name="T49" fmla="*/ 0 h 85"/>
                <a:gd name="T50" fmla="*/ 120 w 120"/>
                <a:gd name="T51" fmla="*/ 85 h 8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0" h="85">
                  <a:moveTo>
                    <a:pt x="28" y="0"/>
                  </a:moveTo>
                  <a:cubicBezTo>
                    <a:pt x="19" y="0"/>
                    <a:pt x="11" y="3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5"/>
                    <a:pt x="2" y="3"/>
                    <a:pt x="0" y="1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0" y="82"/>
                    <a:pt x="120" y="80"/>
                    <a:pt x="119" y="77"/>
                  </a:cubicBezTo>
                  <a:cubicBezTo>
                    <a:pt x="117" y="74"/>
                    <a:pt x="116" y="70"/>
                    <a:pt x="114" y="67"/>
                  </a:cubicBezTo>
                  <a:cubicBezTo>
                    <a:pt x="110" y="60"/>
                    <a:pt x="105" y="54"/>
                    <a:pt x="98" y="50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1" y="46"/>
                    <a:pt x="84" y="44"/>
                    <a:pt x="76" y="44"/>
                  </a:cubicBezTo>
                  <a:cubicBezTo>
                    <a:pt x="73" y="44"/>
                    <a:pt x="71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9" y="19"/>
                    <a:pt x="50" y="0"/>
                    <a:pt x="28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898" name="Freeform 31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899" name="Freeform 32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00" name="Freeform 44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  <a:close/>
                </a:path>
              </a:pathLst>
            </a:custGeom>
            <a:solidFill>
              <a:srgbClr val="C56D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01" name="Freeform 45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02" name="Oval 46"/>
            <p:cNvSpPr>
              <a:spLocks noChangeArrowheads="1"/>
            </p:cNvSpPr>
            <p:nvPr/>
          </p:nvSpPr>
          <p:spPr bwMode="auto">
            <a:xfrm>
              <a:off x="184150" y="5873751"/>
              <a:ext cx="290513" cy="309563"/>
            </a:xfrm>
            <a:prstGeom prst="ellipse">
              <a:avLst/>
            </a:pr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3" name="Freeform 47"/>
            <p:cNvSpPr>
              <a:spLocks/>
            </p:cNvSpPr>
            <p:nvPr/>
          </p:nvSpPr>
          <p:spPr bwMode="auto">
            <a:xfrm>
              <a:off x="774700" y="5781676"/>
              <a:ext cx="250825" cy="265113"/>
            </a:xfrm>
            <a:custGeom>
              <a:avLst/>
              <a:gdLst>
                <a:gd name="T0" fmla="*/ 2147483646 w 60"/>
                <a:gd name="T1" fmla="*/ 2147483646 h 60"/>
                <a:gd name="T2" fmla="*/ 2147483646 w 60"/>
                <a:gd name="T3" fmla="*/ 2147483646 h 60"/>
                <a:gd name="T4" fmla="*/ 2147483646 w 60"/>
                <a:gd name="T5" fmla="*/ 2147483646 h 60"/>
                <a:gd name="T6" fmla="*/ 2147483646 w 60"/>
                <a:gd name="T7" fmla="*/ 0 h 60"/>
                <a:gd name="T8" fmla="*/ 2147483646 w 60"/>
                <a:gd name="T9" fmla="*/ 214748364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0"/>
                <a:gd name="T16" fmla="*/ 0 h 60"/>
                <a:gd name="T17" fmla="*/ 60 w 60"/>
                <a:gd name="T18" fmla="*/ 60 h 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0" h="60">
                  <a:moveTo>
                    <a:pt x="60" y="29"/>
                  </a:moveTo>
                  <a:cubicBezTo>
                    <a:pt x="60" y="46"/>
                    <a:pt x="47" y="59"/>
                    <a:pt x="31" y="60"/>
                  </a:cubicBezTo>
                  <a:cubicBezTo>
                    <a:pt x="14" y="60"/>
                    <a:pt x="1" y="47"/>
                    <a:pt x="1" y="30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6" y="0"/>
                    <a:pt x="60" y="13"/>
                    <a:pt x="60" y="29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04" name="Freeform 48"/>
            <p:cNvSpPr>
              <a:spLocks/>
            </p:cNvSpPr>
            <p:nvPr/>
          </p:nvSpPr>
          <p:spPr bwMode="auto">
            <a:xfrm>
              <a:off x="274638" y="5216526"/>
              <a:ext cx="584200" cy="639763"/>
            </a:xfrm>
            <a:custGeom>
              <a:avLst/>
              <a:gdLst>
                <a:gd name="T0" fmla="*/ 2147483646 w 140"/>
                <a:gd name="T1" fmla="*/ 2147483646 h 145"/>
                <a:gd name="T2" fmla="*/ 2147483646 w 140"/>
                <a:gd name="T3" fmla="*/ 2147483646 h 145"/>
                <a:gd name="T4" fmla="*/ 2147483646 w 140"/>
                <a:gd name="T5" fmla="*/ 2147483646 h 145"/>
                <a:gd name="T6" fmla="*/ 2147483646 w 140"/>
                <a:gd name="T7" fmla="*/ 0 h 145"/>
                <a:gd name="T8" fmla="*/ 2147483646 w 140"/>
                <a:gd name="T9" fmla="*/ 2147483646 h 1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0"/>
                <a:gd name="T16" fmla="*/ 0 h 145"/>
                <a:gd name="T17" fmla="*/ 140 w 140"/>
                <a:gd name="T18" fmla="*/ 145 h 1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0" h="145">
                  <a:moveTo>
                    <a:pt x="140" y="71"/>
                  </a:moveTo>
                  <a:cubicBezTo>
                    <a:pt x="140" y="111"/>
                    <a:pt x="110" y="144"/>
                    <a:pt x="71" y="144"/>
                  </a:cubicBezTo>
                  <a:cubicBezTo>
                    <a:pt x="33" y="145"/>
                    <a:pt x="1" y="113"/>
                    <a:pt x="1" y="74"/>
                  </a:cubicBezTo>
                  <a:cubicBezTo>
                    <a:pt x="0" y="34"/>
                    <a:pt x="31" y="1"/>
                    <a:pt x="69" y="0"/>
                  </a:cubicBezTo>
                  <a:cubicBezTo>
                    <a:pt x="107" y="0"/>
                    <a:pt x="139" y="31"/>
                    <a:pt x="140" y="7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05" name="Oval 49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6" name="Freeform 50"/>
            <p:cNvSpPr>
              <a:spLocks noEditPoints="1"/>
            </p:cNvSpPr>
            <p:nvPr/>
          </p:nvSpPr>
          <p:spPr bwMode="auto">
            <a:xfrm>
              <a:off x="646113" y="5481639"/>
              <a:ext cx="254000" cy="573088"/>
            </a:xfrm>
            <a:custGeom>
              <a:avLst/>
              <a:gdLst>
                <a:gd name="T0" fmla="*/ 2147483646 w 61"/>
                <a:gd name="T1" fmla="*/ 2147483646 h 130"/>
                <a:gd name="T2" fmla="*/ 2147483646 w 61"/>
                <a:gd name="T3" fmla="*/ 2147483646 h 130"/>
                <a:gd name="T4" fmla="*/ 2147483646 w 61"/>
                <a:gd name="T5" fmla="*/ 2147483646 h 130"/>
                <a:gd name="T6" fmla="*/ 2147483646 w 61"/>
                <a:gd name="T7" fmla="*/ 2147483646 h 130"/>
                <a:gd name="T8" fmla="*/ 2147483646 w 61"/>
                <a:gd name="T9" fmla="*/ 2147483646 h 130"/>
                <a:gd name="T10" fmla="*/ 2147483646 w 61"/>
                <a:gd name="T11" fmla="*/ 2147483646 h 130"/>
                <a:gd name="T12" fmla="*/ 2147483646 w 61"/>
                <a:gd name="T13" fmla="*/ 2147483646 h 130"/>
                <a:gd name="T14" fmla="*/ 2147483646 w 61"/>
                <a:gd name="T15" fmla="*/ 2147483646 h 130"/>
                <a:gd name="T16" fmla="*/ 2147483646 w 61"/>
                <a:gd name="T17" fmla="*/ 2147483646 h 130"/>
                <a:gd name="T18" fmla="*/ 2147483646 w 61"/>
                <a:gd name="T19" fmla="*/ 2147483646 h 130"/>
                <a:gd name="T20" fmla="*/ 2147483646 w 61"/>
                <a:gd name="T21" fmla="*/ 2147483646 h 130"/>
                <a:gd name="T22" fmla="*/ 2147483646 w 61"/>
                <a:gd name="T23" fmla="*/ 2147483646 h 130"/>
                <a:gd name="T24" fmla="*/ 2147483646 w 61"/>
                <a:gd name="T25" fmla="*/ 2147483646 h 130"/>
                <a:gd name="T26" fmla="*/ 2147483646 w 61"/>
                <a:gd name="T27" fmla="*/ 2147483646 h 130"/>
                <a:gd name="T28" fmla="*/ 2147483646 w 61"/>
                <a:gd name="T29" fmla="*/ 2147483646 h 130"/>
                <a:gd name="T30" fmla="*/ 2147483646 w 61"/>
                <a:gd name="T31" fmla="*/ 2147483646 h 130"/>
                <a:gd name="T32" fmla="*/ 2147483646 w 61"/>
                <a:gd name="T33" fmla="*/ 2147483646 h 130"/>
                <a:gd name="T34" fmla="*/ 2147483646 w 61"/>
                <a:gd name="T35" fmla="*/ 2147483646 h 130"/>
                <a:gd name="T36" fmla="*/ 2147483646 w 61"/>
                <a:gd name="T37" fmla="*/ 2147483646 h 130"/>
                <a:gd name="T38" fmla="*/ 2147483646 w 61"/>
                <a:gd name="T39" fmla="*/ 2147483646 h 130"/>
                <a:gd name="T40" fmla="*/ 2147483646 w 61"/>
                <a:gd name="T41" fmla="*/ 2147483646 h 130"/>
                <a:gd name="T42" fmla="*/ 2147483646 w 61"/>
                <a:gd name="T43" fmla="*/ 2147483646 h 130"/>
                <a:gd name="T44" fmla="*/ 2147483646 w 61"/>
                <a:gd name="T45" fmla="*/ 2147483646 h 130"/>
                <a:gd name="T46" fmla="*/ 2147483646 w 61"/>
                <a:gd name="T47" fmla="*/ 2147483646 h 130"/>
                <a:gd name="T48" fmla="*/ 2147483646 w 61"/>
                <a:gd name="T49" fmla="*/ 2147483646 h 130"/>
                <a:gd name="T50" fmla="*/ 2147483646 w 61"/>
                <a:gd name="T51" fmla="*/ 2147483646 h 130"/>
                <a:gd name="T52" fmla="*/ 2147483646 w 61"/>
                <a:gd name="T53" fmla="*/ 2147483646 h 130"/>
                <a:gd name="T54" fmla="*/ 2147483646 w 61"/>
                <a:gd name="T55" fmla="*/ 2147483646 h 130"/>
                <a:gd name="T56" fmla="*/ 2147483646 w 61"/>
                <a:gd name="T57" fmla="*/ 2147483646 h 130"/>
                <a:gd name="T58" fmla="*/ 2147483646 w 61"/>
                <a:gd name="T59" fmla="*/ 2147483646 h 130"/>
                <a:gd name="T60" fmla="*/ 2147483646 w 61"/>
                <a:gd name="T61" fmla="*/ 2147483646 h 130"/>
                <a:gd name="T62" fmla="*/ 2147483646 w 61"/>
                <a:gd name="T63" fmla="*/ 2147483646 h 130"/>
                <a:gd name="T64" fmla="*/ 2147483646 w 61"/>
                <a:gd name="T65" fmla="*/ 2147483646 h 130"/>
                <a:gd name="T66" fmla="*/ 2147483646 w 61"/>
                <a:gd name="T67" fmla="*/ 2147483646 h 130"/>
                <a:gd name="T68" fmla="*/ 2147483646 w 61"/>
                <a:gd name="T69" fmla="*/ 2147483646 h 130"/>
                <a:gd name="T70" fmla="*/ 2147483646 w 61"/>
                <a:gd name="T71" fmla="*/ 2147483646 h 130"/>
                <a:gd name="T72" fmla="*/ 2147483646 w 61"/>
                <a:gd name="T73" fmla="*/ 2147483646 h 130"/>
                <a:gd name="T74" fmla="*/ 2147483646 w 61"/>
                <a:gd name="T75" fmla="*/ 2147483646 h 130"/>
                <a:gd name="T76" fmla="*/ 2147483646 w 61"/>
                <a:gd name="T77" fmla="*/ 2147483646 h 130"/>
                <a:gd name="T78" fmla="*/ 2147483646 w 61"/>
                <a:gd name="T79" fmla="*/ 2147483646 h 130"/>
                <a:gd name="T80" fmla="*/ 2147483646 w 61"/>
                <a:gd name="T81" fmla="*/ 2147483646 h 130"/>
                <a:gd name="T82" fmla="*/ 2147483646 w 61"/>
                <a:gd name="T83" fmla="*/ 2147483646 h 130"/>
                <a:gd name="T84" fmla="*/ 2147483646 w 61"/>
                <a:gd name="T85" fmla="*/ 2147483646 h 130"/>
                <a:gd name="T86" fmla="*/ 2147483646 w 61"/>
                <a:gd name="T87" fmla="*/ 2147483646 h 130"/>
                <a:gd name="T88" fmla="*/ 2147483646 w 61"/>
                <a:gd name="T89" fmla="*/ 2147483646 h 130"/>
                <a:gd name="T90" fmla="*/ 2147483646 w 61"/>
                <a:gd name="T91" fmla="*/ 2147483646 h 130"/>
                <a:gd name="T92" fmla="*/ 2147483646 w 61"/>
                <a:gd name="T93" fmla="*/ 2147483646 h 130"/>
                <a:gd name="T94" fmla="*/ 2147483646 w 61"/>
                <a:gd name="T95" fmla="*/ 2147483646 h 130"/>
                <a:gd name="T96" fmla="*/ 2147483646 w 61"/>
                <a:gd name="T97" fmla="*/ 2147483646 h 130"/>
                <a:gd name="T98" fmla="*/ 2147483646 w 61"/>
                <a:gd name="T99" fmla="*/ 2147483646 h 130"/>
                <a:gd name="T100" fmla="*/ 2147483646 w 61"/>
                <a:gd name="T101" fmla="*/ 2147483646 h 130"/>
                <a:gd name="T102" fmla="*/ 2147483646 w 61"/>
                <a:gd name="T103" fmla="*/ 2147483646 h 130"/>
                <a:gd name="T104" fmla="*/ 2147483646 w 61"/>
                <a:gd name="T105" fmla="*/ 2147483646 h 130"/>
                <a:gd name="T106" fmla="*/ 2147483646 w 61"/>
                <a:gd name="T107" fmla="*/ 2147483646 h 130"/>
                <a:gd name="T108" fmla="*/ 2147483646 w 61"/>
                <a:gd name="T109" fmla="*/ 2147483646 h 130"/>
                <a:gd name="T110" fmla="*/ 2147483646 w 61"/>
                <a:gd name="T111" fmla="*/ 2147483646 h 130"/>
                <a:gd name="T112" fmla="*/ 2147483646 w 61"/>
                <a:gd name="T113" fmla="*/ 2147483646 h 130"/>
                <a:gd name="T114" fmla="*/ 2147483646 w 61"/>
                <a:gd name="T115" fmla="*/ 2147483646 h 130"/>
                <a:gd name="T116" fmla="*/ 2147483646 w 61"/>
                <a:gd name="T117" fmla="*/ 2147483646 h 130"/>
                <a:gd name="T118" fmla="*/ 2147483646 w 61"/>
                <a:gd name="T119" fmla="*/ 0 h 130"/>
                <a:gd name="T120" fmla="*/ 2147483646 w 61"/>
                <a:gd name="T121" fmla="*/ 0 h 130"/>
                <a:gd name="T122" fmla="*/ 2147483646 w 61"/>
                <a:gd name="T123" fmla="*/ 0 h 13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1"/>
                <a:gd name="T187" fmla="*/ 0 h 130"/>
                <a:gd name="T188" fmla="*/ 61 w 61"/>
                <a:gd name="T189" fmla="*/ 130 h 13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1" h="130">
                  <a:moveTo>
                    <a:pt x="32" y="104"/>
                  </a:moveTo>
                  <a:cubicBezTo>
                    <a:pt x="2" y="129"/>
                    <a:pt x="2" y="129"/>
                    <a:pt x="2" y="12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5" y="118"/>
                    <a:pt x="47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47" y="128"/>
                    <a:pt x="35" y="117"/>
                    <a:pt x="32" y="104"/>
                  </a:cubicBezTo>
                  <a:moveTo>
                    <a:pt x="32" y="97"/>
                  </a:moveTo>
                  <a:cubicBezTo>
                    <a:pt x="0" y="107"/>
                    <a:pt x="0" y="107"/>
                    <a:pt x="0" y="10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59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1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1"/>
                  </a:moveTo>
                  <a:cubicBezTo>
                    <a:pt x="51" y="11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1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0"/>
                  </a:moveTo>
                  <a:cubicBezTo>
                    <a:pt x="51" y="10"/>
                    <a:pt x="51" y="11"/>
                    <a:pt x="51" y="11"/>
                  </a:cubicBezTo>
                  <a:cubicBezTo>
                    <a:pt x="51" y="11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0" y="9"/>
                  </a:moveTo>
                  <a:cubicBezTo>
                    <a:pt x="50" y="9"/>
                    <a:pt x="51" y="10"/>
                    <a:pt x="51" y="10"/>
                  </a:cubicBezTo>
                  <a:cubicBezTo>
                    <a:pt x="51" y="10"/>
                    <a:pt x="50" y="9"/>
                    <a:pt x="50" y="9"/>
                  </a:cubicBezTo>
                  <a:moveTo>
                    <a:pt x="50" y="3"/>
                  </a:moveTo>
                  <a:cubicBezTo>
                    <a:pt x="50" y="5"/>
                    <a:pt x="50" y="7"/>
                    <a:pt x="50" y="9"/>
                  </a:cubicBezTo>
                  <a:cubicBezTo>
                    <a:pt x="50" y="7"/>
                    <a:pt x="50" y="5"/>
                    <a:pt x="50" y="3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1"/>
                  </a:moveTo>
                  <a:cubicBezTo>
                    <a:pt x="50" y="1"/>
                    <a:pt x="50" y="2"/>
                    <a:pt x="50" y="2"/>
                  </a:cubicBezTo>
                  <a:cubicBezTo>
                    <a:pt x="50" y="2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07" name="Rectangle 51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8" name="Rectangle 52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9" name="Freeform 53"/>
            <p:cNvSpPr>
              <a:spLocks noEditPoints="1"/>
            </p:cNvSpPr>
            <p:nvPr/>
          </p:nvSpPr>
          <p:spPr bwMode="auto">
            <a:xfrm>
              <a:off x="584200" y="5848351"/>
              <a:ext cx="195263" cy="989013"/>
            </a:xfrm>
            <a:custGeom>
              <a:avLst/>
              <a:gdLst>
                <a:gd name="T0" fmla="*/ 2147483646 w 47"/>
                <a:gd name="T1" fmla="*/ 2147483646 h 224"/>
                <a:gd name="T2" fmla="*/ 0 w 47"/>
                <a:gd name="T3" fmla="*/ 2147483646 h 224"/>
                <a:gd name="T4" fmla="*/ 0 w 47"/>
                <a:gd name="T5" fmla="*/ 2147483646 h 224"/>
                <a:gd name="T6" fmla="*/ 2147483646 w 47"/>
                <a:gd name="T7" fmla="*/ 2147483646 h 224"/>
                <a:gd name="T8" fmla="*/ 2147483646 w 47"/>
                <a:gd name="T9" fmla="*/ 2147483646 h 224"/>
                <a:gd name="T10" fmla="*/ 2147483646 w 47"/>
                <a:gd name="T11" fmla="*/ 0 h 224"/>
                <a:gd name="T12" fmla="*/ 0 w 47"/>
                <a:gd name="T13" fmla="*/ 2147483646 h 224"/>
                <a:gd name="T14" fmla="*/ 0 w 47"/>
                <a:gd name="T15" fmla="*/ 2147483646 h 224"/>
                <a:gd name="T16" fmla="*/ 2147483646 w 47"/>
                <a:gd name="T17" fmla="*/ 2147483646 h 224"/>
                <a:gd name="T18" fmla="*/ 2147483646 w 47"/>
                <a:gd name="T19" fmla="*/ 2147483646 h 224"/>
                <a:gd name="T20" fmla="*/ 2147483646 w 47"/>
                <a:gd name="T21" fmla="*/ 2147483646 h 224"/>
                <a:gd name="T22" fmla="*/ 2147483646 w 47"/>
                <a:gd name="T23" fmla="*/ 2147483646 h 224"/>
                <a:gd name="T24" fmla="*/ 2147483646 w 47"/>
                <a:gd name="T25" fmla="*/ 2147483646 h 224"/>
                <a:gd name="T26" fmla="*/ 2147483646 w 47"/>
                <a:gd name="T27" fmla="*/ 2147483646 h 224"/>
                <a:gd name="T28" fmla="*/ 2147483646 w 47"/>
                <a:gd name="T29" fmla="*/ 2147483646 h 224"/>
                <a:gd name="T30" fmla="*/ 2147483646 w 47"/>
                <a:gd name="T31" fmla="*/ 2147483646 h 224"/>
                <a:gd name="T32" fmla="*/ 2147483646 w 47"/>
                <a:gd name="T33" fmla="*/ 2147483646 h 224"/>
                <a:gd name="T34" fmla="*/ 2147483646 w 47"/>
                <a:gd name="T35" fmla="*/ 0 h 2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7"/>
                <a:gd name="T55" fmla="*/ 0 h 224"/>
                <a:gd name="T56" fmla="*/ 47 w 47"/>
                <a:gd name="T57" fmla="*/ 224 h 22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7" h="224">
                  <a:moveTo>
                    <a:pt x="1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8" y="224"/>
                    <a:pt x="18" y="224"/>
                    <a:pt x="18" y="224"/>
                  </a:cubicBezTo>
                  <a:cubicBezTo>
                    <a:pt x="18" y="212"/>
                    <a:pt x="18" y="212"/>
                    <a:pt x="18" y="212"/>
                  </a:cubicBezTo>
                  <a:moveTo>
                    <a:pt x="11" y="0"/>
                  </a:moveTo>
                  <a:cubicBezTo>
                    <a:pt x="7" y="0"/>
                    <a:pt x="4" y="1"/>
                    <a:pt x="0" y="1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5" y="135"/>
                    <a:pt x="11" y="133"/>
                    <a:pt x="16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19"/>
                    <a:pt x="47" y="17"/>
                    <a:pt x="47" y="15"/>
                  </a:cubicBezTo>
                  <a:cubicBezTo>
                    <a:pt x="47" y="15"/>
                    <a:pt x="47" y="15"/>
                    <a:pt x="47" y="1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10" name="Freeform 54"/>
            <p:cNvSpPr>
              <a:spLocks noEditPoints="1"/>
            </p:cNvSpPr>
            <p:nvPr/>
          </p:nvSpPr>
          <p:spPr bwMode="auto">
            <a:xfrm>
              <a:off x="900113" y="6046789"/>
              <a:ext cx="4763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2147483646 w 1"/>
                <a:gd name="T4" fmla="*/ 2147483646 w 1"/>
                <a:gd name="T5" fmla="*/ 2147483646 w 1"/>
                <a:gd name="T6" fmla="*/ 2147483646 w 1"/>
                <a:gd name="T7" fmla="*/ 2147483646 w 1"/>
                <a:gd name="T8" fmla="*/ 2147483646 w 1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"/>
                <a:gd name="T19" fmla="*/ 1 w 1"/>
              </a:gdLst>
              <a:ahLst/>
              <a:cxnLst>
                <a:cxn ang="T9">
                  <a:pos x="T0" y="0"/>
                </a:cxn>
                <a:cxn ang="T10">
                  <a:pos x="T1" y="0"/>
                </a:cxn>
                <a:cxn ang="T11">
                  <a:pos x="T2" y="0"/>
                </a:cxn>
                <a:cxn ang="T12">
                  <a:pos x="T3" y="0"/>
                </a:cxn>
                <a:cxn ang="T13">
                  <a:pos x="T4" y="0"/>
                </a:cxn>
                <a:cxn ang="T14">
                  <a:pos x="T5" y="0"/>
                </a:cxn>
                <a:cxn ang="T15">
                  <a:pos x="T6" y="0"/>
                </a:cxn>
                <a:cxn ang="T16">
                  <a:pos x="T7" y="0"/>
                </a:cxn>
                <a:cxn ang="T17">
                  <a:pos x="T8" y="0"/>
                </a:cxn>
              </a:cxnLst>
              <a:rect l="T18" t="0" r="T19" b="0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11" name="Freeform 55"/>
            <p:cNvSpPr>
              <a:spLocks noEditPoints="1"/>
            </p:cNvSpPr>
            <p:nvPr/>
          </p:nvSpPr>
          <p:spPr bwMode="auto">
            <a:xfrm>
              <a:off x="779463" y="5781676"/>
              <a:ext cx="246063" cy="265113"/>
            </a:xfrm>
            <a:custGeom>
              <a:avLst/>
              <a:gdLst>
                <a:gd name="T0" fmla="*/ 2147483646 w 59"/>
                <a:gd name="T1" fmla="*/ 2147483646 h 60"/>
                <a:gd name="T2" fmla="*/ 2147483646 w 59"/>
                <a:gd name="T3" fmla="*/ 2147483646 h 60"/>
                <a:gd name="T4" fmla="*/ 2147483646 w 59"/>
                <a:gd name="T5" fmla="*/ 0 h 60"/>
                <a:gd name="T6" fmla="*/ 2147483646 w 59"/>
                <a:gd name="T7" fmla="*/ 0 h 60"/>
                <a:gd name="T8" fmla="*/ 2147483646 w 59"/>
                <a:gd name="T9" fmla="*/ 0 h 60"/>
                <a:gd name="T10" fmla="*/ 2147483646 w 59"/>
                <a:gd name="T11" fmla="*/ 0 h 60"/>
                <a:gd name="T12" fmla="*/ 2147483646 w 59"/>
                <a:gd name="T13" fmla="*/ 0 h 60"/>
                <a:gd name="T14" fmla="*/ 2147483646 w 59"/>
                <a:gd name="T15" fmla="*/ 0 h 60"/>
                <a:gd name="T16" fmla="*/ 2147483646 w 59"/>
                <a:gd name="T17" fmla="*/ 0 h 60"/>
                <a:gd name="T18" fmla="*/ 2147483646 w 59"/>
                <a:gd name="T19" fmla="*/ 0 h 60"/>
                <a:gd name="T20" fmla="*/ 2147483646 w 59"/>
                <a:gd name="T21" fmla="*/ 0 h 60"/>
                <a:gd name="T22" fmla="*/ 2147483646 w 59"/>
                <a:gd name="T23" fmla="*/ 0 h 60"/>
                <a:gd name="T24" fmla="*/ 2147483646 w 59"/>
                <a:gd name="T25" fmla="*/ 0 h 60"/>
                <a:gd name="T26" fmla="*/ 2147483646 w 59"/>
                <a:gd name="T27" fmla="*/ 0 h 60"/>
                <a:gd name="T28" fmla="*/ 2147483646 w 59"/>
                <a:gd name="T29" fmla="*/ 0 h 60"/>
                <a:gd name="T30" fmla="*/ 2147483646 w 59"/>
                <a:gd name="T31" fmla="*/ 0 h 60"/>
                <a:gd name="T32" fmla="*/ 2147483646 w 59"/>
                <a:gd name="T33" fmla="*/ 0 h 60"/>
                <a:gd name="T34" fmla="*/ 2147483646 w 59"/>
                <a:gd name="T35" fmla="*/ 0 h 60"/>
                <a:gd name="T36" fmla="*/ 2147483646 w 59"/>
                <a:gd name="T37" fmla="*/ 0 h 60"/>
                <a:gd name="T38" fmla="*/ 2147483646 w 59"/>
                <a:gd name="T39" fmla="*/ 0 h 60"/>
                <a:gd name="T40" fmla="*/ 2147483646 w 59"/>
                <a:gd name="T41" fmla="*/ 0 h 60"/>
                <a:gd name="T42" fmla="*/ 2147483646 w 59"/>
                <a:gd name="T43" fmla="*/ 0 h 60"/>
                <a:gd name="T44" fmla="*/ 2147483646 w 59"/>
                <a:gd name="T45" fmla="*/ 0 h 60"/>
                <a:gd name="T46" fmla="*/ 2147483646 w 59"/>
                <a:gd name="T47" fmla="*/ 0 h 60"/>
                <a:gd name="T48" fmla="*/ 2147483646 w 59"/>
                <a:gd name="T49" fmla="*/ 0 h 60"/>
                <a:gd name="T50" fmla="*/ 2147483646 w 59"/>
                <a:gd name="T51" fmla="*/ 0 h 60"/>
                <a:gd name="T52" fmla="*/ 2147483646 w 59"/>
                <a:gd name="T53" fmla="*/ 0 h 60"/>
                <a:gd name="T54" fmla="*/ 2147483646 w 59"/>
                <a:gd name="T55" fmla="*/ 0 h 60"/>
                <a:gd name="T56" fmla="*/ 2147483646 w 59"/>
                <a:gd name="T57" fmla="*/ 0 h 60"/>
                <a:gd name="T58" fmla="*/ 2147483646 w 59"/>
                <a:gd name="T59" fmla="*/ 0 h 60"/>
                <a:gd name="T60" fmla="*/ 0 w 59"/>
                <a:gd name="T61" fmla="*/ 2147483646 h 60"/>
                <a:gd name="T62" fmla="*/ 0 w 59"/>
                <a:gd name="T63" fmla="*/ 2147483646 h 60"/>
                <a:gd name="T64" fmla="*/ 0 w 59"/>
                <a:gd name="T65" fmla="*/ 2147483646 h 60"/>
                <a:gd name="T66" fmla="*/ 2147483646 w 59"/>
                <a:gd name="T67" fmla="*/ 2147483646 h 60"/>
                <a:gd name="T68" fmla="*/ 2147483646 w 59"/>
                <a:gd name="T69" fmla="*/ 2147483646 h 60"/>
                <a:gd name="T70" fmla="*/ 2147483646 w 59"/>
                <a:gd name="T71" fmla="*/ 2147483646 h 60"/>
                <a:gd name="T72" fmla="*/ 2147483646 w 59"/>
                <a:gd name="T73" fmla="*/ 2147483646 h 60"/>
                <a:gd name="T74" fmla="*/ 2147483646 w 59"/>
                <a:gd name="T75" fmla="*/ 2147483646 h 60"/>
                <a:gd name="T76" fmla="*/ 2147483646 w 59"/>
                <a:gd name="T77" fmla="*/ 2147483646 h 60"/>
                <a:gd name="T78" fmla="*/ 2147483646 w 59"/>
                <a:gd name="T79" fmla="*/ 0 h 6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9"/>
                <a:gd name="T121" fmla="*/ 0 h 60"/>
                <a:gd name="T122" fmla="*/ 59 w 59"/>
                <a:gd name="T123" fmla="*/ 60 h 6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9" h="60">
                  <a:moveTo>
                    <a:pt x="34" y="52"/>
                  </a:moveTo>
                  <a:cubicBezTo>
                    <a:pt x="24" y="52"/>
                    <a:pt x="17" y="44"/>
                    <a:pt x="17" y="35"/>
                  </a:cubicBezTo>
                  <a:cubicBezTo>
                    <a:pt x="17" y="25"/>
                    <a:pt x="24" y="18"/>
                    <a:pt x="34" y="18"/>
                  </a:cubicBezTo>
                  <a:cubicBezTo>
                    <a:pt x="43" y="18"/>
                    <a:pt x="50" y="25"/>
                    <a:pt x="50" y="35"/>
                  </a:cubicBezTo>
                  <a:cubicBezTo>
                    <a:pt x="50" y="44"/>
                    <a:pt x="43" y="52"/>
                    <a:pt x="34" y="52"/>
                  </a:cubicBezTo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2"/>
                    <a:pt x="0" y="14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0" y="36"/>
                  </a:cubicBezTo>
                  <a:cubicBezTo>
                    <a:pt x="3" y="49"/>
                    <a:pt x="15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46" y="59"/>
                    <a:pt x="59" y="46"/>
                    <a:pt x="59" y="30"/>
                  </a:cubicBezTo>
                  <a:cubicBezTo>
                    <a:pt x="59" y="30"/>
                    <a:pt x="59" y="29"/>
                    <a:pt x="59" y="29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13"/>
                    <a:pt x="46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12" name="Freeform 56"/>
            <p:cNvSpPr>
              <a:spLocks/>
            </p:cNvSpPr>
            <p:nvPr/>
          </p:nvSpPr>
          <p:spPr bwMode="auto">
            <a:xfrm>
              <a:off x="584200" y="5221289"/>
              <a:ext cx="274638" cy="631825"/>
            </a:xfrm>
            <a:custGeom>
              <a:avLst/>
              <a:gdLst>
                <a:gd name="T0" fmla="*/ 0 w 66"/>
                <a:gd name="T1" fmla="*/ 2147483646 h 143"/>
                <a:gd name="T2" fmla="*/ 2147483646 w 66"/>
                <a:gd name="T3" fmla="*/ 2147483646 h 143"/>
                <a:gd name="T4" fmla="*/ 2147483646 w 66"/>
                <a:gd name="T5" fmla="*/ 2147483646 h 143"/>
                <a:gd name="T6" fmla="*/ 2147483646 w 66"/>
                <a:gd name="T7" fmla="*/ 2147483646 h 143"/>
                <a:gd name="T8" fmla="*/ 2147483646 w 66"/>
                <a:gd name="T9" fmla="*/ 2147483646 h 143"/>
                <a:gd name="T10" fmla="*/ 2147483646 w 66"/>
                <a:gd name="T11" fmla="*/ 2147483646 h 143"/>
                <a:gd name="T12" fmla="*/ 2147483646 w 66"/>
                <a:gd name="T13" fmla="*/ 2147483646 h 143"/>
                <a:gd name="T14" fmla="*/ 2147483646 w 66"/>
                <a:gd name="T15" fmla="*/ 2147483646 h 143"/>
                <a:gd name="T16" fmla="*/ 2147483646 w 66"/>
                <a:gd name="T17" fmla="*/ 2147483646 h 143"/>
                <a:gd name="T18" fmla="*/ 2147483646 w 66"/>
                <a:gd name="T19" fmla="*/ 2147483646 h 143"/>
                <a:gd name="T20" fmla="*/ 2147483646 w 66"/>
                <a:gd name="T21" fmla="*/ 2147483646 h 143"/>
                <a:gd name="T22" fmla="*/ 2147483646 w 66"/>
                <a:gd name="T23" fmla="*/ 2147483646 h 143"/>
                <a:gd name="T24" fmla="*/ 2147483646 w 66"/>
                <a:gd name="T25" fmla="*/ 2147483646 h 143"/>
                <a:gd name="T26" fmla="*/ 2147483646 w 66"/>
                <a:gd name="T27" fmla="*/ 2147483646 h 143"/>
                <a:gd name="T28" fmla="*/ 2147483646 w 66"/>
                <a:gd name="T29" fmla="*/ 2147483646 h 143"/>
                <a:gd name="T30" fmla="*/ 2147483646 w 66"/>
                <a:gd name="T31" fmla="*/ 2147483646 h 143"/>
                <a:gd name="T32" fmla="*/ 2147483646 w 66"/>
                <a:gd name="T33" fmla="*/ 2147483646 h 143"/>
                <a:gd name="T34" fmla="*/ 2147483646 w 66"/>
                <a:gd name="T35" fmla="*/ 2147483646 h 143"/>
                <a:gd name="T36" fmla="*/ 2147483646 w 66"/>
                <a:gd name="T37" fmla="*/ 2147483646 h 143"/>
                <a:gd name="T38" fmla="*/ 2147483646 w 66"/>
                <a:gd name="T39" fmla="*/ 2147483646 h 143"/>
                <a:gd name="T40" fmla="*/ 2147483646 w 66"/>
                <a:gd name="T41" fmla="*/ 2147483646 h 143"/>
                <a:gd name="T42" fmla="*/ 2147483646 w 66"/>
                <a:gd name="T43" fmla="*/ 2147483646 h 143"/>
                <a:gd name="T44" fmla="*/ 2147483646 w 66"/>
                <a:gd name="T45" fmla="*/ 2147483646 h 143"/>
                <a:gd name="T46" fmla="*/ 2147483646 w 66"/>
                <a:gd name="T47" fmla="*/ 2147483646 h 143"/>
                <a:gd name="T48" fmla="*/ 2147483646 w 66"/>
                <a:gd name="T49" fmla="*/ 2147483646 h 143"/>
                <a:gd name="T50" fmla="*/ 2147483646 w 66"/>
                <a:gd name="T51" fmla="*/ 2147483646 h 143"/>
                <a:gd name="T52" fmla="*/ 2147483646 w 66"/>
                <a:gd name="T53" fmla="*/ 2147483646 h 143"/>
                <a:gd name="T54" fmla="*/ 2147483646 w 66"/>
                <a:gd name="T55" fmla="*/ 2147483646 h 143"/>
                <a:gd name="T56" fmla="*/ 2147483646 w 66"/>
                <a:gd name="T57" fmla="*/ 2147483646 h 143"/>
                <a:gd name="T58" fmla="*/ 2147483646 w 66"/>
                <a:gd name="T59" fmla="*/ 2147483646 h 143"/>
                <a:gd name="T60" fmla="*/ 2147483646 w 66"/>
                <a:gd name="T61" fmla="*/ 2147483646 h 143"/>
                <a:gd name="T62" fmla="*/ 0 w 66"/>
                <a:gd name="T63" fmla="*/ 0 h 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6"/>
                <a:gd name="T97" fmla="*/ 0 h 143"/>
                <a:gd name="T98" fmla="*/ 66 w 66"/>
                <a:gd name="T99" fmla="*/ 143 h 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6" h="143">
                  <a:moveTo>
                    <a:pt x="0" y="0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4" y="143"/>
                    <a:pt x="7" y="142"/>
                    <a:pt x="11" y="142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42" y="135"/>
                    <a:pt x="65" y="106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5" y="68"/>
                    <a:pt x="65" y="68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5" y="66"/>
                    <a:pt x="65" y="64"/>
                    <a:pt x="65" y="62"/>
                  </a:cubicBezTo>
                  <a:cubicBezTo>
                    <a:pt x="65" y="62"/>
                    <a:pt x="65" y="62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59" y="26"/>
                    <a:pt x="33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13" name="Oval 57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14" name="Freeform 60"/>
            <p:cNvSpPr>
              <a:spLocks/>
            </p:cNvSpPr>
            <p:nvPr/>
          </p:nvSpPr>
          <p:spPr bwMode="auto">
            <a:xfrm>
              <a:off x="10042526" y="5295901"/>
              <a:ext cx="614363" cy="1504950"/>
            </a:xfrm>
            <a:custGeom>
              <a:avLst/>
              <a:gdLst>
                <a:gd name="T0" fmla="*/ 2147483646 w 387"/>
                <a:gd name="T1" fmla="*/ 2147483646 h 948"/>
                <a:gd name="T2" fmla="*/ 2147483646 w 387"/>
                <a:gd name="T3" fmla="*/ 2147483646 h 948"/>
                <a:gd name="T4" fmla="*/ 2147483646 w 387"/>
                <a:gd name="T5" fmla="*/ 0 h 948"/>
                <a:gd name="T6" fmla="*/ 2147483646 w 387"/>
                <a:gd name="T7" fmla="*/ 2147483646 h 948"/>
                <a:gd name="T8" fmla="*/ 0 w 387"/>
                <a:gd name="T9" fmla="*/ 2147483646 h 948"/>
                <a:gd name="T10" fmla="*/ 2147483646 w 387"/>
                <a:gd name="T11" fmla="*/ 2147483646 h 948"/>
                <a:gd name="T12" fmla="*/ 2147483646 w 387"/>
                <a:gd name="T13" fmla="*/ 2147483646 h 948"/>
                <a:gd name="T14" fmla="*/ 2147483646 w 387"/>
                <a:gd name="T15" fmla="*/ 2147483646 h 948"/>
                <a:gd name="T16" fmla="*/ 2147483646 w 387"/>
                <a:gd name="T17" fmla="*/ 2147483646 h 948"/>
                <a:gd name="T18" fmla="*/ 2147483646 w 387"/>
                <a:gd name="T19" fmla="*/ 2147483646 h 9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7"/>
                <a:gd name="T31" fmla="*/ 0 h 948"/>
                <a:gd name="T32" fmla="*/ 387 w 387"/>
                <a:gd name="T33" fmla="*/ 948 h 9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7" h="948">
                  <a:moveTo>
                    <a:pt x="387" y="167"/>
                  </a:moveTo>
                  <a:lnTo>
                    <a:pt x="218" y="270"/>
                  </a:lnTo>
                  <a:lnTo>
                    <a:pt x="195" y="0"/>
                  </a:lnTo>
                  <a:lnTo>
                    <a:pt x="169" y="270"/>
                  </a:lnTo>
                  <a:lnTo>
                    <a:pt x="0" y="167"/>
                  </a:lnTo>
                  <a:lnTo>
                    <a:pt x="155" y="359"/>
                  </a:lnTo>
                  <a:lnTo>
                    <a:pt x="127" y="948"/>
                  </a:lnTo>
                  <a:lnTo>
                    <a:pt x="250" y="948"/>
                  </a:lnTo>
                  <a:lnTo>
                    <a:pt x="229" y="359"/>
                  </a:lnTo>
                  <a:lnTo>
                    <a:pt x="387" y="16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15" name="Freeform 61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16" name="Freeform 62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17" name="Freeform 63"/>
            <p:cNvSpPr>
              <a:spLocks noEditPoints="1"/>
            </p:cNvSpPr>
            <p:nvPr/>
          </p:nvSpPr>
          <p:spPr bwMode="auto">
            <a:xfrm>
              <a:off x="10410826" y="6019801"/>
              <a:ext cx="33338" cy="746125"/>
            </a:xfrm>
            <a:custGeom>
              <a:avLst/>
              <a:gdLst>
                <a:gd name="T0" fmla="*/ 2147483646 w 8"/>
                <a:gd name="T1" fmla="*/ 2147483646 h 169"/>
                <a:gd name="T2" fmla="*/ 2147483646 w 8"/>
                <a:gd name="T3" fmla="*/ 2147483646 h 169"/>
                <a:gd name="T4" fmla="*/ 2147483646 w 8"/>
                <a:gd name="T5" fmla="*/ 2147483646 h 169"/>
                <a:gd name="T6" fmla="*/ 2147483646 w 8"/>
                <a:gd name="T7" fmla="*/ 2147483646 h 169"/>
                <a:gd name="T8" fmla="*/ 2147483646 w 8"/>
                <a:gd name="T9" fmla="*/ 2147483646 h 169"/>
                <a:gd name="T10" fmla="*/ 2147483646 w 8"/>
                <a:gd name="T11" fmla="*/ 0 h 169"/>
                <a:gd name="T12" fmla="*/ 0 w 8"/>
                <a:gd name="T13" fmla="*/ 0 h 169"/>
                <a:gd name="T14" fmla="*/ 2147483646 w 8"/>
                <a:gd name="T15" fmla="*/ 2147483646 h 169"/>
                <a:gd name="T16" fmla="*/ 2147483646 w 8"/>
                <a:gd name="T17" fmla="*/ 2147483646 h 169"/>
                <a:gd name="T18" fmla="*/ 2147483646 w 8"/>
                <a:gd name="T19" fmla="*/ 0 h 1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"/>
                <a:gd name="T31" fmla="*/ 0 h 169"/>
                <a:gd name="T32" fmla="*/ 8 w 8"/>
                <a:gd name="T33" fmla="*/ 169 h 16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" h="169">
                  <a:moveTo>
                    <a:pt x="8" y="159"/>
                  </a:moveTo>
                  <a:cubicBezTo>
                    <a:pt x="6" y="159"/>
                    <a:pt x="6" y="159"/>
                    <a:pt x="6" y="159"/>
                  </a:cubicBezTo>
                  <a:cubicBezTo>
                    <a:pt x="6" y="169"/>
                    <a:pt x="6" y="169"/>
                    <a:pt x="6" y="169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59"/>
                    <a:pt x="8" y="159"/>
                    <a:pt x="8" y="159"/>
                  </a:cubicBezTo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3" y="74"/>
                    <a:pt x="4" y="74"/>
                    <a:pt x="4" y="75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18" name="Freeform 64"/>
            <p:cNvSpPr>
              <a:spLocks/>
            </p:cNvSpPr>
            <p:nvPr/>
          </p:nvSpPr>
          <p:spPr bwMode="auto">
            <a:xfrm>
              <a:off x="10421938" y="6342064"/>
              <a:ext cx="4763" cy="952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2147483646 w 1"/>
                <a:gd name="T5" fmla="*/ 2147483646 h 2"/>
                <a:gd name="T6" fmla="*/ 2147483646 w 1"/>
                <a:gd name="T7" fmla="*/ 2147483646 h 2"/>
                <a:gd name="T8" fmla="*/ 0 w 1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"/>
                <a:gd name="T17" fmla="*/ 1 w 1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19" name="Freeform 65"/>
            <p:cNvSpPr>
              <a:spLocks/>
            </p:cNvSpPr>
            <p:nvPr/>
          </p:nvSpPr>
          <p:spPr bwMode="auto">
            <a:xfrm>
              <a:off x="10421938" y="6342064"/>
              <a:ext cx="22225" cy="379413"/>
            </a:xfrm>
            <a:custGeom>
              <a:avLst/>
              <a:gdLst>
                <a:gd name="T0" fmla="*/ 0 w 5"/>
                <a:gd name="T1" fmla="*/ 0 h 86"/>
                <a:gd name="T2" fmla="*/ 2147483646 w 5"/>
                <a:gd name="T3" fmla="*/ 2147483646 h 86"/>
                <a:gd name="T4" fmla="*/ 2147483646 w 5"/>
                <a:gd name="T5" fmla="*/ 2147483646 h 86"/>
                <a:gd name="T6" fmla="*/ 2147483646 w 5"/>
                <a:gd name="T7" fmla="*/ 2147483646 h 86"/>
                <a:gd name="T8" fmla="*/ 0 w 5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86"/>
                <a:gd name="T17" fmla="*/ 5 w 5"/>
                <a:gd name="T18" fmla="*/ 86 h 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86">
                  <a:moveTo>
                    <a:pt x="0" y="0"/>
                  </a:moveTo>
                  <a:cubicBezTo>
                    <a:pt x="3" y="86"/>
                    <a:pt x="3" y="86"/>
                    <a:pt x="3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A5D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20" name="Freeform 68"/>
            <p:cNvSpPr>
              <a:spLocks/>
            </p:cNvSpPr>
            <p:nvPr/>
          </p:nvSpPr>
          <p:spPr bwMode="auto">
            <a:xfrm>
              <a:off x="10334626" y="5295901"/>
              <a:ext cx="322263" cy="1504950"/>
            </a:xfrm>
            <a:custGeom>
              <a:avLst/>
              <a:gdLst>
                <a:gd name="T0" fmla="*/ 2147483646 w 203"/>
                <a:gd name="T1" fmla="*/ 0 h 948"/>
                <a:gd name="T2" fmla="*/ 0 w 203"/>
                <a:gd name="T3" fmla="*/ 2147483646 h 948"/>
                <a:gd name="T4" fmla="*/ 0 w 203"/>
                <a:gd name="T5" fmla="*/ 2147483646 h 948"/>
                <a:gd name="T6" fmla="*/ 2147483646 w 203"/>
                <a:gd name="T7" fmla="*/ 2147483646 h 948"/>
                <a:gd name="T8" fmla="*/ 2147483646 w 203"/>
                <a:gd name="T9" fmla="*/ 2147483646 h 948"/>
                <a:gd name="T10" fmla="*/ 2147483646 w 203"/>
                <a:gd name="T11" fmla="*/ 2147483646 h 948"/>
                <a:gd name="T12" fmla="*/ 2147483646 w 203"/>
                <a:gd name="T13" fmla="*/ 2147483646 h 948"/>
                <a:gd name="T14" fmla="*/ 2147483646 w 203"/>
                <a:gd name="T15" fmla="*/ 2147483646 h 948"/>
                <a:gd name="T16" fmla="*/ 2147483646 w 203"/>
                <a:gd name="T17" fmla="*/ 2147483646 h 948"/>
                <a:gd name="T18" fmla="*/ 2147483646 w 203"/>
                <a:gd name="T19" fmla="*/ 2147483646 h 948"/>
                <a:gd name="T20" fmla="*/ 2147483646 w 203"/>
                <a:gd name="T21" fmla="*/ 2147483646 h 948"/>
                <a:gd name="T22" fmla="*/ 2147483646 w 203"/>
                <a:gd name="T23" fmla="*/ 2147483646 h 948"/>
                <a:gd name="T24" fmla="*/ 2147483646 w 203"/>
                <a:gd name="T25" fmla="*/ 0 h 9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3"/>
                <a:gd name="T40" fmla="*/ 0 h 948"/>
                <a:gd name="T41" fmla="*/ 203 w 203"/>
                <a:gd name="T42" fmla="*/ 948 h 9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3" h="948">
                  <a:moveTo>
                    <a:pt x="11" y="0"/>
                  </a:moveTo>
                  <a:lnTo>
                    <a:pt x="0" y="103"/>
                  </a:lnTo>
                  <a:lnTo>
                    <a:pt x="0" y="948"/>
                  </a:lnTo>
                  <a:lnTo>
                    <a:pt x="66" y="948"/>
                  </a:lnTo>
                  <a:lnTo>
                    <a:pt x="63" y="926"/>
                  </a:lnTo>
                  <a:lnTo>
                    <a:pt x="63" y="898"/>
                  </a:lnTo>
                  <a:lnTo>
                    <a:pt x="55" y="659"/>
                  </a:lnTo>
                  <a:lnTo>
                    <a:pt x="48" y="456"/>
                  </a:lnTo>
                  <a:lnTo>
                    <a:pt x="45" y="359"/>
                  </a:lnTo>
                  <a:lnTo>
                    <a:pt x="203" y="167"/>
                  </a:lnTo>
                  <a:lnTo>
                    <a:pt x="34" y="270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21" name="Freeform 70"/>
            <p:cNvSpPr>
              <a:spLocks/>
            </p:cNvSpPr>
            <p:nvPr/>
          </p:nvSpPr>
          <p:spPr bwMode="auto">
            <a:xfrm>
              <a:off x="6616701" y="5583239"/>
              <a:ext cx="666750" cy="1254125"/>
            </a:xfrm>
            <a:custGeom>
              <a:avLst/>
              <a:gdLst>
                <a:gd name="T0" fmla="*/ 2147483646 w 420"/>
                <a:gd name="T1" fmla="*/ 2147483646 h 790"/>
                <a:gd name="T2" fmla="*/ 2147483646 w 420"/>
                <a:gd name="T3" fmla="*/ 2147483646 h 790"/>
                <a:gd name="T4" fmla="*/ 2147483646 w 420"/>
                <a:gd name="T5" fmla="*/ 0 h 790"/>
                <a:gd name="T6" fmla="*/ 2147483646 w 420"/>
                <a:gd name="T7" fmla="*/ 2147483646 h 790"/>
                <a:gd name="T8" fmla="*/ 0 w 420"/>
                <a:gd name="T9" fmla="*/ 2147483646 h 790"/>
                <a:gd name="T10" fmla="*/ 2147483646 w 420"/>
                <a:gd name="T11" fmla="*/ 2147483646 h 790"/>
                <a:gd name="T12" fmla="*/ 2147483646 w 420"/>
                <a:gd name="T13" fmla="*/ 2147483646 h 790"/>
                <a:gd name="T14" fmla="*/ 2147483646 w 420"/>
                <a:gd name="T15" fmla="*/ 2147483646 h 790"/>
                <a:gd name="T16" fmla="*/ 2147483646 w 420"/>
                <a:gd name="T17" fmla="*/ 2147483646 h 790"/>
                <a:gd name="T18" fmla="*/ 2147483646 w 420"/>
                <a:gd name="T19" fmla="*/ 2147483646 h 7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20"/>
                <a:gd name="T31" fmla="*/ 0 h 790"/>
                <a:gd name="T32" fmla="*/ 420 w 420"/>
                <a:gd name="T33" fmla="*/ 790 h 7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20" h="790">
                  <a:moveTo>
                    <a:pt x="420" y="156"/>
                  </a:moveTo>
                  <a:lnTo>
                    <a:pt x="241" y="203"/>
                  </a:lnTo>
                  <a:lnTo>
                    <a:pt x="202" y="0"/>
                  </a:lnTo>
                  <a:lnTo>
                    <a:pt x="170" y="203"/>
                  </a:lnTo>
                  <a:lnTo>
                    <a:pt x="0" y="153"/>
                  </a:lnTo>
                  <a:lnTo>
                    <a:pt x="176" y="278"/>
                  </a:lnTo>
                  <a:lnTo>
                    <a:pt x="163" y="790"/>
                  </a:lnTo>
                  <a:lnTo>
                    <a:pt x="244" y="790"/>
                  </a:lnTo>
                  <a:lnTo>
                    <a:pt x="231" y="278"/>
                  </a:lnTo>
                  <a:lnTo>
                    <a:pt x="420" y="1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22" name="Rectangle 78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23" name="Rectangle 79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24" name="Freeform 80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25" name="Freeform 81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26" name="Freeform 84"/>
            <p:cNvSpPr>
              <a:spLocks/>
            </p:cNvSpPr>
            <p:nvPr/>
          </p:nvSpPr>
          <p:spPr bwMode="auto">
            <a:xfrm>
              <a:off x="11160126" y="6453189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0 h 70"/>
                <a:gd name="T6" fmla="*/ 0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0"/>
                <a:gd name="T19" fmla="*/ 0 h 70"/>
                <a:gd name="T20" fmla="*/ 110 w 110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0" h="70">
                  <a:moveTo>
                    <a:pt x="108" y="70"/>
                  </a:moveTo>
                  <a:cubicBezTo>
                    <a:pt x="110" y="65"/>
                    <a:pt x="110" y="60"/>
                    <a:pt x="110" y="55"/>
                  </a:cubicBezTo>
                  <a:cubicBezTo>
                    <a:pt x="110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27" name="Freeform 85"/>
            <p:cNvSpPr>
              <a:spLocks/>
            </p:cNvSpPr>
            <p:nvPr/>
          </p:nvSpPr>
          <p:spPr bwMode="auto">
            <a:xfrm>
              <a:off x="11749088" y="6453189"/>
              <a:ext cx="461963" cy="307975"/>
            </a:xfrm>
            <a:custGeom>
              <a:avLst/>
              <a:gdLst>
                <a:gd name="T0" fmla="*/ 2147483646 w 111"/>
                <a:gd name="T1" fmla="*/ 2147483646 h 70"/>
                <a:gd name="T2" fmla="*/ 2147483646 w 111"/>
                <a:gd name="T3" fmla="*/ 2147483646 h 70"/>
                <a:gd name="T4" fmla="*/ 2147483646 w 111"/>
                <a:gd name="T5" fmla="*/ 0 h 70"/>
                <a:gd name="T6" fmla="*/ 0 w 111"/>
                <a:gd name="T7" fmla="*/ 2147483646 h 70"/>
                <a:gd name="T8" fmla="*/ 2147483646 w 111"/>
                <a:gd name="T9" fmla="*/ 2147483646 h 70"/>
                <a:gd name="T10" fmla="*/ 2147483646 w 111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"/>
                <a:gd name="T19" fmla="*/ 0 h 70"/>
                <a:gd name="T20" fmla="*/ 111 w 111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" h="70">
                  <a:moveTo>
                    <a:pt x="108" y="70"/>
                  </a:moveTo>
                  <a:cubicBezTo>
                    <a:pt x="110" y="65"/>
                    <a:pt x="111" y="60"/>
                    <a:pt x="111" y="55"/>
                  </a:cubicBezTo>
                  <a:cubicBezTo>
                    <a:pt x="111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28" name="Freeform 86"/>
            <p:cNvSpPr>
              <a:spLocks/>
            </p:cNvSpPr>
            <p:nvPr/>
          </p:nvSpPr>
          <p:spPr bwMode="auto">
            <a:xfrm>
              <a:off x="11380788" y="6138864"/>
              <a:ext cx="609600" cy="622300"/>
            </a:xfrm>
            <a:custGeom>
              <a:avLst/>
              <a:gdLst>
                <a:gd name="T0" fmla="*/ 2147483646 w 146"/>
                <a:gd name="T1" fmla="*/ 2147483646 h 141"/>
                <a:gd name="T2" fmla="*/ 2147483646 w 146"/>
                <a:gd name="T3" fmla="*/ 2147483646 h 141"/>
                <a:gd name="T4" fmla="*/ 2147483646 w 146"/>
                <a:gd name="T5" fmla="*/ 2147483646 h 141"/>
                <a:gd name="T6" fmla="*/ 2147483646 w 146"/>
                <a:gd name="T7" fmla="*/ 0 h 141"/>
                <a:gd name="T8" fmla="*/ 0 w 146"/>
                <a:gd name="T9" fmla="*/ 2147483646 h 141"/>
                <a:gd name="T10" fmla="*/ 2147483646 w 146"/>
                <a:gd name="T11" fmla="*/ 2147483646 h 1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6"/>
                <a:gd name="T19" fmla="*/ 0 h 141"/>
                <a:gd name="T20" fmla="*/ 146 w 146"/>
                <a:gd name="T21" fmla="*/ 141 h 1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6" h="141">
                  <a:moveTo>
                    <a:pt x="47" y="141"/>
                  </a:moveTo>
                  <a:cubicBezTo>
                    <a:pt x="99" y="141"/>
                    <a:pt x="99" y="141"/>
                    <a:pt x="99" y="141"/>
                  </a:cubicBezTo>
                  <a:cubicBezTo>
                    <a:pt x="126" y="131"/>
                    <a:pt x="146" y="104"/>
                    <a:pt x="146" y="73"/>
                  </a:cubicBezTo>
                  <a:cubicBezTo>
                    <a:pt x="146" y="33"/>
                    <a:pt x="113" y="0"/>
                    <a:pt x="73" y="0"/>
                  </a:cubicBezTo>
                  <a:cubicBezTo>
                    <a:pt x="33" y="0"/>
                    <a:pt x="0" y="33"/>
                    <a:pt x="0" y="73"/>
                  </a:cubicBezTo>
                  <a:cubicBezTo>
                    <a:pt x="0" y="104"/>
                    <a:pt x="20" y="131"/>
                    <a:pt x="47" y="14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29" name="Oval 87"/>
            <p:cNvSpPr>
              <a:spLocks noChangeArrowheads="1"/>
            </p:cNvSpPr>
            <p:nvPr/>
          </p:nvSpPr>
          <p:spPr bwMode="auto">
            <a:xfrm>
              <a:off x="11226801" y="6616701"/>
              <a:ext cx="125413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30" name="Oval 88"/>
            <p:cNvSpPr>
              <a:spLocks noChangeArrowheads="1"/>
            </p:cNvSpPr>
            <p:nvPr/>
          </p:nvSpPr>
          <p:spPr bwMode="auto">
            <a:xfrm>
              <a:off x="11464926" y="62849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31" name="Oval 89"/>
            <p:cNvSpPr>
              <a:spLocks noChangeArrowheads="1"/>
            </p:cNvSpPr>
            <p:nvPr/>
          </p:nvSpPr>
          <p:spPr bwMode="auto">
            <a:xfrm>
              <a:off x="11649076" y="6188076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32" name="Freeform 90"/>
            <p:cNvSpPr>
              <a:spLocks/>
            </p:cNvSpPr>
            <p:nvPr/>
          </p:nvSpPr>
          <p:spPr bwMode="auto">
            <a:xfrm>
              <a:off x="11610976" y="6399214"/>
              <a:ext cx="133350" cy="141288"/>
            </a:xfrm>
            <a:custGeom>
              <a:avLst/>
              <a:gdLst>
                <a:gd name="T0" fmla="*/ 2147483646 w 32"/>
                <a:gd name="T1" fmla="*/ 2147483646 h 32"/>
                <a:gd name="T2" fmla="*/ 2147483646 w 32"/>
                <a:gd name="T3" fmla="*/ 2147483646 h 32"/>
                <a:gd name="T4" fmla="*/ 0 w 32"/>
                <a:gd name="T5" fmla="*/ 2147483646 h 32"/>
                <a:gd name="T6" fmla="*/ 2147483646 w 32"/>
                <a:gd name="T7" fmla="*/ 2147483646 h 32"/>
                <a:gd name="T8" fmla="*/ 2147483646 w 32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2"/>
                <a:gd name="T17" fmla="*/ 32 w 3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2">
                  <a:moveTo>
                    <a:pt x="31" y="17"/>
                  </a:moveTo>
                  <a:cubicBezTo>
                    <a:pt x="31" y="26"/>
                    <a:pt x="23" y="32"/>
                    <a:pt x="15" y="32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1" y="7"/>
                    <a:pt x="8" y="0"/>
                    <a:pt x="17" y="1"/>
                  </a:cubicBezTo>
                  <a:cubicBezTo>
                    <a:pt x="25" y="1"/>
                    <a:pt x="32" y="8"/>
                    <a:pt x="31" y="17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33" name="Oval 91"/>
            <p:cNvSpPr>
              <a:spLocks noChangeArrowheads="1"/>
            </p:cNvSpPr>
            <p:nvPr/>
          </p:nvSpPr>
          <p:spPr bwMode="auto">
            <a:xfrm>
              <a:off x="11390313" y="65008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34" name="Freeform 92"/>
            <p:cNvSpPr>
              <a:spLocks/>
            </p:cNvSpPr>
            <p:nvPr/>
          </p:nvSpPr>
          <p:spPr bwMode="auto">
            <a:xfrm>
              <a:off x="11369676" y="6721476"/>
              <a:ext cx="115888" cy="39688"/>
            </a:xfrm>
            <a:custGeom>
              <a:avLst/>
              <a:gdLst>
                <a:gd name="T0" fmla="*/ 2147483646 w 28"/>
                <a:gd name="T1" fmla="*/ 2147483646 h 9"/>
                <a:gd name="T2" fmla="*/ 2147483646 w 28"/>
                <a:gd name="T3" fmla="*/ 0 h 9"/>
                <a:gd name="T4" fmla="*/ 0 w 28"/>
                <a:gd name="T5" fmla="*/ 2147483646 h 9"/>
                <a:gd name="T6" fmla="*/ 2147483646 w 28"/>
                <a:gd name="T7" fmla="*/ 2147483646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9"/>
                <a:gd name="T14" fmla="*/ 28 w 28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9">
                  <a:moveTo>
                    <a:pt x="28" y="9"/>
                  </a:moveTo>
                  <a:cubicBezTo>
                    <a:pt x="25" y="4"/>
                    <a:pt x="20" y="0"/>
                    <a:pt x="14" y="0"/>
                  </a:cubicBezTo>
                  <a:cubicBezTo>
                    <a:pt x="8" y="0"/>
                    <a:pt x="3" y="4"/>
                    <a:pt x="0" y="9"/>
                  </a:cubicBezTo>
                  <a:lnTo>
                    <a:pt x="28" y="9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35" name="Oval 93"/>
            <p:cNvSpPr>
              <a:spLocks noChangeArrowheads="1"/>
            </p:cNvSpPr>
            <p:nvPr/>
          </p:nvSpPr>
          <p:spPr bwMode="auto">
            <a:xfrm>
              <a:off x="11572876" y="6575426"/>
              <a:ext cx="130175" cy="1381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36" name="Oval 94"/>
            <p:cNvSpPr>
              <a:spLocks noChangeArrowheads="1"/>
            </p:cNvSpPr>
            <p:nvPr/>
          </p:nvSpPr>
          <p:spPr bwMode="auto">
            <a:xfrm>
              <a:off x="11793538" y="6589714"/>
              <a:ext cx="130175" cy="13176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37" name="Freeform 95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2147483646 h 6"/>
                <a:gd name="T2" fmla="*/ 2147483646 w 25"/>
                <a:gd name="T3" fmla="*/ 0 h 6"/>
                <a:gd name="T4" fmla="*/ 0 w 25"/>
                <a:gd name="T5" fmla="*/ 2147483646 h 6"/>
                <a:gd name="T6" fmla="*/ 2147483646 w 25"/>
                <a:gd name="T7" fmla="*/ 2147483646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25" y="6"/>
                  </a:moveTo>
                  <a:cubicBezTo>
                    <a:pt x="22" y="2"/>
                    <a:pt x="17" y="0"/>
                    <a:pt x="12" y="0"/>
                  </a:cubicBez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38" name="Oval 96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39" name="Freeform 97"/>
            <p:cNvSpPr>
              <a:spLocks/>
            </p:cNvSpPr>
            <p:nvPr/>
          </p:nvSpPr>
          <p:spPr bwMode="auto">
            <a:xfrm>
              <a:off x="11798301" y="6337301"/>
              <a:ext cx="141288" cy="150813"/>
            </a:xfrm>
            <a:custGeom>
              <a:avLst/>
              <a:gdLst>
                <a:gd name="T0" fmla="*/ 2147483646 w 34"/>
                <a:gd name="T1" fmla="*/ 2147483646 h 34"/>
                <a:gd name="T2" fmla="*/ 2147483646 w 34"/>
                <a:gd name="T3" fmla="*/ 2147483646 h 34"/>
                <a:gd name="T4" fmla="*/ 2147483646 w 34"/>
                <a:gd name="T5" fmla="*/ 2147483646 h 34"/>
                <a:gd name="T6" fmla="*/ 2147483646 w 34"/>
                <a:gd name="T7" fmla="*/ 2147483646 h 34"/>
                <a:gd name="T8" fmla="*/ 2147483646 w 34"/>
                <a:gd name="T9" fmla="*/ 2147483646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34"/>
                <a:gd name="T17" fmla="*/ 34 w 34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34">
                  <a:moveTo>
                    <a:pt x="32" y="13"/>
                  </a:moveTo>
                  <a:cubicBezTo>
                    <a:pt x="34" y="21"/>
                    <a:pt x="29" y="30"/>
                    <a:pt x="21" y="32"/>
                  </a:cubicBezTo>
                  <a:cubicBezTo>
                    <a:pt x="13" y="34"/>
                    <a:pt x="4" y="29"/>
                    <a:pt x="2" y="21"/>
                  </a:cubicBezTo>
                  <a:cubicBezTo>
                    <a:pt x="0" y="12"/>
                    <a:pt x="5" y="4"/>
                    <a:pt x="13" y="2"/>
                  </a:cubicBezTo>
                  <a:cubicBezTo>
                    <a:pt x="21" y="0"/>
                    <a:pt x="30" y="5"/>
                    <a:pt x="32" y="13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40" name="Freeform 98"/>
            <p:cNvSpPr>
              <a:spLocks noEditPoints="1"/>
            </p:cNvSpPr>
            <p:nvPr/>
          </p:nvSpPr>
          <p:spPr bwMode="auto">
            <a:xfrm>
              <a:off x="12206288" y="6677026"/>
              <a:ext cx="4763" cy="19050"/>
            </a:xfrm>
            <a:custGeom>
              <a:avLst/>
              <a:gdLst>
                <a:gd name="T0" fmla="*/ 2147483646 w 1"/>
                <a:gd name="T1" fmla="*/ 2147483646 h 4"/>
                <a:gd name="T2" fmla="*/ 2147483646 w 1"/>
                <a:gd name="T3" fmla="*/ 2147483646 h 4"/>
                <a:gd name="T4" fmla="*/ 2147483646 w 1"/>
                <a:gd name="T5" fmla="*/ 2147483646 h 4"/>
                <a:gd name="T6" fmla="*/ 2147483646 w 1"/>
                <a:gd name="T7" fmla="*/ 2147483646 h 4"/>
                <a:gd name="T8" fmla="*/ 2147483646 w 1"/>
                <a:gd name="T9" fmla="*/ 2147483646 h 4"/>
                <a:gd name="T10" fmla="*/ 2147483646 w 1"/>
                <a:gd name="T11" fmla="*/ 2147483646 h 4"/>
                <a:gd name="T12" fmla="*/ 2147483646 w 1"/>
                <a:gd name="T13" fmla="*/ 2147483646 h 4"/>
                <a:gd name="T14" fmla="*/ 2147483646 w 1"/>
                <a:gd name="T15" fmla="*/ 2147483646 h 4"/>
                <a:gd name="T16" fmla="*/ 2147483646 w 1"/>
                <a:gd name="T17" fmla="*/ 2147483646 h 4"/>
                <a:gd name="T18" fmla="*/ 2147483646 w 1"/>
                <a:gd name="T19" fmla="*/ 2147483646 h 4"/>
                <a:gd name="T20" fmla="*/ 2147483646 w 1"/>
                <a:gd name="T21" fmla="*/ 2147483646 h 4"/>
                <a:gd name="T22" fmla="*/ 2147483646 w 1"/>
                <a:gd name="T23" fmla="*/ 2147483646 h 4"/>
                <a:gd name="T24" fmla="*/ 2147483646 w 1"/>
                <a:gd name="T25" fmla="*/ 2147483646 h 4"/>
                <a:gd name="T26" fmla="*/ 2147483646 w 1"/>
                <a:gd name="T27" fmla="*/ 2147483646 h 4"/>
                <a:gd name="T28" fmla="*/ 2147483646 w 1"/>
                <a:gd name="T29" fmla="*/ 2147483646 h 4"/>
                <a:gd name="T30" fmla="*/ 2147483646 w 1"/>
                <a:gd name="T31" fmla="*/ 2147483646 h 4"/>
                <a:gd name="T32" fmla="*/ 2147483646 w 1"/>
                <a:gd name="T33" fmla="*/ 2147483646 h 4"/>
                <a:gd name="T34" fmla="*/ 2147483646 w 1"/>
                <a:gd name="T35" fmla="*/ 2147483646 h 4"/>
                <a:gd name="T36" fmla="*/ 0 w 1"/>
                <a:gd name="T37" fmla="*/ 2147483646 h 4"/>
                <a:gd name="T38" fmla="*/ 0 w 1"/>
                <a:gd name="T39" fmla="*/ 2147483646 h 4"/>
                <a:gd name="T40" fmla="*/ 0 w 1"/>
                <a:gd name="T41" fmla="*/ 2147483646 h 4"/>
                <a:gd name="T42" fmla="*/ 0 w 1"/>
                <a:gd name="T43" fmla="*/ 2147483646 h 4"/>
                <a:gd name="T44" fmla="*/ 0 w 1"/>
                <a:gd name="T45" fmla="*/ 2147483646 h 4"/>
                <a:gd name="T46" fmla="*/ 0 w 1"/>
                <a:gd name="T47" fmla="*/ 2147483646 h 4"/>
                <a:gd name="T48" fmla="*/ 0 w 1"/>
                <a:gd name="T49" fmla="*/ 2147483646 h 4"/>
                <a:gd name="T50" fmla="*/ 0 w 1"/>
                <a:gd name="T51" fmla="*/ 2147483646 h 4"/>
                <a:gd name="T52" fmla="*/ 0 w 1"/>
                <a:gd name="T53" fmla="*/ 2147483646 h 4"/>
                <a:gd name="T54" fmla="*/ 0 w 1"/>
                <a:gd name="T55" fmla="*/ 2147483646 h 4"/>
                <a:gd name="T56" fmla="*/ 0 w 1"/>
                <a:gd name="T57" fmla="*/ 2147483646 h 4"/>
                <a:gd name="T58" fmla="*/ 0 w 1"/>
                <a:gd name="T59" fmla="*/ 0 h 4"/>
                <a:gd name="T60" fmla="*/ 0 w 1"/>
                <a:gd name="T61" fmla="*/ 0 h 4"/>
                <a:gd name="T62" fmla="*/ 0 w 1"/>
                <a:gd name="T63" fmla="*/ 0 h 4"/>
                <a:gd name="T64" fmla="*/ 0 w 1"/>
                <a:gd name="T65" fmla="*/ 0 h 4"/>
                <a:gd name="T66" fmla="*/ 0 w 1"/>
                <a:gd name="T67" fmla="*/ 0 h 4"/>
                <a:gd name="T68" fmla="*/ 0 w 1"/>
                <a:gd name="T69" fmla="*/ 0 h 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"/>
                <a:gd name="T106" fmla="*/ 0 h 4"/>
                <a:gd name="T107" fmla="*/ 1 w 1"/>
                <a:gd name="T108" fmla="*/ 4 h 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41" name="Freeform 99"/>
            <p:cNvSpPr>
              <a:spLocks noEditPoints="1"/>
            </p:cNvSpPr>
            <p:nvPr/>
          </p:nvSpPr>
          <p:spPr bwMode="auto">
            <a:xfrm>
              <a:off x="11793538" y="6453189"/>
              <a:ext cx="417513" cy="307975"/>
            </a:xfrm>
            <a:custGeom>
              <a:avLst/>
              <a:gdLst>
                <a:gd name="T0" fmla="*/ 2147483646 w 100"/>
                <a:gd name="T1" fmla="*/ 2147483646 h 70"/>
                <a:gd name="T2" fmla="*/ 2147483646 w 100"/>
                <a:gd name="T3" fmla="*/ 2147483646 h 70"/>
                <a:gd name="T4" fmla="*/ 2147483646 w 100"/>
                <a:gd name="T5" fmla="*/ 2147483646 h 70"/>
                <a:gd name="T6" fmla="*/ 2147483646 w 100"/>
                <a:gd name="T7" fmla="*/ 2147483646 h 70"/>
                <a:gd name="T8" fmla="*/ 2147483646 w 100"/>
                <a:gd name="T9" fmla="*/ 2147483646 h 70"/>
                <a:gd name="T10" fmla="*/ 2147483646 w 100"/>
                <a:gd name="T11" fmla="*/ 0 h 70"/>
                <a:gd name="T12" fmla="*/ 2147483646 w 100"/>
                <a:gd name="T13" fmla="*/ 2147483646 h 70"/>
                <a:gd name="T14" fmla="*/ 2147483646 w 100"/>
                <a:gd name="T15" fmla="*/ 2147483646 h 70"/>
                <a:gd name="T16" fmla="*/ 2147483646 w 100"/>
                <a:gd name="T17" fmla="*/ 2147483646 h 70"/>
                <a:gd name="T18" fmla="*/ 2147483646 w 100"/>
                <a:gd name="T19" fmla="*/ 2147483646 h 70"/>
                <a:gd name="T20" fmla="*/ 0 w 100"/>
                <a:gd name="T21" fmla="*/ 2147483646 h 70"/>
                <a:gd name="T22" fmla="*/ 2147483646 w 100"/>
                <a:gd name="T23" fmla="*/ 2147483646 h 70"/>
                <a:gd name="T24" fmla="*/ 2147483646 w 100"/>
                <a:gd name="T25" fmla="*/ 2147483646 h 70"/>
                <a:gd name="T26" fmla="*/ 2147483646 w 100"/>
                <a:gd name="T27" fmla="*/ 2147483646 h 70"/>
                <a:gd name="T28" fmla="*/ 2147483646 w 100"/>
                <a:gd name="T29" fmla="*/ 2147483646 h 70"/>
                <a:gd name="T30" fmla="*/ 2147483646 w 100"/>
                <a:gd name="T31" fmla="*/ 2147483646 h 70"/>
                <a:gd name="T32" fmla="*/ 2147483646 w 100"/>
                <a:gd name="T33" fmla="*/ 2147483646 h 70"/>
                <a:gd name="T34" fmla="*/ 2147483646 w 100"/>
                <a:gd name="T35" fmla="*/ 2147483646 h 70"/>
                <a:gd name="T36" fmla="*/ 2147483646 w 100"/>
                <a:gd name="T37" fmla="*/ 2147483646 h 70"/>
                <a:gd name="T38" fmla="*/ 2147483646 w 100"/>
                <a:gd name="T39" fmla="*/ 2147483646 h 70"/>
                <a:gd name="T40" fmla="*/ 2147483646 w 100"/>
                <a:gd name="T41" fmla="*/ 2147483646 h 70"/>
                <a:gd name="T42" fmla="*/ 2147483646 w 100"/>
                <a:gd name="T43" fmla="*/ 2147483646 h 70"/>
                <a:gd name="T44" fmla="*/ 2147483646 w 100"/>
                <a:gd name="T45" fmla="*/ 2147483646 h 70"/>
                <a:gd name="T46" fmla="*/ 2147483646 w 100"/>
                <a:gd name="T47" fmla="*/ 2147483646 h 70"/>
                <a:gd name="T48" fmla="*/ 2147483646 w 100"/>
                <a:gd name="T49" fmla="*/ 2147483646 h 70"/>
                <a:gd name="T50" fmla="*/ 2147483646 w 100"/>
                <a:gd name="T51" fmla="*/ 2147483646 h 70"/>
                <a:gd name="T52" fmla="*/ 2147483646 w 100"/>
                <a:gd name="T53" fmla="*/ 2147483646 h 70"/>
                <a:gd name="T54" fmla="*/ 2147483646 w 100"/>
                <a:gd name="T55" fmla="*/ 2147483646 h 70"/>
                <a:gd name="T56" fmla="*/ 2147483646 w 100"/>
                <a:gd name="T57" fmla="*/ 2147483646 h 70"/>
                <a:gd name="T58" fmla="*/ 2147483646 w 100"/>
                <a:gd name="T59" fmla="*/ 2147483646 h 70"/>
                <a:gd name="T60" fmla="*/ 2147483646 w 100"/>
                <a:gd name="T61" fmla="*/ 2147483646 h 70"/>
                <a:gd name="T62" fmla="*/ 2147483646 w 100"/>
                <a:gd name="T63" fmla="*/ 2147483646 h 70"/>
                <a:gd name="T64" fmla="*/ 2147483646 w 100"/>
                <a:gd name="T65" fmla="*/ 2147483646 h 70"/>
                <a:gd name="T66" fmla="*/ 2147483646 w 100"/>
                <a:gd name="T67" fmla="*/ 2147483646 h 70"/>
                <a:gd name="T68" fmla="*/ 2147483646 w 100"/>
                <a:gd name="T69" fmla="*/ 2147483646 h 70"/>
                <a:gd name="T70" fmla="*/ 2147483646 w 100"/>
                <a:gd name="T71" fmla="*/ 2147483646 h 70"/>
                <a:gd name="T72" fmla="*/ 2147483646 w 100"/>
                <a:gd name="T73" fmla="*/ 2147483646 h 70"/>
                <a:gd name="T74" fmla="*/ 2147483646 w 100"/>
                <a:gd name="T75" fmla="*/ 2147483646 h 70"/>
                <a:gd name="T76" fmla="*/ 2147483646 w 100"/>
                <a:gd name="T77" fmla="*/ 2147483646 h 70"/>
                <a:gd name="T78" fmla="*/ 2147483646 w 100"/>
                <a:gd name="T79" fmla="*/ 2147483646 h 70"/>
                <a:gd name="T80" fmla="*/ 2147483646 w 100"/>
                <a:gd name="T81" fmla="*/ 2147483646 h 70"/>
                <a:gd name="T82" fmla="*/ 2147483646 w 100"/>
                <a:gd name="T83" fmla="*/ 2147483646 h 70"/>
                <a:gd name="T84" fmla="*/ 2147483646 w 100"/>
                <a:gd name="T85" fmla="*/ 2147483646 h 70"/>
                <a:gd name="T86" fmla="*/ 2147483646 w 100"/>
                <a:gd name="T87" fmla="*/ 2147483646 h 70"/>
                <a:gd name="T88" fmla="*/ 2147483646 w 100"/>
                <a:gd name="T89" fmla="*/ 2147483646 h 70"/>
                <a:gd name="T90" fmla="*/ 2147483646 w 100"/>
                <a:gd name="T91" fmla="*/ 2147483646 h 70"/>
                <a:gd name="T92" fmla="*/ 2147483646 w 100"/>
                <a:gd name="T93" fmla="*/ 2147483646 h 70"/>
                <a:gd name="T94" fmla="*/ 2147483646 w 100"/>
                <a:gd name="T95" fmla="*/ 2147483646 h 70"/>
                <a:gd name="T96" fmla="*/ 2147483646 w 100"/>
                <a:gd name="T97" fmla="*/ 2147483646 h 70"/>
                <a:gd name="T98" fmla="*/ 2147483646 w 100"/>
                <a:gd name="T99" fmla="*/ 2147483646 h 70"/>
                <a:gd name="T100" fmla="*/ 2147483646 w 100"/>
                <a:gd name="T101" fmla="*/ 2147483646 h 70"/>
                <a:gd name="T102" fmla="*/ 2147483646 w 100"/>
                <a:gd name="T103" fmla="*/ 2147483646 h 70"/>
                <a:gd name="T104" fmla="*/ 2147483646 w 100"/>
                <a:gd name="T105" fmla="*/ 2147483646 h 70"/>
                <a:gd name="T106" fmla="*/ 2147483646 w 100"/>
                <a:gd name="T107" fmla="*/ 2147483646 h 70"/>
                <a:gd name="T108" fmla="*/ 2147483646 w 100"/>
                <a:gd name="T109" fmla="*/ 2147483646 h 70"/>
                <a:gd name="T110" fmla="*/ 2147483646 w 100"/>
                <a:gd name="T111" fmla="*/ 2147483646 h 70"/>
                <a:gd name="T112" fmla="*/ 2147483646 w 100"/>
                <a:gd name="T113" fmla="*/ 2147483646 h 70"/>
                <a:gd name="T114" fmla="*/ 2147483646 w 100"/>
                <a:gd name="T115" fmla="*/ 2147483646 h 70"/>
                <a:gd name="T116" fmla="*/ 2147483646 w 100"/>
                <a:gd name="T117" fmla="*/ 2147483646 h 70"/>
                <a:gd name="T118" fmla="*/ 2147483646 w 100"/>
                <a:gd name="T119" fmla="*/ 2147483646 h 70"/>
                <a:gd name="T120" fmla="*/ 2147483646 w 100"/>
                <a:gd name="T121" fmla="*/ 2147483646 h 70"/>
                <a:gd name="T122" fmla="*/ 2147483646 w 100"/>
                <a:gd name="T123" fmla="*/ 0 h 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00"/>
                <a:gd name="T187" fmla="*/ 0 h 70"/>
                <a:gd name="T188" fmla="*/ 100 w 100"/>
                <a:gd name="T189" fmla="*/ 70 h 7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00" h="70">
                  <a:moveTo>
                    <a:pt x="75" y="57"/>
                  </a:moveTo>
                  <a:cubicBezTo>
                    <a:pt x="67" y="57"/>
                    <a:pt x="60" y="50"/>
                    <a:pt x="60" y="42"/>
                  </a:cubicBezTo>
                  <a:cubicBezTo>
                    <a:pt x="60" y="33"/>
                    <a:pt x="67" y="26"/>
                    <a:pt x="75" y="26"/>
                  </a:cubicBezTo>
                  <a:cubicBezTo>
                    <a:pt x="84" y="26"/>
                    <a:pt x="91" y="33"/>
                    <a:pt x="91" y="42"/>
                  </a:cubicBezTo>
                  <a:cubicBezTo>
                    <a:pt x="91" y="50"/>
                    <a:pt x="84" y="57"/>
                    <a:pt x="75" y="57"/>
                  </a:cubicBezTo>
                  <a:moveTo>
                    <a:pt x="47" y="0"/>
                  </a:moveTo>
                  <a:cubicBezTo>
                    <a:pt x="47" y="0"/>
                    <a:pt x="47" y="1"/>
                    <a:pt x="47" y="2"/>
                  </a:cubicBezTo>
                  <a:cubicBezTo>
                    <a:pt x="47" y="19"/>
                    <a:pt x="41" y="34"/>
                    <a:pt x="31" y="47"/>
                  </a:cubicBezTo>
                  <a:cubicBezTo>
                    <a:pt x="31" y="55"/>
                    <a:pt x="24" y="61"/>
                    <a:pt x="16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1" y="65"/>
                    <a:pt x="5" y="68"/>
                    <a:pt x="0" y="7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5" y="66"/>
                    <a:pt x="39" y="64"/>
                    <a:pt x="44" y="64"/>
                  </a:cubicBezTo>
                  <a:cubicBezTo>
                    <a:pt x="49" y="64"/>
                    <a:pt x="54" y="66"/>
                    <a:pt x="5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9" y="65"/>
                    <a:pt x="100" y="60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99" y="53"/>
                  </a:cubicBezTo>
                  <a:cubicBezTo>
                    <a:pt x="99" y="53"/>
                    <a:pt x="99" y="53"/>
                    <a:pt x="99" y="53"/>
                  </a:cubicBezTo>
                  <a:cubicBezTo>
                    <a:pt x="99" y="53"/>
                    <a:pt x="99" y="53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7" y="23"/>
                    <a:pt x="75" y="1"/>
                    <a:pt x="47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42" name="Freeform 100"/>
            <p:cNvSpPr>
              <a:spLocks noEditPoints="1"/>
            </p:cNvSpPr>
            <p:nvPr/>
          </p:nvSpPr>
          <p:spPr bwMode="auto">
            <a:xfrm>
              <a:off x="11706226" y="6138864"/>
              <a:ext cx="284163" cy="622300"/>
            </a:xfrm>
            <a:custGeom>
              <a:avLst/>
              <a:gdLst>
                <a:gd name="T0" fmla="*/ 2147483646 w 68"/>
                <a:gd name="T1" fmla="*/ 2147483646 h 141"/>
                <a:gd name="T2" fmla="*/ 2147483646 w 68"/>
                <a:gd name="T3" fmla="*/ 2147483646 h 141"/>
                <a:gd name="T4" fmla="*/ 2147483646 w 68"/>
                <a:gd name="T5" fmla="*/ 2147483646 h 141"/>
                <a:gd name="T6" fmla="*/ 2147483646 w 68"/>
                <a:gd name="T7" fmla="*/ 2147483646 h 141"/>
                <a:gd name="T8" fmla="*/ 2147483646 w 68"/>
                <a:gd name="T9" fmla="*/ 2147483646 h 141"/>
                <a:gd name="T10" fmla="*/ 2147483646 w 68"/>
                <a:gd name="T11" fmla="*/ 2147483646 h 141"/>
                <a:gd name="T12" fmla="*/ 2147483646 w 68"/>
                <a:gd name="T13" fmla="*/ 2147483646 h 141"/>
                <a:gd name="T14" fmla="*/ 0 w 68"/>
                <a:gd name="T15" fmla="*/ 0 h 141"/>
                <a:gd name="T16" fmla="*/ 0 w 68"/>
                <a:gd name="T17" fmla="*/ 2147483646 h 141"/>
                <a:gd name="T18" fmla="*/ 2147483646 w 68"/>
                <a:gd name="T19" fmla="*/ 2147483646 h 141"/>
                <a:gd name="T20" fmla="*/ 2147483646 w 68"/>
                <a:gd name="T21" fmla="*/ 2147483646 h 141"/>
                <a:gd name="T22" fmla="*/ 2147483646 w 68"/>
                <a:gd name="T23" fmla="*/ 2147483646 h 141"/>
                <a:gd name="T24" fmla="*/ 0 w 68"/>
                <a:gd name="T25" fmla="*/ 2147483646 h 141"/>
                <a:gd name="T26" fmla="*/ 0 w 68"/>
                <a:gd name="T27" fmla="*/ 2147483646 h 141"/>
                <a:gd name="T28" fmla="*/ 2147483646 w 68"/>
                <a:gd name="T29" fmla="*/ 2147483646 h 141"/>
                <a:gd name="T30" fmla="*/ 0 w 68"/>
                <a:gd name="T31" fmla="*/ 2147483646 h 141"/>
                <a:gd name="T32" fmla="*/ 0 w 68"/>
                <a:gd name="T33" fmla="*/ 2147483646 h 141"/>
                <a:gd name="T34" fmla="*/ 2147483646 w 68"/>
                <a:gd name="T35" fmla="*/ 2147483646 h 141"/>
                <a:gd name="T36" fmla="*/ 2147483646 w 68"/>
                <a:gd name="T37" fmla="*/ 2147483646 h 141"/>
                <a:gd name="T38" fmla="*/ 2147483646 w 68"/>
                <a:gd name="T39" fmla="*/ 2147483646 h 141"/>
                <a:gd name="T40" fmla="*/ 2147483646 w 68"/>
                <a:gd name="T41" fmla="*/ 2147483646 h 141"/>
                <a:gd name="T42" fmla="*/ 2147483646 w 68"/>
                <a:gd name="T43" fmla="*/ 2147483646 h 141"/>
                <a:gd name="T44" fmla="*/ 2147483646 w 68"/>
                <a:gd name="T45" fmla="*/ 2147483646 h 141"/>
                <a:gd name="T46" fmla="*/ 2147483646 w 68"/>
                <a:gd name="T47" fmla="*/ 2147483646 h 141"/>
                <a:gd name="T48" fmla="*/ 2147483646 w 68"/>
                <a:gd name="T49" fmla="*/ 2147483646 h 141"/>
                <a:gd name="T50" fmla="*/ 2147483646 w 68"/>
                <a:gd name="T51" fmla="*/ 2147483646 h 141"/>
                <a:gd name="T52" fmla="*/ 0 w 68"/>
                <a:gd name="T53" fmla="*/ 0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68"/>
                <a:gd name="T82" fmla="*/ 0 h 141"/>
                <a:gd name="T83" fmla="*/ 68 w 68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68" h="141">
                  <a:moveTo>
                    <a:pt x="39" y="77"/>
                  </a:moveTo>
                  <a:cubicBezTo>
                    <a:pt x="32" y="77"/>
                    <a:pt x="26" y="73"/>
                    <a:pt x="24" y="66"/>
                  </a:cubicBezTo>
                  <a:cubicBezTo>
                    <a:pt x="22" y="57"/>
                    <a:pt x="27" y="49"/>
                    <a:pt x="35" y="47"/>
                  </a:cubicBezTo>
                  <a:cubicBezTo>
                    <a:pt x="36" y="47"/>
                    <a:pt x="38" y="46"/>
                    <a:pt x="39" y="46"/>
                  </a:cubicBezTo>
                  <a:cubicBezTo>
                    <a:pt x="46" y="46"/>
                    <a:pt x="52" y="51"/>
                    <a:pt x="54" y="58"/>
                  </a:cubicBezTo>
                  <a:cubicBezTo>
                    <a:pt x="56" y="66"/>
                    <a:pt x="51" y="75"/>
                    <a:pt x="43" y="77"/>
                  </a:cubicBezTo>
                  <a:cubicBezTo>
                    <a:pt x="42" y="77"/>
                    <a:pt x="40" y="77"/>
                    <a:pt x="39" y="77"/>
                  </a:cubicBezTo>
                  <a:moveTo>
                    <a:pt x="0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0" y="11"/>
                    <a:pt x="17" y="18"/>
                    <a:pt x="17" y="27"/>
                  </a:cubicBezTo>
                  <a:cubicBezTo>
                    <a:pt x="17" y="35"/>
                    <a:pt x="10" y="42"/>
                    <a:pt x="1" y="42"/>
                  </a:cubicBezTo>
                  <a:cubicBezTo>
                    <a:pt x="1" y="42"/>
                    <a:pt x="1" y="42"/>
                    <a:pt x="0" y="4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5" y="64"/>
                    <a:pt x="8" y="70"/>
                    <a:pt x="8" y="76"/>
                  </a:cubicBezTo>
                  <a:cubicBezTo>
                    <a:pt x="8" y="81"/>
                    <a:pt x="5" y="86"/>
                    <a:pt x="0" y="89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6" y="139"/>
                    <a:pt x="32" y="136"/>
                    <a:pt x="37" y="132"/>
                  </a:cubicBezTo>
                  <a:cubicBezTo>
                    <a:pt x="28" y="132"/>
                    <a:pt x="21" y="126"/>
                    <a:pt x="21" y="117"/>
                  </a:cubicBezTo>
                  <a:cubicBezTo>
                    <a:pt x="21" y="109"/>
                    <a:pt x="28" y="102"/>
                    <a:pt x="37" y="102"/>
                  </a:cubicBezTo>
                  <a:cubicBezTo>
                    <a:pt x="45" y="102"/>
                    <a:pt x="52" y="109"/>
                    <a:pt x="52" y="117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62" y="105"/>
                    <a:pt x="68" y="90"/>
                    <a:pt x="68" y="73"/>
                  </a:cubicBezTo>
                  <a:cubicBezTo>
                    <a:pt x="68" y="72"/>
                    <a:pt x="68" y="71"/>
                    <a:pt x="68" y="71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6" y="33"/>
                    <a:pt x="37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43" name="Freeform 101"/>
            <p:cNvSpPr>
              <a:spLocks/>
            </p:cNvSpPr>
            <p:nvPr/>
          </p:nvSpPr>
          <p:spPr bwMode="auto">
            <a:xfrm>
              <a:off x="11706226" y="6188076"/>
              <a:ext cx="71438" cy="136525"/>
            </a:xfrm>
            <a:custGeom>
              <a:avLst/>
              <a:gdLst>
                <a:gd name="T0" fmla="*/ 2147483646 w 17"/>
                <a:gd name="T1" fmla="*/ 0 h 31"/>
                <a:gd name="T2" fmla="*/ 0 w 17"/>
                <a:gd name="T3" fmla="*/ 0 h 31"/>
                <a:gd name="T4" fmla="*/ 0 w 17"/>
                <a:gd name="T5" fmla="*/ 2147483646 h 31"/>
                <a:gd name="T6" fmla="*/ 2147483646 w 17"/>
                <a:gd name="T7" fmla="*/ 2147483646 h 31"/>
                <a:gd name="T8" fmla="*/ 2147483646 w 17"/>
                <a:gd name="T9" fmla="*/ 2147483646 h 31"/>
                <a:gd name="T10" fmla="*/ 2147483646 w 17"/>
                <a:gd name="T11" fmla="*/ 0 h 3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31"/>
                <a:gd name="T20" fmla="*/ 17 w 17"/>
                <a:gd name="T21" fmla="*/ 31 h 3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3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0" y="31"/>
                    <a:pt x="17" y="24"/>
                    <a:pt x="17" y="16"/>
                  </a:cubicBezTo>
                  <a:cubicBezTo>
                    <a:pt x="17" y="7"/>
                    <a:pt x="10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44" name="Freeform 102"/>
            <p:cNvSpPr>
              <a:spLocks/>
            </p:cNvSpPr>
            <p:nvPr/>
          </p:nvSpPr>
          <p:spPr bwMode="auto">
            <a:xfrm>
              <a:off x="11706226" y="6413501"/>
              <a:ext cx="33338" cy="119063"/>
            </a:xfrm>
            <a:custGeom>
              <a:avLst/>
              <a:gdLst>
                <a:gd name="T0" fmla="*/ 0 w 8"/>
                <a:gd name="T1" fmla="*/ 0 h 27"/>
                <a:gd name="T2" fmla="*/ 0 w 8"/>
                <a:gd name="T3" fmla="*/ 2147483646 h 27"/>
                <a:gd name="T4" fmla="*/ 2147483646 w 8"/>
                <a:gd name="T5" fmla="*/ 2147483646 h 27"/>
                <a:gd name="T6" fmla="*/ 0 w 8"/>
                <a:gd name="T7" fmla="*/ 0 h 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27"/>
                <a:gd name="T14" fmla="*/ 8 w 8"/>
                <a:gd name="T15" fmla="*/ 27 h 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27">
                  <a:moveTo>
                    <a:pt x="0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5" y="24"/>
                    <a:pt x="8" y="19"/>
                    <a:pt x="8" y="14"/>
                  </a:cubicBezTo>
                  <a:cubicBezTo>
                    <a:pt x="8" y="8"/>
                    <a:pt x="5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45" name="Freeform 103"/>
            <p:cNvSpPr>
              <a:spLocks/>
            </p:cNvSpPr>
            <p:nvPr/>
          </p:nvSpPr>
          <p:spPr bwMode="auto">
            <a:xfrm>
              <a:off x="11793538" y="6589714"/>
              <a:ext cx="130175" cy="131763"/>
            </a:xfrm>
            <a:custGeom>
              <a:avLst/>
              <a:gdLst>
                <a:gd name="T0" fmla="*/ 2147483646 w 31"/>
                <a:gd name="T1" fmla="*/ 0 h 30"/>
                <a:gd name="T2" fmla="*/ 0 w 31"/>
                <a:gd name="T3" fmla="*/ 2147483646 h 30"/>
                <a:gd name="T4" fmla="*/ 2147483646 w 31"/>
                <a:gd name="T5" fmla="*/ 2147483646 h 30"/>
                <a:gd name="T6" fmla="*/ 2147483646 w 31"/>
                <a:gd name="T7" fmla="*/ 2147483646 h 30"/>
                <a:gd name="T8" fmla="*/ 2147483646 w 31"/>
                <a:gd name="T9" fmla="*/ 2147483646 h 30"/>
                <a:gd name="T10" fmla="*/ 2147483646 w 31"/>
                <a:gd name="T11" fmla="*/ 2147483646 h 30"/>
                <a:gd name="T12" fmla="*/ 2147483646 w 31"/>
                <a:gd name="T13" fmla="*/ 0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30"/>
                <a:gd name="T23" fmla="*/ 31 w 31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30">
                  <a:moveTo>
                    <a:pt x="16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24" y="30"/>
                    <a:pt x="31" y="24"/>
                    <a:pt x="31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7"/>
                    <a:pt x="24" y="0"/>
                    <a:pt x="16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46" name="Freeform 104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0 h 6"/>
                <a:gd name="T2" fmla="*/ 0 w 25"/>
                <a:gd name="T3" fmla="*/ 2147483646 h 6"/>
                <a:gd name="T4" fmla="*/ 2147483646 w 25"/>
                <a:gd name="T5" fmla="*/ 2147483646 h 6"/>
                <a:gd name="T6" fmla="*/ 2147483646 w 25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12" y="0"/>
                  </a:move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2" y="2"/>
                    <a:pt x="17" y="0"/>
                    <a:pt x="12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47" name="Oval 105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48" name="Freeform 106"/>
            <p:cNvSpPr>
              <a:spLocks/>
            </p:cNvSpPr>
            <p:nvPr/>
          </p:nvSpPr>
          <p:spPr bwMode="auto">
            <a:xfrm>
              <a:off x="11798301" y="6342064"/>
              <a:ext cx="141288" cy="136525"/>
            </a:xfrm>
            <a:custGeom>
              <a:avLst/>
              <a:gdLst>
                <a:gd name="T0" fmla="*/ 2147483646 w 34"/>
                <a:gd name="T1" fmla="*/ 0 h 31"/>
                <a:gd name="T2" fmla="*/ 2147483646 w 34"/>
                <a:gd name="T3" fmla="*/ 2147483646 h 31"/>
                <a:gd name="T4" fmla="*/ 2147483646 w 34"/>
                <a:gd name="T5" fmla="*/ 2147483646 h 31"/>
                <a:gd name="T6" fmla="*/ 2147483646 w 34"/>
                <a:gd name="T7" fmla="*/ 2147483646 h 31"/>
                <a:gd name="T8" fmla="*/ 2147483646 w 34"/>
                <a:gd name="T9" fmla="*/ 2147483646 h 31"/>
                <a:gd name="T10" fmla="*/ 2147483646 w 34"/>
                <a:gd name="T11" fmla="*/ 2147483646 h 31"/>
                <a:gd name="T12" fmla="*/ 2147483646 w 34"/>
                <a:gd name="T13" fmla="*/ 0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"/>
                <a:gd name="T22" fmla="*/ 0 h 31"/>
                <a:gd name="T23" fmla="*/ 34 w 34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" h="31">
                  <a:moveTo>
                    <a:pt x="17" y="0"/>
                  </a:moveTo>
                  <a:cubicBezTo>
                    <a:pt x="16" y="0"/>
                    <a:pt x="14" y="1"/>
                    <a:pt x="13" y="1"/>
                  </a:cubicBezTo>
                  <a:cubicBezTo>
                    <a:pt x="5" y="3"/>
                    <a:pt x="0" y="11"/>
                    <a:pt x="2" y="20"/>
                  </a:cubicBezTo>
                  <a:cubicBezTo>
                    <a:pt x="4" y="27"/>
                    <a:pt x="10" y="31"/>
                    <a:pt x="17" y="31"/>
                  </a:cubicBezTo>
                  <a:cubicBezTo>
                    <a:pt x="18" y="31"/>
                    <a:pt x="20" y="31"/>
                    <a:pt x="21" y="31"/>
                  </a:cubicBezTo>
                  <a:cubicBezTo>
                    <a:pt x="29" y="29"/>
                    <a:pt x="34" y="20"/>
                    <a:pt x="32" y="12"/>
                  </a:cubicBezTo>
                  <a:cubicBezTo>
                    <a:pt x="30" y="5"/>
                    <a:pt x="24" y="0"/>
                    <a:pt x="17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49" name="Freeform 107"/>
            <p:cNvSpPr>
              <a:spLocks/>
            </p:cNvSpPr>
            <p:nvPr/>
          </p:nvSpPr>
          <p:spPr bwMode="auto">
            <a:xfrm>
              <a:off x="6191250" y="6505576"/>
              <a:ext cx="382588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lnTo>
                    <a:pt x="90" y="5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50" name="Freeform 108"/>
            <p:cNvSpPr>
              <a:spLocks/>
            </p:cNvSpPr>
            <p:nvPr/>
          </p:nvSpPr>
          <p:spPr bwMode="auto">
            <a:xfrm>
              <a:off x="6678613" y="6505576"/>
              <a:ext cx="384175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cubicBezTo>
                    <a:pt x="90" y="58"/>
                    <a:pt x="90" y="58"/>
                    <a:pt x="90" y="58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51" name="Freeform 109"/>
            <p:cNvSpPr>
              <a:spLocks/>
            </p:cNvSpPr>
            <p:nvPr/>
          </p:nvSpPr>
          <p:spPr bwMode="auto">
            <a:xfrm>
              <a:off x="6373813" y="6245226"/>
              <a:ext cx="504825" cy="515938"/>
            </a:xfrm>
            <a:custGeom>
              <a:avLst/>
              <a:gdLst>
                <a:gd name="T0" fmla="*/ 2147483646 w 121"/>
                <a:gd name="T1" fmla="*/ 2147483646 h 117"/>
                <a:gd name="T2" fmla="*/ 2147483646 w 121"/>
                <a:gd name="T3" fmla="*/ 2147483646 h 117"/>
                <a:gd name="T4" fmla="*/ 2147483646 w 121"/>
                <a:gd name="T5" fmla="*/ 2147483646 h 117"/>
                <a:gd name="T6" fmla="*/ 2147483646 w 121"/>
                <a:gd name="T7" fmla="*/ 0 h 117"/>
                <a:gd name="T8" fmla="*/ 0 w 121"/>
                <a:gd name="T9" fmla="*/ 2147483646 h 117"/>
                <a:gd name="T10" fmla="*/ 2147483646 w 121"/>
                <a:gd name="T11" fmla="*/ 2147483646 h 1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1"/>
                <a:gd name="T19" fmla="*/ 0 h 117"/>
                <a:gd name="T20" fmla="*/ 121 w 121"/>
                <a:gd name="T21" fmla="*/ 117 h 11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1" h="117">
                  <a:moveTo>
                    <a:pt x="39" y="117"/>
                  </a:moveTo>
                  <a:cubicBezTo>
                    <a:pt x="82" y="117"/>
                    <a:pt x="82" y="117"/>
                    <a:pt x="82" y="117"/>
                  </a:cubicBezTo>
                  <a:cubicBezTo>
                    <a:pt x="105" y="108"/>
                    <a:pt x="121" y="86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ubicBezTo>
                    <a:pt x="27" y="0"/>
                    <a:pt x="0" y="27"/>
                    <a:pt x="0" y="61"/>
                  </a:cubicBezTo>
                  <a:cubicBezTo>
                    <a:pt x="0" y="86"/>
                    <a:pt x="16" y="108"/>
                    <a:pt x="39" y="11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52" name="Oval 110"/>
            <p:cNvSpPr>
              <a:spLocks noChangeArrowheads="1"/>
            </p:cNvSpPr>
            <p:nvPr/>
          </p:nvSpPr>
          <p:spPr bwMode="auto">
            <a:xfrm>
              <a:off x="6245226" y="6642101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53" name="Oval 111"/>
            <p:cNvSpPr>
              <a:spLocks noChangeArrowheads="1"/>
            </p:cNvSpPr>
            <p:nvPr/>
          </p:nvSpPr>
          <p:spPr bwMode="auto">
            <a:xfrm>
              <a:off x="6445251" y="6369051"/>
              <a:ext cx="104775" cy="109538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54" name="Oval 112"/>
            <p:cNvSpPr>
              <a:spLocks noChangeArrowheads="1"/>
            </p:cNvSpPr>
            <p:nvPr/>
          </p:nvSpPr>
          <p:spPr bwMode="auto">
            <a:xfrm>
              <a:off x="6596063" y="6284914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55" name="Freeform 113"/>
            <p:cNvSpPr>
              <a:spLocks/>
            </p:cNvSpPr>
            <p:nvPr/>
          </p:nvSpPr>
          <p:spPr bwMode="auto">
            <a:xfrm>
              <a:off x="6562726" y="6461126"/>
              <a:ext cx="111125" cy="119063"/>
            </a:xfrm>
            <a:custGeom>
              <a:avLst/>
              <a:gdLst>
                <a:gd name="T0" fmla="*/ 2147483646 w 27"/>
                <a:gd name="T1" fmla="*/ 2147483646 h 27"/>
                <a:gd name="T2" fmla="*/ 2147483646 w 27"/>
                <a:gd name="T3" fmla="*/ 2147483646 h 27"/>
                <a:gd name="T4" fmla="*/ 2147483646 w 27"/>
                <a:gd name="T5" fmla="*/ 2147483646 h 27"/>
                <a:gd name="T6" fmla="*/ 2147483646 w 27"/>
                <a:gd name="T7" fmla="*/ 2147483646 h 27"/>
                <a:gd name="T8" fmla="*/ 2147483646 w 27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"/>
                <a:gd name="T16" fmla="*/ 0 h 27"/>
                <a:gd name="T17" fmla="*/ 27 w 27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" h="27">
                  <a:moveTo>
                    <a:pt x="26" y="14"/>
                  </a:moveTo>
                  <a:cubicBezTo>
                    <a:pt x="26" y="21"/>
                    <a:pt x="20" y="27"/>
                    <a:pt x="13" y="26"/>
                  </a:cubicBezTo>
                  <a:cubicBezTo>
                    <a:pt x="6" y="26"/>
                    <a:pt x="0" y="20"/>
                    <a:pt x="1" y="13"/>
                  </a:cubicBezTo>
                  <a:cubicBezTo>
                    <a:pt x="1" y="6"/>
                    <a:pt x="7" y="0"/>
                    <a:pt x="14" y="1"/>
                  </a:cubicBezTo>
                  <a:cubicBezTo>
                    <a:pt x="21" y="1"/>
                    <a:pt x="27" y="7"/>
                    <a:pt x="26" y="14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56" name="Oval 114"/>
            <p:cNvSpPr>
              <a:spLocks noChangeArrowheads="1"/>
            </p:cNvSpPr>
            <p:nvPr/>
          </p:nvSpPr>
          <p:spPr bwMode="auto">
            <a:xfrm>
              <a:off x="6383338" y="6545264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57" name="Freeform 115"/>
            <p:cNvSpPr>
              <a:spLocks/>
            </p:cNvSpPr>
            <p:nvPr/>
          </p:nvSpPr>
          <p:spPr bwMode="auto">
            <a:xfrm>
              <a:off x="6365876" y="6731001"/>
              <a:ext cx="96838" cy="30163"/>
            </a:xfrm>
            <a:custGeom>
              <a:avLst/>
              <a:gdLst>
                <a:gd name="T0" fmla="*/ 2147483646 w 23"/>
                <a:gd name="T1" fmla="*/ 2147483646 h 7"/>
                <a:gd name="T2" fmla="*/ 2147483646 w 23"/>
                <a:gd name="T3" fmla="*/ 0 h 7"/>
                <a:gd name="T4" fmla="*/ 0 w 23"/>
                <a:gd name="T5" fmla="*/ 2147483646 h 7"/>
                <a:gd name="T6" fmla="*/ 2147483646 w 23"/>
                <a:gd name="T7" fmla="*/ 2147483646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7"/>
                <a:gd name="T14" fmla="*/ 23 w 23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7">
                  <a:moveTo>
                    <a:pt x="23" y="7"/>
                  </a:moveTo>
                  <a:cubicBezTo>
                    <a:pt x="20" y="3"/>
                    <a:pt x="16" y="0"/>
                    <a:pt x="11" y="0"/>
                  </a:cubicBezTo>
                  <a:cubicBezTo>
                    <a:pt x="6" y="0"/>
                    <a:pt x="2" y="3"/>
                    <a:pt x="0" y="7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58" name="Oval 116"/>
            <p:cNvSpPr>
              <a:spLocks noChangeArrowheads="1"/>
            </p:cNvSpPr>
            <p:nvPr/>
          </p:nvSpPr>
          <p:spPr bwMode="auto">
            <a:xfrm>
              <a:off x="6532563" y="6607176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59" name="Oval 117"/>
            <p:cNvSpPr>
              <a:spLocks noChangeArrowheads="1"/>
            </p:cNvSpPr>
            <p:nvPr/>
          </p:nvSpPr>
          <p:spPr bwMode="auto">
            <a:xfrm>
              <a:off x="6716713" y="6616701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60" name="Freeform 118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2147483646 h 5"/>
                <a:gd name="T2" fmla="*/ 2147483646 w 20"/>
                <a:gd name="T3" fmla="*/ 0 h 5"/>
                <a:gd name="T4" fmla="*/ 0 w 20"/>
                <a:gd name="T5" fmla="*/ 2147483646 h 5"/>
                <a:gd name="T6" fmla="*/ 2147483646 w 20"/>
                <a:gd name="T7" fmla="*/ 2147483646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20" y="5"/>
                  </a:moveTo>
                  <a:cubicBezTo>
                    <a:pt x="18" y="2"/>
                    <a:pt x="14" y="0"/>
                    <a:pt x="10" y="0"/>
                  </a:cubicBez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61" name="Oval 119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62" name="Freeform 120"/>
            <p:cNvSpPr>
              <a:spLocks/>
            </p:cNvSpPr>
            <p:nvPr/>
          </p:nvSpPr>
          <p:spPr bwMode="auto">
            <a:xfrm>
              <a:off x="6719888" y="6408739"/>
              <a:ext cx="117475" cy="127000"/>
            </a:xfrm>
            <a:custGeom>
              <a:avLst/>
              <a:gdLst>
                <a:gd name="T0" fmla="*/ 2147483646 w 28"/>
                <a:gd name="T1" fmla="*/ 2147483646 h 29"/>
                <a:gd name="T2" fmla="*/ 2147483646 w 28"/>
                <a:gd name="T3" fmla="*/ 2147483646 h 29"/>
                <a:gd name="T4" fmla="*/ 2147483646 w 28"/>
                <a:gd name="T5" fmla="*/ 2147483646 h 29"/>
                <a:gd name="T6" fmla="*/ 2147483646 w 28"/>
                <a:gd name="T7" fmla="*/ 2147483646 h 29"/>
                <a:gd name="T8" fmla="*/ 2147483646 w 28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29"/>
                <a:gd name="T17" fmla="*/ 28 w 28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29">
                  <a:moveTo>
                    <a:pt x="26" y="11"/>
                  </a:moveTo>
                  <a:cubicBezTo>
                    <a:pt x="28" y="18"/>
                    <a:pt x="24" y="25"/>
                    <a:pt x="17" y="27"/>
                  </a:cubicBezTo>
                  <a:cubicBezTo>
                    <a:pt x="10" y="29"/>
                    <a:pt x="3" y="24"/>
                    <a:pt x="2" y="18"/>
                  </a:cubicBezTo>
                  <a:cubicBezTo>
                    <a:pt x="0" y="11"/>
                    <a:pt x="4" y="4"/>
                    <a:pt x="11" y="2"/>
                  </a:cubicBezTo>
                  <a:cubicBezTo>
                    <a:pt x="18" y="0"/>
                    <a:pt x="25" y="4"/>
                    <a:pt x="26" y="11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63" name="Freeform 121"/>
            <p:cNvSpPr>
              <a:spLocks noEditPoints="1"/>
            </p:cNvSpPr>
            <p:nvPr/>
          </p:nvSpPr>
          <p:spPr bwMode="auto">
            <a:xfrm>
              <a:off x="7062788" y="6691314"/>
              <a:ext cx="0" cy="12700"/>
            </a:xfrm>
            <a:custGeom>
              <a:avLst/>
              <a:gdLst>
                <a:gd name="T0" fmla="*/ 2147483646 h 3"/>
                <a:gd name="T1" fmla="*/ 2147483646 h 3"/>
                <a:gd name="T2" fmla="*/ 2147483646 h 3"/>
                <a:gd name="T3" fmla="*/ 2147483646 h 3"/>
                <a:gd name="T4" fmla="*/ 2147483646 h 3"/>
                <a:gd name="T5" fmla="*/ 2147483646 h 3"/>
                <a:gd name="T6" fmla="*/ 2147483646 h 3"/>
                <a:gd name="T7" fmla="*/ 2147483646 h 3"/>
                <a:gd name="T8" fmla="*/ 2147483646 h 3"/>
                <a:gd name="T9" fmla="*/ 2147483646 h 3"/>
                <a:gd name="T10" fmla="*/ 2147483646 h 3"/>
                <a:gd name="T11" fmla="*/ 2147483646 h 3"/>
                <a:gd name="T12" fmla="*/ 2147483646 h 3"/>
                <a:gd name="T13" fmla="*/ 2147483646 h 3"/>
                <a:gd name="T14" fmla="*/ 2147483646 h 3"/>
                <a:gd name="T15" fmla="*/ 2147483646 h 3"/>
                <a:gd name="T16" fmla="*/ 2147483646 h 3"/>
                <a:gd name="T17" fmla="*/ 2147483646 h 3"/>
                <a:gd name="T18" fmla="*/ 2147483646 h 3"/>
                <a:gd name="T19" fmla="*/ 2147483646 h 3"/>
                <a:gd name="T20" fmla="*/ 2147483646 h 3"/>
                <a:gd name="T21" fmla="*/ 2147483646 h 3"/>
                <a:gd name="T22" fmla="*/ 2147483646 h 3"/>
                <a:gd name="T23" fmla="*/ 2147483646 h 3"/>
                <a:gd name="T24" fmla="*/ 2147483646 h 3"/>
                <a:gd name="T25" fmla="*/ 2147483646 h 3"/>
                <a:gd name="T26" fmla="*/ 2147483646 h 3"/>
                <a:gd name="T27" fmla="*/ 2147483646 h 3"/>
                <a:gd name="T28" fmla="*/ 2147483646 h 3"/>
                <a:gd name="T29" fmla="*/ 2147483646 h 3"/>
                <a:gd name="T30" fmla="*/ 0 h 3"/>
                <a:gd name="T31" fmla="*/ 0 h 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h 3"/>
                <a:gd name="T65" fmla="*/ 3 h 3"/>
              </a:gdLst>
              <a:ahLst/>
              <a:cxnLst>
                <a:cxn ang="T32">
                  <a:pos x="0" y="T0"/>
                </a:cxn>
                <a:cxn ang="T33">
                  <a:pos x="0" y="T1"/>
                </a:cxn>
                <a:cxn ang="T34">
                  <a:pos x="0" y="T2"/>
                </a:cxn>
                <a:cxn ang="T35">
                  <a:pos x="0" y="T3"/>
                </a:cxn>
                <a:cxn ang="T36">
                  <a:pos x="0" y="T4"/>
                </a:cxn>
                <a:cxn ang="T37">
                  <a:pos x="0" y="T5"/>
                </a:cxn>
                <a:cxn ang="T38">
                  <a:pos x="0" y="T6"/>
                </a:cxn>
                <a:cxn ang="T39">
                  <a:pos x="0" y="T7"/>
                </a:cxn>
                <a:cxn ang="T40">
                  <a:pos x="0" y="T8"/>
                </a:cxn>
                <a:cxn ang="T41">
                  <a:pos x="0" y="T9"/>
                </a:cxn>
                <a:cxn ang="T42">
                  <a:pos x="0" y="T10"/>
                </a:cxn>
                <a:cxn ang="T43">
                  <a:pos x="0" y="T11"/>
                </a:cxn>
                <a:cxn ang="T44">
                  <a:pos x="0" y="T12"/>
                </a:cxn>
                <a:cxn ang="T45">
                  <a:pos x="0" y="T13"/>
                </a:cxn>
                <a:cxn ang="T46">
                  <a:pos x="0" y="T14"/>
                </a:cxn>
                <a:cxn ang="T47">
                  <a:pos x="0" y="T15"/>
                </a:cxn>
                <a:cxn ang="T48">
                  <a:pos x="0" y="T16"/>
                </a:cxn>
                <a:cxn ang="T49">
                  <a:pos x="0" y="T17"/>
                </a:cxn>
                <a:cxn ang="T50">
                  <a:pos x="0" y="T18"/>
                </a:cxn>
                <a:cxn ang="T51">
                  <a:pos x="0" y="T19"/>
                </a:cxn>
                <a:cxn ang="T52">
                  <a:pos x="0" y="T20"/>
                </a:cxn>
                <a:cxn ang="T53">
                  <a:pos x="0" y="T21"/>
                </a:cxn>
                <a:cxn ang="T54">
                  <a:pos x="0" y="T22"/>
                </a:cxn>
                <a:cxn ang="T55">
                  <a:pos x="0" y="T23"/>
                </a:cxn>
                <a:cxn ang="T56">
                  <a:pos x="0" y="T24"/>
                </a:cxn>
                <a:cxn ang="T57">
                  <a:pos x="0" y="T25"/>
                </a:cxn>
                <a:cxn ang="T58">
                  <a:pos x="0" y="T26"/>
                </a:cxn>
                <a:cxn ang="T59">
                  <a:pos x="0" y="T27"/>
                </a:cxn>
                <a:cxn ang="T60">
                  <a:pos x="0" y="T28"/>
                </a:cxn>
                <a:cxn ang="T61">
                  <a:pos x="0" y="T29"/>
                </a:cxn>
                <a:cxn ang="T62">
                  <a:pos x="0" y="T30"/>
                </a:cxn>
                <a:cxn ang="T63">
                  <a:pos x="0" y="T31"/>
                </a:cxn>
              </a:cxnLst>
              <a:rect l="0" t="T64" r="0" b="T65"/>
              <a:pathLst>
                <a:path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64" name="Freeform 122"/>
            <p:cNvSpPr>
              <a:spLocks noEditPoints="1"/>
            </p:cNvSpPr>
            <p:nvPr/>
          </p:nvSpPr>
          <p:spPr bwMode="auto">
            <a:xfrm>
              <a:off x="6716713" y="6505576"/>
              <a:ext cx="346075" cy="255588"/>
            </a:xfrm>
            <a:custGeom>
              <a:avLst/>
              <a:gdLst>
                <a:gd name="T0" fmla="*/ 2147483646 w 83"/>
                <a:gd name="T1" fmla="*/ 2147483646 h 58"/>
                <a:gd name="T2" fmla="*/ 2147483646 w 83"/>
                <a:gd name="T3" fmla="*/ 2147483646 h 58"/>
                <a:gd name="T4" fmla="*/ 2147483646 w 83"/>
                <a:gd name="T5" fmla="*/ 2147483646 h 58"/>
                <a:gd name="T6" fmla="*/ 2147483646 w 83"/>
                <a:gd name="T7" fmla="*/ 2147483646 h 58"/>
                <a:gd name="T8" fmla="*/ 2147483646 w 83"/>
                <a:gd name="T9" fmla="*/ 2147483646 h 58"/>
                <a:gd name="T10" fmla="*/ 2147483646 w 83"/>
                <a:gd name="T11" fmla="*/ 0 h 58"/>
                <a:gd name="T12" fmla="*/ 2147483646 w 83"/>
                <a:gd name="T13" fmla="*/ 2147483646 h 58"/>
                <a:gd name="T14" fmla="*/ 2147483646 w 83"/>
                <a:gd name="T15" fmla="*/ 2147483646 h 58"/>
                <a:gd name="T16" fmla="*/ 2147483646 w 83"/>
                <a:gd name="T17" fmla="*/ 2147483646 h 58"/>
                <a:gd name="T18" fmla="*/ 2147483646 w 83"/>
                <a:gd name="T19" fmla="*/ 2147483646 h 58"/>
                <a:gd name="T20" fmla="*/ 0 w 83"/>
                <a:gd name="T21" fmla="*/ 2147483646 h 58"/>
                <a:gd name="T22" fmla="*/ 2147483646 w 83"/>
                <a:gd name="T23" fmla="*/ 2147483646 h 58"/>
                <a:gd name="T24" fmla="*/ 2147483646 w 83"/>
                <a:gd name="T25" fmla="*/ 2147483646 h 58"/>
                <a:gd name="T26" fmla="*/ 2147483646 w 83"/>
                <a:gd name="T27" fmla="*/ 2147483646 h 58"/>
                <a:gd name="T28" fmla="*/ 2147483646 w 83"/>
                <a:gd name="T29" fmla="*/ 2147483646 h 58"/>
                <a:gd name="T30" fmla="*/ 2147483646 w 83"/>
                <a:gd name="T31" fmla="*/ 2147483646 h 58"/>
                <a:gd name="T32" fmla="*/ 2147483646 w 83"/>
                <a:gd name="T33" fmla="*/ 2147483646 h 58"/>
                <a:gd name="T34" fmla="*/ 2147483646 w 83"/>
                <a:gd name="T35" fmla="*/ 2147483646 h 58"/>
                <a:gd name="T36" fmla="*/ 2147483646 w 83"/>
                <a:gd name="T37" fmla="*/ 2147483646 h 58"/>
                <a:gd name="T38" fmla="*/ 2147483646 w 83"/>
                <a:gd name="T39" fmla="*/ 2147483646 h 58"/>
                <a:gd name="T40" fmla="*/ 2147483646 w 83"/>
                <a:gd name="T41" fmla="*/ 2147483646 h 58"/>
                <a:gd name="T42" fmla="*/ 2147483646 w 83"/>
                <a:gd name="T43" fmla="*/ 2147483646 h 58"/>
                <a:gd name="T44" fmla="*/ 2147483646 w 83"/>
                <a:gd name="T45" fmla="*/ 2147483646 h 58"/>
                <a:gd name="T46" fmla="*/ 2147483646 w 83"/>
                <a:gd name="T47" fmla="*/ 2147483646 h 58"/>
                <a:gd name="T48" fmla="*/ 2147483646 w 83"/>
                <a:gd name="T49" fmla="*/ 2147483646 h 58"/>
                <a:gd name="T50" fmla="*/ 2147483646 w 83"/>
                <a:gd name="T51" fmla="*/ 2147483646 h 58"/>
                <a:gd name="T52" fmla="*/ 2147483646 w 83"/>
                <a:gd name="T53" fmla="*/ 2147483646 h 58"/>
                <a:gd name="T54" fmla="*/ 2147483646 w 83"/>
                <a:gd name="T55" fmla="*/ 2147483646 h 58"/>
                <a:gd name="T56" fmla="*/ 2147483646 w 83"/>
                <a:gd name="T57" fmla="*/ 2147483646 h 58"/>
                <a:gd name="T58" fmla="*/ 2147483646 w 83"/>
                <a:gd name="T59" fmla="*/ 2147483646 h 58"/>
                <a:gd name="T60" fmla="*/ 2147483646 w 83"/>
                <a:gd name="T61" fmla="*/ 2147483646 h 58"/>
                <a:gd name="T62" fmla="*/ 2147483646 w 83"/>
                <a:gd name="T63" fmla="*/ 2147483646 h 58"/>
                <a:gd name="T64" fmla="*/ 2147483646 w 83"/>
                <a:gd name="T65" fmla="*/ 2147483646 h 58"/>
                <a:gd name="T66" fmla="*/ 2147483646 w 83"/>
                <a:gd name="T67" fmla="*/ 2147483646 h 58"/>
                <a:gd name="T68" fmla="*/ 2147483646 w 83"/>
                <a:gd name="T69" fmla="*/ 2147483646 h 58"/>
                <a:gd name="T70" fmla="*/ 2147483646 w 83"/>
                <a:gd name="T71" fmla="*/ 2147483646 h 58"/>
                <a:gd name="T72" fmla="*/ 2147483646 w 83"/>
                <a:gd name="T73" fmla="*/ 2147483646 h 58"/>
                <a:gd name="T74" fmla="*/ 2147483646 w 83"/>
                <a:gd name="T75" fmla="*/ 2147483646 h 58"/>
                <a:gd name="T76" fmla="*/ 2147483646 w 83"/>
                <a:gd name="T77" fmla="*/ 2147483646 h 58"/>
                <a:gd name="T78" fmla="*/ 2147483646 w 83"/>
                <a:gd name="T79" fmla="*/ 2147483646 h 58"/>
                <a:gd name="T80" fmla="*/ 2147483646 w 83"/>
                <a:gd name="T81" fmla="*/ 2147483646 h 58"/>
                <a:gd name="T82" fmla="*/ 2147483646 w 83"/>
                <a:gd name="T83" fmla="*/ 2147483646 h 58"/>
                <a:gd name="T84" fmla="*/ 2147483646 w 83"/>
                <a:gd name="T85" fmla="*/ 2147483646 h 58"/>
                <a:gd name="T86" fmla="*/ 2147483646 w 83"/>
                <a:gd name="T87" fmla="*/ 2147483646 h 58"/>
                <a:gd name="T88" fmla="*/ 2147483646 w 83"/>
                <a:gd name="T89" fmla="*/ 2147483646 h 58"/>
                <a:gd name="T90" fmla="*/ 2147483646 w 83"/>
                <a:gd name="T91" fmla="*/ 2147483646 h 58"/>
                <a:gd name="T92" fmla="*/ 2147483646 w 83"/>
                <a:gd name="T93" fmla="*/ 2147483646 h 58"/>
                <a:gd name="T94" fmla="*/ 2147483646 w 83"/>
                <a:gd name="T95" fmla="*/ 2147483646 h 58"/>
                <a:gd name="T96" fmla="*/ 2147483646 w 83"/>
                <a:gd name="T97" fmla="*/ 2147483646 h 58"/>
                <a:gd name="T98" fmla="*/ 2147483646 w 83"/>
                <a:gd name="T99" fmla="*/ 2147483646 h 58"/>
                <a:gd name="T100" fmla="*/ 2147483646 w 83"/>
                <a:gd name="T101" fmla="*/ 2147483646 h 58"/>
                <a:gd name="T102" fmla="*/ 2147483646 w 83"/>
                <a:gd name="T103" fmla="*/ 2147483646 h 58"/>
                <a:gd name="T104" fmla="*/ 2147483646 w 83"/>
                <a:gd name="T105" fmla="*/ 2147483646 h 58"/>
                <a:gd name="T106" fmla="*/ 2147483646 w 83"/>
                <a:gd name="T107" fmla="*/ 2147483646 h 58"/>
                <a:gd name="T108" fmla="*/ 2147483646 w 83"/>
                <a:gd name="T109" fmla="*/ 2147483646 h 58"/>
                <a:gd name="T110" fmla="*/ 2147483646 w 83"/>
                <a:gd name="T111" fmla="*/ 2147483646 h 58"/>
                <a:gd name="T112" fmla="*/ 2147483646 w 83"/>
                <a:gd name="T113" fmla="*/ 2147483646 h 58"/>
                <a:gd name="T114" fmla="*/ 2147483646 w 83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83"/>
                <a:gd name="T175" fmla="*/ 0 h 58"/>
                <a:gd name="T176" fmla="*/ 83 w 83"/>
                <a:gd name="T177" fmla="*/ 58 h 5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83" h="58">
                  <a:moveTo>
                    <a:pt x="63" y="47"/>
                  </a:moveTo>
                  <a:cubicBezTo>
                    <a:pt x="56" y="47"/>
                    <a:pt x="50" y="42"/>
                    <a:pt x="50" y="34"/>
                  </a:cubicBezTo>
                  <a:cubicBezTo>
                    <a:pt x="50" y="27"/>
                    <a:pt x="56" y="22"/>
                    <a:pt x="63" y="22"/>
                  </a:cubicBezTo>
                  <a:cubicBezTo>
                    <a:pt x="70" y="22"/>
                    <a:pt x="75" y="27"/>
                    <a:pt x="75" y="34"/>
                  </a:cubicBezTo>
                  <a:cubicBezTo>
                    <a:pt x="75" y="42"/>
                    <a:pt x="70" y="47"/>
                    <a:pt x="63" y="47"/>
                  </a:cubicBezTo>
                  <a:moveTo>
                    <a:pt x="39" y="0"/>
                  </a:moveTo>
                  <a:cubicBezTo>
                    <a:pt x="39" y="0"/>
                    <a:pt x="39" y="1"/>
                    <a:pt x="39" y="2"/>
                  </a:cubicBezTo>
                  <a:cubicBezTo>
                    <a:pt x="39" y="16"/>
                    <a:pt x="34" y="28"/>
                    <a:pt x="26" y="39"/>
                  </a:cubicBezTo>
                  <a:cubicBezTo>
                    <a:pt x="26" y="45"/>
                    <a:pt x="20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9" y="54"/>
                    <a:pt x="5" y="56"/>
                    <a:pt x="0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9" y="55"/>
                    <a:pt x="33" y="53"/>
                    <a:pt x="37" y="53"/>
                  </a:cubicBezTo>
                  <a:cubicBezTo>
                    <a:pt x="41" y="53"/>
                    <a:pt x="45" y="55"/>
                    <a:pt x="47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2" y="54"/>
                    <a:pt x="83" y="50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2"/>
                    <a:pt x="83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1" y="19"/>
                    <a:pt x="62" y="1"/>
                    <a:pt x="3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65" name="Freeform 123"/>
            <p:cNvSpPr>
              <a:spLocks noEditPoints="1"/>
            </p:cNvSpPr>
            <p:nvPr/>
          </p:nvSpPr>
          <p:spPr bwMode="auto">
            <a:xfrm>
              <a:off x="6645276" y="6245226"/>
              <a:ext cx="233363" cy="515938"/>
            </a:xfrm>
            <a:custGeom>
              <a:avLst/>
              <a:gdLst>
                <a:gd name="T0" fmla="*/ 2147483646 w 56"/>
                <a:gd name="T1" fmla="*/ 2147483646 h 117"/>
                <a:gd name="T2" fmla="*/ 2147483646 w 56"/>
                <a:gd name="T3" fmla="*/ 2147483646 h 117"/>
                <a:gd name="T4" fmla="*/ 2147483646 w 56"/>
                <a:gd name="T5" fmla="*/ 2147483646 h 117"/>
                <a:gd name="T6" fmla="*/ 2147483646 w 56"/>
                <a:gd name="T7" fmla="*/ 2147483646 h 117"/>
                <a:gd name="T8" fmla="*/ 2147483646 w 56"/>
                <a:gd name="T9" fmla="*/ 2147483646 h 117"/>
                <a:gd name="T10" fmla="*/ 2147483646 w 56"/>
                <a:gd name="T11" fmla="*/ 2147483646 h 117"/>
                <a:gd name="T12" fmla="*/ 2147483646 w 56"/>
                <a:gd name="T13" fmla="*/ 2147483646 h 117"/>
                <a:gd name="T14" fmla="*/ 0 w 56"/>
                <a:gd name="T15" fmla="*/ 0 h 117"/>
                <a:gd name="T16" fmla="*/ 0 w 56"/>
                <a:gd name="T17" fmla="*/ 2147483646 h 117"/>
                <a:gd name="T18" fmla="*/ 2147483646 w 56"/>
                <a:gd name="T19" fmla="*/ 2147483646 h 117"/>
                <a:gd name="T20" fmla="*/ 2147483646 w 56"/>
                <a:gd name="T21" fmla="*/ 2147483646 h 117"/>
                <a:gd name="T22" fmla="*/ 2147483646 w 56"/>
                <a:gd name="T23" fmla="*/ 2147483646 h 117"/>
                <a:gd name="T24" fmla="*/ 0 w 56"/>
                <a:gd name="T25" fmla="*/ 2147483646 h 117"/>
                <a:gd name="T26" fmla="*/ 0 w 56"/>
                <a:gd name="T27" fmla="*/ 2147483646 h 117"/>
                <a:gd name="T28" fmla="*/ 2147483646 w 56"/>
                <a:gd name="T29" fmla="*/ 2147483646 h 117"/>
                <a:gd name="T30" fmla="*/ 0 w 56"/>
                <a:gd name="T31" fmla="*/ 2147483646 h 117"/>
                <a:gd name="T32" fmla="*/ 0 w 56"/>
                <a:gd name="T33" fmla="*/ 2147483646 h 117"/>
                <a:gd name="T34" fmla="*/ 2147483646 w 56"/>
                <a:gd name="T35" fmla="*/ 2147483646 h 117"/>
                <a:gd name="T36" fmla="*/ 2147483646 w 56"/>
                <a:gd name="T37" fmla="*/ 2147483646 h 117"/>
                <a:gd name="T38" fmla="*/ 2147483646 w 56"/>
                <a:gd name="T39" fmla="*/ 2147483646 h 117"/>
                <a:gd name="T40" fmla="*/ 2147483646 w 56"/>
                <a:gd name="T41" fmla="*/ 2147483646 h 117"/>
                <a:gd name="T42" fmla="*/ 2147483646 w 56"/>
                <a:gd name="T43" fmla="*/ 2147483646 h 117"/>
                <a:gd name="T44" fmla="*/ 2147483646 w 56"/>
                <a:gd name="T45" fmla="*/ 2147483646 h 117"/>
                <a:gd name="T46" fmla="*/ 2147483646 w 56"/>
                <a:gd name="T47" fmla="*/ 2147483646 h 117"/>
                <a:gd name="T48" fmla="*/ 2147483646 w 56"/>
                <a:gd name="T49" fmla="*/ 2147483646 h 117"/>
                <a:gd name="T50" fmla="*/ 2147483646 w 56"/>
                <a:gd name="T51" fmla="*/ 2147483646 h 117"/>
                <a:gd name="T52" fmla="*/ 0 w 56"/>
                <a:gd name="T53" fmla="*/ 0 h 11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6"/>
                <a:gd name="T82" fmla="*/ 0 h 117"/>
                <a:gd name="T83" fmla="*/ 56 w 56"/>
                <a:gd name="T84" fmla="*/ 117 h 11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6" h="117">
                  <a:moveTo>
                    <a:pt x="32" y="64"/>
                  </a:moveTo>
                  <a:cubicBezTo>
                    <a:pt x="26" y="64"/>
                    <a:pt x="21" y="60"/>
                    <a:pt x="20" y="55"/>
                  </a:cubicBezTo>
                  <a:cubicBezTo>
                    <a:pt x="18" y="48"/>
                    <a:pt x="22" y="41"/>
                    <a:pt x="29" y="39"/>
                  </a:cubicBezTo>
                  <a:cubicBezTo>
                    <a:pt x="30" y="39"/>
                    <a:pt x="31" y="39"/>
                    <a:pt x="32" y="39"/>
                  </a:cubicBezTo>
                  <a:cubicBezTo>
                    <a:pt x="38" y="39"/>
                    <a:pt x="43" y="42"/>
                    <a:pt x="44" y="48"/>
                  </a:cubicBezTo>
                  <a:cubicBezTo>
                    <a:pt x="46" y="55"/>
                    <a:pt x="42" y="62"/>
                    <a:pt x="35" y="64"/>
                  </a:cubicBezTo>
                  <a:cubicBezTo>
                    <a:pt x="34" y="64"/>
                    <a:pt x="33" y="64"/>
                    <a:pt x="32" y="64"/>
                  </a:cubicBezTo>
                  <a:moveTo>
                    <a:pt x="0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14" y="15"/>
                    <a:pt x="14" y="22"/>
                  </a:cubicBezTo>
                  <a:cubicBezTo>
                    <a:pt x="14" y="29"/>
                    <a:pt x="8" y="35"/>
                    <a:pt x="1" y="35"/>
                  </a:cubicBezTo>
                  <a:cubicBezTo>
                    <a:pt x="1" y="35"/>
                    <a:pt x="0" y="35"/>
                    <a:pt x="0" y="3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" y="53"/>
                    <a:pt x="7" y="58"/>
                    <a:pt x="6" y="63"/>
                  </a:cubicBezTo>
                  <a:cubicBezTo>
                    <a:pt x="6" y="68"/>
                    <a:pt x="4" y="71"/>
                    <a:pt x="0" y="7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22" y="115"/>
                    <a:pt x="26" y="113"/>
                    <a:pt x="30" y="110"/>
                  </a:cubicBezTo>
                  <a:cubicBezTo>
                    <a:pt x="23" y="110"/>
                    <a:pt x="17" y="104"/>
                    <a:pt x="17" y="97"/>
                  </a:cubicBezTo>
                  <a:cubicBezTo>
                    <a:pt x="17" y="90"/>
                    <a:pt x="23" y="84"/>
                    <a:pt x="30" y="84"/>
                  </a:cubicBezTo>
                  <a:cubicBezTo>
                    <a:pt x="37" y="84"/>
                    <a:pt x="43" y="90"/>
                    <a:pt x="43" y="97"/>
                  </a:cubicBezTo>
                  <a:cubicBezTo>
                    <a:pt x="43" y="97"/>
                    <a:pt x="43" y="97"/>
                    <a:pt x="43" y="98"/>
                  </a:cubicBezTo>
                  <a:cubicBezTo>
                    <a:pt x="51" y="87"/>
                    <a:pt x="56" y="75"/>
                    <a:pt x="56" y="61"/>
                  </a:cubicBezTo>
                  <a:cubicBezTo>
                    <a:pt x="56" y="60"/>
                    <a:pt x="56" y="59"/>
                    <a:pt x="56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28"/>
                    <a:pt x="31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66" name="Freeform 124"/>
            <p:cNvSpPr>
              <a:spLocks/>
            </p:cNvSpPr>
            <p:nvPr/>
          </p:nvSpPr>
          <p:spPr bwMode="auto">
            <a:xfrm>
              <a:off x="6645276" y="6284914"/>
              <a:ext cx="58738" cy="114300"/>
            </a:xfrm>
            <a:custGeom>
              <a:avLst/>
              <a:gdLst>
                <a:gd name="T0" fmla="*/ 2147483646 w 14"/>
                <a:gd name="T1" fmla="*/ 0 h 26"/>
                <a:gd name="T2" fmla="*/ 0 w 14"/>
                <a:gd name="T3" fmla="*/ 0 h 26"/>
                <a:gd name="T4" fmla="*/ 0 w 14"/>
                <a:gd name="T5" fmla="*/ 2147483646 h 26"/>
                <a:gd name="T6" fmla="*/ 2147483646 w 14"/>
                <a:gd name="T7" fmla="*/ 2147483646 h 26"/>
                <a:gd name="T8" fmla="*/ 2147483646 w 14"/>
                <a:gd name="T9" fmla="*/ 2147483646 h 26"/>
                <a:gd name="T10" fmla="*/ 2147483646 w 14"/>
                <a:gd name="T11" fmla="*/ 0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6"/>
                <a:gd name="T20" fmla="*/ 14 w 14"/>
                <a:gd name="T21" fmla="*/ 26 h 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6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1" y="26"/>
                    <a:pt x="1" y="26"/>
                  </a:cubicBezTo>
                  <a:cubicBezTo>
                    <a:pt x="8" y="26"/>
                    <a:pt x="14" y="20"/>
                    <a:pt x="14" y="13"/>
                  </a:cubicBezTo>
                  <a:cubicBezTo>
                    <a:pt x="14" y="6"/>
                    <a:pt x="8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67" name="Freeform 125"/>
            <p:cNvSpPr>
              <a:spLocks/>
            </p:cNvSpPr>
            <p:nvPr/>
          </p:nvSpPr>
          <p:spPr bwMode="auto">
            <a:xfrm>
              <a:off x="6645276" y="6470651"/>
              <a:ext cx="28575" cy="101600"/>
            </a:xfrm>
            <a:custGeom>
              <a:avLst/>
              <a:gdLst>
                <a:gd name="T0" fmla="*/ 0 w 7"/>
                <a:gd name="T1" fmla="*/ 0 h 23"/>
                <a:gd name="T2" fmla="*/ 0 w 7"/>
                <a:gd name="T3" fmla="*/ 2147483646 h 23"/>
                <a:gd name="T4" fmla="*/ 2147483646 w 7"/>
                <a:gd name="T5" fmla="*/ 2147483646 h 23"/>
                <a:gd name="T6" fmla="*/ 0 w 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23"/>
                <a:gd name="T14" fmla="*/ 7 w 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4" y="20"/>
                    <a:pt x="6" y="17"/>
                    <a:pt x="6" y="12"/>
                  </a:cubicBezTo>
                  <a:cubicBezTo>
                    <a:pt x="7" y="7"/>
                    <a:pt x="4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68" name="Freeform 126"/>
            <p:cNvSpPr>
              <a:spLocks/>
            </p:cNvSpPr>
            <p:nvPr/>
          </p:nvSpPr>
          <p:spPr bwMode="auto">
            <a:xfrm>
              <a:off x="6716713" y="6616701"/>
              <a:ext cx="107950" cy="114300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2147483646 h 26"/>
                <a:gd name="T10" fmla="*/ 2147483646 w 26"/>
                <a:gd name="T11" fmla="*/ 2147483646 h 26"/>
                <a:gd name="T12" fmla="*/ 2147483646 w 26"/>
                <a:gd name="T13" fmla="*/ 0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"/>
                <a:gd name="T22" fmla="*/ 0 h 26"/>
                <a:gd name="T23" fmla="*/ 26 w 26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20" y="26"/>
                    <a:pt x="26" y="20"/>
                    <a:pt x="26" y="14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69" name="Freeform 127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0 h 5"/>
                <a:gd name="T2" fmla="*/ 0 w 20"/>
                <a:gd name="T3" fmla="*/ 2147483646 h 5"/>
                <a:gd name="T4" fmla="*/ 2147483646 w 20"/>
                <a:gd name="T5" fmla="*/ 2147483646 h 5"/>
                <a:gd name="T6" fmla="*/ 2147483646 w 20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10" y="0"/>
                  </a:move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8" y="2"/>
                    <a:pt x="14" y="0"/>
                    <a:pt x="1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70" name="Oval 128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71" name="Freeform 129"/>
            <p:cNvSpPr>
              <a:spLocks/>
            </p:cNvSpPr>
            <p:nvPr/>
          </p:nvSpPr>
          <p:spPr bwMode="auto">
            <a:xfrm>
              <a:off x="6719888" y="6416676"/>
              <a:ext cx="117475" cy="111125"/>
            </a:xfrm>
            <a:custGeom>
              <a:avLst/>
              <a:gdLst>
                <a:gd name="T0" fmla="*/ 2147483646 w 28"/>
                <a:gd name="T1" fmla="*/ 0 h 25"/>
                <a:gd name="T2" fmla="*/ 2147483646 w 28"/>
                <a:gd name="T3" fmla="*/ 0 h 25"/>
                <a:gd name="T4" fmla="*/ 2147483646 w 28"/>
                <a:gd name="T5" fmla="*/ 2147483646 h 25"/>
                <a:gd name="T6" fmla="*/ 2147483646 w 28"/>
                <a:gd name="T7" fmla="*/ 2147483646 h 25"/>
                <a:gd name="T8" fmla="*/ 2147483646 w 28"/>
                <a:gd name="T9" fmla="*/ 2147483646 h 25"/>
                <a:gd name="T10" fmla="*/ 2147483646 w 28"/>
                <a:gd name="T11" fmla="*/ 2147483646 h 25"/>
                <a:gd name="T12" fmla="*/ 2147483646 w 28"/>
                <a:gd name="T13" fmla="*/ 0 h 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25"/>
                <a:gd name="T23" fmla="*/ 28 w 28"/>
                <a:gd name="T24" fmla="*/ 25 h 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25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4" y="2"/>
                    <a:pt x="0" y="9"/>
                    <a:pt x="2" y="16"/>
                  </a:cubicBezTo>
                  <a:cubicBezTo>
                    <a:pt x="3" y="21"/>
                    <a:pt x="8" y="25"/>
                    <a:pt x="14" y="25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24" y="23"/>
                    <a:pt x="28" y="16"/>
                    <a:pt x="26" y="9"/>
                  </a:cubicBezTo>
                  <a:cubicBezTo>
                    <a:pt x="25" y="3"/>
                    <a:pt x="20" y="0"/>
                    <a:pt x="14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72" name="Freeform 130"/>
            <p:cNvSpPr>
              <a:spLocks/>
            </p:cNvSpPr>
            <p:nvPr/>
          </p:nvSpPr>
          <p:spPr bwMode="auto">
            <a:xfrm>
              <a:off x="350838" y="6319839"/>
              <a:ext cx="1154113" cy="463550"/>
            </a:xfrm>
            <a:custGeom>
              <a:avLst/>
              <a:gdLst>
                <a:gd name="T0" fmla="*/ 0 w 277"/>
                <a:gd name="T1" fmla="*/ 2147483646 h 105"/>
                <a:gd name="T2" fmla="*/ 2147483646 w 277"/>
                <a:gd name="T3" fmla="*/ 2147483646 h 105"/>
                <a:gd name="T4" fmla="*/ 2147483646 w 277"/>
                <a:gd name="T5" fmla="*/ 2147483646 h 105"/>
                <a:gd name="T6" fmla="*/ 2147483646 w 277"/>
                <a:gd name="T7" fmla="*/ 2147483646 h 105"/>
                <a:gd name="T8" fmla="*/ 2147483646 w 277"/>
                <a:gd name="T9" fmla="*/ 2147483646 h 105"/>
                <a:gd name="T10" fmla="*/ 2147483646 w 277"/>
                <a:gd name="T11" fmla="*/ 2147483646 h 105"/>
                <a:gd name="T12" fmla="*/ 2147483646 w 277"/>
                <a:gd name="T13" fmla="*/ 2147483646 h 105"/>
                <a:gd name="T14" fmla="*/ 2147483646 w 277"/>
                <a:gd name="T15" fmla="*/ 2147483646 h 105"/>
                <a:gd name="T16" fmla="*/ 2147483646 w 277"/>
                <a:gd name="T17" fmla="*/ 2147483646 h 105"/>
                <a:gd name="T18" fmla="*/ 2147483646 w 277"/>
                <a:gd name="T19" fmla="*/ 2147483646 h 105"/>
                <a:gd name="T20" fmla="*/ 2147483646 w 277"/>
                <a:gd name="T21" fmla="*/ 2147483646 h 105"/>
                <a:gd name="T22" fmla="*/ 2147483646 w 277"/>
                <a:gd name="T23" fmla="*/ 0 h 105"/>
                <a:gd name="T24" fmla="*/ 2147483646 w 277"/>
                <a:gd name="T25" fmla="*/ 2147483646 h 105"/>
                <a:gd name="T26" fmla="*/ 2147483646 w 277"/>
                <a:gd name="T27" fmla="*/ 2147483646 h 105"/>
                <a:gd name="T28" fmla="*/ 2147483646 w 277"/>
                <a:gd name="T29" fmla="*/ 2147483646 h 105"/>
                <a:gd name="T30" fmla="*/ 2147483646 w 277"/>
                <a:gd name="T31" fmla="*/ 2147483646 h 105"/>
                <a:gd name="T32" fmla="*/ 2147483646 w 277"/>
                <a:gd name="T33" fmla="*/ 2147483646 h 105"/>
                <a:gd name="T34" fmla="*/ 0 w 277"/>
                <a:gd name="T35" fmla="*/ 2147483646 h 10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7"/>
                <a:gd name="T55" fmla="*/ 0 h 105"/>
                <a:gd name="T56" fmla="*/ 277 w 277"/>
                <a:gd name="T57" fmla="*/ 105 h 10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7" h="105">
                  <a:moveTo>
                    <a:pt x="0" y="105"/>
                  </a:moveTo>
                  <a:cubicBezTo>
                    <a:pt x="277" y="105"/>
                    <a:pt x="277" y="105"/>
                    <a:pt x="277" y="105"/>
                  </a:cubicBezTo>
                  <a:cubicBezTo>
                    <a:pt x="277" y="102"/>
                    <a:pt x="276" y="99"/>
                    <a:pt x="275" y="96"/>
                  </a:cubicBezTo>
                  <a:cubicBezTo>
                    <a:pt x="274" y="92"/>
                    <a:pt x="272" y="88"/>
                    <a:pt x="270" y="84"/>
                  </a:cubicBezTo>
                  <a:cubicBezTo>
                    <a:pt x="266" y="77"/>
                    <a:pt x="260" y="71"/>
                    <a:pt x="252" y="66"/>
                  </a:cubicBezTo>
                  <a:cubicBezTo>
                    <a:pt x="252" y="66"/>
                    <a:pt x="252" y="66"/>
                    <a:pt x="252" y="66"/>
                  </a:cubicBezTo>
                  <a:cubicBezTo>
                    <a:pt x="244" y="61"/>
                    <a:pt x="236" y="59"/>
                    <a:pt x="227" y="59"/>
                  </a:cubicBezTo>
                  <a:cubicBezTo>
                    <a:pt x="224" y="59"/>
                    <a:pt x="222" y="60"/>
                    <a:pt x="219" y="60"/>
                  </a:cubicBezTo>
                  <a:cubicBezTo>
                    <a:pt x="219" y="59"/>
                    <a:pt x="219" y="58"/>
                    <a:pt x="219" y="56"/>
                  </a:cubicBezTo>
                  <a:cubicBezTo>
                    <a:pt x="219" y="31"/>
                    <a:pt x="198" y="9"/>
                    <a:pt x="172" y="9"/>
                  </a:cubicBezTo>
                  <a:cubicBezTo>
                    <a:pt x="163" y="9"/>
                    <a:pt x="154" y="12"/>
                    <a:pt x="146" y="18"/>
                  </a:cubicBezTo>
                  <a:cubicBezTo>
                    <a:pt x="141" y="7"/>
                    <a:pt x="132" y="0"/>
                    <a:pt x="117" y="0"/>
                  </a:cubicBezTo>
                  <a:cubicBezTo>
                    <a:pt x="97" y="0"/>
                    <a:pt x="86" y="13"/>
                    <a:pt x="84" y="28"/>
                  </a:cubicBezTo>
                  <a:cubicBezTo>
                    <a:pt x="80" y="27"/>
                    <a:pt x="76" y="26"/>
                    <a:pt x="72" y="26"/>
                  </a:cubicBezTo>
                  <a:cubicBezTo>
                    <a:pt x="54" y="26"/>
                    <a:pt x="39" y="41"/>
                    <a:pt x="39" y="59"/>
                  </a:cubicBezTo>
                  <a:cubicBezTo>
                    <a:pt x="39" y="62"/>
                    <a:pt x="40" y="65"/>
                    <a:pt x="41" y="68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19" y="67"/>
                    <a:pt x="1" y="84"/>
                    <a:pt x="0" y="105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73" name="Freeform 131"/>
            <p:cNvSpPr>
              <a:spLocks noEditPoints="1"/>
            </p:cNvSpPr>
            <p:nvPr/>
          </p:nvSpPr>
          <p:spPr bwMode="auto">
            <a:xfrm>
              <a:off x="958850" y="6359526"/>
              <a:ext cx="304800" cy="207963"/>
            </a:xfrm>
            <a:custGeom>
              <a:avLst/>
              <a:gdLst>
                <a:gd name="T0" fmla="*/ 0 w 73"/>
                <a:gd name="T1" fmla="*/ 2147483646 h 47"/>
                <a:gd name="T2" fmla="*/ 0 w 73"/>
                <a:gd name="T3" fmla="*/ 2147483646 h 47"/>
                <a:gd name="T4" fmla="*/ 0 w 73"/>
                <a:gd name="T5" fmla="*/ 2147483646 h 47"/>
                <a:gd name="T6" fmla="*/ 2147483646 w 73"/>
                <a:gd name="T7" fmla="*/ 0 h 47"/>
                <a:gd name="T8" fmla="*/ 0 w 73"/>
                <a:gd name="T9" fmla="*/ 2147483646 h 47"/>
                <a:gd name="T10" fmla="*/ 0 w 73"/>
                <a:gd name="T11" fmla="*/ 2147483646 h 47"/>
                <a:gd name="T12" fmla="*/ 0 w 73"/>
                <a:gd name="T13" fmla="*/ 2147483646 h 47"/>
                <a:gd name="T14" fmla="*/ 2147483646 w 73"/>
                <a:gd name="T15" fmla="*/ 0 h 47"/>
                <a:gd name="T16" fmla="*/ 2147483646 w 73"/>
                <a:gd name="T17" fmla="*/ 2147483646 h 47"/>
                <a:gd name="T18" fmla="*/ 2147483646 w 73"/>
                <a:gd name="T19" fmla="*/ 2147483646 h 47"/>
                <a:gd name="T20" fmla="*/ 2147483646 w 73"/>
                <a:gd name="T21" fmla="*/ 0 h 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3"/>
                <a:gd name="T34" fmla="*/ 0 h 47"/>
                <a:gd name="T35" fmla="*/ 73 w 73"/>
                <a:gd name="T36" fmla="*/ 47 h 4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3" h="47"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26" y="0"/>
                  </a:moveTo>
                  <a:cubicBezTo>
                    <a:pt x="17" y="0"/>
                    <a:pt x="8" y="3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8" y="3"/>
                    <a:pt x="17" y="0"/>
                    <a:pt x="26" y="0"/>
                  </a:cubicBezTo>
                  <a:cubicBezTo>
                    <a:pt x="52" y="0"/>
                    <a:pt x="73" y="22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22"/>
                    <a:pt x="52" y="0"/>
                    <a:pt x="26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74" name="Freeform 132"/>
            <p:cNvSpPr>
              <a:spLocks/>
            </p:cNvSpPr>
            <p:nvPr/>
          </p:nvSpPr>
          <p:spPr bwMode="auto">
            <a:xfrm>
              <a:off x="930275" y="6354764"/>
              <a:ext cx="369888" cy="428625"/>
            </a:xfrm>
            <a:custGeom>
              <a:avLst/>
              <a:gdLst>
                <a:gd name="T0" fmla="*/ 0 w 89"/>
                <a:gd name="T1" fmla="*/ 0 h 97"/>
                <a:gd name="T2" fmla="*/ 0 w 89"/>
                <a:gd name="T3" fmla="*/ 2147483646 h 97"/>
                <a:gd name="T4" fmla="*/ 2147483646 w 89"/>
                <a:gd name="T5" fmla="*/ 2147483646 h 97"/>
                <a:gd name="T6" fmla="*/ 2147483646 w 89"/>
                <a:gd name="T7" fmla="*/ 2147483646 h 97"/>
                <a:gd name="T8" fmla="*/ 2147483646 w 89"/>
                <a:gd name="T9" fmla="*/ 2147483646 h 97"/>
                <a:gd name="T10" fmla="*/ 2147483646 w 89"/>
                <a:gd name="T11" fmla="*/ 2147483646 h 97"/>
                <a:gd name="T12" fmla="*/ 2147483646 w 89"/>
                <a:gd name="T13" fmla="*/ 2147483646 h 97"/>
                <a:gd name="T14" fmla="*/ 2147483646 w 89"/>
                <a:gd name="T15" fmla="*/ 2147483646 h 97"/>
                <a:gd name="T16" fmla="*/ 2147483646 w 89"/>
                <a:gd name="T17" fmla="*/ 2147483646 h 97"/>
                <a:gd name="T18" fmla="*/ 2147483646 w 89"/>
                <a:gd name="T19" fmla="*/ 2147483646 h 97"/>
                <a:gd name="T20" fmla="*/ 2147483646 w 89"/>
                <a:gd name="T21" fmla="*/ 2147483646 h 97"/>
                <a:gd name="T22" fmla="*/ 2147483646 w 89"/>
                <a:gd name="T23" fmla="*/ 2147483646 h 97"/>
                <a:gd name="T24" fmla="*/ 2147483646 w 89"/>
                <a:gd name="T25" fmla="*/ 2147483646 h 97"/>
                <a:gd name="T26" fmla="*/ 2147483646 w 89"/>
                <a:gd name="T27" fmla="*/ 2147483646 h 97"/>
                <a:gd name="T28" fmla="*/ 0 w 89"/>
                <a:gd name="T29" fmla="*/ 0 h 9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9"/>
                <a:gd name="T46" fmla="*/ 0 h 97"/>
                <a:gd name="T47" fmla="*/ 89 w 89"/>
                <a:gd name="T48" fmla="*/ 97 h 9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9" h="97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88" y="97"/>
                    <a:pt x="88" y="97"/>
                    <a:pt x="88" y="97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88" y="51"/>
                    <a:pt x="88" y="51"/>
                  </a:cubicBezTo>
                  <a:cubicBezTo>
                    <a:pt x="85" y="51"/>
                    <a:pt x="83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1"/>
                    <a:pt x="80" y="50"/>
                    <a:pt x="80" y="48"/>
                  </a:cubicBezTo>
                  <a:cubicBezTo>
                    <a:pt x="80" y="23"/>
                    <a:pt x="59" y="1"/>
                    <a:pt x="33" y="1"/>
                  </a:cubicBezTo>
                  <a:cubicBezTo>
                    <a:pt x="24" y="1"/>
                    <a:pt x="15" y="4"/>
                    <a:pt x="7" y="1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6"/>
                    <a:pt x="3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75" name="Freeform 133"/>
            <p:cNvSpPr>
              <a:spLocks/>
            </p:cNvSpPr>
            <p:nvPr/>
          </p:nvSpPr>
          <p:spPr bwMode="auto">
            <a:xfrm>
              <a:off x="1492250" y="6726239"/>
              <a:ext cx="12700" cy="57150"/>
            </a:xfrm>
            <a:custGeom>
              <a:avLst/>
              <a:gdLst>
                <a:gd name="T0" fmla="*/ 0 w 3"/>
                <a:gd name="T1" fmla="*/ 0 h 13"/>
                <a:gd name="T2" fmla="*/ 0 w 3"/>
                <a:gd name="T3" fmla="*/ 2147483646 h 13"/>
                <a:gd name="T4" fmla="*/ 2147483646 w 3"/>
                <a:gd name="T5" fmla="*/ 2147483646 h 13"/>
                <a:gd name="T6" fmla="*/ 2147483646 w 3"/>
                <a:gd name="T7" fmla="*/ 2147483646 h 13"/>
                <a:gd name="T8" fmla="*/ 0 w 3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13"/>
                <a:gd name="T17" fmla="*/ 3 w 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13">
                  <a:moveTo>
                    <a:pt x="0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0"/>
                    <a:pt x="2" y="7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76" name="Freeform 147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77" name="Freeform 148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78" name="Freeform 161"/>
            <p:cNvSpPr>
              <a:spLocks/>
            </p:cNvSpPr>
            <p:nvPr/>
          </p:nvSpPr>
          <p:spPr bwMode="auto">
            <a:xfrm>
              <a:off x="4386263" y="6196014"/>
              <a:ext cx="228600" cy="658813"/>
            </a:xfrm>
            <a:custGeom>
              <a:avLst/>
              <a:gdLst>
                <a:gd name="T0" fmla="*/ 2147483646 w 55"/>
                <a:gd name="T1" fmla="*/ 2147483646 h 149"/>
                <a:gd name="T2" fmla="*/ 2147483646 w 55"/>
                <a:gd name="T3" fmla="*/ 2147483646 h 149"/>
                <a:gd name="T4" fmla="*/ 2147483646 w 55"/>
                <a:gd name="T5" fmla="*/ 2147483646 h 149"/>
                <a:gd name="T6" fmla="*/ 2147483646 w 55"/>
                <a:gd name="T7" fmla="*/ 2147483646 h 149"/>
                <a:gd name="T8" fmla="*/ 2147483646 w 55"/>
                <a:gd name="T9" fmla="*/ 2147483646 h 149"/>
                <a:gd name="T10" fmla="*/ 2147483646 w 55"/>
                <a:gd name="T11" fmla="*/ 2147483646 h 149"/>
                <a:gd name="T12" fmla="*/ 2147483646 w 55"/>
                <a:gd name="T13" fmla="*/ 2147483646 h 149"/>
                <a:gd name="T14" fmla="*/ 2147483646 w 55"/>
                <a:gd name="T15" fmla="*/ 2147483646 h 149"/>
                <a:gd name="T16" fmla="*/ 2147483646 w 55"/>
                <a:gd name="T17" fmla="*/ 2147483646 h 149"/>
                <a:gd name="T18" fmla="*/ 2147483646 w 55"/>
                <a:gd name="T19" fmla="*/ 2147483646 h 149"/>
                <a:gd name="T20" fmla="*/ 2147483646 w 55"/>
                <a:gd name="T21" fmla="*/ 2147483646 h 149"/>
                <a:gd name="T22" fmla="*/ 2147483646 w 55"/>
                <a:gd name="T23" fmla="*/ 2147483646 h 149"/>
                <a:gd name="T24" fmla="*/ 2147483646 w 55"/>
                <a:gd name="T25" fmla="*/ 2147483646 h 149"/>
                <a:gd name="T26" fmla="*/ 2147483646 w 55"/>
                <a:gd name="T27" fmla="*/ 0 h 149"/>
                <a:gd name="T28" fmla="*/ 2147483646 w 55"/>
                <a:gd name="T29" fmla="*/ 2147483646 h 149"/>
                <a:gd name="T30" fmla="*/ 2147483646 w 55"/>
                <a:gd name="T31" fmla="*/ 2147483646 h 149"/>
                <a:gd name="T32" fmla="*/ 2147483646 w 55"/>
                <a:gd name="T33" fmla="*/ 2147483646 h 149"/>
                <a:gd name="T34" fmla="*/ 2147483646 w 55"/>
                <a:gd name="T35" fmla="*/ 2147483646 h 149"/>
                <a:gd name="T36" fmla="*/ 2147483646 w 55"/>
                <a:gd name="T37" fmla="*/ 2147483646 h 149"/>
                <a:gd name="T38" fmla="*/ 2147483646 w 55"/>
                <a:gd name="T39" fmla="*/ 2147483646 h 149"/>
                <a:gd name="T40" fmla="*/ 2147483646 w 55"/>
                <a:gd name="T41" fmla="*/ 2147483646 h 149"/>
                <a:gd name="T42" fmla="*/ 2147483646 w 55"/>
                <a:gd name="T43" fmla="*/ 2147483646 h 149"/>
                <a:gd name="T44" fmla="*/ 2147483646 w 55"/>
                <a:gd name="T45" fmla="*/ 2147483646 h 149"/>
                <a:gd name="T46" fmla="*/ 2147483646 w 55"/>
                <a:gd name="T47" fmla="*/ 2147483646 h 149"/>
                <a:gd name="T48" fmla="*/ 2147483646 w 55"/>
                <a:gd name="T49" fmla="*/ 2147483646 h 149"/>
                <a:gd name="T50" fmla="*/ 2147483646 w 55"/>
                <a:gd name="T51" fmla="*/ 2147483646 h 149"/>
                <a:gd name="T52" fmla="*/ 2147483646 w 55"/>
                <a:gd name="T53" fmla="*/ 2147483646 h 14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5"/>
                <a:gd name="T82" fmla="*/ 0 h 149"/>
                <a:gd name="T83" fmla="*/ 55 w 55"/>
                <a:gd name="T84" fmla="*/ 149 h 149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5" h="149">
                  <a:moveTo>
                    <a:pt x="5" y="149"/>
                  </a:moveTo>
                  <a:cubicBezTo>
                    <a:pt x="5" y="149"/>
                    <a:pt x="5" y="148"/>
                    <a:pt x="5" y="147"/>
                  </a:cubicBezTo>
                  <a:cubicBezTo>
                    <a:pt x="5" y="146"/>
                    <a:pt x="4" y="144"/>
                    <a:pt x="4" y="141"/>
                  </a:cubicBezTo>
                  <a:cubicBezTo>
                    <a:pt x="3" y="137"/>
                    <a:pt x="2" y="130"/>
                    <a:pt x="1" y="122"/>
                  </a:cubicBezTo>
                  <a:cubicBezTo>
                    <a:pt x="1" y="114"/>
                    <a:pt x="0" y="105"/>
                    <a:pt x="1" y="95"/>
                  </a:cubicBezTo>
                  <a:cubicBezTo>
                    <a:pt x="1" y="85"/>
                    <a:pt x="3" y="74"/>
                    <a:pt x="5" y="64"/>
                  </a:cubicBezTo>
                  <a:cubicBezTo>
                    <a:pt x="7" y="59"/>
                    <a:pt x="9" y="54"/>
                    <a:pt x="11" y="49"/>
                  </a:cubicBezTo>
                  <a:cubicBezTo>
                    <a:pt x="12" y="47"/>
                    <a:pt x="13" y="44"/>
                    <a:pt x="14" y="42"/>
                  </a:cubicBezTo>
                  <a:cubicBezTo>
                    <a:pt x="15" y="40"/>
                    <a:pt x="16" y="38"/>
                    <a:pt x="17" y="35"/>
                  </a:cubicBezTo>
                  <a:cubicBezTo>
                    <a:pt x="20" y="31"/>
                    <a:pt x="23" y="27"/>
                    <a:pt x="26" y="24"/>
                  </a:cubicBezTo>
                  <a:cubicBezTo>
                    <a:pt x="29" y="20"/>
                    <a:pt x="31" y="17"/>
                    <a:pt x="34" y="15"/>
                  </a:cubicBezTo>
                  <a:cubicBezTo>
                    <a:pt x="37" y="12"/>
                    <a:pt x="40" y="10"/>
                    <a:pt x="42" y="8"/>
                  </a:cubicBezTo>
                  <a:cubicBezTo>
                    <a:pt x="45" y="6"/>
                    <a:pt x="47" y="5"/>
                    <a:pt x="49" y="4"/>
                  </a:cubicBezTo>
                  <a:cubicBezTo>
                    <a:pt x="53" y="1"/>
                    <a:pt x="55" y="0"/>
                    <a:pt x="55" y="0"/>
                  </a:cubicBezTo>
                  <a:cubicBezTo>
                    <a:pt x="55" y="0"/>
                    <a:pt x="53" y="2"/>
                    <a:pt x="50" y="4"/>
                  </a:cubicBezTo>
                  <a:cubicBezTo>
                    <a:pt x="48" y="6"/>
                    <a:pt x="46" y="8"/>
                    <a:pt x="44" y="10"/>
                  </a:cubicBezTo>
                  <a:cubicBezTo>
                    <a:pt x="42" y="12"/>
                    <a:pt x="39" y="14"/>
                    <a:pt x="37" y="17"/>
                  </a:cubicBezTo>
                  <a:cubicBezTo>
                    <a:pt x="35" y="20"/>
                    <a:pt x="32" y="23"/>
                    <a:pt x="30" y="27"/>
                  </a:cubicBezTo>
                  <a:cubicBezTo>
                    <a:pt x="28" y="31"/>
                    <a:pt x="26" y="34"/>
                    <a:pt x="24" y="39"/>
                  </a:cubicBezTo>
                  <a:cubicBezTo>
                    <a:pt x="23" y="41"/>
                    <a:pt x="22" y="43"/>
                    <a:pt x="21" y="45"/>
                  </a:cubicBezTo>
                  <a:cubicBezTo>
                    <a:pt x="21" y="47"/>
                    <a:pt x="20" y="50"/>
                    <a:pt x="19" y="52"/>
                  </a:cubicBezTo>
                  <a:cubicBezTo>
                    <a:pt x="18" y="57"/>
                    <a:pt x="17" y="62"/>
                    <a:pt x="17" y="66"/>
                  </a:cubicBezTo>
                  <a:cubicBezTo>
                    <a:pt x="15" y="86"/>
                    <a:pt x="17" y="105"/>
                    <a:pt x="20" y="119"/>
                  </a:cubicBezTo>
                  <a:cubicBezTo>
                    <a:pt x="22" y="126"/>
                    <a:pt x="24" y="132"/>
                    <a:pt x="25" y="136"/>
                  </a:cubicBezTo>
                  <a:cubicBezTo>
                    <a:pt x="26" y="138"/>
                    <a:pt x="26" y="139"/>
                    <a:pt x="27" y="140"/>
                  </a:cubicBezTo>
                  <a:cubicBezTo>
                    <a:pt x="27" y="141"/>
                    <a:pt x="27" y="142"/>
                    <a:pt x="27" y="142"/>
                  </a:cubicBezTo>
                  <a:lnTo>
                    <a:pt x="5" y="14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79" name="Freeform 162"/>
            <p:cNvSpPr>
              <a:spLocks/>
            </p:cNvSpPr>
            <p:nvPr/>
          </p:nvSpPr>
          <p:spPr bwMode="auto">
            <a:xfrm>
              <a:off x="4106863" y="6249989"/>
              <a:ext cx="379413" cy="533400"/>
            </a:xfrm>
            <a:custGeom>
              <a:avLst/>
              <a:gdLst>
                <a:gd name="T0" fmla="*/ 2147483646 w 91"/>
                <a:gd name="T1" fmla="*/ 2147483646 h 121"/>
                <a:gd name="T2" fmla="*/ 0 w 91"/>
                <a:gd name="T3" fmla="*/ 0 h 121"/>
                <a:gd name="T4" fmla="*/ 2147483646 w 91"/>
                <a:gd name="T5" fmla="*/ 2147483646 h 121"/>
                <a:gd name="T6" fmla="*/ 2147483646 w 91"/>
                <a:gd name="T7" fmla="*/ 2147483646 h 1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1"/>
                <a:gd name="T13" fmla="*/ 0 h 121"/>
                <a:gd name="T14" fmla="*/ 91 w 91"/>
                <a:gd name="T15" fmla="*/ 121 h 1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1" h="121">
                  <a:moveTo>
                    <a:pt x="78" y="121"/>
                  </a:moveTo>
                  <a:cubicBezTo>
                    <a:pt x="78" y="121"/>
                    <a:pt x="91" y="40"/>
                    <a:pt x="0" y="0"/>
                  </a:cubicBezTo>
                  <a:cubicBezTo>
                    <a:pt x="0" y="0"/>
                    <a:pt x="34" y="20"/>
                    <a:pt x="36" y="56"/>
                  </a:cubicBezTo>
                  <a:cubicBezTo>
                    <a:pt x="38" y="93"/>
                    <a:pt x="78" y="121"/>
                    <a:pt x="78" y="121"/>
                  </a:cubicBez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80" name="Freeform 172"/>
            <p:cNvSpPr>
              <a:spLocks/>
            </p:cNvSpPr>
            <p:nvPr/>
          </p:nvSpPr>
          <p:spPr bwMode="auto">
            <a:xfrm>
              <a:off x="9480551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81" name="Freeform 173"/>
            <p:cNvSpPr>
              <a:spLocks/>
            </p:cNvSpPr>
            <p:nvPr/>
          </p:nvSpPr>
          <p:spPr bwMode="auto">
            <a:xfrm>
              <a:off x="93551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82" name="Oval 174"/>
            <p:cNvSpPr>
              <a:spLocks noChangeArrowheads="1"/>
            </p:cNvSpPr>
            <p:nvPr/>
          </p:nvSpPr>
          <p:spPr bwMode="auto">
            <a:xfrm>
              <a:off x="94853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83" name="Oval 175"/>
            <p:cNvSpPr>
              <a:spLocks noChangeArrowheads="1"/>
            </p:cNvSpPr>
            <p:nvPr/>
          </p:nvSpPr>
          <p:spPr bwMode="auto">
            <a:xfrm>
              <a:off x="9505951" y="6227764"/>
              <a:ext cx="90488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84" name="Freeform 176"/>
            <p:cNvSpPr>
              <a:spLocks/>
            </p:cNvSpPr>
            <p:nvPr/>
          </p:nvSpPr>
          <p:spPr bwMode="auto">
            <a:xfrm>
              <a:off x="9701213" y="6364289"/>
              <a:ext cx="207963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85" name="Freeform 177"/>
            <p:cNvSpPr>
              <a:spLocks/>
            </p:cNvSpPr>
            <p:nvPr/>
          </p:nvSpPr>
          <p:spPr bwMode="auto">
            <a:xfrm>
              <a:off x="3409950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86" name="Freeform 178"/>
            <p:cNvSpPr>
              <a:spLocks/>
            </p:cNvSpPr>
            <p:nvPr/>
          </p:nvSpPr>
          <p:spPr bwMode="auto">
            <a:xfrm>
              <a:off x="32845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87" name="Oval 179"/>
            <p:cNvSpPr>
              <a:spLocks noChangeArrowheads="1"/>
            </p:cNvSpPr>
            <p:nvPr/>
          </p:nvSpPr>
          <p:spPr bwMode="auto">
            <a:xfrm>
              <a:off x="34147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88" name="Oval 180"/>
            <p:cNvSpPr>
              <a:spLocks noChangeArrowheads="1"/>
            </p:cNvSpPr>
            <p:nvPr/>
          </p:nvSpPr>
          <p:spPr bwMode="auto">
            <a:xfrm>
              <a:off x="3435350" y="6227764"/>
              <a:ext cx="92075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89" name="Freeform 181"/>
            <p:cNvSpPr>
              <a:spLocks/>
            </p:cNvSpPr>
            <p:nvPr/>
          </p:nvSpPr>
          <p:spPr bwMode="auto">
            <a:xfrm>
              <a:off x="3630613" y="6364289"/>
              <a:ext cx="209550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90" name="Freeform 182"/>
            <p:cNvSpPr>
              <a:spLocks/>
            </p:cNvSpPr>
            <p:nvPr/>
          </p:nvSpPr>
          <p:spPr bwMode="auto">
            <a:xfrm>
              <a:off x="5849938" y="64484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91" name="Freeform 183"/>
            <p:cNvSpPr>
              <a:spLocks/>
            </p:cNvSpPr>
            <p:nvPr/>
          </p:nvSpPr>
          <p:spPr bwMode="auto">
            <a:xfrm>
              <a:off x="5691188" y="64484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5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92" name="Freeform 184"/>
            <p:cNvSpPr>
              <a:spLocks/>
            </p:cNvSpPr>
            <p:nvPr/>
          </p:nvSpPr>
          <p:spPr bwMode="auto">
            <a:xfrm>
              <a:off x="5861050" y="6413501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93" name="Freeform 185"/>
            <p:cNvSpPr>
              <a:spLocks/>
            </p:cNvSpPr>
            <p:nvPr/>
          </p:nvSpPr>
          <p:spPr bwMode="auto">
            <a:xfrm>
              <a:off x="1630363" y="63595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94" name="Freeform 186"/>
            <p:cNvSpPr>
              <a:spLocks/>
            </p:cNvSpPr>
            <p:nvPr/>
          </p:nvSpPr>
          <p:spPr bwMode="auto">
            <a:xfrm>
              <a:off x="1471613" y="63595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5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19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45" y="77"/>
                    <a:pt x="45" y="77"/>
                    <a:pt x="45" y="7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95" name="Freeform 187"/>
            <p:cNvSpPr>
              <a:spLocks/>
            </p:cNvSpPr>
            <p:nvPr/>
          </p:nvSpPr>
          <p:spPr bwMode="auto">
            <a:xfrm>
              <a:off x="1643063" y="6324601"/>
              <a:ext cx="103188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96" name="Freeform 188"/>
            <p:cNvSpPr>
              <a:spLocks/>
            </p:cNvSpPr>
            <p:nvPr/>
          </p:nvSpPr>
          <p:spPr bwMode="auto">
            <a:xfrm>
              <a:off x="7583488" y="6483351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97" name="Freeform 189"/>
            <p:cNvSpPr>
              <a:spLocks/>
            </p:cNvSpPr>
            <p:nvPr/>
          </p:nvSpPr>
          <p:spPr bwMode="auto">
            <a:xfrm>
              <a:off x="7424738" y="6483351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8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98" name="Freeform 190"/>
            <p:cNvSpPr>
              <a:spLocks/>
            </p:cNvSpPr>
            <p:nvPr/>
          </p:nvSpPr>
          <p:spPr bwMode="auto">
            <a:xfrm>
              <a:off x="7596188" y="6448426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7999" name="Freeform 191"/>
            <p:cNvSpPr>
              <a:spLocks/>
            </p:cNvSpPr>
            <p:nvPr/>
          </p:nvSpPr>
          <p:spPr bwMode="auto">
            <a:xfrm>
              <a:off x="10601326" y="6223001"/>
              <a:ext cx="430213" cy="498475"/>
            </a:xfrm>
            <a:custGeom>
              <a:avLst/>
              <a:gdLst>
                <a:gd name="T0" fmla="*/ 0 w 103"/>
                <a:gd name="T1" fmla="*/ 2147483646 h 113"/>
                <a:gd name="T2" fmla="*/ 0 w 103"/>
                <a:gd name="T3" fmla="*/ 2147483646 h 113"/>
                <a:gd name="T4" fmla="*/ 2147483646 w 103"/>
                <a:gd name="T5" fmla="*/ 2147483646 h 113"/>
                <a:gd name="T6" fmla="*/ 2147483646 w 103"/>
                <a:gd name="T7" fmla="*/ 2147483646 h 113"/>
                <a:gd name="T8" fmla="*/ 2147483646 w 103"/>
                <a:gd name="T9" fmla="*/ 2147483646 h 113"/>
                <a:gd name="T10" fmla="*/ 2147483646 w 103"/>
                <a:gd name="T11" fmla="*/ 2147483646 h 113"/>
                <a:gd name="T12" fmla="*/ 2147483646 w 103"/>
                <a:gd name="T13" fmla="*/ 2147483646 h 113"/>
                <a:gd name="T14" fmla="*/ 2147483646 w 103"/>
                <a:gd name="T15" fmla="*/ 2147483646 h 113"/>
                <a:gd name="T16" fmla="*/ 2147483646 w 103"/>
                <a:gd name="T17" fmla="*/ 2147483646 h 113"/>
                <a:gd name="T18" fmla="*/ 2147483646 w 103"/>
                <a:gd name="T19" fmla="*/ 2147483646 h 113"/>
                <a:gd name="T20" fmla="*/ 2147483646 w 103"/>
                <a:gd name="T21" fmla="*/ 2147483646 h 113"/>
                <a:gd name="T22" fmla="*/ 2147483646 w 103"/>
                <a:gd name="T23" fmla="*/ 2147483646 h 113"/>
                <a:gd name="T24" fmla="*/ 2147483646 w 103"/>
                <a:gd name="T25" fmla="*/ 2147483646 h 113"/>
                <a:gd name="T26" fmla="*/ 2147483646 w 103"/>
                <a:gd name="T27" fmla="*/ 0 h 113"/>
                <a:gd name="T28" fmla="*/ 2147483646 w 103"/>
                <a:gd name="T29" fmla="*/ 2147483646 h 113"/>
                <a:gd name="T30" fmla="*/ 2147483646 w 103"/>
                <a:gd name="T31" fmla="*/ 2147483646 h 113"/>
                <a:gd name="T32" fmla="*/ 2147483646 w 103"/>
                <a:gd name="T33" fmla="*/ 2147483646 h 113"/>
                <a:gd name="T34" fmla="*/ 2147483646 w 103"/>
                <a:gd name="T35" fmla="*/ 2147483646 h 113"/>
                <a:gd name="T36" fmla="*/ 2147483646 w 103"/>
                <a:gd name="T37" fmla="*/ 2147483646 h 113"/>
                <a:gd name="T38" fmla="*/ 2147483646 w 103"/>
                <a:gd name="T39" fmla="*/ 2147483646 h 113"/>
                <a:gd name="T40" fmla="*/ 2147483646 w 103"/>
                <a:gd name="T41" fmla="*/ 2147483646 h 113"/>
                <a:gd name="T42" fmla="*/ 2147483646 w 103"/>
                <a:gd name="T43" fmla="*/ 2147483646 h 113"/>
                <a:gd name="T44" fmla="*/ 2147483646 w 103"/>
                <a:gd name="T45" fmla="*/ 2147483646 h 113"/>
                <a:gd name="T46" fmla="*/ 2147483646 w 103"/>
                <a:gd name="T47" fmla="*/ 2147483646 h 113"/>
                <a:gd name="T48" fmla="*/ 2147483646 w 103"/>
                <a:gd name="T49" fmla="*/ 2147483646 h 113"/>
                <a:gd name="T50" fmla="*/ 2147483646 w 103"/>
                <a:gd name="T51" fmla="*/ 2147483646 h 113"/>
                <a:gd name="T52" fmla="*/ 2147483646 w 103"/>
                <a:gd name="T53" fmla="*/ 2147483646 h 113"/>
                <a:gd name="T54" fmla="*/ 0 w 103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3"/>
                <a:gd name="T85" fmla="*/ 0 h 113"/>
                <a:gd name="T86" fmla="*/ 103 w 103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3" h="113">
                  <a:moveTo>
                    <a:pt x="0" y="110"/>
                  </a:moveTo>
                  <a:cubicBezTo>
                    <a:pt x="0" y="110"/>
                    <a:pt x="0" y="109"/>
                    <a:pt x="0" y="108"/>
                  </a:cubicBezTo>
                  <a:cubicBezTo>
                    <a:pt x="0" y="106"/>
                    <a:pt x="1" y="105"/>
                    <a:pt x="1" y="102"/>
                  </a:cubicBezTo>
                  <a:cubicBezTo>
                    <a:pt x="3" y="98"/>
                    <a:pt x="4" y="92"/>
                    <a:pt x="7" y="85"/>
                  </a:cubicBezTo>
                  <a:cubicBezTo>
                    <a:pt x="10" y="77"/>
                    <a:pt x="13" y="69"/>
                    <a:pt x="18" y="61"/>
                  </a:cubicBezTo>
                  <a:cubicBezTo>
                    <a:pt x="23" y="52"/>
                    <a:pt x="28" y="44"/>
                    <a:pt x="35" y="36"/>
                  </a:cubicBezTo>
                  <a:cubicBezTo>
                    <a:pt x="38" y="32"/>
                    <a:pt x="42" y="29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4"/>
                    <a:pt x="63" y="13"/>
                  </a:cubicBezTo>
                  <a:cubicBezTo>
                    <a:pt x="65" y="12"/>
                    <a:pt x="67" y="11"/>
                    <a:pt x="69" y="10"/>
                  </a:cubicBezTo>
                  <a:cubicBezTo>
                    <a:pt x="73" y="8"/>
                    <a:pt x="76" y="6"/>
                    <a:pt x="80" y="5"/>
                  </a:cubicBezTo>
                  <a:cubicBezTo>
                    <a:pt x="83" y="4"/>
                    <a:pt x="86" y="3"/>
                    <a:pt x="89" y="2"/>
                  </a:cubicBezTo>
                  <a:cubicBezTo>
                    <a:pt x="92" y="2"/>
                    <a:pt x="94" y="1"/>
                    <a:pt x="96" y="1"/>
                  </a:cubicBezTo>
                  <a:cubicBezTo>
                    <a:pt x="101" y="0"/>
                    <a:pt x="103" y="0"/>
                    <a:pt x="103" y="0"/>
                  </a:cubicBezTo>
                  <a:cubicBezTo>
                    <a:pt x="103" y="0"/>
                    <a:pt x="101" y="1"/>
                    <a:pt x="97" y="2"/>
                  </a:cubicBezTo>
                  <a:cubicBezTo>
                    <a:pt x="95" y="3"/>
                    <a:pt x="93" y="4"/>
                    <a:pt x="90" y="5"/>
                  </a:cubicBezTo>
                  <a:cubicBezTo>
                    <a:pt x="88" y="7"/>
                    <a:pt x="85" y="8"/>
                    <a:pt x="82" y="10"/>
                  </a:cubicBezTo>
                  <a:cubicBezTo>
                    <a:pt x="79" y="12"/>
                    <a:pt x="76" y="14"/>
                    <a:pt x="73" y="17"/>
                  </a:cubicBezTo>
                  <a:cubicBezTo>
                    <a:pt x="72" y="18"/>
                    <a:pt x="71" y="20"/>
                    <a:pt x="69" y="21"/>
                  </a:cubicBezTo>
                  <a:cubicBezTo>
                    <a:pt x="68" y="22"/>
                    <a:pt x="66" y="24"/>
                    <a:pt x="65" y="25"/>
                  </a:cubicBezTo>
                  <a:cubicBezTo>
                    <a:pt x="62" y="28"/>
                    <a:pt x="60" y="32"/>
                    <a:pt x="57" y="35"/>
                  </a:cubicBezTo>
                  <a:cubicBezTo>
                    <a:pt x="55" y="39"/>
                    <a:pt x="53" y="43"/>
                    <a:pt x="51" y="47"/>
                  </a:cubicBezTo>
                  <a:cubicBezTo>
                    <a:pt x="43" y="62"/>
                    <a:pt x="39" y="79"/>
                    <a:pt x="38" y="92"/>
                  </a:cubicBezTo>
                  <a:cubicBezTo>
                    <a:pt x="37" y="99"/>
                    <a:pt x="37" y="104"/>
                    <a:pt x="37" y="108"/>
                  </a:cubicBezTo>
                  <a:cubicBezTo>
                    <a:pt x="37" y="109"/>
                    <a:pt x="37" y="111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3"/>
                    <a:pt x="37" y="113"/>
                    <a:pt x="37" y="113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00" name="Freeform 192"/>
            <p:cNvSpPr>
              <a:spLocks/>
            </p:cNvSpPr>
            <p:nvPr/>
          </p:nvSpPr>
          <p:spPr bwMode="auto">
            <a:xfrm>
              <a:off x="10364788" y="6223001"/>
              <a:ext cx="433388" cy="498475"/>
            </a:xfrm>
            <a:custGeom>
              <a:avLst/>
              <a:gdLst>
                <a:gd name="T0" fmla="*/ 2147483646 w 104"/>
                <a:gd name="T1" fmla="*/ 2147483646 h 113"/>
                <a:gd name="T2" fmla="*/ 2147483646 w 104"/>
                <a:gd name="T3" fmla="*/ 2147483646 h 113"/>
                <a:gd name="T4" fmla="*/ 2147483646 w 104"/>
                <a:gd name="T5" fmla="*/ 2147483646 h 113"/>
                <a:gd name="T6" fmla="*/ 2147483646 w 104"/>
                <a:gd name="T7" fmla="*/ 2147483646 h 113"/>
                <a:gd name="T8" fmla="*/ 2147483646 w 104"/>
                <a:gd name="T9" fmla="*/ 2147483646 h 113"/>
                <a:gd name="T10" fmla="*/ 2147483646 w 104"/>
                <a:gd name="T11" fmla="*/ 2147483646 h 113"/>
                <a:gd name="T12" fmla="*/ 2147483646 w 104"/>
                <a:gd name="T13" fmla="*/ 2147483646 h 113"/>
                <a:gd name="T14" fmla="*/ 2147483646 w 104"/>
                <a:gd name="T15" fmla="*/ 2147483646 h 113"/>
                <a:gd name="T16" fmla="*/ 2147483646 w 104"/>
                <a:gd name="T17" fmla="*/ 2147483646 h 113"/>
                <a:gd name="T18" fmla="*/ 2147483646 w 104"/>
                <a:gd name="T19" fmla="*/ 2147483646 h 113"/>
                <a:gd name="T20" fmla="*/ 2147483646 w 104"/>
                <a:gd name="T21" fmla="*/ 2147483646 h 113"/>
                <a:gd name="T22" fmla="*/ 2147483646 w 104"/>
                <a:gd name="T23" fmla="*/ 2147483646 h 113"/>
                <a:gd name="T24" fmla="*/ 2147483646 w 104"/>
                <a:gd name="T25" fmla="*/ 2147483646 h 113"/>
                <a:gd name="T26" fmla="*/ 0 w 104"/>
                <a:gd name="T27" fmla="*/ 0 h 113"/>
                <a:gd name="T28" fmla="*/ 2147483646 w 104"/>
                <a:gd name="T29" fmla="*/ 2147483646 h 113"/>
                <a:gd name="T30" fmla="*/ 2147483646 w 104"/>
                <a:gd name="T31" fmla="*/ 2147483646 h 113"/>
                <a:gd name="T32" fmla="*/ 2147483646 w 104"/>
                <a:gd name="T33" fmla="*/ 2147483646 h 113"/>
                <a:gd name="T34" fmla="*/ 2147483646 w 104"/>
                <a:gd name="T35" fmla="*/ 2147483646 h 113"/>
                <a:gd name="T36" fmla="*/ 2147483646 w 104"/>
                <a:gd name="T37" fmla="*/ 2147483646 h 113"/>
                <a:gd name="T38" fmla="*/ 2147483646 w 104"/>
                <a:gd name="T39" fmla="*/ 2147483646 h 113"/>
                <a:gd name="T40" fmla="*/ 2147483646 w 104"/>
                <a:gd name="T41" fmla="*/ 2147483646 h 113"/>
                <a:gd name="T42" fmla="*/ 2147483646 w 104"/>
                <a:gd name="T43" fmla="*/ 2147483646 h 113"/>
                <a:gd name="T44" fmla="*/ 2147483646 w 104"/>
                <a:gd name="T45" fmla="*/ 2147483646 h 113"/>
                <a:gd name="T46" fmla="*/ 2147483646 w 104"/>
                <a:gd name="T47" fmla="*/ 2147483646 h 113"/>
                <a:gd name="T48" fmla="*/ 2147483646 w 104"/>
                <a:gd name="T49" fmla="*/ 2147483646 h 113"/>
                <a:gd name="T50" fmla="*/ 2147483646 w 104"/>
                <a:gd name="T51" fmla="*/ 2147483646 h 113"/>
                <a:gd name="T52" fmla="*/ 2147483646 w 104"/>
                <a:gd name="T53" fmla="*/ 2147483646 h 113"/>
                <a:gd name="T54" fmla="*/ 2147483646 w 104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4"/>
                <a:gd name="T85" fmla="*/ 0 h 113"/>
                <a:gd name="T86" fmla="*/ 104 w 104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4" h="113">
                  <a:moveTo>
                    <a:pt x="66" y="113"/>
                  </a:moveTo>
                  <a:cubicBezTo>
                    <a:pt x="66" y="112"/>
                    <a:pt x="66" y="112"/>
                    <a:pt x="66" y="112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6" y="111"/>
                    <a:pt x="66" y="109"/>
                    <a:pt x="66" y="108"/>
                  </a:cubicBezTo>
                  <a:cubicBezTo>
                    <a:pt x="66" y="104"/>
                    <a:pt x="66" y="99"/>
                    <a:pt x="65" y="92"/>
                  </a:cubicBezTo>
                  <a:cubicBezTo>
                    <a:pt x="64" y="79"/>
                    <a:pt x="60" y="62"/>
                    <a:pt x="53" y="47"/>
                  </a:cubicBezTo>
                  <a:cubicBezTo>
                    <a:pt x="51" y="43"/>
                    <a:pt x="49" y="39"/>
                    <a:pt x="46" y="35"/>
                  </a:cubicBezTo>
                  <a:cubicBezTo>
                    <a:pt x="44" y="32"/>
                    <a:pt x="41" y="28"/>
                    <a:pt x="38" y="25"/>
                  </a:cubicBezTo>
                  <a:cubicBezTo>
                    <a:pt x="37" y="24"/>
                    <a:pt x="36" y="22"/>
                    <a:pt x="34" y="21"/>
                  </a:cubicBezTo>
                  <a:cubicBezTo>
                    <a:pt x="33" y="20"/>
                    <a:pt x="31" y="18"/>
                    <a:pt x="30" y="17"/>
                  </a:cubicBezTo>
                  <a:cubicBezTo>
                    <a:pt x="27" y="14"/>
                    <a:pt x="24" y="12"/>
                    <a:pt x="21" y="10"/>
                  </a:cubicBezTo>
                  <a:cubicBezTo>
                    <a:pt x="18" y="8"/>
                    <a:pt x="15" y="7"/>
                    <a:pt x="13" y="5"/>
                  </a:cubicBezTo>
                  <a:cubicBezTo>
                    <a:pt x="10" y="4"/>
                    <a:pt x="8" y="3"/>
                    <a:pt x="6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3" y="0"/>
                    <a:pt x="7" y="1"/>
                  </a:cubicBezTo>
                  <a:cubicBezTo>
                    <a:pt x="9" y="1"/>
                    <a:pt x="11" y="2"/>
                    <a:pt x="14" y="2"/>
                  </a:cubicBezTo>
                  <a:cubicBezTo>
                    <a:pt x="17" y="3"/>
                    <a:pt x="20" y="4"/>
                    <a:pt x="24" y="5"/>
                  </a:cubicBezTo>
                  <a:cubicBezTo>
                    <a:pt x="27" y="6"/>
                    <a:pt x="31" y="8"/>
                    <a:pt x="35" y="10"/>
                  </a:cubicBezTo>
                  <a:cubicBezTo>
                    <a:pt x="37" y="11"/>
                    <a:pt x="38" y="12"/>
                    <a:pt x="40" y="13"/>
                  </a:cubicBezTo>
                  <a:cubicBezTo>
                    <a:pt x="42" y="14"/>
                    <a:pt x="44" y="15"/>
                    <a:pt x="46" y="16"/>
                  </a:cubicBezTo>
                  <a:cubicBezTo>
                    <a:pt x="50" y="19"/>
                    <a:pt x="54" y="22"/>
                    <a:pt x="58" y="25"/>
                  </a:cubicBezTo>
                  <a:cubicBezTo>
                    <a:pt x="61" y="29"/>
                    <a:pt x="65" y="32"/>
                    <a:pt x="68" y="36"/>
                  </a:cubicBezTo>
                  <a:cubicBezTo>
                    <a:pt x="75" y="44"/>
                    <a:pt x="81" y="52"/>
                    <a:pt x="85" y="61"/>
                  </a:cubicBezTo>
                  <a:cubicBezTo>
                    <a:pt x="90" y="69"/>
                    <a:pt x="94" y="77"/>
                    <a:pt x="96" y="85"/>
                  </a:cubicBezTo>
                  <a:cubicBezTo>
                    <a:pt x="99" y="92"/>
                    <a:pt x="101" y="98"/>
                    <a:pt x="102" y="102"/>
                  </a:cubicBezTo>
                  <a:cubicBezTo>
                    <a:pt x="103" y="105"/>
                    <a:pt x="103" y="106"/>
                    <a:pt x="103" y="108"/>
                  </a:cubicBezTo>
                  <a:cubicBezTo>
                    <a:pt x="104" y="109"/>
                    <a:pt x="104" y="110"/>
                    <a:pt x="104" y="110"/>
                  </a:cubicBezTo>
                  <a:lnTo>
                    <a:pt x="66" y="113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01" name="Freeform 193"/>
            <p:cNvSpPr>
              <a:spLocks/>
            </p:cNvSpPr>
            <p:nvPr/>
          </p:nvSpPr>
          <p:spPr bwMode="auto">
            <a:xfrm>
              <a:off x="10618788" y="6438901"/>
              <a:ext cx="441325" cy="282575"/>
            </a:xfrm>
            <a:custGeom>
              <a:avLst/>
              <a:gdLst>
                <a:gd name="T0" fmla="*/ 0 w 106"/>
                <a:gd name="T1" fmla="*/ 2147483646 h 64"/>
                <a:gd name="T2" fmla="*/ 0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0 h 64"/>
                <a:gd name="T32" fmla="*/ 2147483646 w 106"/>
                <a:gd name="T33" fmla="*/ 0 h 64"/>
                <a:gd name="T34" fmla="*/ 2147483646 w 106"/>
                <a:gd name="T35" fmla="*/ 0 h 64"/>
                <a:gd name="T36" fmla="*/ 2147483646 w 106"/>
                <a:gd name="T37" fmla="*/ 0 h 64"/>
                <a:gd name="T38" fmla="*/ 2147483646 w 106"/>
                <a:gd name="T39" fmla="*/ 2147483646 h 64"/>
                <a:gd name="T40" fmla="*/ 2147483646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2147483646 h 64"/>
                <a:gd name="T46" fmla="*/ 2147483646 w 106"/>
                <a:gd name="T47" fmla="*/ 2147483646 h 64"/>
                <a:gd name="T48" fmla="*/ 2147483646 w 106"/>
                <a:gd name="T49" fmla="*/ 2147483646 h 64"/>
                <a:gd name="T50" fmla="*/ 2147483646 w 106"/>
                <a:gd name="T51" fmla="*/ 2147483646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0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0" y="58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1" y="56"/>
                  </a:cubicBezTo>
                  <a:cubicBezTo>
                    <a:pt x="1" y="55"/>
                    <a:pt x="1" y="54"/>
                    <a:pt x="2" y="54"/>
                  </a:cubicBezTo>
                  <a:cubicBezTo>
                    <a:pt x="2" y="53"/>
                    <a:pt x="2" y="52"/>
                    <a:pt x="3" y="51"/>
                  </a:cubicBezTo>
                  <a:cubicBezTo>
                    <a:pt x="3" y="49"/>
                    <a:pt x="5" y="47"/>
                    <a:pt x="6" y="45"/>
                  </a:cubicBezTo>
                  <a:cubicBezTo>
                    <a:pt x="7" y="42"/>
                    <a:pt x="9" y="40"/>
                    <a:pt x="11" y="37"/>
                  </a:cubicBezTo>
                  <a:cubicBezTo>
                    <a:pt x="12" y="34"/>
                    <a:pt x="15" y="31"/>
                    <a:pt x="17" y="29"/>
                  </a:cubicBezTo>
                  <a:cubicBezTo>
                    <a:pt x="20" y="26"/>
                    <a:pt x="22" y="23"/>
                    <a:pt x="25" y="20"/>
                  </a:cubicBezTo>
                  <a:cubicBezTo>
                    <a:pt x="27" y="19"/>
                    <a:pt x="28" y="18"/>
                    <a:pt x="30" y="17"/>
                  </a:cubicBezTo>
                  <a:cubicBezTo>
                    <a:pt x="32" y="15"/>
                    <a:pt x="33" y="14"/>
                    <a:pt x="35" y="13"/>
                  </a:cubicBezTo>
                  <a:cubicBezTo>
                    <a:pt x="37" y="12"/>
                    <a:pt x="39" y="11"/>
                    <a:pt x="40" y="10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50" y="6"/>
                    <a:pt x="53" y="4"/>
                    <a:pt x="57" y="3"/>
                  </a:cubicBezTo>
                  <a:cubicBezTo>
                    <a:pt x="61" y="2"/>
                    <a:pt x="65" y="1"/>
                    <a:pt x="68" y="1"/>
                  </a:cubicBezTo>
                  <a:cubicBezTo>
                    <a:pt x="72" y="0"/>
                    <a:pt x="75" y="0"/>
                    <a:pt x="78" y="0"/>
                  </a:cubicBezTo>
                  <a:cubicBezTo>
                    <a:pt x="82" y="0"/>
                    <a:pt x="85" y="0"/>
                    <a:pt x="87" y="0"/>
                  </a:cubicBezTo>
                  <a:cubicBezTo>
                    <a:pt x="89" y="0"/>
                    <a:pt x="90" y="0"/>
                    <a:pt x="91" y="0"/>
                  </a:cubicBezTo>
                  <a:cubicBezTo>
                    <a:pt x="93" y="0"/>
                    <a:pt x="94" y="0"/>
                    <a:pt x="95" y="0"/>
                  </a:cubicBezTo>
                  <a:cubicBezTo>
                    <a:pt x="97" y="0"/>
                    <a:pt x="99" y="1"/>
                    <a:pt x="101" y="1"/>
                  </a:cubicBezTo>
                  <a:cubicBezTo>
                    <a:pt x="104" y="1"/>
                    <a:pt x="106" y="1"/>
                    <a:pt x="106" y="1"/>
                  </a:cubicBezTo>
                  <a:cubicBezTo>
                    <a:pt x="106" y="1"/>
                    <a:pt x="104" y="2"/>
                    <a:pt x="101" y="2"/>
                  </a:cubicBezTo>
                  <a:cubicBezTo>
                    <a:pt x="99" y="3"/>
                    <a:pt x="97" y="3"/>
                    <a:pt x="95" y="4"/>
                  </a:cubicBezTo>
                  <a:cubicBezTo>
                    <a:pt x="94" y="4"/>
                    <a:pt x="93" y="4"/>
                    <a:pt x="92" y="4"/>
                  </a:cubicBezTo>
                  <a:cubicBezTo>
                    <a:pt x="91" y="5"/>
                    <a:pt x="90" y="5"/>
                    <a:pt x="88" y="6"/>
                  </a:cubicBezTo>
                  <a:cubicBezTo>
                    <a:pt x="86" y="6"/>
                    <a:pt x="83" y="7"/>
                    <a:pt x="80" y="8"/>
                  </a:cubicBezTo>
                  <a:cubicBezTo>
                    <a:pt x="78" y="10"/>
                    <a:pt x="75" y="11"/>
                    <a:pt x="72" y="12"/>
                  </a:cubicBezTo>
                  <a:cubicBezTo>
                    <a:pt x="69" y="14"/>
                    <a:pt x="66" y="16"/>
                    <a:pt x="64" y="17"/>
                  </a:cubicBezTo>
                  <a:cubicBezTo>
                    <a:pt x="61" y="19"/>
                    <a:pt x="58" y="21"/>
                    <a:pt x="56" y="2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2" y="28"/>
                    <a:pt x="51" y="29"/>
                    <a:pt x="50" y="30"/>
                  </a:cubicBezTo>
                  <a:cubicBezTo>
                    <a:pt x="49" y="31"/>
                    <a:pt x="48" y="33"/>
                    <a:pt x="47" y="34"/>
                  </a:cubicBezTo>
                  <a:cubicBezTo>
                    <a:pt x="46" y="35"/>
                    <a:pt x="46" y="36"/>
                    <a:pt x="45" y="37"/>
                  </a:cubicBezTo>
                  <a:cubicBezTo>
                    <a:pt x="43" y="40"/>
                    <a:pt x="42" y="42"/>
                    <a:pt x="41" y="45"/>
                  </a:cubicBezTo>
                  <a:cubicBezTo>
                    <a:pt x="41" y="47"/>
                    <a:pt x="40" y="49"/>
                    <a:pt x="39" y="51"/>
                  </a:cubicBezTo>
                  <a:cubicBezTo>
                    <a:pt x="39" y="53"/>
                    <a:pt x="38" y="55"/>
                    <a:pt x="38" y="57"/>
                  </a:cubicBezTo>
                  <a:cubicBezTo>
                    <a:pt x="38" y="59"/>
                    <a:pt x="38" y="60"/>
                    <a:pt x="37" y="61"/>
                  </a:cubicBezTo>
                  <a:cubicBezTo>
                    <a:pt x="37" y="62"/>
                    <a:pt x="37" y="62"/>
                    <a:pt x="37" y="63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36" y="64"/>
                    <a:pt x="36" y="64"/>
                    <a:pt x="36" y="6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02" name="Freeform 194"/>
            <p:cNvSpPr>
              <a:spLocks/>
            </p:cNvSpPr>
            <p:nvPr/>
          </p:nvSpPr>
          <p:spPr bwMode="auto">
            <a:xfrm>
              <a:off x="10321926" y="6438901"/>
              <a:ext cx="442913" cy="282575"/>
            </a:xfrm>
            <a:custGeom>
              <a:avLst/>
              <a:gdLst>
                <a:gd name="T0" fmla="*/ 2147483646 w 106"/>
                <a:gd name="T1" fmla="*/ 2147483646 h 64"/>
                <a:gd name="T2" fmla="*/ 2147483646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2147483646 h 64"/>
                <a:gd name="T32" fmla="*/ 2147483646 w 106"/>
                <a:gd name="T33" fmla="*/ 2147483646 h 64"/>
                <a:gd name="T34" fmla="*/ 2147483646 w 106"/>
                <a:gd name="T35" fmla="*/ 2147483646 h 64"/>
                <a:gd name="T36" fmla="*/ 2147483646 w 106"/>
                <a:gd name="T37" fmla="*/ 2147483646 h 64"/>
                <a:gd name="T38" fmla="*/ 2147483646 w 106"/>
                <a:gd name="T39" fmla="*/ 2147483646 h 64"/>
                <a:gd name="T40" fmla="*/ 0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0 h 64"/>
                <a:gd name="T46" fmla="*/ 2147483646 w 106"/>
                <a:gd name="T47" fmla="*/ 0 h 64"/>
                <a:gd name="T48" fmla="*/ 2147483646 w 106"/>
                <a:gd name="T49" fmla="*/ 0 h 64"/>
                <a:gd name="T50" fmla="*/ 2147483646 w 106"/>
                <a:gd name="T51" fmla="*/ 0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2147483646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67" y="64"/>
                  </a:moveTo>
                  <a:cubicBezTo>
                    <a:pt x="67" y="64"/>
                    <a:pt x="67" y="64"/>
                    <a:pt x="67" y="6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2"/>
                    <a:pt x="68" y="62"/>
                    <a:pt x="68" y="61"/>
                  </a:cubicBezTo>
                  <a:cubicBezTo>
                    <a:pt x="68" y="60"/>
                    <a:pt x="68" y="59"/>
                    <a:pt x="68" y="57"/>
                  </a:cubicBezTo>
                  <a:cubicBezTo>
                    <a:pt x="68" y="55"/>
                    <a:pt x="67" y="53"/>
                    <a:pt x="67" y="51"/>
                  </a:cubicBezTo>
                  <a:cubicBezTo>
                    <a:pt x="66" y="49"/>
                    <a:pt x="65" y="47"/>
                    <a:pt x="65" y="45"/>
                  </a:cubicBezTo>
                  <a:cubicBezTo>
                    <a:pt x="64" y="42"/>
                    <a:pt x="63" y="40"/>
                    <a:pt x="61" y="37"/>
                  </a:cubicBezTo>
                  <a:cubicBezTo>
                    <a:pt x="60" y="36"/>
                    <a:pt x="60" y="35"/>
                    <a:pt x="59" y="34"/>
                  </a:cubicBezTo>
                  <a:cubicBezTo>
                    <a:pt x="58" y="33"/>
                    <a:pt x="57" y="31"/>
                    <a:pt x="56" y="30"/>
                  </a:cubicBezTo>
                  <a:cubicBezTo>
                    <a:pt x="55" y="29"/>
                    <a:pt x="54" y="28"/>
                    <a:pt x="53" y="27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1"/>
                    <a:pt x="45" y="19"/>
                    <a:pt x="42" y="17"/>
                  </a:cubicBezTo>
                  <a:cubicBezTo>
                    <a:pt x="40" y="16"/>
                    <a:pt x="37" y="14"/>
                    <a:pt x="34" y="12"/>
                  </a:cubicBezTo>
                  <a:cubicBezTo>
                    <a:pt x="31" y="11"/>
                    <a:pt x="28" y="10"/>
                    <a:pt x="26" y="8"/>
                  </a:cubicBezTo>
                  <a:cubicBezTo>
                    <a:pt x="23" y="7"/>
                    <a:pt x="20" y="6"/>
                    <a:pt x="18" y="6"/>
                  </a:cubicBezTo>
                  <a:cubicBezTo>
                    <a:pt x="16" y="5"/>
                    <a:pt x="15" y="5"/>
                    <a:pt x="14" y="4"/>
                  </a:cubicBezTo>
                  <a:cubicBezTo>
                    <a:pt x="13" y="4"/>
                    <a:pt x="12" y="4"/>
                    <a:pt x="11" y="4"/>
                  </a:cubicBezTo>
                  <a:cubicBezTo>
                    <a:pt x="9" y="3"/>
                    <a:pt x="7" y="3"/>
                    <a:pt x="5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5" y="1"/>
                  </a:cubicBezTo>
                  <a:cubicBezTo>
                    <a:pt x="7" y="1"/>
                    <a:pt x="9" y="0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ubicBezTo>
                    <a:pt x="16" y="0"/>
                    <a:pt x="17" y="0"/>
                    <a:pt x="18" y="0"/>
                  </a:cubicBezTo>
                  <a:cubicBezTo>
                    <a:pt x="21" y="0"/>
                    <a:pt x="24" y="0"/>
                    <a:pt x="28" y="0"/>
                  </a:cubicBezTo>
                  <a:cubicBezTo>
                    <a:pt x="31" y="0"/>
                    <a:pt x="34" y="0"/>
                    <a:pt x="38" y="1"/>
                  </a:cubicBezTo>
                  <a:cubicBezTo>
                    <a:pt x="41" y="1"/>
                    <a:pt x="45" y="2"/>
                    <a:pt x="49" y="3"/>
                  </a:cubicBezTo>
                  <a:cubicBezTo>
                    <a:pt x="53" y="4"/>
                    <a:pt x="56" y="6"/>
                    <a:pt x="60" y="7"/>
                  </a:cubicBezTo>
                  <a:cubicBezTo>
                    <a:pt x="66" y="10"/>
                    <a:pt x="66" y="10"/>
                    <a:pt x="66" y="10"/>
                  </a:cubicBezTo>
                  <a:cubicBezTo>
                    <a:pt x="67" y="11"/>
                    <a:pt x="69" y="12"/>
                    <a:pt x="71" y="13"/>
                  </a:cubicBezTo>
                  <a:cubicBezTo>
                    <a:pt x="73" y="14"/>
                    <a:pt x="74" y="15"/>
                    <a:pt x="76" y="17"/>
                  </a:cubicBezTo>
                  <a:cubicBezTo>
                    <a:pt x="78" y="18"/>
                    <a:pt x="79" y="19"/>
                    <a:pt x="81" y="20"/>
                  </a:cubicBezTo>
                  <a:cubicBezTo>
                    <a:pt x="84" y="23"/>
                    <a:pt x="86" y="26"/>
                    <a:pt x="89" y="29"/>
                  </a:cubicBezTo>
                  <a:cubicBezTo>
                    <a:pt x="91" y="31"/>
                    <a:pt x="94" y="34"/>
                    <a:pt x="95" y="37"/>
                  </a:cubicBezTo>
                  <a:cubicBezTo>
                    <a:pt x="97" y="40"/>
                    <a:pt x="99" y="42"/>
                    <a:pt x="100" y="45"/>
                  </a:cubicBezTo>
                  <a:cubicBezTo>
                    <a:pt x="101" y="47"/>
                    <a:pt x="102" y="49"/>
                    <a:pt x="103" y="51"/>
                  </a:cubicBezTo>
                  <a:cubicBezTo>
                    <a:pt x="104" y="52"/>
                    <a:pt x="104" y="53"/>
                    <a:pt x="104" y="54"/>
                  </a:cubicBezTo>
                  <a:cubicBezTo>
                    <a:pt x="105" y="54"/>
                    <a:pt x="105" y="55"/>
                    <a:pt x="105" y="56"/>
                  </a:cubicBezTo>
                  <a:cubicBezTo>
                    <a:pt x="105" y="57"/>
                    <a:pt x="105" y="57"/>
                    <a:pt x="106" y="57"/>
                  </a:cubicBezTo>
                  <a:cubicBezTo>
                    <a:pt x="105" y="58"/>
                    <a:pt x="105" y="58"/>
                    <a:pt x="105" y="58"/>
                  </a:cubicBezTo>
                  <a:lnTo>
                    <a:pt x="67" y="6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03" name="Freeform 195"/>
            <p:cNvSpPr>
              <a:spLocks/>
            </p:cNvSpPr>
            <p:nvPr/>
          </p:nvSpPr>
          <p:spPr bwMode="auto">
            <a:xfrm>
              <a:off x="10614026" y="6170614"/>
              <a:ext cx="158750" cy="471488"/>
            </a:xfrm>
            <a:custGeom>
              <a:avLst/>
              <a:gdLst>
                <a:gd name="T0" fmla="*/ 0 w 38"/>
                <a:gd name="T1" fmla="*/ 2147483646 h 107"/>
                <a:gd name="T2" fmla="*/ 0 w 38"/>
                <a:gd name="T3" fmla="*/ 2147483646 h 107"/>
                <a:gd name="T4" fmla="*/ 0 w 38"/>
                <a:gd name="T5" fmla="*/ 2147483646 h 107"/>
                <a:gd name="T6" fmla="*/ 2147483646 w 38"/>
                <a:gd name="T7" fmla="*/ 2147483646 h 107"/>
                <a:gd name="T8" fmla="*/ 2147483646 w 38"/>
                <a:gd name="T9" fmla="*/ 2147483646 h 107"/>
                <a:gd name="T10" fmla="*/ 2147483646 w 38"/>
                <a:gd name="T11" fmla="*/ 2147483646 h 107"/>
                <a:gd name="T12" fmla="*/ 2147483646 w 38"/>
                <a:gd name="T13" fmla="*/ 2147483646 h 107"/>
                <a:gd name="T14" fmla="*/ 2147483646 w 38"/>
                <a:gd name="T15" fmla="*/ 2147483646 h 107"/>
                <a:gd name="T16" fmla="*/ 2147483646 w 38"/>
                <a:gd name="T17" fmla="*/ 2147483646 h 107"/>
                <a:gd name="T18" fmla="*/ 2147483646 w 38"/>
                <a:gd name="T19" fmla="*/ 2147483646 h 107"/>
                <a:gd name="T20" fmla="*/ 2147483646 w 38"/>
                <a:gd name="T21" fmla="*/ 0 h 107"/>
                <a:gd name="T22" fmla="*/ 2147483646 w 38"/>
                <a:gd name="T23" fmla="*/ 2147483646 h 107"/>
                <a:gd name="T24" fmla="*/ 2147483646 w 38"/>
                <a:gd name="T25" fmla="*/ 2147483646 h 107"/>
                <a:gd name="T26" fmla="*/ 2147483646 w 38"/>
                <a:gd name="T27" fmla="*/ 2147483646 h 107"/>
                <a:gd name="T28" fmla="*/ 2147483646 w 38"/>
                <a:gd name="T29" fmla="*/ 2147483646 h 107"/>
                <a:gd name="T30" fmla="*/ 2147483646 w 38"/>
                <a:gd name="T31" fmla="*/ 2147483646 h 107"/>
                <a:gd name="T32" fmla="*/ 2147483646 w 38"/>
                <a:gd name="T33" fmla="*/ 2147483646 h 107"/>
                <a:gd name="T34" fmla="*/ 2147483646 w 38"/>
                <a:gd name="T35" fmla="*/ 2147483646 h 107"/>
                <a:gd name="T36" fmla="*/ 2147483646 w 38"/>
                <a:gd name="T37" fmla="*/ 2147483646 h 107"/>
                <a:gd name="T38" fmla="*/ 2147483646 w 38"/>
                <a:gd name="T39" fmla="*/ 2147483646 h 107"/>
                <a:gd name="T40" fmla="*/ 2147483646 w 38"/>
                <a:gd name="T41" fmla="*/ 2147483646 h 107"/>
                <a:gd name="T42" fmla="*/ 0 w 38"/>
                <a:gd name="T43" fmla="*/ 2147483646 h 10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7"/>
                <a:gd name="T68" fmla="*/ 38 w 38"/>
                <a:gd name="T69" fmla="*/ 107 h 10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7">
                  <a:moveTo>
                    <a:pt x="0" y="107"/>
                  </a:moveTo>
                  <a:cubicBezTo>
                    <a:pt x="0" y="107"/>
                    <a:pt x="0" y="107"/>
                    <a:pt x="0" y="106"/>
                  </a:cubicBezTo>
                  <a:cubicBezTo>
                    <a:pt x="0" y="105"/>
                    <a:pt x="0" y="104"/>
                    <a:pt x="0" y="102"/>
                  </a:cubicBezTo>
                  <a:cubicBezTo>
                    <a:pt x="1" y="99"/>
                    <a:pt x="1" y="94"/>
                    <a:pt x="2" y="89"/>
                  </a:cubicBezTo>
                  <a:cubicBezTo>
                    <a:pt x="3" y="78"/>
                    <a:pt x="5" y="64"/>
                    <a:pt x="8" y="50"/>
                  </a:cubicBezTo>
                  <a:cubicBezTo>
                    <a:pt x="10" y="43"/>
                    <a:pt x="12" y="36"/>
                    <a:pt x="14" y="30"/>
                  </a:cubicBezTo>
                  <a:cubicBezTo>
                    <a:pt x="17" y="24"/>
                    <a:pt x="20" y="18"/>
                    <a:pt x="22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1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6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9"/>
                    <a:pt x="26" y="45"/>
                    <a:pt x="27" y="52"/>
                  </a:cubicBezTo>
                  <a:cubicBezTo>
                    <a:pt x="28" y="65"/>
                    <a:pt x="31" y="78"/>
                    <a:pt x="33" y="87"/>
                  </a:cubicBezTo>
                  <a:cubicBezTo>
                    <a:pt x="35" y="92"/>
                    <a:pt x="36" y="96"/>
                    <a:pt x="36" y="99"/>
                  </a:cubicBezTo>
                  <a:cubicBezTo>
                    <a:pt x="37" y="100"/>
                    <a:pt x="37" y="101"/>
                    <a:pt x="37" y="102"/>
                  </a:cubicBezTo>
                  <a:cubicBezTo>
                    <a:pt x="37" y="103"/>
                    <a:pt x="38" y="103"/>
                    <a:pt x="38" y="103"/>
                  </a:cubicBezTo>
                  <a:lnTo>
                    <a:pt x="0" y="107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04" name="Freeform 196"/>
            <p:cNvSpPr>
              <a:spLocks/>
            </p:cNvSpPr>
            <p:nvPr/>
          </p:nvSpPr>
          <p:spPr bwMode="auto">
            <a:xfrm>
              <a:off x="4835525" y="6443664"/>
              <a:ext cx="358775" cy="419100"/>
            </a:xfrm>
            <a:custGeom>
              <a:avLst/>
              <a:gdLst>
                <a:gd name="T0" fmla="*/ 0 w 86"/>
                <a:gd name="T1" fmla="*/ 2147483646 h 95"/>
                <a:gd name="T2" fmla="*/ 0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2147483646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0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0" y="92"/>
                  </a:moveTo>
                  <a:cubicBezTo>
                    <a:pt x="0" y="92"/>
                    <a:pt x="0" y="92"/>
                    <a:pt x="0" y="90"/>
                  </a:cubicBezTo>
                  <a:cubicBezTo>
                    <a:pt x="0" y="89"/>
                    <a:pt x="1" y="88"/>
                    <a:pt x="1" y="86"/>
                  </a:cubicBezTo>
                  <a:cubicBezTo>
                    <a:pt x="2" y="82"/>
                    <a:pt x="4" y="77"/>
                    <a:pt x="6" y="71"/>
                  </a:cubicBezTo>
                  <a:cubicBezTo>
                    <a:pt x="11" y="59"/>
                    <a:pt x="18" y="43"/>
                    <a:pt x="29" y="30"/>
                  </a:cubicBezTo>
                  <a:cubicBezTo>
                    <a:pt x="32" y="27"/>
                    <a:pt x="35" y="24"/>
                    <a:pt x="38" y="21"/>
                  </a:cubicBezTo>
                  <a:cubicBezTo>
                    <a:pt x="41" y="19"/>
                    <a:pt x="45" y="16"/>
                    <a:pt x="48" y="14"/>
                  </a:cubicBezTo>
                  <a:cubicBezTo>
                    <a:pt x="49" y="13"/>
                    <a:pt x="51" y="12"/>
                    <a:pt x="53" y="11"/>
                  </a:cubicBezTo>
                  <a:cubicBezTo>
                    <a:pt x="54" y="10"/>
                    <a:pt x="56" y="9"/>
                    <a:pt x="58" y="8"/>
                  </a:cubicBezTo>
                  <a:cubicBezTo>
                    <a:pt x="61" y="7"/>
                    <a:pt x="64" y="5"/>
                    <a:pt x="67" y="4"/>
                  </a:cubicBezTo>
                  <a:cubicBezTo>
                    <a:pt x="70" y="3"/>
                    <a:pt x="72" y="3"/>
                    <a:pt x="75" y="2"/>
                  </a:cubicBezTo>
                  <a:cubicBezTo>
                    <a:pt x="77" y="2"/>
                    <a:pt x="79" y="1"/>
                    <a:pt x="81" y="1"/>
                  </a:cubicBezTo>
                  <a:cubicBezTo>
                    <a:pt x="84" y="0"/>
                    <a:pt x="86" y="0"/>
                    <a:pt x="86" y="0"/>
                  </a:cubicBezTo>
                  <a:cubicBezTo>
                    <a:pt x="86" y="0"/>
                    <a:pt x="84" y="1"/>
                    <a:pt x="81" y="2"/>
                  </a:cubicBezTo>
                  <a:cubicBezTo>
                    <a:pt x="80" y="3"/>
                    <a:pt x="78" y="4"/>
                    <a:pt x="76" y="5"/>
                  </a:cubicBezTo>
                  <a:cubicBezTo>
                    <a:pt x="74" y="6"/>
                    <a:pt x="71" y="7"/>
                    <a:pt x="69" y="9"/>
                  </a:cubicBezTo>
                  <a:cubicBezTo>
                    <a:pt x="66" y="10"/>
                    <a:pt x="64" y="12"/>
                    <a:pt x="62" y="14"/>
                  </a:cubicBezTo>
                  <a:cubicBezTo>
                    <a:pt x="60" y="15"/>
                    <a:pt x="59" y="17"/>
                    <a:pt x="58" y="18"/>
                  </a:cubicBezTo>
                  <a:cubicBezTo>
                    <a:pt x="57" y="19"/>
                    <a:pt x="56" y="20"/>
                    <a:pt x="54" y="21"/>
                  </a:cubicBezTo>
                  <a:cubicBezTo>
                    <a:pt x="52" y="24"/>
                    <a:pt x="50" y="27"/>
                    <a:pt x="48" y="30"/>
                  </a:cubicBezTo>
                  <a:cubicBezTo>
                    <a:pt x="46" y="33"/>
                    <a:pt x="44" y="36"/>
                    <a:pt x="43" y="39"/>
                  </a:cubicBezTo>
                  <a:cubicBezTo>
                    <a:pt x="36" y="52"/>
                    <a:pt x="33" y="67"/>
                    <a:pt x="32" y="77"/>
                  </a:cubicBezTo>
                  <a:cubicBezTo>
                    <a:pt x="31" y="83"/>
                    <a:pt x="31" y="87"/>
                    <a:pt x="31" y="90"/>
                  </a:cubicBezTo>
                  <a:cubicBezTo>
                    <a:pt x="31" y="92"/>
                    <a:pt x="31" y="93"/>
                    <a:pt x="31" y="94"/>
                  </a:cubicBezTo>
                  <a:cubicBezTo>
                    <a:pt x="31" y="94"/>
                    <a:pt x="31" y="95"/>
                    <a:pt x="31" y="95"/>
                  </a:cubicBezTo>
                  <a:lnTo>
                    <a:pt x="0" y="9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05" name="Freeform 197"/>
            <p:cNvSpPr>
              <a:spLocks/>
            </p:cNvSpPr>
            <p:nvPr/>
          </p:nvSpPr>
          <p:spPr bwMode="auto">
            <a:xfrm>
              <a:off x="4640263" y="6443664"/>
              <a:ext cx="358775" cy="419100"/>
            </a:xfrm>
            <a:custGeom>
              <a:avLst/>
              <a:gdLst>
                <a:gd name="T0" fmla="*/ 2147483646 w 86"/>
                <a:gd name="T1" fmla="*/ 2147483646 h 95"/>
                <a:gd name="T2" fmla="*/ 2147483646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0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2147483646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55" y="95"/>
                  </a:moveTo>
                  <a:cubicBezTo>
                    <a:pt x="55" y="95"/>
                    <a:pt x="55" y="94"/>
                    <a:pt x="55" y="94"/>
                  </a:cubicBezTo>
                  <a:cubicBezTo>
                    <a:pt x="55" y="93"/>
                    <a:pt x="55" y="92"/>
                    <a:pt x="55" y="90"/>
                  </a:cubicBezTo>
                  <a:cubicBezTo>
                    <a:pt x="55" y="87"/>
                    <a:pt x="55" y="83"/>
                    <a:pt x="54" y="77"/>
                  </a:cubicBezTo>
                  <a:cubicBezTo>
                    <a:pt x="53" y="67"/>
                    <a:pt x="50" y="52"/>
                    <a:pt x="43" y="39"/>
                  </a:cubicBezTo>
                  <a:cubicBezTo>
                    <a:pt x="42" y="36"/>
                    <a:pt x="40" y="33"/>
                    <a:pt x="38" y="30"/>
                  </a:cubicBezTo>
                  <a:cubicBezTo>
                    <a:pt x="36" y="27"/>
                    <a:pt x="34" y="24"/>
                    <a:pt x="32" y="21"/>
                  </a:cubicBezTo>
                  <a:cubicBezTo>
                    <a:pt x="30" y="20"/>
                    <a:pt x="29" y="19"/>
                    <a:pt x="28" y="18"/>
                  </a:cubicBezTo>
                  <a:cubicBezTo>
                    <a:pt x="27" y="17"/>
                    <a:pt x="26" y="15"/>
                    <a:pt x="24" y="14"/>
                  </a:cubicBezTo>
                  <a:cubicBezTo>
                    <a:pt x="22" y="12"/>
                    <a:pt x="19" y="10"/>
                    <a:pt x="17" y="9"/>
                  </a:cubicBezTo>
                  <a:cubicBezTo>
                    <a:pt x="15" y="7"/>
                    <a:pt x="12" y="6"/>
                    <a:pt x="10" y="5"/>
                  </a:cubicBezTo>
                  <a:cubicBezTo>
                    <a:pt x="8" y="4"/>
                    <a:pt x="6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1"/>
                    <a:pt x="9" y="2"/>
                    <a:pt x="11" y="2"/>
                  </a:cubicBezTo>
                  <a:cubicBezTo>
                    <a:pt x="14" y="3"/>
                    <a:pt x="16" y="3"/>
                    <a:pt x="19" y="4"/>
                  </a:cubicBezTo>
                  <a:cubicBezTo>
                    <a:pt x="22" y="5"/>
                    <a:pt x="25" y="7"/>
                    <a:pt x="28" y="8"/>
                  </a:cubicBezTo>
                  <a:cubicBezTo>
                    <a:pt x="30" y="9"/>
                    <a:pt x="32" y="10"/>
                    <a:pt x="33" y="11"/>
                  </a:cubicBezTo>
                  <a:cubicBezTo>
                    <a:pt x="35" y="12"/>
                    <a:pt x="36" y="13"/>
                    <a:pt x="38" y="14"/>
                  </a:cubicBezTo>
                  <a:cubicBezTo>
                    <a:pt x="41" y="16"/>
                    <a:pt x="45" y="19"/>
                    <a:pt x="48" y="21"/>
                  </a:cubicBezTo>
                  <a:cubicBezTo>
                    <a:pt x="51" y="24"/>
                    <a:pt x="54" y="27"/>
                    <a:pt x="57" y="30"/>
                  </a:cubicBezTo>
                  <a:cubicBezTo>
                    <a:pt x="68" y="43"/>
                    <a:pt x="75" y="59"/>
                    <a:pt x="80" y="71"/>
                  </a:cubicBezTo>
                  <a:cubicBezTo>
                    <a:pt x="82" y="77"/>
                    <a:pt x="84" y="82"/>
                    <a:pt x="85" y="86"/>
                  </a:cubicBezTo>
                  <a:cubicBezTo>
                    <a:pt x="85" y="88"/>
                    <a:pt x="86" y="89"/>
                    <a:pt x="86" y="90"/>
                  </a:cubicBezTo>
                  <a:cubicBezTo>
                    <a:pt x="86" y="92"/>
                    <a:pt x="86" y="92"/>
                    <a:pt x="86" y="92"/>
                  </a:cubicBezTo>
                  <a:lnTo>
                    <a:pt x="55" y="9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06" name="Freeform 198"/>
            <p:cNvSpPr>
              <a:spLocks/>
            </p:cNvSpPr>
            <p:nvPr/>
          </p:nvSpPr>
          <p:spPr bwMode="auto">
            <a:xfrm>
              <a:off x="4852988" y="6624639"/>
              <a:ext cx="366713" cy="238125"/>
            </a:xfrm>
            <a:custGeom>
              <a:avLst/>
              <a:gdLst>
                <a:gd name="T0" fmla="*/ 0 w 88"/>
                <a:gd name="T1" fmla="*/ 2147483646 h 54"/>
                <a:gd name="T2" fmla="*/ 0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0 h 54"/>
                <a:gd name="T28" fmla="*/ 2147483646 w 88"/>
                <a:gd name="T29" fmla="*/ 0 h 54"/>
                <a:gd name="T30" fmla="*/ 2147483646 w 88"/>
                <a:gd name="T31" fmla="*/ 0 h 54"/>
                <a:gd name="T32" fmla="*/ 2147483646 w 88"/>
                <a:gd name="T33" fmla="*/ 0 h 54"/>
                <a:gd name="T34" fmla="*/ 2147483646 w 88"/>
                <a:gd name="T35" fmla="*/ 2147483646 h 54"/>
                <a:gd name="T36" fmla="*/ 2147483646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2147483646 h 54"/>
                <a:gd name="T42" fmla="*/ 2147483646 w 88"/>
                <a:gd name="T43" fmla="*/ 2147483646 h 54"/>
                <a:gd name="T44" fmla="*/ 2147483646 w 88"/>
                <a:gd name="T45" fmla="*/ 2147483646 h 54"/>
                <a:gd name="T46" fmla="*/ 2147483646 w 88"/>
                <a:gd name="T47" fmla="*/ 2147483646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0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0" y="48"/>
                  </a:moveTo>
                  <a:cubicBezTo>
                    <a:pt x="0" y="48"/>
                    <a:pt x="0" y="48"/>
                    <a:pt x="0" y="47"/>
                  </a:cubicBezTo>
                  <a:cubicBezTo>
                    <a:pt x="0" y="46"/>
                    <a:pt x="1" y="46"/>
                    <a:pt x="1" y="45"/>
                  </a:cubicBezTo>
                  <a:cubicBezTo>
                    <a:pt x="1" y="44"/>
                    <a:pt x="1" y="44"/>
                    <a:pt x="2" y="43"/>
                  </a:cubicBezTo>
                  <a:cubicBezTo>
                    <a:pt x="2" y="41"/>
                    <a:pt x="3" y="40"/>
                    <a:pt x="4" y="37"/>
                  </a:cubicBezTo>
                  <a:cubicBezTo>
                    <a:pt x="5" y="36"/>
                    <a:pt x="7" y="33"/>
                    <a:pt x="8" y="31"/>
                  </a:cubicBezTo>
                  <a:cubicBezTo>
                    <a:pt x="10" y="29"/>
                    <a:pt x="12" y="26"/>
                    <a:pt x="14" y="24"/>
                  </a:cubicBezTo>
                  <a:cubicBezTo>
                    <a:pt x="16" y="22"/>
                    <a:pt x="18" y="19"/>
                    <a:pt x="21" y="17"/>
                  </a:cubicBezTo>
                  <a:cubicBezTo>
                    <a:pt x="22" y="16"/>
                    <a:pt x="23" y="15"/>
                    <a:pt x="25" y="14"/>
                  </a:cubicBezTo>
                  <a:cubicBezTo>
                    <a:pt x="26" y="13"/>
                    <a:pt x="27" y="12"/>
                    <a:pt x="29" y="11"/>
                  </a:cubicBezTo>
                  <a:cubicBezTo>
                    <a:pt x="32" y="9"/>
                    <a:pt x="35" y="8"/>
                    <a:pt x="38" y="6"/>
                  </a:cubicBezTo>
                  <a:cubicBezTo>
                    <a:pt x="41" y="5"/>
                    <a:pt x="44" y="4"/>
                    <a:pt x="47" y="3"/>
                  </a:cubicBezTo>
                  <a:cubicBezTo>
                    <a:pt x="50" y="2"/>
                    <a:pt x="53" y="1"/>
                    <a:pt x="56" y="1"/>
                  </a:cubicBezTo>
                  <a:cubicBezTo>
                    <a:pt x="59" y="1"/>
                    <a:pt x="62" y="0"/>
                    <a:pt x="65" y="0"/>
                  </a:cubicBezTo>
                  <a:cubicBezTo>
                    <a:pt x="68" y="0"/>
                    <a:pt x="70" y="0"/>
                    <a:pt x="73" y="0"/>
                  </a:cubicBezTo>
                  <a:cubicBezTo>
                    <a:pt x="74" y="0"/>
                    <a:pt x="75" y="0"/>
                    <a:pt x="76" y="0"/>
                  </a:cubicBezTo>
                  <a:cubicBezTo>
                    <a:pt x="77" y="0"/>
                    <a:pt x="78" y="0"/>
                    <a:pt x="79" y="0"/>
                  </a:cubicBezTo>
                  <a:cubicBezTo>
                    <a:pt x="81" y="1"/>
                    <a:pt x="82" y="1"/>
                    <a:pt x="84" y="1"/>
                  </a:cubicBezTo>
                  <a:cubicBezTo>
                    <a:pt x="86" y="1"/>
                    <a:pt x="88" y="1"/>
                    <a:pt x="88" y="1"/>
                  </a:cubicBezTo>
                  <a:cubicBezTo>
                    <a:pt x="88" y="1"/>
                    <a:pt x="86" y="2"/>
                    <a:pt x="84" y="2"/>
                  </a:cubicBezTo>
                  <a:cubicBezTo>
                    <a:pt x="82" y="3"/>
                    <a:pt x="81" y="3"/>
                    <a:pt x="79" y="3"/>
                  </a:cubicBezTo>
                  <a:cubicBezTo>
                    <a:pt x="78" y="3"/>
                    <a:pt x="77" y="4"/>
                    <a:pt x="76" y="4"/>
                  </a:cubicBezTo>
                  <a:cubicBezTo>
                    <a:pt x="75" y="4"/>
                    <a:pt x="74" y="5"/>
                    <a:pt x="73" y="5"/>
                  </a:cubicBezTo>
                  <a:cubicBezTo>
                    <a:pt x="71" y="6"/>
                    <a:pt x="69" y="6"/>
                    <a:pt x="67" y="7"/>
                  </a:cubicBezTo>
                  <a:cubicBezTo>
                    <a:pt x="64" y="8"/>
                    <a:pt x="62" y="9"/>
                    <a:pt x="60" y="10"/>
                  </a:cubicBezTo>
                  <a:cubicBezTo>
                    <a:pt x="57" y="12"/>
                    <a:pt x="55" y="13"/>
                    <a:pt x="53" y="15"/>
                  </a:cubicBezTo>
                  <a:cubicBezTo>
                    <a:pt x="50" y="16"/>
                    <a:pt x="48" y="18"/>
                    <a:pt x="46" y="20"/>
                  </a:cubicBezTo>
                  <a:cubicBezTo>
                    <a:pt x="45" y="22"/>
                    <a:pt x="43" y="23"/>
                    <a:pt x="41" y="25"/>
                  </a:cubicBezTo>
                  <a:cubicBezTo>
                    <a:pt x="40" y="26"/>
                    <a:pt x="40" y="27"/>
                    <a:pt x="39" y="28"/>
                  </a:cubicBezTo>
                  <a:cubicBezTo>
                    <a:pt x="38" y="29"/>
                    <a:pt x="38" y="31"/>
                    <a:pt x="37" y="32"/>
                  </a:cubicBezTo>
                  <a:cubicBezTo>
                    <a:pt x="36" y="33"/>
                    <a:pt x="35" y="36"/>
                    <a:pt x="34" y="37"/>
                  </a:cubicBezTo>
                  <a:cubicBezTo>
                    <a:pt x="33" y="40"/>
                    <a:pt x="33" y="41"/>
                    <a:pt x="32" y="43"/>
                  </a:cubicBezTo>
                  <a:cubicBezTo>
                    <a:pt x="32" y="45"/>
                    <a:pt x="31" y="46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1" y="54"/>
                    <a:pt x="31" y="54"/>
                    <a:pt x="31" y="54"/>
                  </a:cubicBezTo>
                  <a:lnTo>
                    <a:pt x="0" y="4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07" name="Freeform 199"/>
            <p:cNvSpPr>
              <a:spLocks/>
            </p:cNvSpPr>
            <p:nvPr/>
          </p:nvSpPr>
          <p:spPr bwMode="auto">
            <a:xfrm>
              <a:off x="4602163" y="6624639"/>
              <a:ext cx="366713" cy="238125"/>
            </a:xfrm>
            <a:custGeom>
              <a:avLst/>
              <a:gdLst>
                <a:gd name="T0" fmla="*/ 2147483646 w 88"/>
                <a:gd name="T1" fmla="*/ 2147483646 h 54"/>
                <a:gd name="T2" fmla="*/ 2147483646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2147483646 h 54"/>
                <a:gd name="T28" fmla="*/ 2147483646 w 88"/>
                <a:gd name="T29" fmla="*/ 2147483646 h 54"/>
                <a:gd name="T30" fmla="*/ 2147483646 w 88"/>
                <a:gd name="T31" fmla="*/ 2147483646 h 54"/>
                <a:gd name="T32" fmla="*/ 2147483646 w 88"/>
                <a:gd name="T33" fmla="*/ 2147483646 h 54"/>
                <a:gd name="T34" fmla="*/ 2147483646 w 88"/>
                <a:gd name="T35" fmla="*/ 2147483646 h 54"/>
                <a:gd name="T36" fmla="*/ 0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0 h 54"/>
                <a:gd name="T42" fmla="*/ 2147483646 w 88"/>
                <a:gd name="T43" fmla="*/ 0 h 54"/>
                <a:gd name="T44" fmla="*/ 2147483646 w 88"/>
                <a:gd name="T45" fmla="*/ 0 h 54"/>
                <a:gd name="T46" fmla="*/ 2147483646 w 88"/>
                <a:gd name="T47" fmla="*/ 0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2147483646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57" y="54"/>
                  </a:move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2"/>
                    <a:pt x="57" y="52"/>
                    <a:pt x="57" y="51"/>
                  </a:cubicBezTo>
                  <a:cubicBezTo>
                    <a:pt x="57" y="50"/>
                    <a:pt x="57" y="49"/>
                    <a:pt x="57" y="48"/>
                  </a:cubicBezTo>
                  <a:cubicBezTo>
                    <a:pt x="57" y="46"/>
                    <a:pt x="56" y="45"/>
                    <a:pt x="56" y="43"/>
                  </a:cubicBezTo>
                  <a:cubicBezTo>
                    <a:pt x="56" y="41"/>
                    <a:pt x="55" y="40"/>
                    <a:pt x="54" y="37"/>
                  </a:cubicBezTo>
                  <a:cubicBezTo>
                    <a:pt x="53" y="36"/>
                    <a:pt x="52" y="33"/>
                    <a:pt x="51" y="32"/>
                  </a:cubicBezTo>
                  <a:cubicBezTo>
                    <a:pt x="51" y="31"/>
                    <a:pt x="50" y="29"/>
                    <a:pt x="49" y="28"/>
                  </a:cubicBezTo>
                  <a:cubicBezTo>
                    <a:pt x="49" y="27"/>
                    <a:pt x="48" y="26"/>
                    <a:pt x="47" y="25"/>
                  </a:cubicBezTo>
                  <a:cubicBezTo>
                    <a:pt x="46" y="23"/>
                    <a:pt x="44" y="22"/>
                    <a:pt x="42" y="20"/>
                  </a:cubicBezTo>
                  <a:cubicBezTo>
                    <a:pt x="40" y="18"/>
                    <a:pt x="38" y="16"/>
                    <a:pt x="36" y="15"/>
                  </a:cubicBezTo>
                  <a:cubicBezTo>
                    <a:pt x="33" y="13"/>
                    <a:pt x="31" y="12"/>
                    <a:pt x="29" y="10"/>
                  </a:cubicBezTo>
                  <a:cubicBezTo>
                    <a:pt x="26" y="9"/>
                    <a:pt x="24" y="8"/>
                    <a:pt x="22" y="7"/>
                  </a:cubicBezTo>
                  <a:cubicBezTo>
                    <a:pt x="19" y="6"/>
                    <a:pt x="17" y="6"/>
                    <a:pt x="15" y="5"/>
                  </a:cubicBezTo>
                  <a:cubicBezTo>
                    <a:pt x="14" y="5"/>
                    <a:pt x="13" y="4"/>
                    <a:pt x="12" y="4"/>
                  </a:cubicBezTo>
                  <a:cubicBezTo>
                    <a:pt x="11" y="4"/>
                    <a:pt x="10" y="3"/>
                    <a:pt x="9" y="3"/>
                  </a:cubicBezTo>
                  <a:cubicBezTo>
                    <a:pt x="7" y="3"/>
                    <a:pt x="6" y="3"/>
                    <a:pt x="4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4" y="1"/>
                  </a:cubicBezTo>
                  <a:cubicBezTo>
                    <a:pt x="6" y="1"/>
                    <a:pt x="7" y="1"/>
                    <a:pt x="9" y="0"/>
                  </a:cubicBezTo>
                  <a:cubicBezTo>
                    <a:pt x="10" y="0"/>
                    <a:pt x="11" y="0"/>
                    <a:pt x="12" y="0"/>
                  </a:cubicBezTo>
                  <a:cubicBezTo>
                    <a:pt x="13" y="0"/>
                    <a:pt x="14" y="0"/>
                    <a:pt x="16" y="0"/>
                  </a:cubicBezTo>
                  <a:cubicBezTo>
                    <a:pt x="18" y="0"/>
                    <a:pt x="20" y="0"/>
                    <a:pt x="23" y="0"/>
                  </a:cubicBezTo>
                  <a:cubicBezTo>
                    <a:pt x="26" y="0"/>
                    <a:pt x="29" y="1"/>
                    <a:pt x="32" y="1"/>
                  </a:cubicBezTo>
                  <a:cubicBezTo>
                    <a:pt x="35" y="1"/>
                    <a:pt x="38" y="2"/>
                    <a:pt x="41" y="3"/>
                  </a:cubicBezTo>
                  <a:cubicBezTo>
                    <a:pt x="44" y="4"/>
                    <a:pt x="47" y="5"/>
                    <a:pt x="50" y="6"/>
                  </a:cubicBezTo>
                  <a:cubicBezTo>
                    <a:pt x="53" y="8"/>
                    <a:pt x="57" y="9"/>
                    <a:pt x="59" y="11"/>
                  </a:cubicBezTo>
                  <a:cubicBezTo>
                    <a:pt x="61" y="12"/>
                    <a:pt x="62" y="13"/>
                    <a:pt x="64" y="14"/>
                  </a:cubicBezTo>
                  <a:cubicBezTo>
                    <a:pt x="65" y="15"/>
                    <a:pt x="66" y="16"/>
                    <a:pt x="67" y="17"/>
                  </a:cubicBezTo>
                  <a:cubicBezTo>
                    <a:pt x="70" y="19"/>
                    <a:pt x="72" y="22"/>
                    <a:pt x="74" y="24"/>
                  </a:cubicBezTo>
                  <a:cubicBezTo>
                    <a:pt x="76" y="26"/>
                    <a:pt x="78" y="29"/>
                    <a:pt x="80" y="31"/>
                  </a:cubicBezTo>
                  <a:cubicBezTo>
                    <a:pt x="81" y="33"/>
                    <a:pt x="83" y="36"/>
                    <a:pt x="84" y="38"/>
                  </a:cubicBezTo>
                  <a:cubicBezTo>
                    <a:pt x="85" y="40"/>
                    <a:pt x="86" y="41"/>
                    <a:pt x="86" y="43"/>
                  </a:cubicBezTo>
                  <a:cubicBezTo>
                    <a:pt x="87" y="44"/>
                    <a:pt x="87" y="44"/>
                    <a:pt x="87" y="45"/>
                  </a:cubicBezTo>
                  <a:cubicBezTo>
                    <a:pt x="88" y="46"/>
                    <a:pt x="88" y="47"/>
                    <a:pt x="88" y="47"/>
                  </a:cubicBezTo>
                  <a:cubicBezTo>
                    <a:pt x="88" y="48"/>
                    <a:pt x="88" y="48"/>
                    <a:pt x="88" y="48"/>
                  </a:cubicBezTo>
                  <a:lnTo>
                    <a:pt x="57" y="5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08" name="Freeform 200"/>
            <p:cNvSpPr>
              <a:spLocks/>
            </p:cNvSpPr>
            <p:nvPr/>
          </p:nvSpPr>
          <p:spPr bwMode="auto">
            <a:xfrm>
              <a:off x="4848225" y="6399214"/>
              <a:ext cx="130175" cy="398463"/>
            </a:xfrm>
            <a:custGeom>
              <a:avLst/>
              <a:gdLst>
                <a:gd name="T0" fmla="*/ 0 w 31"/>
                <a:gd name="T1" fmla="*/ 2147483646 h 90"/>
                <a:gd name="T2" fmla="*/ 0 w 31"/>
                <a:gd name="T3" fmla="*/ 2147483646 h 90"/>
                <a:gd name="T4" fmla="*/ 2147483646 w 31"/>
                <a:gd name="T5" fmla="*/ 2147483646 h 90"/>
                <a:gd name="T6" fmla="*/ 2147483646 w 31"/>
                <a:gd name="T7" fmla="*/ 2147483646 h 90"/>
                <a:gd name="T8" fmla="*/ 2147483646 w 31"/>
                <a:gd name="T9" fmla="*/ 2147483646 h 90"/>
                <a:gd name="T10" fmla="*/ 2147483646 w 31"/>
                <a:gd name="T11" fmla="*/ 2147483646 h 90"/>
                <a:gd name="T12" fmla="*/ 2147483646 w 31"/>
                <a:gd name="T13" fmla="*/ 2147483646 h 90"/>
                <a:gd name="T14" fmla="*/ 2147483646 w 31"/>
                <a:gd name="T15" fmla="*/ 2147483646 h 90"/>
                <a:gd name="T16" fmla="*/ 2147483646 w 31"/>
                <a:gd name="T17" fmla="*/ 2147483646 h 90"/>
                <a:gd name="T18" fmla="*/ 2147483646 w 31"/>
                <a:gd name="T19" fmla="*/ 2147483646 h 90"/>
                <a:gd name="T20" fmla="*/ 2147483646 w 31"/>
                <a:gd name="T21" fmla="*/ 2147483646 h 90"/>
                <a:gd name="T22" fmla="*/ 2147483646 w 31"/>
                <a:gd name="T23" fmla="*/ 2147483646 h 90"/>
                <a:gd name="T24" fmla="*/ 2147483646 w 31"/>
                <a:gd name="T25" fmla="*/ 0 h 90"/>
                <a:gd name="T26" fmla="*/ 2147483646 w 31"/>
                <a:gd name="T27" fmla="*/ 2147483646 h 90"/>
                <a:gd name="T28" fmla="*/ 2147483646 w 31"/>
                <a:gd name="T29" fmla="*/ 2147483646 h 90"/>
                <a:gd name="T30" fmla="*/ 2147483646 w 31"/>
                <a:gd name="T31" fmla="*/ 2147483646 h 90"/>
                <a:gd name="T32" fmla="*/ 2147483646 w 31"/>
                <a:gd name="T33" fmla="*/ 2147483646 h 90"/>
                <a:gd name="T34" fmla="*/ 2147483646 w 31"/>
                <a:gd name="T35" fmla="*/ 2147483646 h 90"/>
                <a:gd name="T36" fmla="*/ 2147483646 w 31"/>
                <a:gd name="T37" fmla="*/ 2147483646 h 90"/>
                <a:gd name="T38" fmla="*/ 2147483646 w 31"/>
                <a:gd name="T39" fmla="*/ 2147483646 h 90"/>
                <a:gd name="T40" fmla="*/ 2147483646 w 31"/>
                <a:gd name="T41" fmla="*/ 2147483646 h 90"/>
                <a:gd name="T42" fmla="*/ 2147483646 w 31"/>
                <a:gd name="T43" fmla="*/ 2147483646 h 90"/>
                <a:gd name="T44" fmla="*/ 2147483646 w 31"/>
                <a:gd name="T45" fmla="*/ 2147483646 h 90"/>
                <a:gd name="T46" fmla="*/ 0 w 31"/>
                <a:gd name="T47" fmla="*/ 2147483646 h 9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"/>
                <a:gd name="T73" fmla="*/ 0 h 90"/>
                <a:gd name="T74" fmla="*/ 31 w 31"/>
                <a:gd name="T75" fmla="*/ 90 h 9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" h="90">
                  <a:moveTo>
                    <a:pt x="0" y="90"/>
                  </a:moveTo>
                  <a:cubicBezTo>
                    <a:pt x="0" y="90"/>
                    <a:pt x="0" y="88"/>
                    <a:pt x="0" y="86"/>
                  </a:cubicBezTo>
                  <a:cubicBezTo>
                    <a:pt x="0" y="83"/>
                    <a:pt x="0" y="79"/>
                    <a:pt x="1" y="75"/>
                  </a:cubicBezTo>
                  <a:cubicBezTo>
                    <a:pt x="1" y="70"/>
                    <a:pt x="2" y="65"/>
                    <a:pt x="3" y="59"/>
                  </a:cubicBezTo>
                  <a:cubicBezTo>
                    <a:pt x="4" y="54"/>
                    <a:pt x="5" y="48"/>
                    <a:pt x="7" y="42"/>
                  </a:cubicBezTo>
                  <a:cubicBezTo>
                    <a:pt x="7" y="39"/>
                    <a:pt x="8" y="36"/>
                    <a:pt x="9" y="34"/>
                  </a:cubicBezTo>
                  <a:cubicBezTo>
                    <a:pt x="10" y="31"/>
                    <a:pt x="11" y="28"/>
                    <a:pt x="12" y="25"/>
                  </a:cubicBezTo>
                  <a:cubicBezTo>
                    <a:pt x="12" y="24"/>
                    <a:pt x="13" y="23"/>
                    <a:pt x="13" y="21"/>
                  </a:cubicBezTo>
                  <a:cubicBezTo>
                    <a:pt x="14" y="20"/>
                    <a:pt x="14" y="19"/>
                    <a:pt x="15" y="18"/>
                  </a:cubicBezTo>
                  <a:cubicBezTo>
                    <a:pt x="16" y="15"/>
                    <a:pt x="17" y="13"/>
                    <a:pt x="18" y="11"/>
                  </a:cubicBezTo>
                  <a:cubicBezTo>
                    <a:pt x="19" y="9"/>
                    <a:pt x="21" y="8"/>
                    <a:pt x="22" y="6"/>
                  </a:cubicBezTo>
                  <a:cubicBezTo>
                    <a:pt x="23" y="5"/>
                    <a:pt x="24" y="4"/>
                    <a:pt x="25" y="3"/>
                  </a:cubicBezTo>
                  <a:cubicBezTo>
                    <a:pt x="27" y="1"/>
                    <a:pt x="28" y="0"/>
                    <a:pt x="28" y="0"/>
                  </a:cubicBezTo>
                  <a:cubicBezTo>
                    <a:pt x="28" y="0"/>
                    <a:pt x="27" y="2"/>
                    <a:pt x="26" y="4"/>
                  </a:cubicBezTo>
                  <a:cubicBezTo>
                    <a:pt x="26" y="5"/>
                    <a:pt x="25" y="6"/>
                    <a:pt x="24" y="8"/>
                  </a:cubicBezTo>
                  <a:cubicBezTo>
                    <a:pt x="24" y="9"/>
                    <a:pt x="23" y="11"/>
                    <a:pt x="23" y="13"/>
                  </a:cubicBezTo>
                  <a:cubicBezTo>
                    <a:pt x="23" y="15"/>
                    <a:pt x="22" y="17"/>
                    <a:pt x="22" y="20"/>
                  </a:cubicBezTo>
                  <a:cubicBezTo>
                    <a:pt x="22" y="22"/>
                    <a:pt x="22" y="25"/>
                    <a:pt x="22" y="27"/>
                  </a:cubicBezTo>
                  <a:cubicBezTo>
                    <a:pt x="21" y="30"/>
                    <a:pt x="22" y="33"/>
                    <a:pt x="22" y="35"/>
                  </a:cubicBezTo>
                  <a:cubicBezTo>
                    <a:pt x="22" y="38"/>
                    <a:pt x="22" y="41"/>
                    <a:pt x="22" y="43"/>
                  </a:cubicBezTo>
                  <a:cubicBezTo>
                    <a:pt x="23" y="54"/>
                    <a:pt x="26" y="65"/>
                    <a:pt x="28" y="73"/>
                  </a:cubicBezTo>
                  <a:cubicBezTo>
                    <a:pt x="29" y="77"/>
                    <a:pt x="29" y="81"/>
                    <a:pt x="30" y="83"/>
                  </a:cubicBezTo>
                  <a:cubicBezTo>
                    <a:pt x="31" y="85"/>
                    <a:pt x="31" y="86"/>
                    <a:pt x="31" y="86"/>
                  </a:cubicBezTo>
                  <a:lnTo>
                    <a:pt x="0" y="9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09" name="Freeform 209"/>
            <p:cNvSpPr>
              <a:spLocks/>
            </p:cNvSpPr>
            <p:nvPr/>
          </p:nvSpPr>
          <p:spPr bwMode="auto">
            <a:xfrm>
              <a:off x="2784476" y="5164139"/>
              <a:ext cx="742950" cy="1584325"/>
            </a:xfrm>
            <a:custGeom>
              <a:avLst/>
              <a:gdLst>
                <a:gd name="T0" fmla="*/ 2147483646 w 468"/>
                <a:gd name="T1" fmla="*/ 2147483646 h 998"/>
                <a:gd name="T2" fmla="*/ 2147483646 w 468"/>
                <a:gd name="T3" fmla="*/ 2147483646 h 998"/>
                <a:gd name="T4" fmla="*/ 2147483646 w 468"/>
                <a:gd name="T5" fmla="*/ 0 h 998"/>
                <a:gd name="T6" fmla="*/ 2147483646 w 468"/>
                <a:gd name="T7" fmla="*/ 2147483646 h 998"/>
                <a:gd name="T8" fmla="*/ 0 w 468"/>
                <a:gd name="T9" fmla="*/ 2147483646 h 998"/>
                <a:gd name="T10" fmla="*/ 2147483646 w 468"/>
                <a:gd name="T11" fmla="*/ 2147483646 h 998"/>
                <a:gd name="T12" fmla="*/ 2147483646 w 468"/>
                <a:gd name="T13" fmla="*/ 2147483646 h 998"/>
                <a:gd name="T14" fmla="*/ 2147483646 w 468"/>
                <a:gd name="T15" fmla="*/ 2147483646 h 998"/>
                <a:gd name="T16" fmla="*/ 2147483646 w 468"/>
                <a:gd name="T17" fmla="*/ 2147483646 h 998"/>
                <a:gd name="T18" fmla="*/ 2147483646 w 468"/>
                <a:gd name="T19" fmla="*/ 2147483646 h 9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8"/>
                <a:gd name="T31" fmla="*/ 0 h 998"/>
                <a:gd name="T32" fmla="*/ 468 w 468"/>
                <a:gd name="T33" fmla="*/ 998 h 9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8" h="998">
                  <a:moveTo>
                    <a:pt x="468" y="317"/>
                  </a:moveTo>
                  <a:lnTo>
                    <a:pt x="271" y="370"/>
                  </a:lnTo>
                  <a:lnTo>
                    <a:pt x="226" y="0"/>
                  </a:lnTo>
                  <a:lnTo>
                    <a:pt x="192" y="370"/>
                  </a:lnTo>
                  <a:lnTo>
                    <a:pt x="0" y="314"/>
                  </a:lnTo>
                  <a:lnTo>
                    <a:pt x="195" y="459"/>
                  </a:lnTo>
                  <a:lnTo>
                    <a:pt x="181" y="998"/>
                  </a:lnTo>
                  <a:lnTo>
                    <a:pt x="273" y="998"/>
                  </a:lnTo>
                  <a:lnTo>
                    <a:pt x="258" y="459"/>
                  </a:lnTo>
                  <a:lnTo>
                    <a:pt x="468" y="31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10" name="Freeform 219"/>
            <p:cNvSpPr>
              <a:spLocks/>
            </p:cNvSpPr>
            <p:nvPr/>
          </p:nvSpPr>
          <p:spPr bwMode="auto">
            <a:xfrm>
              <a:off x="3197226" y="5957889"/>
              <a:ext cx="20638" cy="781050"/>
            </a:xfrm>
            <a:custGeom>
              <a:avLst/>
              <a:gdLst>
                <a:gd name="T0" fmla="*/ 0 w 5"/>
                <a:gd name="T1" fmla="*/ 0 h 177"/>
                <a:gd name="T2" fmla="*/ 0 w 5"/>
                <a:gd name="T3" fmla="*/ 0 h 177"/>
                <a:gd name="T4" fmla="*/ 2147483646 w 5"/>
                <a:gd name="T5" fmla="*/ 2147483646 h 177"/>
                <a:gd name="T6" fmla="*/ 2147483646 w 5"/>
                <a:gd name="T7" fmla="*/ 2147483646 h 177"/>
                <a:gd name="T8" fmla="*/ 0 w 5"/>
                <a:gd name="T9" fmla="*/ 0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177"/>
                <a:gd name="T17" fmla="*/ 5 w 5"/>
                <a:gd name="T18" fmla="*/ 177 h 1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17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11" name="Freeform 226"/>
            <p:cNvSpPr>
              <a:spLocks/>
            </p:cNvSpPr>
            <p:nvPr/>
          </p:nvSpPr>
          <p:spPr bwMode="auto">
            <a:xfrm>
              <a:off x="8770939" y="6275389"/>
              <a:ext cx="425450" cy="490538"/>
            </a:xfrm>
            <a:custGeom>
              <a:avLst/>
              <a:gdLst>
                <a:gd name="T0" fmla="*/ 0 w 102"/>
                <a:gd name="T1" fmla="*/ 2147483646 h 111"/>
                <a:gd name="T2" fmla="*/ 0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2147483646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0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0" y="108"/>
                  </a:moveTo>
                  <a:cubicBezTo>
                    <a:pt x="0" y="108"/>
                    <a:pt x="0" y="108"/>
                    <a:pt x="0" y="106"/>
                  </a:cubicBezTo>
                  <a:cubicBezTo>
                    <a:pt x="1" y="105"/>
                    <a:pt x="1" y="103"/>
                    <a:pt x="2" y="101"/>
                  </a:cubicBezTo>
                  <a:cubicBezTo>
                    <a:pt x="3" y="97"/>
                    <a:pt x="5" y="90"/>
                    <a:pt x="7" y="83"/>
                  </a:cubicBezTo>
                  <a:cubicBezTo>
                    <a:pt x="10" y="76"/>
                    <a:pt x="14" y="68"/>
                    <a:pt x="18" y="60"/>
                  </a:cubicBezTo>
                  <a:cubicBezTo>
                    <a:pt x="23" y="52"/>
                    <a:pt x="28" y="43"/>
                    <a:pt x="35" y="36"/>
                  </a:cubicBezTo>
                  <a:cubicBezTo>
                    <a:pt x="38" y="32"/>
                    <a:pt x="42" y="28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3"/>
                    <a:pt x="63" y="12"/>
                  </a:cubicBezTo>
                  <a:cubicBezTo>
                    <a:pt x="65" y="11"/>
                    <a:pt x="66" y="10"/>
                    <a:pt x="68" y="9"/>
                  </a:cubicBezTo>
                  <a:cubicBezTo>
                    <a:pt x="72" y="7"/>
                    <a:pt x="76" y="6"/>
                    <a:pt x="79" y="5"/>
                  </a:cubicBezTo>
                  <a:cubicBezTo>
                    <a:pt x="82" y="3"/>
                    <a:pt x="86" y="3"/>
                    <a:pt x="88" y="2"/>
                  </a:cubicBezTo>
                  <a:cubicBezTo>
                    <a:pt x="91" y="1"/>
                    <a:pt x="94" y="1"/>
                    <a:pt x="96" y="1"/>
                  </a:cubicBezTo>
                  <a:cubicBezTo>
                    <a:pt x="100" y="0"/>
                    <a:pt x="102" y="0"/>
                    <a:pt x="102" y="0"/>
                  </a:cubicBezTo>
                  <a:cubicBezTo>
                    <a:pt x="102" y="0"/>
                    <a:pt x="100" y="1"/>
                    <a:pt x="96" y="2"/>
                  </a:cubicBezTo>
                  <a:cubicBezTo>
                    <a:pt x="94" y="3"/>
                    <a:pt x="92" y="4"/>
                    <a:pt x="90" y="5"/>
                  </a:cubicBezTo>
                  <a:cubicBezTo>
                    <a:pt x="87" y="7"/>
                    <a:pt x="84" y="8"/>
                    <a:pt x="82" y="10"/>
                  </a:cubicBezTo>
                  <a:cubicBezTo>
                    <a:pt x="79" y="12"/>
                    <a:pt x="76" y="14"/>
                    <a:pt x="73" y="16"/>
                  </a:cubicBezTo>
                  <a:cubicBezTo>
                    <a:pt x="72" y="18"/>
                    <a:pt x="70" y="19"/>
                    <a:pt x="69" y="20"/>
                  </a:cubicBezTo>
                  <a:cubicBezTo>
                    <a:pt x="67" y="22"/>
                    <a:pt x="66" y="23"/>
                    <a:pt x="65" y="25"/>
                  </a:cubicBezTo>
                  <a:cubicBezTo>
                    <a:pt x="62" y="28"/>
                    <a:pt x="59" y="31"/>
                    <a:pt x="57" y="35"/>
                  </a:cubicBezTo>
                  <a:cubicBezTo>
                    <a:pt x="55" y="38"/>
                    <a:pt x="52" y="42"/>
                    <a:pt x="51" y="46"/>
                  </a:cubicBezTo>
                  <a:cubicBezTo>
                    <a:pt x="43" y="61"/>
                    <a:pt x="39" y="78"/>
                    <a:pt x="38" y="91"/>
                  </a:cubicBezTo>
                  <a:cubicBezTo>
                    <a:pt x="37" y="97"/>
                    <a:pt x="37" y="103"/>
                    <a:pt x="37" y="106"/>
                  </a:cubicBezTo>
                  <a:cubicBezTo>
                    <a:pt x="37" y="108"/>
                    <a:pt x="37" y="109"/>
                    <a:pt x="37" y="110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lnTo>
                    <a:pt x="0" y="10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12" name="Freeform 227"/>
            <p:cNvSpPr>
              <a:spLocks/>
            </p:cNvSpPr>
            <p:nvPr/>
          </p:nvSpPr>
          <p:spPr bwMode="auto">
            <a:xfrm>
              <a:off x="8542339" y="6275389"/>
              <a:ext cx="425450" cy="490538"/>
            </a:xfrm>
            <a:custGeom>
              <a:avLst/>
              <a:gdLst>
                <a:gd name="T0" fmla="*/ 2147483646 w 102"/>
                <a:gd name="T1" fmla="*/ 2147483646 h 111"/>
                <a:gd name="T2" fmla="*/ 2147483646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0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2147483646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64" y="111"/>
                  </a:moveTo>
                  <a:cubicBezTo>
                    <a:pt x="64" y="111"/>
                    <a:pt x="64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09"/>
                    <a:pt x="64" y="108"/>
                    <a:pt x="65" y="106"/>
                  </a:cubicBezTo>
                  <a:cubicBezTo>
                    <a:pt x="64" y="103"/>
                    <a:pt x="64" y="97"/>
                    <a:pt x="64" y="91"/>
                  </a:cubicBezTo>
                  <a:cubicBezTo>
                    <a:pt x="62" y="78"/>
                    <a:pt x="59" y="61"/>
                    <a:pt x="51" y="46"/>
                  </a:cubicBezTo>
                  <a:cubicBezTo>
                    <a:pt x="49" y="42"/>
                    <a:pt x="47" y="38"/>
                    <a:pt x="45" y="35"/>
                  </a:cubicBezTo>
                  <a:cubicBezTo>
                    <a:pt x="42" y="31"/>
                    <a:pt x="40" y="28"/>
                    <a:pt x="37" y="25"/>
                  </a:cubicBezTo>
                  <a:cubicBezTo>
                    <a:pt x="36" y="23"/>
                    <a:pt x="34" y="22"/>
                    <a:pt x="33" y="20"/>
                  </a:cubicBezTo>
                  <a:cubicBezTo>
                    <a:pt x="31" y="19"/>
                    <a:pt x="30" y="18"/>
                    <a:pt x="29" y="16"/>
                  </a:cubicBezTo>
                  <a:cubicBezTo>
                    <a:pt x="26" y="14"/>
                    <a:pt x="23" y="12"/>
                    <a:pt x="20" y="10"/>
                  </a:cubicBezTo>
                  <a:cubicBezTo>
                    <a:pt x="17" y="8"/>
                    <a:pt x="14" y="7"/>
                    <a:pt x="12" y="5"/>
                  </a:cubicBezTo>
                  <a:cubicBezTo>
                    <a:pt x="9" y="4"/>
                    <a:pt x="7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6" y="1"/>
                  </a:cubicBezTo>
                  <a:cubicBezTo>
                    <a:pt x="8" y="1"/>
                    <a:pt x="10" y="1"/>
                    <a:pt x="13" y="2"/>
                  </a:cubicBezTo>
                  <a:cubicBezTo>
                    <a:pt x="16" y="3"/>
                    <a:pt x="19" y="3"/>
                    <a:pt x="23" y="5"/>
                  </a:cubicBezTo>
                  <a:cubicBezTo>
                    <a:pt x="26" y="6"/>
                    <a:pt x="30" y="7"/>
                    <a:pt x="33" y="9"/>
                  </a:cubicBezTo>
                  <a:cubicBezTo>
                    <a:pt x="35" y="10"/>
                    <a:pt x="37" y="11"/>
                    <a:pt x="39" y="12"/>
                  </a:cubicBezTo>
                  <a:cubicBezTo>
                    <a:pt x="41" y="13"/>
                    <a:pt x="43" y="15"/>
                    <a:pt x="45" y="16"/>
                  </a:cubicBezTo>
                  <a:cubicBezTo>
                    <a:pt x="49" y="19"/>
                    <a:pt x="52" y="22"/>
                    <a:pt x="56" y="25"/>
                  </a:cubicBezTo>
                  <a:cubicBezTo>
                    <a:pt x="60" y="28"/>
                    <a:pt x="63" y="32"/>
                    <a:pt x="67" y="36"/>
                  </a:cubicBezTo>
                  <a:cubicBezTo>
                    <a:pt x="73" y="43"/>
                    <a:pt x="79" y="52"/>
                    <a:pt x="83" y="60"/>
                  </a:cubicBezTo>
                  <a:cubicBezTo>
                    <a:pt x="88" y="68"/>
                    <a:pt x="92" y="76"/>
                    <a:pt x="94" y="83"/>
                  </a:cubicBezTo>
                  <a:cubicBezTo>
                    <a:pt x="97" y="90"/>
                    <a:pt x="99" y="97"/>
                    <a:pt x="100" y="101"/>
                  </a:cubicBezTo>
                  <a:cubicBezTo>
                    <a:pt x="100" y="103"/>
                    <a:pt x="101" y="105"/>
                    <a:pt x="101" y="106"/>
                  </a:cubicBezTo>
                  <a:cubicBezTo>
                    <a:pt x="101" y="108"/>
                    <a:pt x="102" y="108"/>
                    <a:pt x="102" y="108"/>
                  </a:cubicBezTo>
                  <a:lnTo>
                    <a:pt x="64" y="11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13" name="Freeform 228"/>
            <p:cNvSpPr>
              <a:spLocks/>
            </p:cNvSpPr>
            <p:nvPr/>
          </p:nvSpPr>
          <p:spPr bwMode="auto">
            <a:xfrm>
              <a:off x="8783639" y="6223001"/>
              <a:ext cx="158750" cy="468313"/>
            </a:xfrm>
            <a:custGeom>
              <a:avLst/>
              <a:gdLst>
                <a:gd name="T0" fmla="*/ 0 w 38"/>
                <a:gd name="T1" fmla="*/ 2147483646 h 106"/>
                <a:gd name="T2" fmla="*/ 0 w 38"/>
                <a:gd name="T3" fmla="*/ 2147483646 h 106"/>
                <a:gd name="T4" fmla="*/ 2147483646 w 38"/>
                <a:gd name="T5" fmla="*/ 2147483646 h 106"/>
                <a:gd name="T6" fmla="*/ 2147483646 w 38"/>
                <a:gd name="T7" fmla="*/ 2147483646 h 106"/>
                <a:gd name="T8" fmla="*/ 2147483646 w 38"/>
                <a:gd name="T9" fmla="*/ 2147483646 h 106"/>
                <a:gd name="T10" fmla="*/ 2147483646 w 38"/>
                <a:gd name="T11" fmla="*/ 2147483646 h 106"/>
                <a:gd name="T12" fmla="*/ 2147483646 w 38"/>
                <a:gd name="T13" fmla="*/ 2147483646 h 106"/>
                <a:gd name="T14" fmla="*/ 2147483646 w 38"/>
                <a:gd name="T15" fmla="*/ 2147483646 h 106"/>
                <a:gd name="T16" fmla="*/ 2147483646 w 38"/>
                <a:gd name="T17" fmla="*/ 2147483646 h 106"/>
                <a:gd name="T18" fmla="*/ 2147483646 w 38"/>
                <a:gd name="T19" fmla="*/ 2147483646 h 106"/>
                <a:gd name="T20" fmla="*/ 2147483646 w 38"/>
                <a:gd name="T21" fmla="*/ 0 h 106"/>
                <a:gd name="T22" fmla="*/ 2147483646 w 38"/>
                <a:gd name="T23" fmla="*/ 2147483646 h 106"/>
                <a:gd name="T24" fmla="*/ 2147483646 w 38"/>
                <a:gd name="T25" fmla="*/ 2147483646 h 106"/>
                <a:gd name="T26" fmla="*/ 2147483646 w 38"/>
                <a:gd name="T27" fmla="*/ 2147483646 h 106"/>
                <a:gd name="T28" fmla="*/ 2147483646 w 38"/>
                <a:gd name="T29" fmla="*/ 2147483646 h 106"/>
                <a:gd name="T30" fmla="*/ 2147483646 w 38"/>
                <a:gd name="T31" fmla="*/ 2147483646 h 106"/>
                <a:gd name="T32" fmla="*/ 2147483646 w 38"/>
                <a:gd name="T33" fmla="*/ 2147483646 h 106"/>
                <a:gd name="T34" fmla="*/ 2147483646 w 38"/>
                <a:gd name="T35" fmla="*/ 2147483646 h 106"/>
                <a:gd name="T36" fmla="*/ 2147483646 w 38"/>
                <a:gd name="T37" fmla="*/ 2147483646 h 106"/>
                <a:gd name="T38" fmla="*/ 2147483646 w 38"/>
                <a:gd name="T39" fmla="*/ 2147483646 h 106"/>
                <a:gd name="T40" fmla="*/ 2147483646 w 38"/>
                <a:gd name="T41" fmla="*/ 2147483646 h 106"/>
                <a:gd name="T42" fmla="*/ 0 w 38"/>
                <a:gd name="T43" fmla="*/ 2147483646 h 10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6"/>
                <a:gd name="T68" fmla="*/ 38 w 38"/>
                <a:gd name="T69" fmla="*/ 106 h 10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6">
                  <a:moveTo>
                    <a:pt x="0" y="106"/>
                  </a:moveTo>
                  <a:cubicBezTo>
                    <a:pt x="0" y="106"/>
                    <a:pt x="0" y="105"/>
                    <a:pt x="0" y="105"/>
                  </a:cubicBezTo>
                  <a:cubicBezTo>
                    <a:pt x="1" y="104"/>
                    <a:pt x="1" y="102"/>
                    <a:pt x="1" y="101"/>
                  </a:cubicBezTo>
                  <a:cubicBezTo>
                    <a:pt x="1" y="98"/>
                    <a:pt x="1" y="93"/>
                    <a:pt x="2" y="88"/>
                  </a:cubicBezTo>
                  <a:cubicBezTo>
                    <a:pt x="3" y="77"/>
                    <a:pt x="5" y="63"/>
                    <a:pt x="9" y="50"/>
                  </a:cubicBezTo>
                  <a:cubicBezTo>
                    <a:pt x="10" y="43"/>
                    <a:pt x="12" y="36"/>
                    <a:pt x="15" y="30"/>
                  </a:cubicBezTo>
                  <a:cubicBezTo>
                    <a:pt x="17" y="23"/>
                    <a:pt x="20" y="18"/>
                    <a:pt x="23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2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5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8"/>
                    <a:pt x="27" y="45"/>
                    <a:pt x="27" y="51"/>
                  </a:cubicBezTo>
                  <a:cubicBezTo>
                    <a:pt x="29" y="64"/>
                    <a:pt x="31" y="77"/>
                    <a:pt x="33" y="86"/>
                  </a:cubicBezTo>
                  <a:cubicBezTo>
                    <a:pt x="35" y="91"/>
                    <a:pt x="36" y="95"/>
                    <a:pt x="36" y="98"/>
                  </a:cubicBezTo>
                  <a:cubicBezTo>
                    <a:pt x="37" y="99"/>
                    <a:pt x="37" y="100"/>
                    <a:pt x="37" y="101"/>
                  </a:cubicBezTo>
                  <a:cubicBezTo>
                    <a:pt x="37" y="101"/>
                    <a:pt x="38" y="102"/>
                    <a:pt x="38" y="102"/>
                  </a:cubicBezTo>
                  <a:lnTo>
                    <a:pt x="0" y="106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14" name="Freeform 229"/>
            <p:cNvSpPr>
              <a:spLocks/>
            </p:cNvSpPr>
            <p:nvPr/>
          </p:nvSpPr>
          <p:spPr bwMode="auto">
            <a:xfrm>
              <a:off x="8659814" y="5834064"/>
              <a:ext cx="528638" cy="561975"/>
            </a:xfrm>
            <a:custGeom>
              <a:avLst/>
              <a:gdLst>
                <a:gd name="T0" fmla="*/ 2147483646 w 127"/>
                <a:gd name="T1" fmla="*/ 2147483646 h 127"/>
                <a:gd name="T2" fmla="*/ 2147483646 w 127"/>
                <a:gd name="T3" fmla="*/ 2147483646 h 127"/>
                <a:gd name="T4" fmla="*/ 2147483646 w 127"/>
                <a:gd name="T5" fmla="*/ 2147483646 h 127"/>
                <a:gd name="T6" fmla="*/ 2147483646 w 127"/>
                <a:gd name="T7" fmla="*/ 2147483646 h 127"/>
                <a:gd name="T8" fmla="*/ 2147483646 w 127"/>
                <a:gd name="T9" fmla="*/ 0 h 127"/>
                <a:gd name="T10" fmla="*/ 2147483646 w 127"/>
                <a:gd name="T11" fmla="*/ 2147483646 h 127"/>
                <a:gd name="T12" fmla="*/ 2147483646 w 127"/>
                <a:gd name="T13" fmla="*/ 2147483646 h 127"/>
                <a:gd name="T14" fmla="*/ 2147483646 w 127"/>
                <a:gd name="T15" fmla="*/ 2147483646 h 127"/>
                <a:gd name="T16" fmla="*/ 0 w 127"/>
                <a:gd name="T17" fmla="*/ 2147483646 h 127"/>
                <a:gd name="T18" fmla="*/ 2147483646 w 127"/>
                <a:gd name="T19" fmla="*/ 2147483646 h 127"/>
                <a:gd name="T20" fmla="*/ 2147483646 w 127"/>
                <a:gd name="T21" fmla="*/ 2147483646 h 127"/>
                <a:gd name="T22" fmla="*/ 2147483646 w 127"/>
                <a:gd name="T23" fmla="*/ 2147483646 h 127"/>
                <a:gd name="T24" fmla="*/ 2147483646 w 127"/>
                <a:gd name="T25" fmla="*/ 2147483646 h 127"/>
                <a:gd name="T26" fmla="*/ 2147483646 w 127"/>
                <a:gd name="T27" fmla="*/ 2147483646 h 127"/>
                <a:gd name="T28" fmla="*/ 2147483646 w 127"/>
                <a:gd name="T29" fmla="*/ 2147483646 h 127"/>
                <a:gd name="T30" fmla="*/ 2147483646 w 127"/>
                <a:gd name="T31" fmla="*/ 2147483646 h 127"/>
                <a:gd name="T32" fmla="*/ 2147483646 w 127"/>
                <a:gd name="T33" fmla="*/ 2147483646 h 12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7"/>
                <a:gd name="T52" fmla="*/ 0 h 127"/>
                <a:gd name="T53" fmla="*/ 127 w 127"/>
                <a:gd name="T54" fmla="*/ 127 h 12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7" h="127">
                  <a:moveTo>
                    <a:pt x="127" y="60"/>
                  </a:moveTo>
                  <a:cubicBezTo>
                    <a:pt x="114" y="50"/>
                    <a:pt x="104" y="47"/>
                    <a:pt x="94" y="47"/>
                  </a:cubicBezTo>
                  <a:cubicBezTo>
                    <a:pt x="107" y="33"/>
                    <a:pt x="106" y="16"/>
                    <a:pt x="106" y="16"/>
                  </a:cubicBezTo>
                  <a:cubicBezTo>
                    <a:pt x="90" y="18"/>
                    <a:pt x="80" y="23"/>
                    <a:pt x="74" y="30"/>
                  </a:cubicBezTo>
                  <a:cubicBezTo>
                    <a:pt x="73" y="11"/>
                    <a:pt x="60" y="0"/>
                    <a:pt x="60" y="0"/>
                  </a:cubicBezTo>
                  <a:cubicBezTo>
                    <a:pt x="50" y="12"/>
                    <a:pt x="47" y="23"/>
                    <a:pt x="47" y="32"/>
                  </a:cubicBezTo>
                  <a:cubicBezTo>
                    <a:pt x="33" y="20"/>
                    <a:pt x="16" y="21"/>
                    <a:pt x="16" y="21"/>
                  </a:cubicBezTo>
                  <a:cubicBezTo>
                    <a:pt x="18" y="37"/>
                    <a:pt x="23" y="46"/>
                    <a:pt x="30" y="53"/>
                  </a:cubicBezTo>
                  <a:cubicBezTo>
                    <a:pt x="11" y="54"/>
                    <a:pt x="0" y="67"/>
                    <a:pt x="0" y="67"/>
                  </a:cubicBezTo>
                  <a:cubicBezTo>
                    <a:pt x="12" y="77"/>
                    <a:pt x="23" y="80"/>
                    <a:pt x="32" y="80"/>
                  </a:cubicBezTo>
                  <a:cubicBezTo>
                    <a:pt x="20" y="93"/>
                    <a:pt x="21" y="110"/>
                    <a:pt x="21" y="110"/>
                  </a:cubicBezTo>
                  <a:cubicBezTo>
                    <a:pt x="36" y="109"/>
                    <a:pt x="46" y="103"/>
                    <a:pt x="53" y="97"/>
                  </a:cubicBezTo>
                  <a:cubicBezTo>
                    <a:pt x="54" y="115"/>
                    <a:pt x="66" y="127"/>
                    <a:pt x="66" y="127"/>
                  </a:cubicBezTo>
                  <a:cubicBezTo>
                    <a:pt x="76" y="115"/>
                    <a:pt x="80" y="104"/>
                    <a:pt x="80" y="94"/>
                  </a:cubicBezTo>
                  <a:cubicBezTo>
                    <a:pt x="93" y="107"/>
                    <a:pt x="110" y="106"/>
                    <a:pt x="110" y="106"/>
                  </a:cubicBezTo>
                  <a:cubicBezTo>
                    <a:pt x="109" y="90"/>
                    <a:pt x="103" y="80"/>
                    <a:pt x="97" y="74"/>
                  </a:cubicBezTo>
                  <a:cubicBezTo>
                    <a:pt x="115" y="73"/>
                    <a:pt x="127" y="60"/>
                    <a:pt x="127" y="60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15" name="Oval 230"/>
            <p:cNvSpPr>
              <a:spLocks noChangeArrowheads="1"/>
            </p:cNvSpPr>
            <p:nvPr/>
          </p:nvSpPr>
          <p:spPr bwMode="auto">
            <a:xfrm>
              <a:off x="8829676" y="6015039"/>
              <a:ext cx="184150" cy="1952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16" name="Oval 231"/>
            <p:cNvSpPr>
              <a:spLocks noChangeArrowheads="1"/>
            </p:cNvSpPr>
            <p:nvPr/>
          </p:nvSpPr>
          <p:spPr bwMode="auto">
            <a:xfrm>
              <a:off x="8863014" y="6051551"/>
              <a:ext cx="120650" cy="12700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17" name="Freeform 232"/>
            <p:cNvSpPr>
              <a:spLocks/>
            </p:cNvSpPr>
            <p:nvPr/>
          </p:nvSpPr>
          <p:spPr bwMode="auto">
            <a:xfrm>
              <a:off x="5057776" y="6396039"/>
              <a:ext cx="300038" cy="300038"/>
            </a:xfrm>
            <a:custGeom>
              <a:avLst/>
              <a:gdLst>
                <a:gd name="T0" fmla="*/ 0 w 72"/>
                <a:gd name="T1" fmla="*/ 2147483646 h 68"/>
                <a:gd name="T2" fmla="*/ 2147483646 w 72"/>
                <a:gd name="T3" fmla="*/ 2147483646 h 68"/>
                <a:gd name="T4" fmla="*/ 2147483646 w 72"/>
                <a:gd name="T5" fmla="*/ 2147483646 h 68"/>
                <a:gd name="T6" fmla="*/ 2147483646 w 72"/>
                <a:gd name="T7" fmla="*/ 2147483646 h 68"/>
                <a:gd name="T8" fmla="*/ 2147483646 w 72"/>
                <a:gd name="T9" fmla="*/ 2147483646 h 68"/>
                <a:gd name="T10" fmla="*/ 2147483646 w 72"/>
                <a:gd name="T11" fmla="*/ 2147483646 h 68"/>
                <a:gd name="T12" fmla="*/ 2147483646 w 72"/>
                <a:gd name="T13" fmla="*/ 2147483646 h 68"/>
                <a:gd name="T14" fmla="*/ 2147483646 w 72"/>
                <a:gd name="T15" fmla="*/ 2147483646 h 68"/>
                <a:gd name="T16" fmla="*/ 2147483646 w 72"/>
                <a:gd name="T17" fmla="*/ 2147483646 h 68"/>
                <a:gd name="T18" fmla="*/ 2147483646 w 72"/>
                <a:gd name="T19" fmla="*/ 2147483646 h 68"/>
                <a:gd name="T20" fmla="*/ 2147483646 w 72"/>
                <a:gd name="T21" fmla="*/ 2147483646 h 68"/>
                <a:gd name="T22" fmla="*/ 2147483646 w 72"/>
                <a:gd name="T23" fmla="*/ 2147483646 h 68"/>
                <a:gd name="T24" fmla="*/ 2147483646 w 72"/>
                <a:gd name="T25" fmla="*/ 2147483646 h 68"/>
                <a:gd name="T26" fmla="*/ 2147483646 w 72"/>
                <a:gd name="T27" fmla="*/ 2147483646 h 68"/>
                <a:gd name="T28" fmla="*/ 2147483646 w 72"/>
                <a:gd name="T29" fmla="*/ 2147483646 h 68"/>
                <a:gd name="T30" fmla="*/ 2147483646 w 72"/>
                <a:gd name="T31" fmla="*/ 0 h 68"/>
                <a:gd name="T32" fmla="*/ 2147483646 w 72"/>
                <a:gd name="T33" fmla="*/ 0 h 68"/>
                <a:gd name="T34" fmla="*/ 2147483646 w 72"/>
                <a:gd name="T35" fmla="*/ 2147483646 h 68"/>
                <a:gd name="T36" fmla="*/ 2147483646 w 72"/>
                <a:gd name="T37" fmla="*/ 2147483646 h 68"/>
                <a:gd name="T38" fmla="*/ 2147483646 w 72"/>
                <a:gd name="T39" fmla="*/ 2147483646 h 68"/>
                <a:gd name="T40" fmla="*/ 2147483646 w 72"/>
                <a:gd name="T41" fmla="*/ 2147483646 h 68"/>
                <a:gd name="T42" fmla="*/ 2147483646 w 72"/>
                <a:gd name="T43" fmla="*/ 2147483646 h 68"/>
                <a:gd name="T44" fmla="*/ 2147483646 w 72"/>
                <a:gd name="T45" fmla="*/ 2147483646 h 68"/>
                <a:gd name="T46" fmla="*/ 2147483646 w 72"/>
                <a:gd name="T47" fmla="*/ 2147483646 h 68"/>
                <a:gd name="T48" fmla="*/ 2147483646 w 72"/>
                <a:gd name="T49" fmla="*/ 2147483646 h 68"/>
                <a:gd name="T50" fmla="*/ 2147483646 w 72"/>
                <a:gd name="T51" fmla="*/ 2147483646 h 68"/>
                <a:gd name="T52" fmla="*/ 2147483646 w 72"/>
                <a:gd name="T53" fmla="*/ 2147483646 h 68"/>
                <a:gd name="T54" fmla="*/ 2147483646 w 72"/>
                <a:gd name="T55" fmla="*/ 2147483646 h 68"/>
                <a:gd name="T56" fmla="*/ 2147483646 w 72"/>
                <a:gd name="T57" fmla="*/ 2147483646 h 68"/>
                <a:gd name="T58" fmla="*/ 2147483646 w 72"/>
                <a:gd name="T59" fmla="*/ 2147483646 h 68"/>
                <a:gd name="T60" fmla="*/ 2147483646 w 72"/>
                <a:gd name="T61" fmla="*/ 2147483646 h 68"/>
                <a:gd name="T62" fmla="*/ 2147483646 w 72"/>
                <a:gd name="T63" fmla="*/ 2147483646 h 68"/>
                <a:gd name="T64" fmla="*/ 2147483646 w 72"/>
                <a:gd name="T65" fmla="*/ 2147483646 h 68"/>
                <a:gd name="T66" fmla="*/ 0 w 72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"/>
                <a:gd name="T103" fmla="*/ 0 h 68"/>
                <a:gd name="T104" fmla="*/ 72 w 72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" h="68">
                  <a:moveTo>
                    <a:pt x="0" y="61"/>
                  </a:moveTo>
                  <a:cubicBezTo>
                    <a:pt x="0" y="61"/>
                    <a:pt x="1" y="60"/>
                    <a:pt x="2" y="57"/>
                  </a:cubicBezTo>
                  <a:cubicBezTo>
                    <a:pt x="2" y="57"/>
                    <a:pt x="3" y="56"/>
                    <a:pt x="3" y="55"/>
                  </a:cubicBezTo>
                  <a:cubicBezTo>
                    <a:pt x="3" y="54"/>
                    <a:pt x="4" y="54"/>
                    <a:pt x="4" y="53"/>
                  </a:cubicBezTo>
                  <a:cubicBezTo>
                    <a:pt x="5" y="51"/>
                    <a:pt x="6" y="49"/>
                    <a:pt x="7" y="47"/>
                  </a:cubicBezTo>
                  <a:cubicBezTo>
                    <a:pt x="8" y="45"/>
                    <a:pt x="10" y="42"/>
                    <a:pt x="11" y="40"/>
                  </a:cubicBezTo>
                  <a:cubicBezTo>
                    <a:pt x="12" y="38"/>
                    <a:pt x="14" y="35"/>
                    <a:pt x="16" y="33"/>
                  </a:cubicBezTo>
                  <a:cubicBezTo>
                    <a:pt x="18" y="31"/>
                    <a:pt x="20" y="28"/>
                    <a:pt x="22" y="26"/>
                  </a:cubicBezTo>
                  <a:cubicBezTo>
                    <a:pt x="24" y="23"/>
                    <a:pt x="26" y="21"/>
                    <a:pt x="28" y="19"/>
                  </a:cubicBezTo>
                  <a:cubicBezTo>
                    <a:pt x="31" y="17"/>
                    <a:pt x="33" y="15"/>
                    <a:pt x="36" y="13"/>
                  </a:cubicBezTo>
                  <a:cubicBezTo>
                    <a:pt x="38" y="11"/>
                    <a:pt x="41" y="10"/>
                    <a:pt x="43" y="8"/>
                  </a:cubicBezTo>
                  <a:cubicBezTo>
                    <a:pt x="46" y="7"/>
                    <a:pt x="48" y="6"/>
                    <a:pt x="51" y="5"/>
                  </a:cubicBezTo>
                  <a:cubicBezTo>
                    <a:pt x="52" y="4"/>
                    <a:pt x="53" y="4"/>
                    <a:pt x="54" y="3"/>
                  </a:cubicBezTo>
                  <a:cubicBezTo>
                    <a:pt x="55" y="3"/>
                    <a:pt x="56" y="3"/>
                    <a:pt x="57" y="2"/>
                  </a:cubicBezTo>
                  <a:cubicBezTo>
                    <a:pt x="60" y="2"/>
                    <a:pt x="62" y="1"/>
                    <a:pt x="63" y="1"/>
                  </a:cubicBezTo>
                  <a:cubicBezTo>
                    <a:pt x="65" y="1"/>
                    <a:pt x="67" y="0"/>
                    <a:pt x="68" y="0"/>
                  </a:cubicBezTo>
                  <a:cubicBezTo>
                    <a:pt x="70" y="0"/>
                    <a:pt x="72" y="0"/>
                    <a:pt x="72" y="0"/>
                  </a:cubicBezTo>
                  <a:cubicBezTo>
                    <a:pt x="72" y="0"/>
                    <a:pt x="71" y="0"/>
                    <a:pt x="68" y="1"/>
                  </a:cubicBezTo>
                  <a:cubicBezTo>
                    <a:pt x="67" y="2"/>
                    <a:pt x="66" y="2"/>
                    <a:pt x="64" y="3"/>
                  </a:cubicBezTo>
                  <a:cubicBezTo>
                    <a:pt x="63" y="4"/>
                    <a:pt x="61" y="5"/>
                    <a:pt x="59" y="6"/>
                  </a:cubicBezTo>
                  <a:cubicBezTo>
                    <a:pt x="58" y="7"/>
                    <a:pt x="57" y="7"/>
                    <a:pt x="57" y="8"/>
                  </a:cubicBezTo>
                  <a:cubicBezTo>
                    <a:pt x="56" y="9"/>
                    <a:pt x="55" y="10"/>
                    <a:pt x="54" y="10"/>
                  </a:cubicBezTo>
                  <a:cubicBezTo>
                    <a:pt x="52" y="12"/>
                    <a:pt x="50" y="14"/>
                    <a:pt x="48" y="15"/>
                  </a:cubicBezTo>
                  <a:cubicBezTo>
                    <a:pt x="47" y="17"/>
                    <a:pt x="45" y="19"/>
                    <a:pt x="43" y="21"/>
                  </a:cubicBezTo>
                  <a:cubicBezTo>
                    <a:pt x="42" y="23"/>
                    <a:pt x="40" y="26"/>
                    <a:pt x="39" y="28"/>
                  </a:cubicBezTo>
                  <a:cubicBezTo>
                    <a:pt x="38" y="30"/>
                    <a:pt x="36" y="32"/>
                    <a:pt x="35" y="35"/>
                  </a:cubicBezTo>
                  <a:cubicBezTo>
                    <a:pt x="34" y="37"/>
                    <a:pt x="33" y="40"/>
                    <a:pt x="32" y="42"/>
                  </a:cubicBezTo>
                  <a:cubicBezTo>
                    <a:pt x="31" y="44"/>
                    <a:pt x="31" y="46"/>
                    <a:pt x="30" y="49"/>
                  </a:cubicBezTo>
                  <a:cubicBezTo>
                    <a:pt x="30" y="51"/>
                    <a:pt x="29" y="53"/>
                    <a:pt x="29" y="55"/>
                  </a:cubicBezTo>
                  <a:cubicBezTo>
                    <a:pt x="28" y="57"/>
                    <a:pt x="28" y="58"/>
                    <a:pt x="28" y="60"/>
                  </a:cubicBezTo>
                  <a:cubicBezTo>
                    <a:pt x="28" y="61"/>
                    <a:pt x="28" y="61"/>
                    <a:pt x="28" y="62"/>
                  </a:cubicBezTo>
                  <a:cubicBezTo>
                    <a:pt x="27" y="63"/>
                    <a:pt x="27" y="63"/>
                    <a:pt x="27" y="64"/>
                  </a:cubicBezTo>
                  <a:cubicBezTo>
                    <a:pt x="27" y="67"/>
                    <a:pt x="27" y="68"/>
                    <a:pt x="27" y="68"/>
                  </a:cubicBezTo>
                  <a:lnTo>
                    <a:pt x="0" y="6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18" name="Freeform 233"/>
            <p:cNvSpPr>
              <a:spLocks/>
            </p:cNvSpPr>
            <p:nvPr/>
          </p:nvSpPr>
          <p:spPr bwMode="auto">
            <a:xfrm>
              <a:off x="4878388" y="6396039"/>
              <a:ext cx="295275" cy="300038"/>
            </a:xfrm>
            <a:custGeom>
              <a:avLst/>
              <a:gdLst>
                <a:gd name="T0" fmla="*/ 2147483646 w 71"/>
                <a:gd name="T1" fmla="*/ 2147483646 h 68"/>
                <a:gd name="T2" fmla="*/ 2147483646 w 71"/>
                <a:gd name="T3" fmla="*/ 2147483646 h 68"/>
                <a:gd name="T4" fmla="*/ 2147483646 w 71"/>
                <a:gd name="T5" fmla="*/ 2147483646 h 68"/>
                <a:gd name="T6" fmla="*/ 2147483646 w 71"/>
                <a:gd name="T7" fmla="*/ 2147483646 h 68"/>
                <a:gd name="T8" fmla="*/ 2147483646 w 71"/>
                <a:gd name="T9" fmla="*/ 2147483646 h 68"/>
                <a:gd name="T10" fmla="*/ 2147483646 w 71"/>
                <a:gd name="T11" fmla="*/ 2147483646 h 68"/>
                <a:gd name="T12" fmla="*/ 2147483646 w 71"/>
                <a:gd name="T13" fmla="*/ 2147483646 h 68"/>
                <a:gd name="T14" fmla="*/ 2147483646 w 71"/>
                <a:gd name="T15" fmla="*/ 2147483646 h 68"/>
                <a:gd name="T16" fmla="*/ 2147483646 w 71"/>
                <a:gd name="T17" fmla="*/ 2147483646 h 68"/>
                <a:gd name="T18" fmla="*/ 2147483646 w 71"/>
                <a:gd name="T19" fmla="*/ 2147483646 h 68"/>
                <a:gd name="T20" fmla="*/ 2147483646 w 71"/>
                <a:gd name="T21" fmla="*/ 2147483646 h 68"/>
                <a:gd name="T22" fmla="*/ 2147483646 w 71"/>
                <a:gd name="T23" fmla="*/ 2147483646 h 68"/>
                <a:gd name="T24" fmla="*/ 2147483646 w 71"/>
                <a:gd name="T25" fmla="*/ 2147483646 h 68"/>
                <a:gd name="T26" fmla="*/ 2147483646 w 71"/>
                <a:gd name="T27" fmla="*/ 2147483646 h 68"/>
                <a:gd name="T28" fmla="*/ 2147483646 w 71"/>
                <a:gd name="T29" fmla="*/ 2147483646 h 68"/>
                <a:gd name="T30" fmla="*/ 2147483646 w 71"/>
                <a:gd name="T31" fmla="*/ 2147483646 h 68"/>
                <a:gd name="T32" fmla="*/ 0 w 71"/>
                <a:gd name="T33" fmla="*/ 0 h 68"/>
                <a:gd name="T34" fmla="*/ 2147483646 w 71"/>
                <a:gd name="T35" fmla="*/ 0 h 68"/>
                <a:gd name="T36" fmla="*/ 2147483646 w 71"/>
                <a:gd name="T37" fmla="*/ 2147483646 h 68"/>
                <a:gd name="T38" fmla="*/ 2147483646 w 71"/>
                <a:gd name="T39" fmla="*/ 2147483646 h 68"/>
                <a:gd name="T40" fmla="*/ 2147483646 w 71"/>
                <a:gd name="T41" fmla="*/ 2147483646 h 68"/>
                <a:gd name="T42" fmla="*/ 2147483646 w 71"/>
                <a:gd name="T43" fmla="*/ 2147483646 h 68"/>
                <a:gd name="T44" fmla="*/ 2147483646 w 71"/>
                <a:gd name="T45" fmla="*/ 2147483646 h 68"/>
                <a:gd name="T46" fmla="*/ 2147483646 w 71"/>
                <a:gd name="T47" fmla="*/ 2147483646 h 68"/>
                <a:gd name="T48" fmla="*/ 2147483646 w 71"/>
                <a:gd name="T49" fmla="*/ 2147483646 h 68"/>
                <a:gd name="T50" fmla="*/ 2147483646 w 71"/>
                <a:gd name="T51" fmla="*/ 2147483646 h 68"/>
                <a:gd name="T52" fmla="*/ 2147483646 w 71"/>
                <a:gd name="T53" fmla="*/ 2147483646 h 68"/>
                <a:gd name="T54" fmla="*/ 2147483646 w 71"/>
                <a:gd name="T55" fmla="*/ 2147483646 h 68"/>
                <a:gd name="T56" fmla="*/ 2147483646 w 71"/>
                <a:gd name="T57" fmla="*/ 2147483646 h 68"/>
                <a:gd name="T58" fmla="*/ 2147483646 w 71"/>
                <a:gd name="T59" fmla="*/ 2147483646 h 68"/>
                <a:gd name="T60" fmla="*/ 2147483646 w 71"/>
                <a:gd name="T61" fmla="*/ 2147483646 h 68"/>
                <a:gd name="T62" fmla="*/ 2147483646 w 71"/>
                <a:gd name="T63" fmla="*/ 2147483646 h 68"/>
                <a:gd name="T64" fmla="*/ 2147483646 w 71"/>
                <a:gd name="T65" fmla="*/ 2147483646 h 68"/>
                <a:gd name="T66" fmla="*/ 2147483646 w 71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1"/>
                <a:gd name="T103" fmla="*/ 0 h 68"/>
                <a:gd name="T104" fmla="*/ 71 w 71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1" h="68">
                  <a:moveTo>
                    <a:pt x="45" y="68"/>
                  </a:moveTo>
                  <a:cubicBezTo>
                    <a:pt x="45" y="68"/>
                    <a:pt x="45" y="67"/>
                    <a:pt x="44" y="64"/>
                  </a:cubicBezTo>
                  <a:cubicBezTo>
                    <a:pt x="44" y="63"/>
                    <a:pt x="44" y="63"/>
                    <a:pt x="44" y="62"/>
                  </a:cubicBezTo>
                  <a:cubicBezTo>
                    <a:pt x="44" y="61"/>
                    <a:pt x="44" y="61"/>
                    <a:pt x="44" y="60"/>
                  </a:cubicBezTo>
                  <a:cubicBezTo>
                    <a:pt x="44" y="58"/>
                    <a:pt x="43" y="57"/>
                    <a:pt x="43" y="55"/>
                  </a:cubicBezTo>
                  <a:cubicBezTo>
                    <a:pt x="43" y="53"/>
                    <a:pt x="42" y="51"/>
                    <a:pt x="42" y="49"/>
                  </a:cubicBezTo>
                  <a:cubicBezTo>
                    <a:pt x="41" y="46"/>
                    <a:pt x="40" y="44"/>
                    <a:pt x="39" y="42"/>
                  </a:cubicBezTo>
                  <a:cubicBezTo>
                    <a:pt x="39" y="40"/>
                    <a:pt x="38" y="37"/>
                    <a:pt x="37" y="35"/>
                  </a:cubicBezTo>
                  <a:cubicBezTo>
                    <a:pt x="35" y="32"/>
                    <a:pt x="34" y="30"/>
                    <a:pt x="33" y="28"/>
                  </a:cubicBezTo>
                  <a:cubicBezTo>
                    <a:pt x="31" y="26"/>
                    <a:pt x="30" y="23"/>
                    <a:pt x="28" y="21"/>
                  </a:cubicBezTo>
                  <a:cubicBezTo>
                    <a:pt x="27" y="19"/>
                    <a:pt x="25" y="17"/>
                    <a:pt x="23" y="15"/>
                  </a:cubicBezTo>
                  <a:cubicBezTo>
                    <a:pt x="21" y="14"/>
                    <a:pt x="20" y="12"/>
                    <a:pt x="18" y="10"/>
                  </a:cubicBezTo>
                  <a:cubicBezTo>
                    <a:pt x="17" y="10"/>
                    <a:pt x="16" y="9"/>
                    <a:pt x="15" y="8"/>
                  </a:cubicBezTo>
                  <a:cubicBezTo>
                    <a:pt x="14" y="7"/>
                    <a:pt x="13" y="7"/>
                    <a:pt x="12" y="6"/>
                  </a:cubicBezTo>
                  <a:cubicBezTo>
                    <a:pt x="11" y="5"/>
                    <a:pt x="9" y="4"/>
                    <a:pt x="7" y="3"/>
                  </a:cubicBezTo>
                  <a:cubicBezTo>
                    <a:pt x="6" y="2"/>
                    <a:pt x="5" y="2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4" y="0"/>
                  </a:cubicBezTo>
                  <a:cubicBezTo>
                    <a:pt x="5" y="0"/>
                    <a:pt x="7" y="1"/>
                    <a:pt x="8" y="1"/>
                  </a:cubicBezTo>
                  <a:cubicBezTo>
                    <a:pt x="10" y="1"/>
                    <a:pt x="12" y="2"/>
                    <a:pt x="14" y="2"/>
                  </a:cubicBezTo>
                  <a:cubicBezTo>
                    <a:pt x="15" y="3"/>
                    <a:pt x="16" y="3"/>
                    <a:pt x="18" y="3"/>
                  </a:cubicBezTo>
                  <a:cubicBezTo>
                    <a:pt x="19" y="4"/>
                    <a:pt x="20" y="4"/>
                    <a:pt x="21" y="5"/>
                  </a:cubicBezTo>
                  <a:cubicBezTo>
                    <a:pt x="24" y="6"/>
                    <a:pt x="26" y="7"/>
                    <a:pt x="29" y="8"/>
                  </a:cubicBezTo>
                  <a:cubicBezTo>
                    <a:pt x="31" y="10"/>
                    <a:pt x="34" y="11"/>
                    <a:pt x="36" y="13"/>
                  </a:cubicBezTo>
                  <a:cubicBezTo>
                    <a:pt x="39" y="15"/>
                    <a:pt x="41" y="17"/>
                    <a:pt x="43" y="19"/>
                  </a:cubicBezTo>
                  <a:cubicBezTo>
                    <a:pt x="46" y="21"/>
                    <a:pt x="48" y="23"/>
                    <a:pt x="50" y="26"/>
                  </a:cubicBezTo>
                  <a:cubicBezTo>
                    <a:pt x="52" y="28"/>
                    <a:pt x="54" y="31"/>
                    <a:pt x="56" y="33"/>
                  </a:cubicBezTo>
                  <a:cubicBezTo>
                    <a:pt x="57" y="35"/>
                    <a:pt x="59" y="38"/>
                    <a:pt x="61" y="40"/>
                  </a:cubicBezTo>
                  <a:cubicBezTo>
                    <a:pt x="62" y="42"/>
                    <a:pt x="63" y="45"/>
                    <a:pt x="64" y="47"/>
                  </a:cubicBezTo>
                  <a:cubicBezTo>
                    <a:pt x="66" y="49"/>
                    <a:pt x="67" y="51"/>
                    <a:pt x="68" y="53"/>
                  </a:cubicBezTo>
                  <a:cubicBezTo>
                    <a:pt x="68" y="54"/>
                    <a:pt x="68" y="54"/>
                    <a:pt x="69" y="55"/>
                  </a:cubicBezTo>
                  <a:cubicBezTo>
                    <a:pt x="69" y="56"/>
                    <a:pt x="69" y="57"/>
                    <a:pt x="70" y="57"/>
                  </a:cubicBezTo>
                  <a:cubicBezTo>
                    <a:pt x="71" y="60"/>
                    <a:pt x="71" y="61"/>
                    <a:pt x="71" y="61"/>
                  </a:cubicBezTo>
                  <a:lnTo>
                    <a:pt x="45" y="6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19" name="Freeform 234"/>
            <p:cNvSpPr>
              <a:spLocks/>
            </p:cNvSpPr>
            <p:nvPr/>
          </p:nvSpPr>
          <p:spPr bwMode="auto">
            <a:xfrm>
              <a:off x="5057776" y="6354764"/>
              <a:ext cx="111125" cy="344488"/>
            </a:xfrm>
            <a:custGeom>
              <a:avLst/>
              <a:gdLst>
                <a:gd name="T0" fmla="*/ 0 w 27"/>
                <a:gd name="T1" fmla="*/ 2147483646 h 78"/>
                <a:gd name="T2" fmla="*/ 0 w 27"/>
                <a:gd name="T3" fmla="*/ 2147483646 h 78"/>
                <a:gd name="T4" fmla="*/ 2147483646 w 27"/>
                <a:gd name="T5" fmla="*/ 2147483646 h 78"/>
                <a:gd name="T6" fmla="*/ 2147483646 w 27"/>
                <a:gd name="T7" fmla="*/ 2147483646 h 78"/>
                <a:gd name="T8" fmla="*/ 2147483646 w 27"/>
                <a:gd name="T9" fmla="*/ 2147483646 h 78"/>
                <a:gd name="T10" fmla="*/ 2147483646 w 27"/>
                <a:gd name="T11" fmla="*/ 2147483646 h 78"/>
                <a:gd name="T12" fmla="*/ 2147483646 w 27"/>
                <a:gd name="T13" fmla="*/ 2147483646 h 78"/>
                <a:gd name="T14" fmla="*/ 2147483646 w 27"/>
                <a:gd name="T15" fmla="*/ 2147483646 h 78"/>
                <a:gd name="T16" fmla="*/ 2147483646 w 27"/>
                <a:gd name="T17" fmla="*/ 2147483646 h 78"/>
                <a:gd name="T18" fmla="*/ 2147483646 w 27"/>
                <a:gd name="T19" fmla="*/ 0 h 78"/>
                <a:gd name="T20" fmla="*/ 2147483646 w 27"/>
                <a:gd name="T21" fmla="*/ 2147483646 h 78"/>
                <a:gd name="T22" fmla="*/ 2147483646 w 27"/>
                <a:gd name="T23" fmla="*/ 2147483646 h 78"/>
                <a:gd name="T24" fmla="*/ 2147483646 w 27"/>
                <a:gd name="T25" fmla="*/ 2147483646 h 78"/>
                <a:gd name="T26" fmla="*/ 2147483646 w 27"/>
                <a:gd name="T27" fmla="*/ 2147483646 h 78"/>
                <a:gd name="T28" fmla="*/ 2147483646 w 27"/>
                <a:gd name="T29" fmla="*/ 2147483646 h 78"/>
                <a:gd name="T30" fmla="*/ 2147483646 w 27"/>
                <a:gd name="T31" fmla="*/ 2147483646 h 78"/>
                <a:gd name="T32" fmla="*/ 2147483646 w 27"/>
                <a:gd name="T33" fmla="*/ 2147483646 h 78"/>
                <a:gd name="T34" fmla="*/ 2147483646 w 27"/>
                <a:gd name="T35" fmla="*/ 2147483646 h 78"/>
                <a:gd name="T36" fmla="*/ 2147483646 w 27"/>
                <a:gd name="T37" fmla="*/ 2147483646 h 78"/>
                <a:gd name="T38" fmla="*/ 0 w 27"/>
                <a:gd name="T39" fmla="*/ 2147483646 h 7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7"/>
                <a:gd name="T61" fmla="*/ 0 h 78"/>
                <a:gd name="T62" fmla="*/ 27 w 27"/>
                <a:gd name="T63" fmla="*/ 78 h 7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7" h="78">
                  <a:moveTo>
                    <a:pt x="0" y="78"/>
                  </a:moveTo>
                  <a:cubicBezTo>
                    <a:pt x="0" y="78"/>
                    <a:pt x="0" y="76"/>
                    <a:pt x="0" y="74"/>
                  </a:cubicBezTo>
                  <a:cubicBezTo>
                    <a:pt x="0" y="72"/>
                    <a:pt x="0" y="68"/>
                    <a:pt x="1" y="64"/>
                  </a:cubicBezTo>
                  <a:cubicBezTo>
                    <a:pt x="2" y="57"/>
                    <a:pt x="3" y="46"/>
                    <a:pt x="6" y="36"/>
                  </a:cubicBezTo>
                  <a:cubicBezTo>
                    <a:pt x="7" y="31"/>
                    <a:pt x="8" y="26"/>
                    <a:pt x="10" y="22"/>
                  </a:cubicBezTo>
                  <a:cubicBezTo>
                    <a:pt x="11" y="20"/>
                    <a:pt x="12" y="17"/>
                    <a:pt x="13" y="15"/>
                  </a:cubicBezTo>
                  <a:cubicBezTo>
                    <a:pt x="14" y="13"/>
                    <a:pt x="15" y="11"/>
                    <a:pt x="16" y="10"/>
                  </a:cubicBezTo>
                  <a:cubicBezTo>
                    <a:pt x="17" y="8"/>
                    <a:pt x="18" y="7"/>
                    <a:pt x="19" y="6"/>
                  </a:cubicBezTo>
                  <a:cubicBezTo>
                    <a:pt x="20" y="4"/>
                    <a:pt x="21" y="3"/>
                    <a:pt x="22" y="3"/>
                  </a:cubicBezTo>
                  <a:cubicBezTo>
                    <a:pt x="23" y="1"/>
                    <a:pt x="24" y="0"/>
                    <a:pt x="24" y="0"/>
                  </a:cubicBezTo>
                  <a:cubicBezTo>
                    <a:pt x="24" y="0"/>
                    <a:pt x="24" y="1"/>
                    <a:pt x="23" y="3"/>
                  </a:cubicBezTo>
                  <a:cubicBezTo>
                    <a:pt x="22" y="4"/>
                    <a:pt x="22" y="5"/>
                    <a:pt x="21" y="7"/>
                  </a:cubicBezTo>
                  <a:cubicBezTo>
                    <a:pt x="21" y="8"/>
                    <a:pt x="20" y="10"/>
                    <a:pt x="20" y="11"/>
                  </a:cubicBezTo>
                  <a:cubicBezTo>
                    <a:pt x="20" y="13"/>
                    <a:pt x="19" y="15"/>
                    <a:pt x="19" y="17"/>
                  </a:cubicBezTo>
                  <a:cubicBezTo>
                    <a:pt x="19" y="19"/>
                    <a:pt x="19" y="21"/>
                    <a:pt x="19" y="24"/>
                  </a:cubicBezTo>
                  <a:cubicBezTo>
                    <a:pt x="19" y="28"/>
                    <a:pt x="19" y="33"/>
                    <a:pt x="19" y="37"/>
                  </a:cubicBezTo>
                  <a:cubicBezTo>
                    <a:pt x="20" y="47"/>
                    <a:pt x="22" y="56"/>
                    <a:pt x="24" y="63"/>
                  </a:cubicBezTo>
                  <a:cubicBezTo>
                    <a:pt x="25" y="67"/>
                    <a:pt x="25" y="69"/>
                    <a:pt x="26" y="71"/>
                  </a:cubicBezTo>
                  <a:cubicBezTo>
                    <a:pt x="27" y="73"/>
                    <a:pt x="27" y="74"/>
                    <a:pt x="27" y="74"/>
                  </a:cubicBezTo>
                  <a:lnTo>
                    <a:pt x="0" y="7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20" name="Freeform 235"/>
            <p:cNvSpPr>
              <a:spLocks/>
            </p:cNvSpPr>
            <p:nvPr/>
          </p:nvSpPr>
          <p:spPr bwMode="auto">
            <a:xfrm>
              <a:off x="4965701" y="6073776"/>
              <a:ext cx="382588" cy="404813"/>
            </a:xfrm>
            <a:custGeom>
              <a:avLst/>
              <a:gdLst>
                <a:gd name="T0" fmla="*/ 2147483646 w 92"/>
                <a:gd name="T1" fmla="*/ 2147483646 h 92"/>
                <a:gd name="T2" fmla="*/ 2147483646 w 92"/>
                <a:gd name="T3" fmla="*/ 2147483646 h 92"/>
                <a:gd name="T4" fmla="*/ 2147483646 w 92"/>
                <a:gd name="T5" fmla="*/ 2147483646 h 92"/>
                <a:gd name="T6" fmla="*/ 2147483646 w 92"/>
                <a:gd name="T7" fmla="*/ 2147483646 h 92"/>
                <a:gd name="T8" fmla="*/ 2147483646 w 92"/>
                <a:gd name="T9" fmla="*/ 0 h 92"/>
                <a:gd name="T10" fmla="*/ 2147483646 w 92"/>
                <a:gd name="T11" fmla="*/ 2147483646 h 92"/>
                <a:gd name="T12" fmla="*/ 2147483646 w 92"/>
                <a:gd name="T13" fmla="*/ 2147483646 h 92"/>
                <a:gd name="T14" fmla="*/ 2147483646 w 92"/>
                <a:gd name="T15" fmla="*/ 2147483646 h 92"/>
                <a:gd name="T16" fmla="*/ 0 w 92"/>
                <a:gd name="T17" fmla="*/ 2147483646 h 92"/>
                <a:gd name="T18" fmla="*/ 2147483646 w 92"/>
                <a:gd name="T19" fmla="*/ 2147483646 h 92"/>
                <a:gd name="T20" fmla="*/ 2147483646 w 92"/>
                <a:gd name="T21" fmla="*/ 2147483646 h 92"/>
                <a:gd name="T22" fmla="*/ 2147483646 w 92"/>
                <a:gd name="T23" fmla="*/ 2147483646 h 92"/>
                <a:gd name="T24" fmla="*/ 2147483646 w 92"/>
                <a:gd name="T25" fmla="*/ 2147483646 h 92"/>
                <a:gd name="T26" fmla="*/ 2147483646 w 92"/>
                <a:gd name="T27" fmla="*/ 2147483646 h 92"/>
                <a:gd name="T28" fmla="*/ 2147483646 w 92"/>
                <a:gd name="T29" fmla="*/ 2147483646 h 92"/>
                <a:gd name="T30" fmla="*/ 2147483646 w 92"/>
                <a:gd name="T31" fmla="*/ 2147483646 h 92"/>
                <a:gd name="T32" fmla="*/ 2147483646 w 92"/>
                <a:gd name="T33" fmla="*/ 2147483646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"/>
                <a:gd name="T52" fmla="*/ 0 h 92"/>
                <a:gd name="T53" fmla="*/ 92 w 92"/>
                <a:gd name="T54" fmla="*/ 92 h 9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" h="92">
                  <a:moveTo>
                    <a:pt x="92" y="44"/>
                  </a:moveTo>
                  <a:cubicBezTo>
                    <a:pt x="83" y="36"/>
                    <a:pt x="75" y="34"/>
                    <a:pt x="69" y="34"/>
                  </a:cubicBezTo>
                  <a:cubicBezTo>
                    <a:pt x="77" y="24"/>
                    <a:pt x="77" y="12"/>
                    <a:pt x="77" y="12"/>
                  </a:cubicBezTo>
                  <a:cubicBezTo>
                    <a:pt x="65" y="13"/>
                    <a:pt x="58" y="17"/>
                    <a:pt x="53" y="22"/>
                  </a:cubicBezTo>
                  <a:cubicBezTo>
                    <a:pt x="53" y="8"/>
                    <a:pt x="43" y="0"/>
                    <a:pt x="43" y="0"/>
                  </a:cubicBezTo>
                  <a:cubicBezTo>
                    <a:pt x="36" y="9"/>
                    <a:pt x="34" y="17"/>
                    <a:pt x="34" y="23"/>
                  </a:cubicBezTo>
                  <a:cubicBezTo>
                    <a:pt x="24" y="15"/>
                    <a:pt x="11" y="15"/>
                    <a:pt x="11" y="15"/>
                  </a:cubicBezTo>
                  <a:cubicBezTo>
                    <a:pt x="13" y="27"/>
                    <a:pt x="16" y="34"/>
                    <a:pt x="21" y="38"/>
                  </a:cubicBezTo>
                  <a:cubicBezTo>
                    <a:pt x="8" y="39"/>
                    <a:pt x="0" y="48"/>
                    <a:pt x="0" y="48"/>
                  </a:cubicBezTo>
                  <a:cubicBezTo>
                    <a:pt x="8" y="56"/>
                    <a:pt x="16" y="58"/>
                    <a:pt x="23" y="58"/>
                  </a:cubicBezTo>
                  <a:cubicBezTo>
                    <a:pt x="14" y="68"/>
                    <a:pt x="15" y="80"/>
                    <a:pt x="15" y="80"/>
                  </a:cubicBezTo>
                  <a:cubicBezTo>
                    <a:pt x="26" y="79"/>
                    <a:pt x="33" y="75"/>
                    <a:pt x="38" y="71"/>
                  </a:cubicBezTo>
                  <a:cubicBezTo>
                    <a:pt x="39" y="84"/>
                    <a:pt x="48" y="92"/>
                    <a:pt x="48" y="92"/>
                  </a:cubicBezTo>
                  <a:cubicBezTo>
                    <a:pt x="55" y="84"/>
                    <a:pt x="58" y="76"/>
                    <a:pt x="58" y="69"/>
                  </a:cubicBezTo>
                  <a:cubicBezTo>
                    <a:pt x="68" y="78"/>
                    <a:pt x="80" y="77"/>
                    <a:pt x="80" y="77"/>
                  </a:cubicBezTo>
                  <a:cubicBezTo>
                    <a:pt x="79" y="66"/>
                    <a:pt x="75" y="58"/>
                    <a:pt x="70" y="54"/>
                  </a:cubicBezTo>
                  <a:cubicBezTo>
                    <a:pt x="84" y="53"/>
                    <a:pt x="92" y="44"/>
                    <a:pt x="92" y="44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21" name="Oval 236"/>
            <p:cNvSpPr>
              <a:spLocks noChangeArrowheads="1"/>
            </p:cNvSpPr>
            <p:nvPr/>
          </p:nvSpPr>
          <p:spPr bwMode="auto">
            <a:xfrm>
              <a:off x="5091113" y="6205539"/>
              <a:ext cx="133350" cy="1412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22" name="Oval 237"/>
            <p:cNvSpPr>
              <a:spLocks noChangeArrowheads="1"/>
            </p:cNvSpPr>
            <p:nvPr/>
          </p:nvSpPr>
          <p:spPr bwMode="auto">
            <a:xfrm>
              <a:off x="5111751" y="6232526"/>
              <a:ext cx="87313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23" name="Freeform 238"/>
            <p:cNvSpPr>
              <a:spLocks/>
            </p:cNvSpPr>
            <p:nvPr/>
          </p:nvSpPr>
          <p:spPr bwMode="auto">
            <a:xfrm>
              <a:off x="2243138" y="6188076"/>
              <a:ext cx="446088" cy="550863"/>
            </a:xfrm>
            <a:custGeom>
              <a:avLst/>
              <a:gdLst>
                <a:gd name="T0" fmla="*/ 0 w 107"/>
                <a:gd name="T1" fmla="*/ 2147483646 h 125"/>
                <a:gd name="T2" fmla="*/ 0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2147483646 w 107"/>
                <a:gd name="T25" fmla="*/ 2147483646 h 125"/>
                <a:gd name="T26" fmla="*/ 2147483646 w 107"/>
                <a:gd name="T27" fmla="*/ 2147483646 h 125"/>
                <a:gd name="T28" fmla="*/ 2147483646 w 107"/>
                <a:gd name="T29" fmla="*/ 0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0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0" y="123"/>
                  </a:moveTo>
                  <a:cubicBezTo>
                    <a:pt x="0" y="123"/>
                    <a:pt x="0" y="122"/>
                    <a:pt x="0" y="121"/>
                  </a:cubicBezTo>
                  <a:cubicBezTo>
                    <a:pt x="0" y="119"/>
                    <a:pt x="1" y="117"/>
                    <a:pt x="1" y="115"/>
                  </a:cubicBezTo>
                  <a:cubicBezTo>
                    <a:pt x="2" y="110"/>
                    <a:pt x="4" y="103"/>
                    <a:pt x="7" y="96"/>
                  </a:cubicBezTo>
                  <a:cubicBezTo>
                    <a:pt x="9" y="88"/>
                    <a:pt x="13" y="79"/>
                    <a:pt x="18" y="70"/>
                  </a:cubicBezTo>
                  <a:cubicBezTo>
                    <a:pt x="20" y="65"/>
                    <a:pt x="23" y="60"/>
                    <a:pt x="25" y="56"/>
                  </a:cubicBezTo>
                  <a:cubicBezTo>
                    <a:pt x="28" y="51"/>
                    <a:pt x="31" y="47"/>
                    <a:pt x="35" y="42"/>
                  </a:cubicBezTo>
                  <a:cubicBezTo>
                    <a:pt x="38" y="38"/>
                    <a:pt x="42" y="34"/>
                    <a:pt x="46" y="30"/>
                  </a:cubicBezTo>
                  <a:cubicBezTo>
                    <a:pt x="50" y="27"/>
                    <a:pt x="54" y="23"/>
                    <a:pt x="58" y="20"/>
                  </a:cubicBezTo>
                  <a:cubicBezTo>
                    <a:pt x="60" y="19"/>
                    <a:pt x="62" y="17"/>
                    <a:pt x="64" y="16"/>
                  </a:cubicBezTo>
                  <a:cubicBezTo>
                    <a:pt x="66" y="15"/>
                    <a:pt x="68" y="14"/>
                    <a:pt x="70" y="12"/>
                  </a:cubicBezTo>
                  <a:cubicBezTo>
                    <a:pt x="74" y="10"/>
                    <a:pt x="78" y="8"/>
                    <a:pt x="82" y="7"/>
                  </a:cubicBezTo>
                  <a:cubicBezTo>
                    <a:pt x="85" y="5"/>
                    <a:pt x="89" y="5"/>
                    <a:pt x="92" y="4"/>
                  </a:cubicBezTo>
                  <a:cubicBezTo>
                    <a:pt x="95" y="3"/>
                    <a:pt x="98" y="2"/>
                    <a:pt x="100" y="2"/>
                  </a:cubicBezTo>
                  <a:cubicBezTo>
                    <a:pt x="105" y="1"/>
                    <a:pt x="107" y="0"/>
                    <a:pt x="107" y="0"/>
                  </a:cubicBezTo>
                  <a:cubicBezTo>
                    <a:pt x="107" y="0"/>
                    <a:pt x="105" y="1"/>
                    <a:pt x="100" y="3"/>
                  </a:cubicBezTo>
                  <a:cubicBezTo>
                    <a:pt x="98" y="4"/>
                    <a:pt x="96" y="5"/>
                    <a:pt x="93" y="6"/>
                  </a:cubicBezTo>
                  <a:cubicBezTo>
                    <a:pt x="90" y="7"/>
                    <a:pt x="87" y="9"/>
                    <a:pt x="84" y="11"/>
                  </a:cubicBezTo>
                  <a:cubicBezTo>
                    <a:pt x="80" y="13"/>
                    <a:pt x="77" y="15"/>
                    <a:pt x="74" y="18"/>
                  </a:cubicBezTo>
                  <a:cubicBezTo>
                    <a:pt x="72" y="19"/>
                    <a:pt x="70" y="21"/>
                    <a:pt x="69" y="22"/>
                  </a:cubicBezTo>
                  <a:cubicBezTo>
                    <a:pt x="67" y="24"/>
                    <a:pt x="65" y="25"/>
                    <a:pt x="64" y="27"/>
                  </a:cubicBezTo>
                  <a:cubicBezTo>
                    <a:pt x="60" y="30"/>
                    <a:pt x="57" y="34"/>
                    <a:pt x="54" y="38"/>
                  </a:cubicBezTo>
                  <a:cubicBezTo>
                    <a:pt x="52" y="42"/>
                    <a:pt x="49" y="46"/>
                    <a:pt x="47" y="50"/>
                  </a:cubicBezTo>
                  <a:cubicBezTo>
                    <a:pt x="37" y="68"/>
                    <a:pt x="32" y="87"/>
                    <a:pt x="30" y="101"/>
                  </a:cubicBezTo>
                  <a:cubicBezTo>
                    <a:pt x="29" y="108"/>
                    <a:pt x="28" y="115"/>
                    <a:pt x="28" y="119"/>
                  </a:cubicBezTo>
                  <a:cubicBezTo>
                    <a:pt x="28" y="121"/>
                    <a:pt x="28" y="122"/>
                    <a:pt x="28" y="123"/>
                  </a:cubicBezTo>
                  <a:cubicBezTo>
                    <a:pt x="28" y="124"/>
                    <a:pt x="28" y="125"/>
                    <a:pt x="28" y="125"/>
                  </a:cubicBezTo>
                  <a:lnTo>
                    <a:pt x="0" y="123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24" name="Freeform 239"/>
            <p:cNvSpPr>
              <a:spLocks/>
            </p:cNvSpPr>
            <p:nvPr/>
          </p:nvSpPr>
          <p:spPr bwMode="auto">
            <a:xfrm>
              <a:off x="1955801" y="6188076"/>
              <a:ext cx="446088" cy="550863"/>
            </a:xfrm>
            <a:custGeom>
              <a:avLst/>
              <a:gdLst>
                <a:gd name="T0" fmla="*/ 2147483646 w 107"/>
                <a:gd name="T1" fmla="*/ 2147483646 h 125"/>
                <a:gd name="T2" fmla="*/ 2147483646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0 w 107"/>
                <a:gd name="T25" fmla="*/ 0 h 125"/>
                <a:gd name="T26" fmla="*/ 2147483646 w 107"/>
                <a:gd name="T27" fmla="*/ 2147483646 h 125"/>
                <a:gd name="T28" fmla="*/ 2147483646 w 107"/>
                <a:gd name="T29" fmla="*/ 2147483646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2147483646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79" y="125"/>
                  </a:moveTo>
                  <a:cubicBezTo>
                    <a:pt x="79" y="125"/>
                    <a:pt x="79" y="124"/>
                    <a:pt x="79" y="123"/>
                  </a:cubicBezTo>
                  <a:cubicBezTo>
                    <a:pt x="79" y="122"/>
                    <a:pt x="79" y="121"/>
                    <a:pt x="79" y="119"/>
                  </a:cubicBezTo>
                  <a:cubicBezTo>
                    <a:pt x="79" y="115"/>
                    <a:pt x="78" y="108"/>
                    <a:pt x="77" y="101"/>
                  </a:cubicBezTo>
                  <a:cubicBezTo>
                    <a:pt x="75" y="87"/>
                    <a:pt x="70" y="68"/>
                    <a:pt x="60" y="50"/>
                  </a:cubicBezTo>
                  <a:cubicBezTo>
                    <a:pt x="58" y="46"/>
                    <a:pt x="55" y="42"/>
                    <a:pt x="52" y="38"/>
                  </a:cubicBezTo>
                  <a:cubicBezTo>
                    <a:pt x="50" y="34"/>
                    <a:pt x="46" y="30"/>
                    <a:pt x="43" y="27"/>
                  </a:cubicBezTo>
                  <a:cubicBezTo>
                    <a:pt x="42" y="25"/>
                    <a:pt x="40" y="24"/>
                    <a:pt x="38" y="22"/>
                  </a:cubicBezTo>
                  <a:cubicBezTo>
                    <a:pt x="36" y="21"/>
                    <a:pt x="35" y="19"/>
                    <a:pt x="33" y="18"/>
                  </a:cubicBezTo>
                  <a:cubicBezTo>
                    <a:pt x="30" y="15"/>
                    <a:pt x="26" y="13"/>
                    <a:pt x="23" y="11"/>
                  </a:cubicBezTo>
                  <a:cubicBezTo>
                    <a:pt x="20" y="9"/>
                    <a:pt x="17" y="7"/>
                    <a:pt x="14" y="6"/>
                  </a:cubicBezTo>
                  <a:cubicBezTo>
                    <a:pt x="11" y="5"/>
                    <a:pt x="8" y="4"/>
                    <a:pt x="6" y="3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1"/>
                    <a:pt x="7" y="2"/>
                  </a:cubicBezTo>
                  <a:cubicBezTo>
                    <a:pt x="9" y="2"/>
                    <a:pt x="12" y="3"/>
                    <a:pt x="15" y="4"/>
                  </a:cubicBezTo>
                  <a:cubicBezTo>
                    <a:pt x="18" y="5"/>
                    <a:pt x="21" y="5"/>
                    <a:pt x="25" y="7"/>
                  </a:cubicBezTo>
                  <a:cubicBezTo>
                    <a:pt x="29" y="8"/>
                    <a:pt x="33" y="10"/>
                    <a:pt x="37" y="12"/>
                  </a:cubicBezTo>
                  <a:cubicBezTo>
                    <a:pt x="39" y="14"/>
                    <a:pt x="41" y="15"/>
                    <a:pt x="43" y="16"/>
                  </a:cubicBezTo>
                  <a:cubicBezTo>
                    <a:pt x="45" y="17"/>
                    <a:pt x="47" y="19"/>
                    <a:pt x="49" y="20"/>
                  </a:cubicBezTo>
                  <a:cubicBezTo>
                    <a:pt x="53" y="23"/>
                    <a:pt x="57" y="27"/>
                    <a:pt x="61" y="30"/>
                  </a:cubicBezTo>
                  <a:cubicBezTo>
                    <a:pt x="65" y="34"/>
                    <a:pt x="68" y="38"/>
                    <a:pt x="72" y="42"/>
                  </a:cubicBezTo>
                  <a:cubicBezTo>
                    <a:pt x="75" y="47"/>
                    <a:pt x="78" y="51"/>
                    <a:pt x="81" y="56"/>
                  </a:cubicBezTo>
                  <a:cubicBezTo>
                    <a:pt x="84" y="60"/>
                    <a:pt x="87" y="65"/>
                    <a:pt x="89" y="70"/>
                  </a:cubicBezTo>
                  <a:cubicBezTo>
                    <a:pt x="94" y="79"/>
                    <a:pt x="97" y="88"/>
                    <a:pt x="100" y="96"/>
                  </a:cubicBezTo>
                  <a:cubicBezTo>
                    <a:pt x="103" y="103"/>
                    <a:pt x="104" y="110"/>
                    <a:pt x="105" y="115"/>
                  </a:cubicBezTo>
                  <a:cubicBezTo>
                    <a:pt x="106" y="117"/>
                    <a:pt x="106" y="119"/>
                    <a:pt x="107" y="121"/>
                  </a:cubicBezTo>
                  <a:cubicBezTo>
                    <a:pt x="107" y="122"/>
                    <a:pt x="107" y="123"/>
                    <a:pt x="107" y="123"/>
                  </a:cubicBezTo>
                  <a:lnTo>
                    <a:pt x="79" y="12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25" name="Freeform 240"/>
            <p:cNvSpPr>
              <a:spLocks/>
            </p:cNvSpPr>
            <p:nvPr/>
          </p:nvSpPr>
          <p:spPr bwMode="auto">
            <a:xfrm>
              <a:off x="2263776" y="6430964"/>
              <a:ext cx="458788" cy="307975"/>
            </a:xfrm>
            <a:custGeom>
              <a:avLst/>
              <a:gdLst>
                <a:gd name="T0" fmla="*/ 0 w 110"/>
                <a:gd name="T1" fmla="*/ 2147483646 h 70"/>
                <a:gd name="T2" fmla="*/ 0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0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2147483646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2147483646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0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0" y="65"/>
                  </a:moveTo>
                  <a:cubicBezTo>
                    <a:pt x="0" y="65"/>
                    <a:pt x="0" y="64"/>
                    <a:pt x="0" y="63"/>
                  </a:cubicBezTo>
                  <a:cubicBezTo>
                    <a:pt x="1" y="62"/>
                    <a:pt x="1" y="62"/>
                    <a:pt x="1" y="61"/>
                  </a:cubicBezTo>
                  <a:cubicBezTo>
                    <a:pt x="1" y="60"/>
                    <a:pt x="2" y="59"/>
                    <a:pt x="2" y="58"/>
                  </a:cubicBezTo>
                  <a:cubicBezTo>
                    <a:pt x="3" y="56"/>
                    <a:pt x="4" y="54"/>
                    <a:pt x="5" y="51"/>
                  </a:cubicBezTo>
                  <a:cubicBezTo>
                    <a:pt x="6" y="49"/>
                    <a:pt x="8" y="46"/>
                    <a:pt x="10" y="43"/>
                  </a:cubicBezTo>
                  <a:cubicBezTo>
                    <a:pt x="11" y="40"/>
                    <a:pt x="14" y="37"/>
                    <a:pt x="16" y="34"/>
                  </a:cubicBezTo>
                  <a:cubicBezTo>
                    <a:pt x="19" y="31"/>
                    <a:pt x="21" y="28"/>
                    <a:pt x="24" y="26"/>
                  </a:cubicBezTo>
                  <a:cubicBezTo>
                    <a:pt x="26" y="24"/>
                    <a:pt x="27" y="23"/>
                    <a:pt x="29" y="21"/>
                  </a:cubicBezTo>
                  <a:cubicBezTo>
                    <a:pt x="31" y="20"/>
                    <a:pt x="32" y="19"/>
                    <a:pt x="34" y="17"/>
                  </a:cubicBezTo>
                  <a:cubicBezTo>
                    <a:pt x="36" y="16"/>
                    <a:pt x="38" y="15"/>
                    <a:pt x="40" y="14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9" y="9"/>
                    <a:pt x="53" y="7"/>
                    <a:pt x="57" y="6"/>
                  </a:cubicBezTo>
                  <a:cubicBezTo>
                    <a:pt x="61" y="5"/>
                    <a:pt x="65" y="4"/>
                    <a:pt x="69" y="3"/>
                  </a:cubicBezTo>
                  <a:cubicBezTo>
                    <a:pt x="73" y="2"/>
                    <a:pt x="76" y="2"/>
                    <a:pt x="80" y="1"/>
                  </a:cubicBezTo>
                  <a:cubicBezTo>
                    <a:pt x="83" y="1"/>
                    <a:pt x="87" y="1"/>
                    <a:pt x="90" y="1"/>
                  </a:cubicBezTo>
                  <a:cubicBezTo>
                    <a:pt x="91" y="1"/>
                    <a:pt x="93" y="0"/>
                    <a:pt x="94" y="0"/>
                  </a:cubicBezTo>
                  <a:cubicBezTo>
                    <a:pt x="95" y="0"/>
                    <a:pt x="97" y="1"/>
                    <a:pt x="98" y="1"/>
                  </a:cubicBezTo>
                  <a:cubicBezTo>
                    <a:pt x="100" y="1"/>
                    <a:pt x="102" y="1"/>
                    <a:pt x="104" y="1"/>
                  </a:cubicBezTo>
                  <a:cubicBezTo>
                    <a:pt x="108" y="1"/>
                    <a:pt x="110" y="1"/>
                    <a:pt x="110" y="1"/>
                  </a:cubicBezTo>
                  <a:cubicBezTo>
                    <a:pt x="110" y="1"/>
                    <a:pt x="108" y="2"/>
                    <a:pt x="104" y="2"/>
                  </a:cubicBezTo>
                  <a:cubicBezTo>
                    <a:pt x="103" y="2"/>
                    <a:pt x="100" y="3"/>
                    <a:pt x="98" y="3"/>
                  </a:cubicBezTo>
                  <a:cubicBezTo>
                    <a:pt x="97" y="3"/>
                    <a:pt x="96" y="4"/>
                    <a:pt x="94" y="4"/>
                  </a:cubicBezTo>
                  <a:cubicBezTo>
                    <a:pt x="93" y="4"/>
                    <a:pt x="92" y="5"/>
                    <a:pt x="90" y="5"/>
                  </a:cubicBezTo>
                  <a:cubicBezTo>
                    <a:pt x="87" y="6"/>
                    <a:pt x="84" y="6"/>
                    <a:pt x="81" y="7"/>
                  </a:cubicBezTo>
                  <a:cubicBezTo>
                    <a:pt x="78" y="9"/>
                    <a:pt x="75" y="10"/>
                    <a:pt x="71" y="11"/>
                  </a:cubicBezTo>
                  <a:cubicBezTo>
                    <a:pt x="68" y="13"/>
                    <a:pt x="65" y="15"/>
                    <a:pt x="62" y="16"/>
                  </a:cubicBezTo>
                  <a:cubicBezTo>
                    <a:pt x="59" y="18"/>
                    <a:pt x="56" y="20"/>
                    <a:pt x="53" y="2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7" y="27"/>
                    <a:pt x="46" y="29"/>
                    <a:pt x="45" y="30"/>
                  </a:cubicBezTo>
                  <a:cubicBezTo>
                    <a:pt x="44" y="31"/>
                    <a:pt x="43" y="33"/>
                    <a:pt x="42" y="34"/>
                  </a:cubicBezTo>
                  <a:cubicBezTo>
                    <a:pt x="41" y="35"/>
                    <a:pt x="40" y="37"/>
                    <a:pt x="39" y="38"/>
                  </a:cubicBezTo>
                  <a:cubicBezTo>
                    <a:pt x="37" y="41"/>
                    <a:pt x="35" y="44"/>
                    <a:pt x="34" y="46"/>
                  </a:cubicBezTo>
                  <a:cubicBezTo>
                    <a:pt x="33" y="49"/>
                    <a:pt x="31" y="51"/>
                    <a:pt x="31" y="54"/>
                  </a:cubicBezTo>
                  <a:cubicBezTo>
                    <a:pt x="30" y="56"/>
                    <a:pt x="29" y="59"/>
                    <a:pt x="29" y="61"/>
                  </a:cubicBezTo>
                  <a:cubicBezTo>
                    <a:pt x="28" y="62"/>
                    <a:pt x="28" y="64"/>
                    <a:pt x="28" y="66"/>
                  </a:cubicBezTo>
                  <a:cubicBezTo>
                    <a:pt x="28" y="66"/>
                    <a:pt x="28" y="67"/>
                    <a:pt x="28" y="67"/>
                  </a:cubicBezTo>
                  <a:cubicBezTo>
                    <a:pt x="27" y="68"/>
                    <a:pt x="28" y="68"/>
                    <a:pt x="27" y="68"/>
                  </a:cubicBezTo>
                  <a:cubicBezTo>
                    <a:pt x="27" y="69"/>
                    <a:pt x="27" y="70"/>
                    <a:pt x="27" y="7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26" name="Freeform 241"/>
            <p:cNvSpPr>
              <a:spLocks/>
            </p:cNvSpPr>
            <p:nvPr/>
          </p:nvSpPr>
          <p:spPr bwMode="auto">
            <a:xfrm>
              <a:off x="1905001" y="6430964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2147483646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0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0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2147483646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83" y="70"/>
                  </a:moveTo>
                  <a:cubicBezTo>
                    <a:pt x="83" y="70"/>
                    <a:pt x="83" y="69"/>
                    <a:pt x="83" y="68"/>
                  </a:cubicBezTo>
                  <a:cubicBezTo>
                    <a:pt x="83" y="68"/>
                    <a:pt x="83" y="68"/>
                    <a:pt x="83" y="67"/>
                  </a:cubicBezTo>
                  <a:cubicBezTo>
                    <a:pt x="82" y="67"/>
                    <a:pt x="82" y="66"/>
                    <a:pt x="82" y="66"/>
                  </a:cubicBezTo>
                  <a:cubicBezTo>
                    <a:pt x="82" y="64"/>
                    <a:pt x="82" y="62"/>
                    <a:pt x="81" y="61"/>
                  </a:cubicBezTo>
                  <a:cubicBezTo>
                    <a:pt x="81" y="59"/>
                    <a:pt x="80" y="56"/>
                    <a:pt x="79" y="54"/>
                  </a:cubicBezTo>
                  <a:cubicBezTo>
                    <a:pt x="79" y="51"/>
                    <a:pt x="77" y="49"/>
                    <a:pt x="76" y="46"/>
                  </a:cubicBezTo>
                  <a:cubicBezTo>
                    <a:pt x="75" y="44"/>
                    <a:pt x="73" y="41"/>
                    <a:pt x="71" y="38"/>
                  </a:cubicBezTo>
                  <a:cubicBezTo>
                    <a:pt x="70" y="37"/>
                    <a:pt x="69" y="35"/>
                    <a:pt x="68" y="34"/>
                  </a:cubicBezTo>
                  <a:cubicBezTo>
                    <a:pt x="67" y="33"/>
                    <a:pt x="66" y="31"/>
                    <a:pt x="65" y="30"/>
                  </a:cubicBezTo>
                  <a:cubicBezTo>
                    <a:pt x="64" y="29"/>
                    <a:pt x="63" y="27"/>
                    <a:pt x="61" y="2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4" y="20"/>
                    <a:pt x="51" y="18"/>
                    <a:pt x="48" y="16"/>
                  </a:cubicBezTo>
                  <a:cubicBezTo>
                    <a:pt x="45" y="15"/>
                    <a:pt x="42" y="13"/>
                    <a:pt x="39" y="11"/>
                  </a:cubicBezTo>
                  <a:cubicBezTo>
                    <a:pt x="35" y="10"/>
                    <a:pt x="32" y="9"/>
                    <a:pt x="29" y="7"/>
                  </a:cubicBezTo>
                  <a:cubicBezTo>
                    <a:pt x="26" y="6"/>
                    <a:pt x="23" y="6"/>
                    <a:pt x="20" y="5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4" y="4"/>
                    <a:pt x="13" y="3"/>
                    <a:pt x="12" y="3"/>
                  </a:cubicBezTo>
                  <a:cubicBezTo>
                    <a:pt x="10" y="3"/>
                    <a:pt x="8" y="2"/>
                    <a:pt x="6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1"/>
                    <a:pt x="15" y="0"/>
                    <a:pt x="16" y="0"/>
                  </a:cubicBezTo>
                  <a:cubicBezTo>
                    <a:pt x="17" y="0"/>
                    <a:pt x="19" y="1"/>
                    <a:pt x="20" y="1"/>
                  </a:cubicBezTo>
                  <a:cubicBezTo>
                    <a:pt x="23" y="1"/>
                    <a:pt x="27" y="1"/>
                    <a:pt x="30" y="1"/>
                  </a:cubicBezTo>
                  <a:cubicBezTo>
                    <a:pt x="34" y="2"/>
                    <a:pt x="37" y="2"/>
                    <a:pt x="41" y="3"/>
                  </a:cubicBezTo>
                  <a:cubicBezTo>
                    <a:pt x="45" y="4"/>
                    <a:pt x="49" y="5"/>
                    <a:pt x="53" y="6"/>
                  </a:cubicBezTo>
                  <a:cubicBezTo>
                    <a:pt x="57" y="7"/>
                    <a:pt x="61" y="9"/>
                    <a:pt x="65" y="11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2" y="15"/>
                    <a:pt x="74" y="16"/>
                    <a:pt x="76" y="17"/>
                  </a:cubicBezTo>
                  <a:cubicBezTo>
                    <a:pt x="78" y="19"/>
                    <a:pt x="79" y="20"/>
                    <a:pt x="81" y="21"/>
                  </a:cubicBezTo>
                  <a:cubicBezTo>
                    <a:pt x="83" y="23"/>
                    <a:pt x="84" y="24"/>
                    <a:pt x="86" y="26"/>
                  </a:cubicBezTo>
                  <a:cubicBezTo>
                    <a:pt x="89" y="28"/>
                    <a:pt x="91" y="31"/>
                    <a:pt x="94" y="34"/>
                  </a:cubicBezTo>
                  <a:cubicBezTo>
                    <a:pt x="96" y="37"/>
                    <a:pt x="99" y="40"/>
                    <a:pt x="100" y="43"/>
                  </a:cubicBezTo>
                  <a:cubicBezTo>
                    <a:pt x="102" y="46"/>
                    <a:pt x="104" y="49"/>
                    <a:pt x="105" y="51"/>
                  </a:cubicBezTo>
                  <a:cubicBezTo>
                    <a:pt x="106" y="54"/>
                    <a:pt x="107" y="56"/>
                    <a:pt x="108" y="58"/>
                  </a:cubicBezTo>
                  <a:cubicBezTo>
                    <a:pt x="108" y="59"/>
                    <a:pt x="109" y="60"/>
                    <a:pt x="109" y="61"/>
                  </a:cubicBezTo>
                  <a:cubicBezTo>
                    <a:pt x="109" y="62"/>
                    <a:pt x="110" y="62"/>
                    <a:pt x="110" y="63"/>
                  </a:cubicBezTo>
                  <a:cubicBezTo>
                    <a:pt x="110" y="64"/>
                    <a:pt x="110" y="65"/>
                    <a:pt x="110" y="65"/>
                  </a:cubicBezTo>
                  <a:lnTo>
                    <a:pt x="83" y="70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27" name="Freeform 242"/>
            <p:cNvSpPr>
              <a:spLocks/>
            </p:cNvSpPr>
            <p:nvPr/>
          </p:nvSpPr>
          <p:spPr bwMode="auto">
            <a:xfrm>
              <a:off x="2255838" y="6134101"/>
              <a:ext cx="128588" cy="517525"/>
            </a:xfrm>
            <a:custGeom>
              <a:avLst/>
              <a:gdLst>
                <a:gd name="T0" fmla="*/ 0 w 31"/>
                <a:gd name="T1" fmla="*/ 2147483646 h 117"/>
                <a:gd name="T2" fmla="*/ 2147483646 w 31"/>
                <a:gd name="T3" fmla="*/ 2147483646 h 117"/>
                <a:gd name="T4" fmla="*/ 2147483646 w 31"/>
                <a:gd name="T5" fmla="*/ 2147483646 h 117"/>
                <a:gd name="T6" fmla="*/ 2147483646 w 31"/>
                <a:gd name="T7" fmla="*/ 2147483646 h 117"/>
                <a:gd name="T8" fmla="*/ 2147483646 w 31"/>
                <a:gd name="T9" fmla="*/ 2147483646 h 117"/>
                <a:gd name="T10" fmla="*/ 2147483646 w 31"/>
                <a:gd name="T11" fmla="*/ 2147483646 h 117"/>
                <a:gd name="T12" fmla="*/ 2147483646 w 31"/>
                <a:gd name="T13" fmla="*/ 2147483646 h 117"/>
                <a:gd name="T14" fmla="*/ 2147483646 w 31"/>
                <a:gd name="T15" fmla="*/ 2147483646 h 117"/>
                <a:gd name="T16" fmla="*/ 2147483646 w 31"/>
                <a:gd name="T17" fmla="*/ 0 h 117"/>
                <a:gd name="T18" fmla="*/ 2147483646 w 31"/>
                <a:gd name="T19" fmla="*/ 0 h 117"/>
                <a:gd name="T20" fmla="*/ 2147483646 w 31"/>
                <a:gd name="T21" fmla="*/ 2147483646 h 117"/>
                <a:gd name="T22" fmla="*/ 2147483646 w 31"/>
                <a:gd name="T23" fmla="*/ 2147483646 h 117"/>
                <a:gd name="T24" fmla="*/ 2147483646 w 31"/>
                <a:gd name="T25" fmla="*/ 2147483646 h 117"/>
                <a:gd name="T26" fmla="*/ 2147483646 w 31"/>
                <a:gd name="T27" fmla="*/ 2147483646 h 117"/>
                <a:gd name="T28" fmla="*/ 2147483646 w 31"/>
                <a:gd name="T29" fmla="*/ 2147483646 h 117"/>
                <a:gd name="T30" fmla="*/ 2147483646 w 31"/>
                <a:gd name="T31" fmla="*/ 2147483646 h 117"/>
                <a:gd name="T32" fmla="*/ 2147483646 w 31"/>
                <a:gd name="T33" fmla="*/ 2147483646 h 117"/>
                <a:gd name="T34" fmla="*/ 2147483646 w 31"/>
                <a:gd name="T35" fmla="*/ 2147483646 h 117"/>
                <a:gd name="T36" fmla="*/ 2147483646 w 31"/>
                <a:gd name="T37" fmla="*/ 2147483646 h 117"/>
                <a:gd name="T38" fmla="*/ 0 w 31"/>
                <a:gd name="T39" fmla="*/ 2147483646 h 11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1"/>
                <a:gd name="T61" fmla="*/ 0 h 117"/>
                <a:gd name="T62" fmla="*/ 31 w 31"/>
                <a:gd name="T63" fmla="*/ 117 h 11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1" h="117">
                  <a:moveTo>
                    <a:pt x="0" y="117"/>
                  </a:moveTo>
                  <a:cubicBezTo>
                    <a:pt x="0" y="117"/>
                    <a:pt x="0" y="115"/>
                    <a:pt x="1" y="112"/>
                  </a:cubicBezTo>
                  <a:cubicBezTo>
                    <a:pt x="1" y="108"/>
                    <a:pt x="1" y="103"/>
                    <a:pt x="1" y="98"/>
                  </a:cubicBezTo>
                  <a:cubicBezTo>
                    <a:pt x="2" y="86"/>
                    <a:pt x="3" y="70"/>
                    <a:pt x="6" y="55"/>
                  </a:cubicBezTo>
                  <a:cubicBezTo>
                    <a:pt x="8" y="47"/>
                    <a:pt x="9" y="40"/>
                    <a:pt x="12" y="33"/>
                  </a:cubicBezTo>
                  <a:cubicBezTo>
                    <a:pt x="14" y="26"/>
                    <a:pt x="17" y="20"/>
                    <a:pt x="19" y="15"/>
                  </a:cubicBezTo>
                  <a:cubicBezTo>
                    <a:pt x="21" y="12"/>
                    <a:pt x="22" y="10"/>
                    <a:pt x="24" y="8"/>
                  </a:cubicBezTo>
                  <a:cubicBezTo>
                    <a:pt x="25" y="6"/>
                    <a:pt x="26" y="4"/>
                    <a:pt x="27" y="3"/>
                  </a:cubicBezTo>
                  <a:cubicBezTo>
                    <a:pt x="29" y="2"/>
                    <a:pt x="30" y="1"/>
                    <a:pt x="3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1" y="0"/>
                    <a:pt x="31" y="1"/>
                  </a:cubicBezTo>
                  <a:cubicBezTo>
                    <a:pt x="30" y="1"/>
                    <a:pt x="29" y="2"/>
                    <a:pt x="28" y="4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5" y="11"/>
                    <a:pt x="24" y="14"/>
                    <a:pt x="23" y="16"/>
                  </a:cubicBezTo>
                  <a:cubicBezTo>
                    <a:pt x="22" y="21"/>
                    <a:pt x="21" y="28"/>
                    <a:pt x="20" y="35"/>
                  </a:cubicBezTo>
                  <a:cubicBezTo>
                    <a:pt x="20" y="42"/>
                    <a:pt x="20" y="49"/>
                    <a:pt x="20" y="56"/>
                  </a:cubicBezTo>
                  <a:cubicBezTo>
                    <a:pt x="21" y="71"/>
                    <a:pt x="23" y="85"/>
                    <a:pt x="25" y="96"/>
                  </a:cubicBezTo>
                  <a:cubicBezTo>
                    <a:pt x="26" y="102"/>
                    <a:pt x="27" y="106"/>
                    <a:pt x="27" y="109"/>
                  </a:cubicBezTo>
                  <a:cubicBezTo>
                    <a:pt x="28" y="112"/>
                    <a:pt x="28" y="114"/>
                    <a:pt x="28" y="114"/>
                  </a:cubicBezTo>
                  <a:lnTo>
                    <a:pt x="0" y="117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28" name="Freeform 243"/>
            <p:cNvSpPr>
              <a:spLocks/>
            </p:cNvSpPr>
            <p:nvPr/>
          </p:nvSpPr>
          <p:spPr bwMode="auto">
            <a:xfrm>
              <a:off x="2605088" y="6294439"/>
              <a:ext cx="358775" cy="382588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29" name="Oval 244"/>
            <p:cNvSpPr>
              <a:spLocks noChangeArrowheads="1"/>
            </p:cNvSpPr>
            <p:nvPr/>
          </p:nvSpPr>
          <p:spPr bwMode="auto">
            <a:xfrm>
              <a:off x="2722563" y="6421439"/>
              <a:ext cx="125413" cy="1333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30" name="Oval 245"/>
            <p:cNvSpPr>
              <a:spLocks noChangeArrowheads="1"/>
            </p:cNvSpPr>
            <p:nvPr/>
          </p:nvSpPr>
          <p:spPr bwMode="auto">
            <a:xfrm>
              <a:off x="2743201" y="6443664"/>
              <a:ext cx="84138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31" name="Freeform 246"/>
            <p:cNvSpPr>
              <a:spLocks/>
            </p:cNvSpPr>
            <p:nvPr/>
          </p:nvSpPr>
          <p:spPr bwMode="auto">
            <a:xfrm>
              <a:off x="2605088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32" name="Oval 247"/>
            <p:cNvSpPr>
              <a:spLocks noChangeArrowheads="1"/>
            </p:cNvSpPr>
            <p:nvPr/>
          </p:nvSpPr>
          <p:spPr bwMode="auto">
            <a:xfrm>
              <a:off x="2722563" y="6069014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33" name="Oval 248"/>
            <p:cNvSpPr>
              <a:spLocks noChangeArrowheads="1"/>
            </p:cNvSpPr>
            <p:nvPr/>
          </p:nvSpPr>
          <p:spPr bwMode="auto">
            <a:xfrm>
              <a:off x="2743201" y="6091239"/>
              <a:ext cx="84138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34" name="Freeform 249"/>
            <p:cNvSpPr>
              <a:spLocks/>
            </p:cNvSpPr>
            <p:nvPr/>
          </p:nvSpPr>
          <p:spPr bwMode="auto">
            <a:xfrm>
              <a:off x="2205038" y="5834064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35" name="Oval 250"/>
            <p:cNvSpPr>
              <a:spLocks noChangeArrowheads="1"/>
            </p:cNvSpPr>
            <p:nvPr/>
          </p:nvSpPr>
          <p:spPr bwMode="auto">
            <a:xfrm>
              <a:off x="2322513" y="5962651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36" name="Freeform 252"/>
            <p:cNvSpPr>
              <a:spLocks/>
            </p:cNvSpPr>
            <p:nvPr/>
          </p:nvSpPr>
          <p:spPr bwMode="auto">
            <a:xfrm>
              <a:off x="1738313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37" name="Oval 253"/>
            <p:cNvSpPr>
              <a:spLocks noChangeArrowheads="1"/>
            </p:cNvSpPr>
            <p:nvPr/>
          </p:nvSpPr>
          <p:spPr bwMode="auto">
            <a:xfrm>
              <a:off x="1855788" y="6069014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38" name="Oval 254"/>
            <p:cNvSpPr>
              <a:spLocks noChangeArrowheads="1"/>
            </p:cNvSpPr>
            <p:nvPr/>
          </p:nvSpPr>
          <p:spPr bwMode="auto">
            <a:xfrm>
              <a:off x="1876426" y="6091239"/>
              <a:ext cx="82550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39" name="Freeform 255"/>
            <p:cNvSpPr>
              <a:spLocks/>
            </p:cNvSpPr>
            <p:nvPr/>
          </p:nvSpPr>
          <p:spPr bwMode="auto">
            <a:xfrm>
              <a:off x="1638301" y="6205539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40" name="Oval 256"/>
            <p:cNvSpPr>
              <a:spLocks noChangeArrowheads="1"/>
            </p:cNvSpPr>
            <p:nvPr/>
          </p:nvSpPr>
          <p:spPr bwMode="auto">
            <a:xfrm>
              <a:off x="1755776" y="6334126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41" name="Oval 257"/>
            <p:cNvSpPr>
              <a:spLocks noChangeArrowheads="1"/>
            </p:cNvSpPr>
            <p:nvPr/>
          </p:nvSpPr>
          <p:spPr bwMode="auto">
            <a:xfrm>
              <a:off x="1776413" y="6354764"/>
              <a:ext cx="82550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042" name="Freeform 259"/>
            <p:cNvSpPr>
              <a:spLocks/>
            </p:cNvSpPr>
            <p:nvPr/>
          </p:nvSpPr>
          <p:spPr bwMode="auto">
            <a:xfrm>
              <a:off x="11047414" y="5583239"/>
              <a:ext cx="204788" cy="1147763"/>
            </a:xfrm>
            <a:custGeom>
              <a:avLst/>
              <a:gdLst>
                <a:gd name="T0" fmla="*/ 2147483646 w 129"/>
                <a:gd name="T1" fmla="*/ 2147483646 h 723"/>
                <a:gd name="T2" fmla="*/ 0 w 129"/>
                <a:gd name="T3" fmla="*/ 2147483646 h 723"/>
                <a:gd name="T4" fmla="*/ 2147483646 w 129"/>
                <a:gd name="T5" fmla="*/ 2147483646 h 723"/>
                <a:gd name="T6" fmla="*/ 2147483646 w 129"/>
                <a:gd name="T7" fmla="*/ 0 h 723"/>
                <a:gd name="T8" fmla="*/ 2147483646 w 129"/>
                <a:gd name="T9" fmla="*/ 2147483646 h 7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9"/>
                <a:gd name="T16" fmla="*/ 0 h 723"/>
                <a:gd name="T17" fmla="*/ 129 w 129"/>
                <a:gd name="T18" fmla="*/ 723 h 7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9" h="723">
                  <a:moveTo>
                    <a:pt x="27" y="61"/>
                  </a:moveTo>
                  <a:lnTo>
                    <a:pt x="0" y="712"/>
                  </a:lnTo>
                  <a:lnTo>
                    <a:pt x="129" y="723"/>
                  </a:lnTo>
                  <a:lnTo>
                    <a:pt x="98" y="0"/>
                  </a:lnTo>
                  <a:lnTo>
                    <a:pt x="27" y="6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43" name="Freeform 262"/>
            <p:cNvSpPr>
              <a:spLocks/>
            </p:cNvSpPr>
            <p:nvPr/>
          </p:nvSpPr>
          <p:spPr bwMode="auto">
            <a:xfrm>
              <a:off x="11214101" y="5913439"/>
              <a:ext cx="30163" cy="596900"/>
            </a:xfrm>
            <a:custGeom>
              <a:avLst/>
              <a:gdLst>
                <a:gd name="T0" fmla="*/ 0 w 7"/>
                <a:gd name="T1" fmla="*/ 0 h 135"/>
                <a:gd name="T2" fmla="*/ 2147483646 w 7"/>
                <a:gd name="T3" fmla="*/ 2147483646 h 135"/>
                <a:gd name="T4" fmla="*/ 2147483646 w 7"/>
                <a:gd name="T5" fmla="*/ 2147483646 h 135"/>
                <a:gd name="T6" fmla="*/ 0 w 7"/>
                <a:gd name="T7" fmla="*/ 0 h 135"/>
                <a:gd name="T8" fmla="*/ 0 w 7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35"/>
                <a:gd name="T17" fmla="*/ 7 w 7"/>
                <a:gd name="T18" fmla="*/ 135 h 1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35">
                  <a:moveTo>
                    <a:pt x="0" y="0"/>
                  </a:moveTo>
                  <a:cubicBezTo>
                    <a:pt x="7" y="135"/>
                    <a:pt x="7" y="135"/>
                    <a:pt x="7" y="135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44" name="Freeform 263"/>
            <p:cNvSpPr>
              <a:spLocks/>
            </p:cNvSpPr>
            <p:nvPr/>
          </p:nvSpPr>
          <p:spPr bwMode="auto">
            <a:xfrm>
              <a:off x="11244264" y="6510339"/>
              <a:ext cx="3175" cy="123825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0 h 28"/>
                <a:gd name="T4" fmla="*/ 2147483646 w 1"/>
                <a:gd name="T5" fmla="*/ 2147483646 h 28"/>
                <a:gd name="T6" fmla="*/ 2147483646 w 1"/>
                <a:gd name="T7" fmla="*/ 2147483646 h 28"/>
                <a:gd name="T8" fmla="*/ 0 w 1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8"/>
                <a:gd name="T17" fmla="*/ 1 w 1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45" name="Freeform 264"/>
            <p:cNvSpPr>
              <a:spLocks/>
            </p:cNvSpPr>
            <p:nvPr/>
          </p:nvSpPr>
          <p:spPr bwMode="auto">
            <a:xfrm>
              <a:off x="11247439" y="6634164"/>
              <a:ext cx="4763" cy="96838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0 h 22"/>
                <a:gd name="T4" fmla="*/ 2147483646 w 1"/>
                <a:gd name="T5" fmla="*/ 2147483646 h 22"/>
                <a:gd name="T6" fmla="*/ 0 w 1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22"/>
                <a:gd name="T14" fmla="*/ 1 w 1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2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46" name="Freeform 265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47" name="Freeform 266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48" name="Freeform 267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49" name="Freeform 268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50" name="Freeform 269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51" name="Freeform 270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52" name="Freeform 283"/>
            <p:cNvSpPr>
              <a:spLocks/>
            </p:cNvSpPr>
            <p:nvPr/>
          </p:nvSpPr>
          <p:spPr bwMode="auto">
            <a:xfrm>
              <a:off x="1296988" y="5318126"/>
              <a:ext cx="195263" cy="1500188"/>
            </a:xfrm>
            <a:custGeom>
              <a:avLst/>
              <a:gdLst>
                <a:gd name="T0" fmla="*/ 2147483646 w 123"/>
                <a:gd name="T1" fmla="*/ 0 h 945"/>
                <a:gd name="T2" fmla="*/ 0 w 123"/>
                <a:gd name="T3" fmla="*/ 2147483646 h 945"/>
                <a:gd name="T4" fmla="*/ 2147483646 w 123"/>
                <a:gd name="T5" fmla="*/ 2147483646 h 945"/>
                <a:gd name="T6" fmla="*/ 2147483646 w 123"/>
                <a:gd name="T7" fmla="*/ 0 h 945"/>
                <a:gd name="T8" fmla="*/ 2147483646 w 123"/>
                <a:gd name="T9" fmla="*/ 0 h 9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3"/>
                <a:gd name="T16" fmla="*/ 0 h 945"/>
                <a:gd name="T17" fmla="*/ 123 w 123"/>
                <a:gd name="T18" fmla="*/ 945 h 9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3" h="945">
                  <a:moveTo>
                    <a:pt x="23" y="0"/>
                  </a:moveTo>
                  <a:lnTo>
                    <a:pt x="0" y="934"/>
                  </a:lnTo>
                  <a:lnTo>
                    <a:pt x="123" y="945"/>
                  </a:lnTo>
                  <a:lnTo>
                    <a:pt x="100" y="0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53" name="Freeform 327"/>
            <p:cNvSpPr>
              <a:spLocks/>
            </p:cNvSpPr>
            <p:nvPr/>
          </p:nvSpPr>
          <p:spPr bwMode="auto">
            <a:xfrm>
              <a:off x="8234364" y="6275389"/>
              <a:ext cx="479425" cy="557213"/>
            </a:xfrm>
            <a:custGeom>
              <a:avLst/>
              <a:gdLst>
                <a:gd name="T0" fmla="*/ 0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2147483646 w 115"/>
                <a:gd name="T27" fmla="*/ 2147483646 h 126"/>
                <a:gd name="T28" fmla="*/ 2147483646 w 115"/>
                <a:gd name="T29" fmla="*/ 0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0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0" y="122"/>
                  </a:moveTo>
                  <a:cubicBezTo>
                    <a:pt x="0" y="122"/>
                    <a:pt x="0" y="121"/>
                    <a:pt x="1" y="120"/>
                  </a:cubicBezTo>
                  <a:cubicBezTo>
                    <a:pt x="1" y="118"/>
                    <a:pt x="1" y="116"/>
                    <a:pt x="2" y="114"/>
                  </a:cubicBezTo>
                  <a:cubicBezTo>
                    <a:pt x="3" y="109"/>
                    <a:pt x="5" y="102"/>
                    <a:pt x="9" y="94"/>
                  </a:cubicBezTo>
                  <a:cubicBezTo>
                    <a:pt x="12" y="86"/>
                    <a:pt x="16" y="77"/>
                    <a:pt x="21" y="67"/>
                  </a:cubicBezTo>
                  <a:cubicBezTo>
                    <a:pt x="23" y="63"/>
                    <a:pt x="26" y="58"/>
                    <a:pt x="29" y="53"/>
                  </a:cubicBezTo>
                  <a:cubicBezTo>
                    <a:pt x="33" y="49"/>
                    <a:pt x="36" y="44"/>
                    <a:pt x="40" y="40"/>
                  </a:cubicBezTo>
                  <a:cubicBezTo>
                    <a:pt x="43" y="36"/>
                    <a:pt x="47" y="32"/>
                    <a:pt x="51" y="28"/>
                  </a:cubicBezTo>
                  <a:cubicBezTo>
                    <a:pt x="56" y="24"/>
                    <a:pt x="60" y="21"/>
                    <a:pt x="64" y="18"/>
                  </a:cubicBezTo>
                  <a:cubicBezTo>
                    <a:pt x="66" y="17"/>
                    <a:pt x="69" y="15"/>
                    <a:pt x="71" y="14"/>
                  </a:cubicBezTo>
                  <a:cubicBezTo>
                    <a:pt x="73" y="13"/>
                    <a:pt x="75" y="12"/>
                    <a:pt x="77" y="10"/>
                  </a:cubicBezTo>
                  <a:cubicBezTo>
                    <a:pt x="81" y="8"/>
                    <a:pt x="85" y="7"/>
                    <a:pt x="89" y="5"/>
                  </a:cubicBezTo>
                  <a:cubicBezTo>
                    <a:pt x="93" y="4"/>
                    <a:pt x="97" y="3"/>
                    <a:pt x="100" y="2"/>
                  </a:cubicBezTo>
                  <a:cubicBezTo>
                    <a:pt x="103" y="2"/>
                    <a:pt x="106" y="1"/>
                    <a:pt x="108" y="1"/>
                  </a:cubicBezTo>
                  <a:cubicBezTo>
                    <a:pt x="113" y="0"/>
                    <a:pt x="115" y="0"/>
                    <a:pt x="115" y="0"/>
                  </a:cubicBezTo>
                  <a:cubicBezTo>
                    <a:pt x="115" y="0"/>
                    <a:pt x="113" y="1"/>
                    <a:pt x="109" y="2"/>
                  </a:cubicBezTo>
                  <a:cubicBezTo>
                    <a:pt x="107" y="3"/>
                    <a:pt x="104" y="5"/>
                    <a:pt x="101" y="6"/>
                  </a:cubicBezTo>
                  <a:cubicBezTo>
                    <a:pt x="98" y="7"/>
                    <a:pt x="95" y="9"/>
                    <a:pt x="92" y="11"/>
                  </a:cubicBezTo>
                  <a:cubicBezTo>
                    <a:pt x="89" y="13"/>
                    <a:pt x="86" y="16"/>
                    <a:pt x="82" y="19"/>
                  </a:cubicBezTo>
                  <a:cubicBezTo>
                    <a:pt x="81" y="20"/>
                    <a:pt x="79" y="22"/>
                    <a:pt x="78" y="23"/>
                  </a:cubicBezTo>
                  <a:cubicBezTo>
                    <a:pt x="76" y="25"/>
                    <a:pt x="74" y="26"/>
                    <a:pt x="73" y="28"/>
                  </a:cubicBezTo>
                  <a:cubicBezTo>
                    <a:pt x="70" y="32"/>
                    <a:pt x="67" y="35"/>
                    <a:pt x="64" y="39"/>
                  </a:cubicBezTo>
                  <a:cubicBezTo>
                    <a:pt x="62" y="43"/>
                    <a:pt x="59" y="48"/>
                    <a:pt x="57" y="52"/>
                  </a:cubicBezTo>
                  <a:cubicBezTo>
                    <a:pt x="48" y="69"/>
                    <a:pt x="44" y="88"/>
                    <a:pt x="43" y="103"/>
                  </a:cubicBezTo>
                  <a:cubicBezTo>
                    <a:pt x="42" y="110"/>
                    <a:pt x="42" y="116"/>
                    <a:pt x="42" y="120"/>
                  </a:cubicBezTo>
                  <a:cubicBezTo>
                    <a:pt x="42" y="122"/>
                    <a:pt x="42" y="123"/>
                    <a:pt x="42" y="124"/>
                  </a:cubicBezTo>
                  <a:cubicBezTo>
                    <a:pt x="42" y="125"/>
                    <a:pt x="42" y="125"/>
                    <a:pt x="42" y="125"/>
                  </a:cubicBezTo>
                  <a:cubicBezTo>
                    <a:pt x="42" y="126"/>
                    <a:pt x="42" y="126"/>
                    <a:pt x="42" y="126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54" name="Freeform 328"/>
            <p:cNvSpPr>
              <a:spLocks/>
            </p:cNvSpPr>
            <p:nvPr/>
          </p:nvSpPr>
          <p:spPr bwMode="auto">
            <a:xfrm>
              <a:off x="7975601" y="6275389"/>
              <a:ext cx="479425" cy="557213"/>
            </a:xfrm>
            <a:custGeom>
              <a:avLst/>
              <a:gdLst>
                <a:gd name="T0" fmla="*/ 2147483646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0 w 115"/>
                <a:gd name="T27" fmla="*/ 0 h 126"/>
                <a:gd name="T28" fmla="*/ 2147483646 w 115"/>
                <a:gd name="T29" fmla="*/ 2147483646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2147483646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73" y="126"/>
                  </a:moveTo>
                  <a:cubicBezTo>
                    <a:pt x="73" y="125"/>
                    <a:pt x="73" y="125"/>
                    <a:pt x="73" y="125"/>
                  </a:cubicBezTo>
                  <a:cubicBezTo>
                    <a:pt x="73" y="125"/>
                    <a:pt x="73" y="125"/>
                    <a:pt x="73" y="124"/>
                  </a:cubicBezTo>
                  <a:cubicBezTo>
                    <a:pt x="73" y="123"/>
                    <a:pt x="73" y="122"/>
                    <a:pt x="73" y="120"/>
                  </a:cubicBezTo>
                  <a:cubicBezTo>
                    <a:pt x="73" y="116"/>
                    <a:pt x="73" y="110"/>
                    <a:pt x="72" y="103"/>
                  </a:cubicBezTo>
                  <a:cubicBezTo>
                    <a:pt x="70" y="88"/>
                    <a:pt x="66" y="69"/>
                    <a:pt x="58" y="52"/>
                  </a:cubicBezTo>
                  <a:cubicBezTo>
                    <a:pt x="56" y="48"/>
                    <a:pt x="53" y="43"/>
                    <a:pt x="51" y="39"/>
                  </a:cubicBezTo>
                  <a:cubicBezTo>
                    <a:pt x="48" y="35"/>
                    <a:pt x="45" y="32"/>
                    <a:pt x="42" y="28"/>
                  </a:cubicBezTo>
                  <a:cubicBezTo>
                    <a:pt x="40" y="26"/>
                    <a:pt x="39" y="25"/>
                    <a:pt x="37" y="23"/>
                  </a:cubicBezTo>
                  <a:cubicBezTo>
                    <a:pt x="36" y="22"/>
                    <a:pt x="34" y="20"/>
                    <a:pt x="32" y="19"/>
                  </a:cubicBezTo>
                  <a:cubicBezTo>
                    <a:pt x="29" y="16"/>
                    <a:pt x="26" y="13"/>
                    <a:pt x="23" y="11"/>
                  </a:cubicBezTo>
                  <a:cubicBezTo>
                    <a:pt x="20" y="9"/>
                    <a:pt x="16" y="7"/>
                    <a:pt x="14" y="6"/>
                  </a:cubicBezTo>
                  <a:cubicBezTo>
                    <a:pt x="11" y="5"/>
                    <a:pt x="8" y="3"/>
                    <a:pt x="6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7" y="1"/>
                  </a:cubicBezTo>
                  <a:cubicBezTo>
                    <a:pt x="9" y="1"/>
                    <a:pt x="12" y="2"/>
                    <a:pt x="15" y="2"/>
                  </a:cubicBezTo>
                  <a:cubicBezTo>
                    <a:pt x="18" y="3"/>
                    <a:pt x="22" y="4"/>
                    <a:pt x="26" y="5"/>
                  </a:cubicBezTo>
                  <a:cubicBezTo>
                    <a:pt x="29" y="7"/>
                    <a:pt x="33" y="8"/>
                    <a:pt x="38" y="10"/>
                  </a:cubicBezTo>
                  <a:cubicBezTo>
                    <a:pt x="40" y="12"/>
                    <a:pt x="42" y="13"/>
                    <a:pt x="44" y="14"/>
                  </a:cubicBezTo>
                  <a:cubicBezTo>
                    <a:pt x="46" y="15"/>
                    <a:pt x="49" y="17"/>
                    <a:pt x="51" y="18"/>
                  </a:cubicBezTo>
                  <a:cubicBezTo>
                    <a:pt x="55" y="21"/>
                    <a:pt x="59" y="24"/>
                    <a:pt x="63" y="28"/>
                  </a:cubicBezTo>
                  <a:cubicBezTo>
                    <a:pt x="68" y="32"/>
                    <a:pt x="71" y="36"/>
                    <a:pt x="75" y="40"/>
                  </a:cubicBezTo>
                  <a:cubicBezTo>
                    <a:pt x="79" y="44"/>
                    <a:pt x="82" y="49"/>
                    <a:pt x="86" y="53"/>
                  </a:cubicBezTo>
                  <a:cubicBezTo>
                    <a:pt x="89" y="58"/>
                    <a:pt x="92" y="63"/>
                    <a:pt x="94" y="67"/>
                  </a:cubicBezTo>
                  <a:cubicBezTo>
                    <a:pt x="99" y="77"/>
                    <a:pt x="103" y="86"/>
                    <a:pt x="106" y="94"/>
                  </a:cubicBezTo>
                  <a:cubicBezTo>
                    <a:pt x="109" y="102"/>
                    <a:pt x="111" y="109"/>
                    <a:pt x="113" y="114"/>
                  </a:cubicBezTo>
                  <a:cubicBezTo>
                    <a:pt x="113" y="116"/>
                    <a:pt x="114" y="118"/>
                    <a:pt x="114" y="120"/>
                  </a:cubicBezTo>
                  <a:cubicBezTo>
                    <a:pt x="114" y="121"/>
                    <a:pt x="115" y="122"/>
                    <a:pt x="115" y="122"/>
                  </a:cubicBezTo>
                  <a:lnTo>
                    <a:pt x="73" y="126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55" name="Freeform 329"/>
            <p:cNvSpPr>
              <a:spLocks/>
            </p:cNvSpPr>
            <p:nvPr/>
          </p:nvSpPr>
          <p:spPr bwMode="auto">
            <a:xfrm>
              <a:off x="8255001" y="6515101"/>
              <a:ext cx="492125" cy="317500"/>
            </a:xfrm>
            <a:custGeom>
              <a:avLst/>
              <a:gdLst>
                <a:gd name="T0" fmla="*/ 0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0 h 72"/>
                <a:gd name="T32" fmla="*/ 2147483646 w 118"/>
                <a:gd name="T33" fmla="*/ 0 h 72"/>
                <a:gd name="T34" fmla="*/ 2147483646 w 118"/>
                <a:gd name="T35" fmla="*/ 0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2147483646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2147483646 h 72"/>
                <a:gd name="T50" fmla="*/ 2147483646 w 118"/>
                <a:gd name="T51" fmla="*/ 2147483646 h 72"/>
                <a:gd name="T52" fmla="*/ 2147483646 w 118"/>
                <a:gd name="T53" fmla="*/ 2147483646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0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0" y="65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3"/>
                    <a:pt x="1" y="63"/>
                  </a:cubicBezTo>
                  <a:cubicBezTo>
                    <a:pt x="1" y="62"/>
                    <a:pt x="2" y="61"/>
                    <a:pt x="2" y="60"/>
                  </a:cubicBezTo>
                  <a:cubicBezTo>
                    <a:pt x="2" y="59"/>
                    <a:pt x="3" y="58"/>
                    <a:pt x="3" y="57"/>
                  </a:cubicBezTo>
                  <a:cubicBezTo>
                    <a:pt x="4" y="55"/>
                    <a:pt x="5" y="53"/>
                    <a:pt x="7" y="50"/>
                  </a:cubicBezTo>
                  <a:cubicBezTo>
                    <a:pt x="8" y="47"/>
                    <a:pt x="10" y="44"/>
                    <a:pt x="12" y="42"/>
                  </a:cubicBezTo>
                  <a:cubicBezTo>
                    <a:pt x="14" y="38"/>
                    <a:pt x="17" y="35"/>
                    <a:pt x="19" y="32"/>
                  </a:cubicBezTo>
                  <a:cubicBezTo>
                    <a:pt x="22" y="29"/>
                    <a:pt x="25" y="26"/>
                    <a:pt x="28" y="23"/>
                  </a:cubicBezTo>
                  <a:cubicBezTo>
                    <a:pt x="30" y="22"/>
                    <a:pt x="32" y="20"/>
                    <a:pt x="34" y="19"/>
                  </a:cubicBezTo>
                  <a:cubicBezTo>
                    <a:pt x="35" y="18"/>
                    <a:pt x="37" y="16"/>
                    <a:pt x="39" y="15"/>
                  </a:cubicBezTo>
                  <a:cubicBezTo>
                    <a:pt x="41" y="14"/>
                    <a:pt x="43" y="13"/>
                    <a:pt x="45" y="12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5" y="7"/>
                    <a:pt x="60" y="5"/>
                    <a:pt x="64" y="4"/>
                  </a:cubicBezTo>
                  <a:cubicBezTo>
                    <a:pt x="68" y="3"/>
                    <a:pt x="72" y="2"/>
                    <a:pt x="76" y="1"/>
                  </a:cubicBezTo>
                  <a:cubicBezTo>
                    <a:pt x="80" y="1"/>
                    <a:pt x="84" y="1"/>
                    <a:pt x="87" y="0"/>
                  </a:cubicBezTo>
                  <a:cubicBezTo>
                    <a:pt x="91" y="0"/>
                    <a:pt x="94" y="0"/>
                    <a:pt x="98" y="0"/>
                  </a:cubicBezTo>
                  <a:cubicBezTo>
                    <a:pt x="99" y="0"/>
                    <a:pt x="101" y="0"/>
                    <a:pt x="102" y="0"/>
                  </a:cubicBezTo>
                  <a:cubicBezTo>
                    <a:pt x="103" y="0"/>
                    <a:pt x="105" y="0"/>
                    <a:pt x="106" y="1"/>
                  </a:cubicBezTo>
                  <a:cubicBezTo>
                    <a:pt x="108" y="1"/>
                    <a:pt x="111" y="1"/>
                    <a:pt x="112" y="1"/>
                  </a:cubicBezTo>
                  <a:cubicBezTo>
                    <a:pt x="116" y="2"/>
                    <a:pt x="118" y="2"/>
                    <a:pt x="118" y="2"/>
                  </a:cubicBezTo>
                  <a:cubicBezTo>
                    <a:pt x="118" y="2"/>
                    <a:pt x="116" y="2"/>
                    <a:pt x="112" y="3"/>
                  </a:cubicBezTo>
                  <a:cubicBezTo>
                    <a:pt x="111" y="4"/>
                    <a:pt x="109" y="4"/>
                    <a:pt x="106" y="4"/>
                  </a:cubicBezTo>
                  <a:cubicBezTo>
                    <a:pt x="105" y="5"/>
                    <a:pt x="104" y="5"/>
                    <a:pt x="102" y="5"/>
                  </a:cubicBezTo>
                  <a:cubicBezTo>
                    <a:pt x="101" y="6"/>
                    <a:pt x="100" y="6"/>
                    <a:pt x="98" y="7"/>
                  </a:cubicBezTo>
                  <a:cubicBezTo>
                    <a:pt x="96" y="8"/>
                    <a:pt x="93" y="9"/>
                    <a:pt x="89" y="10"/>
                  </a:cubicBezTo>
                  <a:cubicBezTo>
                    <a:pt x="86" y="11"/>
                    <a:pt x="83" y="13"/>
                    <a:pt x="80" y="14"/>
                  </a:cubicBezTo>
                  <a:cubicBezTo>
                    <a:pt x="77" y="16"/>
                    <a:pt x="74" y="18"/>
                    <a:pt x="71" y="20"/>
                  </a:cubicBezTo>
                  <a:cubicBezTo>
                    <a:pt x="68" y="22"/>
                    <a:pt x="65" y="24"/>
                    <a:pt x="62" y="26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6" y="33"/>
                    <a:pt x="56" y="34"/>
                  </a:cubicBezTo>
                  <a:cubicBezTo>
                    <a:pt x="54" y="35"/>
                    <a:pt x="54" y="37"/>
                    <a:pt x="53" y="38"/>
                  </a:cubicBezTo>
                  <a:cubicBezTo>
                    <a:pt x="52" y="39"/>
                    <a:pt x="51" y="41"/>
                    <a:pt x="50" y="42"/>
                  </a:cubicBezTo>
                  <a:cubicBezTo>
                    <a:pt x="48" y="45"/>
                    <a:pt x="47" y="48"/>
                    <a:pt x="46" y="50"/>
                  </a:cubicBezTo>
                  <a:cubicBezTo>
                    <a:pt x="45" y="53"/>
                    <a:pt x="44" y="55"/>
                    <a:pt x="44" y="58"/>
                  </a:cubicBezTo>
                  <a:cubicBezTo>
                    <a:pt x="43" y="60"/>
                    <a:pt x="43" y="62"/>
                    <a:pt x="42" y="64"/>
                  </a:cubicBezTo>
                  <a:cubicBezTo>
                    <a:pt x="42" y="66"/>
                    <a:pt x="42" y="67"/>
                    <a:pt x="42" y="68"/>
                  </a:cubicBezTo>
                  <a:cubicBezTo>
                    <a:pt x="42" y="69"/>
                    <a:pt x="42" y="70"/>
                    <a:pt x="42" y="70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2" y="72"/>
                    <a:pt x="42" y="72"/>
                    <a:pt x="42" y="72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56" name="Freeform 330"/>
            <p:cNvSpPr>
              <a:spLocks/>
            </p:cNvSpPr>
            <p:nvPr/>
          </p:nvSpPr>
          <p:spPr bwMode="auto">
            <a:xfrm>
              <a:off x="7924801" y="6515101"/>
              <a:ext cx="492125" cy="317500"/>
            </a:xfrm>
            <a:custGeom>
              <a:avLst/>
              <a:gdLst>
                <a:gd name="T0" fmla="*/ 2147483646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2147483646 h 72"/>
                <a:gd name="T32" fmla="*/ 2147483646 w 118"/>
                <a:gd name="T33" fmla="*/ 2147483646 h 72"/>
                <a:gd name="T34" fmla="*/ 2147483646 w 118"/>
                <a:gd name="T35" fmla="*/ 2147483646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0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0 h 72"/>
                <a:gd name="T50" fmla="*/ 2147483646 w 118"/>
                <a:gd name="T51" fmla="*/ 0 h 72"/>
                <a:gd name="T52" fmla="*/ 2147483646 w 118"/>
                <a:gd name="T53" fmla="*/ 0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2147483646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77" y="72"/>
                  </a:moveTo>
                  <a:cubicBezTo>
                    <a:pt x="78" y="71"/>
                    <a:pt x="78" y="71"/>
                    <a:pt x="78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7" y="71"/>
                    <a:pt x="77" y="71"/>
                    <a:pt x="77" y="71"/>
                  </a:cubicBezTo>
                  <a:cubicBezTo>
                    <a:pt x="77" y="71"/>
                    <a:pt x="77" y="71"/>
                    <a:pt x="77" y="70"/>
                  </a:cubicBezTo>
                  <a:cubicBezTo>
                    <a:pt x="77" y="70"/>
                    <a:pt x="77" y="69"/>
                    <a:pt x="77" y="68"/>
                  </a:cubicBezTo>
                  <a:cubicBezTo>
                    <a:pt x="76" y="67"/>
                    <a:pt x="76" y="66"/>
                    <a:pt x="76" y="64"/>
                  </a:cubicBezTo>
                  <a:cubicBezTo>
                    <a:pt x="76" y="62"/>
                    <a:pt x="75" y="60"/>
                    <a:pt x="75" y="58"/>
                  </a:cubicBezTo>
                  <a:cubicBezTo>
                    <a:pt x="74" y="55"/>
                    <a:pt x="73" y="53"/>
                    <a:pt x="72" y="50"/>
                  </a:cubicBezTo>
                  <a:cubicBezTo>
                    <a:pt x="71" y="48"/>
                    <a:pt x="70" y="45"/>
                    <a:pt x="68" y="42"/>
                  </a:cubicBezTo>
                  <a:cubicBezTo>
                    <a:pt x="67" y="41"/>
                    <a:pt x="67" y="39"/>
                    <a:pt x="66" y="38"/>
                  </a:cubicBezTo>
                  <a:cubicBezTo>
                    <a:pt x="65" y="37"/>
                    <a:pt x="64" y="35"/>
                    <a:pt x="63" y="34"/>
                  </a:cubicBezTo>
                  <a:cubicBezTo>
                    <a:pt x="62" y="33"/>
                    <a:pt x="61" y="31"/>
                    <a:pt x="59" y="30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3" y="24"/>
                    <a:pt x="50" y="22"/>
                    <a:pt x="47" y="20"/>
                  </a:cubicBezTo>
                  <a:cubicBezTo>
                    <a:pt x="44" y="18"/>
                    <a:pt x="41" y="16"/>
                    <a:pt x="38" y="14"/>
                  </a:cubicBezTo>
                  <a:cubicBezTo>
                    <a:pt x="35" y="13"/>
                    <a:pt x="32" y="11"/>
                    <a:pt x="29" y="10"/>
                  </a:cubicBezTo>
                  <a:cubicBezTo>
                    <a:pt x="26" y="9"/>
                    <a:pt x="23" y="8"/>
                    <a:pt x="20" y="7"/>
                  </a:cubicBezTo>
                  <a:cubicBezTo>
                    <a:pt x="18" y="6"/>
                    <a:pt x="17" y="6"/>
                    <a:pt x="16" y="5"/>
                  </a:cubicBezTo>
                  <a:cubicBezTo>
                    <a:pt x="14" y="5"/>
                    <a:pt x="13" y="5"/>
                    <a:pt x="12" y="4"/>
                  </a:cubicBezTo>
                  <a:cubicBezTo>
                    <a:pt x="10" y="4"/>
                    <a:pt x="7" y="4"/>
                    <a:pt x="6" y="3"/>
                  </a:cubicBezTo>
                  <a:cubicBezTo>
                    <a:pt x="2" y="2"/>
                    <a:pt x="0" y="2"/>
                    <a:pt x="0" y="2"/>
                  </a:cubicBezTo>
                  <a:cubicBezTo>
                    <a:pt x="0" y="2"/>
                    <a:pt x="2" y="2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0"/>
                    <a:pt x="15" y="0"/>
                    <a:pt x="16" y="0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4" y="0"/>
                    <a:pt x="27" y="0"/>
                    <a:pt x="31" y="0"/>
                  </a:cubicBezTo>
                  <a:cubicBezTo>
                    <a:pt x="34" y="1"/>
                    <a:pt x="38" y="1"/>
                    <a:pt x="42" y="1"/>
                  </a:cubicBezTo>
                  <a:cubicBezTo>
                    <a:pt x="46" y="2"/>
                    <a:pt x="50" y="3"/>
                    <a:pt x="54" y="4"/>
                  </a:cubicBezTo>
                  <a:cubicBezTo>
                    <a:pt x="59" y="5"/>
                    <a:pt x="63" y="7"/>
                    <a:pt x="67" y="9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5" y="13"/>
                    <a:pt x="77" y="14"/>
                    <a:pt x="79" y="15"/>
                  </a:cubicBezTo>
                  <a:cubicBezTo>
                    <a:pt x="81" y="16"/>
                    <a:pt x="83" y="18"/>
                    <a:pt x="85" y="19"/>
                  </a:cubicBezTo>
                  <a:cubicBezTo>
                    <a:pt x="86" y="20"/>
                    <a:pt x="88" y="22"/>
                    <a:pt x="90" y="23"/>
                  </a:cubicBezTo>
                  <a:cubicBezTo>
                    <a:pt x="93" y="26"/>
                    <a:pt x="96" y="29"/>
                    <a:pt x="99" y="32"/>
                  </a:cubicBezTo>
                  <a:cubicBezTo>
                    <a:pt x="102" y="35"/>
                    <a:pt x="104" y="38"/>
                    <a:pt x="106" y="42"/>
                  </a:cubicBezTo>
                  <a:cubicBezTo>
                    <a:pt x="108" y="44"/>
                    <a:pt x="110" y="47"/>
                    <a:pt x="112" y="50"/>
                  </a:cubicBezTo>
                  <a:cubicBezTo>
                    <a:pt x="113" y="53"/>
                    <a:pt x="114" y="55"/>
                    <a:pt x="115" y="57"/>
                  </a:cubicBezTo>
                  <a:cubicBezTo>
                    <a:pt x="115" y="58"/>
                    <a:pt x="116" y="59"/>
                    <a:pt x="116" y="60"/>
                  </a:cubicBezTo>
                  <a:cubicBezTo>
                    <a:pt x="117" y="61"/>
                    <a:pt x="117" y="62"/>
                    <a:pt x="117" y="63"/>
                  </a:cubicBezTo>
                  <a:cubicBezTo>
                    <a:pt x="117" y="63"/>
                    <a:pt x="117" y="64"/>
                    <a:pt x="118" y="64"/>
                  </a:cubicBezTo>
                  <a:cubicBezTo>
                    <a:pt x="118" y="65"/>
                    <a:pt x="118" y="65"/>
                    <a:pt x="118" y="65"/>
                  </a:cubicBezTo>
                  <a:lnTo>
                    <a:pt x="77" y="7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57" name="Freeform 331"/>
            <p:cNvSpPr>
              <a:spLocks/>
            </p:cNvSpPr>
            <p:nvPr/>
          </p:nvSpPr>
          <p:spPr bwMode="auto">
            <a:xfrm>
              <a:off x="8250239" y="6218239"/>
              <a:ext cx="174625" cy="525463"/>
            </a:xfrm>
            <a:custGeom>
              <a:avLst/>
              <a:gdLst>
                <a:gd name="T0" fmla="*/ 0 w 42"/>
                <a:gd name="T1" fmla="*/ 2147483646 h 119"/>
                <a:gd name="T2" fmla="*/ 0 w 42"/>
                <a:gd name="T3" fmla="*/ 2147483646 h 119"/>
                <a:gd name="T4" fmla="*/ 0 w 42"/>
                <a:gd name="T5" fmla="*/ 2147483646 h 119"/>
                <a:gd name="T6" fmla="*/ 2147483646 w 42"/>
                <a:gd name="T7" fmla="*/ 2147483646 h 119"/>
                <a:gd name="T8" fmla="*/ 2147483646 w 42"/>
                <a:gd name="T9" fmla="*/ 2147483646 h 119"/>
                <a:gd name="T10" fmla="*/ 2147483646 w 42"/>
                <a:gd name="T11" fmla="*/ 2147483646 h 119"/>
                <a:gd name="T12" fmla="*/ 2147483646 w 42"/>
                <a:gd name="T13" fmla="*/ 2147483646 h 119"/>
                <a:gd name="T14" fmla="*/ 2147483646 w 42"/>
                <a:gd name="T15" fmla="*/ 2147483646 h 119"/>
                <a:gd name="T16" fmla="*/ 2147483646 w 42"/>
                <a:gd name="T17" fmla="*/ 2147483646 h 119"/>
                <a:gd name="T18" fmla="*/ 2147483646 w 42"/>
                <a:gd name="T19" fmla="*/ 2147483646 h 119"/>
                <a:gd name="T20" fmla="*/ 2147483646 w 42"/>
                <a:gd name="T21" fmla="*/ 0 h 119"/>
                <a:gd name="T22" fmla="*/ 2147483646 w 42"/>
                <a:gd name="T23" fmla="*/ 2147483646 h 119"/>
                <a:gd name="T24" fmla="*/ 2147483646 w 42"/>
                <a:gd name="T25" fmla="*/ 2147483646 h 119"/>
                <a:gd name="T26" fmla="*/ 2147483646 w 42"/>
                <a:gd name="T27" fmla="*/ 2147483646 h 119"/>
                <a:gd name="T28" fmla="*/ 2147483646 w 42"/>
                <a:gd name="T29" fmla="*/ 2147483646 h 119"/>
                <a:gd name="T30" fmla="*/ 2147483646 w 42"/>
                <a:gd name="T31" fmla="*/ 2147483646 h 119"/>
                <a:gd name="T32" fmla="*/ 2147483646 w 42"/>
                <a:gd name="T33" fmla="*/ 2147483646 h 119"/>
                <a:gd name="T34" fmla="*/ 2147483646 w 42"/>
                <a:gd name="T35" fmla="*/ 2147483646 h 119"/>
                <a:gd name="T36" fmla="*/ 2147483646 w 42"/>
                <a:gd name="T37" fmla="*/ 2147483646 h 119"/>
                <a:gd name="T38" fmla="*/ 2147483646 w 42"/>
                <a:gd name="T39" fmla="*/ 2147483646 h 119"/>
                <a:gd name="T40" fmla="*/ 2147483646 w 42"/>
                <a:gd name="T41" fmla="*/ 2147483646 h 119"/>
                <a:gd name="T42" fmla="*/ 0 w 42"/>
                <a:gd name="T43" fmla="*/ 2147483646 h 11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2"/>
                <a:gd name="T67" fmla="*/ 0 h 119"/>
                <a:gd name="T68" fmla="*/ 42 w 42"/>
                <a:gd name="T69" fmla="*/ 119 h 11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2" h="119">
                  <a:moveTo>
                    <a:pt x="0" y="119"/>
                  </a:moveTo>
                  <a:cubicBezTo>
                    <a:pt x="0" y="119"/>
                    <a:pt x="0" y="118"/>
                    <a:pt x="0" y="117"/>
                  </a:cubicBezTo>
                  <a:cubicBezTo>
                    <a:pt x="0" y="116"/>
                    <a:pt x="0" y="115"/>
                    <a:pt x="0" y="113"/>
                  </a:cubicBezTo>
                  <a:cubicBezTo>
                    <a:pt x="1" y="110"/>
                    <a:pt x="1" y="105"/>
                    <a:pt x="2" y="99"/>
                  </a:cubicBezTo>
                  <a:cubicBezTo>
                    <a:pt x="3" y="87"/>
                    <a:pt x="5" y="71"/>
                    <a:pt x="9" y="55"/>
                  </a:cubicBezTo>
                  <a:cubicBezTo>
                    <a:pt x="11" y="48"/>
                    <a:pt x="13" y="40"/>
                    <a:pt x="16" y="33"/>
                  </a:cubicBezTo>
                  <a:cubicBezTo>
                    <a:pt x="19" y="26"/>
                    <a:pt x="22" y="20"/>
                    <a:pt x="25" y="14"/>
                  </a:cubicBezTo>
                  <a:cubicBezTo>
                    <a:pt x="26" y="12"/>
                    <a:pt x="28" y="10"/>
                    <a:pt x="30" y="8"/>
                  </a:cubicBezTo>
                  <a:cubicBezTo>
                    <a:pt x="31" y="6"/>
                    <a:pt x="33" y="4"/>
                    <a:pt x="34" y="3"/>
                  </a:cubicBezTo>
                  <a:cubicBezTo>
                    <a:pt x="35" y="2"/>
                    <a:pt x="36" y="1"/>
                    <a:pt x="37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7" y="1"/>
                  </a:cubicBezTo>
                  <a:cubicBezTo>
                    <a:pt x="37" y="2"/>
                    <a:pt x="36" y="3"/>
                    <a:pt x="35" y="4"/>
                  </a:cubicBezTo>
                  <a:cubicBezTo>
                    <a:pt x="35" y="6"/>
                    <a:pt x="34" y="8"/>
                    <a:pt x="33" y="10"/>
                  </a:cubicBezTo>
                  <a:cubicBezTo>
                    <a:pt x="32" y="12"/>
                    <a:pt x="32" y="14"/>
                    <a:pt x="31" y="17"/>
                  </a:cubicBezTo>
                  <a:cubicBezTo>
                    <a:pt x="30" y="22"/>
                    <a:pt x="29" y="29"/>
                    <a:pt x="29" y="36"/>
                  </a:cubicBezTo>
                  <a:cubicBezTo>
                    <a:pt x="29" y="42"/>
                    <a:pt x="29" y="50"/>
                    <a:pt x="30" y="57"/>
                  </a:cubicBezTo>
                  <a:cubicBezTo>
                    <a:pt x="32" y="72"/>
                    <a:pt x="35" y="86"/>
                    <a:pt x="37" y="97"/>
                  </a:cubicBezTo>
                  <a:cubicBezTo>
                    <a:pt x="38" y="102"/>
                    <a:pt x="40" y="107"/>
                    <a:pt x="40" y="110"/>
                  </a:cubicBezTo>
                  <a:cubicBezTo>
                    <a:pt x="41" y="111"/>
                    <a:pt x="41" y="112"/>
                    <a:pt x="41" y="113"/>
                  </a:cubicBezTo>
                  <a:cubicBezTo>
                    <a:pt x="42" y="114"/>
                    <a:pt x="42" y="114"/>
                    <a:pt x="42" y="114"/>
                  </a:cubicBezTo>
                  <a:lnTo>
                    <a:pt x="0" y="119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58" name="Freeform 335"/>
            <p:cNvSpPr>
              <a:spLocks/>
            </p:cNvSpPr>
            <p:nvPr/>
          </p:nvSpPr>
          <p:spPr bwMode="auto">
            <a:xfrm>
              <a:off x="3576638" y="5773739"/>
              <a:ext cx="746125" cy="992188"/>
            </a:xfrm>
            <a:custGeom>
              <a:avLst/>
              <a:gdLst>
                <a:gd name="T0" fmla="*/ 2147483646 w 470"/>
                <a:gd name="T1" fmla="*/ 2147483646 h 625"/>
                <a:gd name="T2" fmla="*/ 2147483646 w 470"/>
                <a:gd name="T3" fmla="*/ 2147483646 h 625"/>
                <a:gd name="T4" fmla="*/ 2147483646 w 470"/>
                <a:gd name="T5" fmla="*/ 2147483646 h 625"/>
                <a:gd name="T6" fmla="*/ 2147483646 w 470"/>
                <a:gd name="T7" fmla="*/ 2147483646 h 625"/>
                <a:gd name="T8" fmla="*/ 2147483646 w 470"/>
                <a:gd name="T9" fmla="*/ 2147483646 h 625"/>
                <a:gd name="T10" fmla="*/ 2147483646 w 470"/>
                <a:gd name="T11" fmla="*/ 0 h 625"/>
                <a:gd name="T12" fmla="*/ 2147483646 w 470"/>
                <a:gd name="T13" fmla="*/ 2147483646 h 625"/>
                <a:gd name="T14" fmla="*/ 0 w 470"/>
                <a:gd name="T15" fmla="*/ 2147483646 h 625"/>
                <a:gd name="T16" fmla="*/ 2147483646 w 470"/>
                <a:gd name="T17" fmla="*/ 2147483646 h 625"/>
                <a:gd name="T18" fmla="*/ 2147483646 w 470"/>
                <a:gd name="T19" fmla="*/ 2147483646 h 62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70"/>
                <a:gd name="T31" fmla="*/ 0 h 625"/>
                <a:gd name="T32" fmla="*/ 470 w 470"/>
                <a:gd name="T33" fmla="*/ 625 h 62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70" h="625">
                  <a:moveTo>
                    <a:pt x="192" y="625"/>
                  </a:moveTo>
                  <a:lnTo>
                    <a:pt x="279" y="625"/>
                  </a:lnTo>
                  <a:lnTo>
                    <a:pt x="271" y="239"/>
                  </a:lnTo>
                  <a:lnTo>
                    <a:pt x="470" y="8"/>
                  </a:lnTo>
                  <a:lnTo>
                    <a:pt x="268" y="169"/>
                  </a:lnTo>
                  <a:lnTo>
                    <a:pt x="237" y="0"/>
                  </a:lnTo>
                  <a:lnTo>
                    <a:pt x="205" y="158"/>
                  </a:lnTo>
                  <a:lnTo>
                    <a:pt x="0" y="8"/>
                  </a:lnTo>
                  <a:lnTo>
                    <a:pt x="200" y="239"/>
                  </a:lnTo>
                  <a:lnTo>
                    <a:pt x="192" y="62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59" name="Freeform 340"/>
            <p:cNvSpPr>
              <a:spLocks/>
            </p:cNvSpPr>
            <p:nvPr/>
          </p:nvSpPr>
          <p:spPr bwMode="auto">
            <a:xfrm>
              <a:off x="3948113" y="5773739"/>
              <a:ext cx="374650" cy="992188"/>
            </a:xfrm>
            <a:custGeom>
              <a:avLst/>
              <a:gdLst>
                <a:gd name="T0" fmla="*/ 2147483646 w 236"/>
                <a:gd name="T1" fmla="*/ 0 h 625"/>
                <a:gd name="T2" fmla="*/ 0 w 236"/>
                <a:gd name="T3" fmla="*/ 2147483646 h 625"/>
                <a:gd name="T4" fmla="*/ 0 w 236"/>
                <a:gd name="T5" fmla="*/ 2147483646 h 625"/>
                <a:gd name="T6" fmla="*/ 0 w 236"/>
                <a:gd name="T7" fmla="*/ 2147483646 h 625"/>
                <a:gd name="T8" fmla="*/ 0 w 236"/>
                <a:gd name="T9" fmla="*/ 2147483646 h 625"/>
                <a:gd name="T10" fmla="*/ 0 w 236"/>
                <a:gd name="T11" fmla="*/ 2147483646 h 625"/>
                <a:gd name="T12" fmla="*/ 2147483646 w 236"/>
                <a:gd name="T13" fmla="*/ 2147483646 h 625"/>
                <a:gd name="T14" fmla="*/ 2147483646 w 236"/>
                <a:gd name="T15" fmla="*/ 2147483646 h 625"/>
                <a:gd name="T16" fmla="*/ 2147483646 w 236"/>
                <a:gd name="T17" fmla="*/ 2147483646 h 625"/>
                <a:gd name="T18" fmla="*/ 2147483646 w 236"/>
                <a:gd name="T19" fmla="*/ 2147483646 h 625"/>
                <a:gd name="T20" fmla="*/ 2147483646 w 236"/>
                <a:gd name="T21" fmla="*/ 2147483646 h 625"/>
                <a:gd name="T22" fmla="*/ 2147483646 w 236"/>
                <a:gd name="T23" fmla="*/ 0 h 62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36"/>
                <a:gd name="T37" fmla="*/ 0 h 625"/>
                <a:gd name="T38" fmla="*/ 236 w 236"/>
                <a:gd name="T39" fmla="*/ 625 h 62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36" h="625">
                  <a:moveTo>
                    <a:pt x="3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169"/>
                  </a:lnTo>
                  <a:lnTo>
                    <a:pt x="0" y="177"/>
                  </a:lnTo>
                  <a:lnTo>
                    <a:pt x="0" y="625"/>
                  </a:lnTo>
                  <a:lnTo>
                    <a:pt x="45" y="625"/>
                  </a:lnTo>
                  <a:lnTo>
                    <a:pt x="37" y="239"/>
                  </a:lnTo>
                  <a:lnTo>
                    <a:pt x="95" y="172"/>
                  </a:lnTo>
                  <a:lnTo>
                    <a:pt x="236" y="8"/>
                  </a:lnTo>
                  <a:lnTo>
                    <a:pt x="34" y="169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60" name="Freeform 347"/>
            <p:cNvSpPr>
              <a:spLocks/>
            </p:cNvSpPr>
            <p:nvPr/>
          </p:nvSpPr>
          <p:spPr bwMode="auto">
            <a:xfrm>
              <a:off x="2206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61" name="Freeform 348"/>
            <p:cNvSpPr>
              <a:spLocks/>
            </p:cNvSpPr>
            <p:nvPr/>
          </p:nvSpPr>
          <p:spPr bwMode="auto">
            <a:xfrm>
              <a:off x="292101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62" name="Freeform 349"/>
            <p:cNvSpPr>
              <a:spLocks/>
            </p:cNvSpPr>
            <p:nvPr/>
          </p:nvSpPr>
          <p:spPr bwMode="auto">
            <a:xfrm>
              <a:off x="3714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63" name="Freeform 350"/>
            <p:cNvSpPr>
              <a:spLocks/>
            </p:cNvSpPr>
            <p:nvPr/>
          </p:nvSpPr>
          <p:spPr bwMode="auto">
            <a:xfrm>
              <a:off x="461963" y="6545264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64" name="Freeform 351"/>
            <p:cNvSpPr>
              <a:spLocks/>
            </p:cNvSpPr>
            <p:nvPr/>
          </p:nvSpPr>
          <p:spPr bwMode="auto">
            <a:xfrm>
              <a:off x="617538" y="6611939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65" name="Freeform 352"/>
            <p:cNvSpPr>
              <a:spLocks/>
            </p:cNvSpPr>
            <p:nvPr/>
          </p:nvSpPr>
          <p:spPr bwMode="auto">
            <a:xfrm>
              <a:off x="6794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66" name="Freeform 353"/>
            <p:cNvSpPr>
              <a:spLocks/>
            </p:cNvSpPr>
            <p:nvPr/>
          </p:nvSpPr>
          <p:spPr bwMode="auto">
            <a:xfrm>
              <a:off x="75088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67" name="Freeform 354"/>
            <p:cNvSpPr>
              <a:spLocks/>
            </p:cNvSpPr>
            <p:nvPr/>
          </p:nvSpPr>
          <p:spPr bwMode="auto">
            <a:xfrm>
              <a:off x="56356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68" name="Freeform 355"/>
            <p:cNvSpPr>
              <a:spLocks/>
            </p:cNvSpPr>
            <p:nvPr/>
          </p:nvSpPr>
          <p:spPr bwMode="auto">
            <a:xfrm>
              <a:off x="87313" y="6584951"/>
              <a:ext cx="74613" cy="212725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1"/>
                    <a:pt x="9" y="8"/>
                    <a:pt x="10" y="4"/>
                  </a:cubicBezTo>
                  <a:cubicBezTo>
                    <a:pt x="10" y="0"/>
                    <a:pt x="5" y="0"/>
                    <a:pt x="4" y="3"/>
                  </a:cubicBezTo>
                  <a:cubicBezTo>
                    <a:pt x="2" y="12"/>
                    <a:pt x="1" y="20"/>
                    <a:pt x="1" y="29"/>
                  </a:cubicBezTo>
                  <a:cubicBezTo>
                    <a:pt x="1" y="29"/>
                    <a:pt x="0" y="29"/>
                    <a:pt x="0" y="30"/>
                  </a:cubicBezTo>
                  <a:cubicBezTo>
                    <a:pt x="0" y="34"/>
                    <a:pt x="0" y="38"/>
                    <a:pt x="0" y="42"/>
                  </a:cubicBezTo>
                  <a:cubicBezTo>
                    <a:pt x="0" y="43"/>
                    <a:pt x="1" y="43"/>
                    <a:pt x="1" y="43"/>
                  </a:cubicBezTo>
                  <a:cubicBezTo>
                    <a:pt x="2" y="47"/>
                    <a:pt x="8" y="47"/>
                    <a:pt x="8" y="42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4"/>
                  </a:cubicBezTo>
                  <a:cubicBezTo>
                    <a:pt x="9" y="47"/>
                    <a:pt x="12" y="47"/>
                    <a:pt x="13" y="46"/>
                  </a:cubicBezTo>
                  <a:cubicBezTo>
                    <a:pt x="14" y="48"/>
                    <a:pt x="18" y="46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69" name="Freeform 356"/>
            <p:cNvSpPr>
              <a:spLocks/>
            </p:cNvSpPr>
            <p:nvPr/>
          </p:nvSpPr>
          <p:spPr bwMode="auto">
            <a:xfrm>
              <a:off x="241301" y="6651626"/>
              <a:ext cx="20638" cy="146050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29"/>
                  </a:cubicBezTo>
                  <a:cubicBezTo>
                    <a:pt x="0" y="33"/>
                    <a:pt x="5" y="33"/>
                    <a:pt x="5" y="29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70" name="Freeform 357"/>
            <p:cNvSpPr>
              <a:spLocks/>
            </p:cNvSpPr>
            <p:nvPr/>
          </p:nvSpPr>
          <p:spPr bwMode="auto">
            <a:xfrm>
              <a:off x="304801" y="6634164"/>
              <a:ext cx="57150" cy="180975"/>
            </a:xfrm>
            <a:custGeom>
              <a:avLst/>
              <a:gdLst>
                <a:gd name="T0" fmla="*/ 2147483646 w 14"/>
                <a:gd name="T1" fmla="*/ 2147483646 h 41"/>
                <a:gd name="T2" fmla="*/ 2147483646 w 14"/>
                <a:gd name="T3" fmla="*/ 2147483646 h 41"/>
                <a:gd name="T4" fmla="*/ 2147483646 w 14"/>
                <a:gd name="T5" fmla="*/ 2147483646 h 41"/>
                <a:gd name="T6" fmla="*/ 2147483646 w 14"/>
                <a:gd name="T7" fmla="*/ 2147483646 h 41"/>
                <a:gd name="T8" fmla="*/ 2147483646 w 14"/>
                <a:gd name="T9" fmla="*/ 2147483646 h 41"/>
                <a:gd name="T10" fmla="*/ 2147483646 w 14"/>
                <a:gd name="T11" fmla="*/ 2147483646 h 41"/>
                <a:gd name="T12" fmla="*/ 2147483646 w 14"/>
                <a:gd name="T13" fmla="*/ 2147483646 h 41"/>
                <a:gd name="T14" fmla="*/ 2147483646 w 14"/>
                <a:gd name="T15" fmla="*/ 2147483646 h 41"/>
                <a:gd name="T16" fmla="*/ 2147483646 w 14"/>
                <a:gd name="T17" fmla="*/ 2147483646 h 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1"/>
                <a:gd name="T29" fmla="*/ 14 w 14"/>
                <a:gd name="T30" fmla="*/ 41 h 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1">
                  <a:moveTo>
                    <a:pt x="7" y="6"/>
                  </a:moveTo>
                  <a:cubicBezTo>
                    <a:pt x="7" y="6"/>
                    <a:pt x="7" y="5"/>
                    <a:pt x="7" y="4"/>
                  </a:cubicBezTo>
                  <a:cubicBezTo>
                    <a:pt x="6" y="0"/>
                    <a:pt x="0" y="2"/>
                    <a:pt x="1" y="6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1"/>
                    <a:pt x="4" y="32"/>
                    <a:pt x="5" y="32"/>
                  </a:cubicBezTo>
                  <a:cubicBezTo>
                    <a:pt x="5" y="34"/>
                    <a:pt x="5" y="36"/>
                    <a:pt x="5" y="37"/>
                  </a:cubicBezTo>
                  <a:cubicBezTo>
                    <a:pt x="6" y="41"/>
                    <a:pt x="10" y="41"/>
                    <a:pt x="10" y="37"/>
                  </a:cubicBezTo>
                  <a:cubicBezTo>
                    <a:pt x="12" y="28"/>
                    <a:pt x="11" y="19"/>
                    <a:pt x="13" y="10"/>
                  </a:cubicBezTo>
                  <a:cubicBezTo>
                    <a:pt x="14" y="6"/>
                    <a:pt x="9" y="4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71" name="Freeform 358"/>
            <p:cNvSpPr>
              <a:spLocks/>
            </p:cNvSpPr>
            <p:nvPr/>
          </p:nvSpPr>
          <p:spPr bwMode="auto">
            <a:xfrm>
              <a:off x="187326" y="6651626"/>
              <a:ext cx="50800" cy="203200"/>
            </a:xfrm>
            <a:custGeom>
              <a:avLst/>
              <a:gdLst>
                <a:gd name="T0" fmla="*/ 2147483646 w 12"/>
                <a:gd name="T1" fmla="*/ 2147483646 h 46"/>
                <a:gd name="T2" fmla="*/ 2147483646 w 12"/>
                <a:gd name="T3" fmla="*/ 2147483646 h 46"/>
                <a:gd name="T4" fmla="*/ 2147483646 w 12"/>
                <a:gd name="T5" fmla="*/ 2147483646 h 46"/>
                <a:gd name="T6" fmla="*/ 2147483646 w 12"/>
                <a:gd name="T7" fmla="*/ 2147483646 h 46"/>
                <a:gd name="T8" fmla="*/ 2147483646 w 12"/>
                <a:gd name="T9" fmla="*/ 2147483646 h 46"/>
                <a:gd name="T10" fmla="*/ 2147483646 w 12"/>
                <a:gd name="T11" fmla="*/ 2147483646 h 46"/>
                <a:gd name="T12" fmla="*/ 2147483646 w 12"/>
                <a:gd name="T13" fmla="*/ 2147483646 h 46"/>
                <a:gd name="T14" fmla="*/ 2147483646 w 12"/>
                <a:gd name="T15" fmla="*/ 2147483646 h 46"/>
                <a:gd name="T16" fmla="*/ 2147483646 w 12"/>
                <a:gd name="T17" fmla="*/ 2147483646 h 46"/>
                <a:gd name="T18" fmla="*/ 2147483646 w 12"/>
                <a:gd name="T19" fmla="*/ 2147483646 h 46"/>
                <a:gd name="T20" fmla="*/ 2147483646 w 12"/>
                <a:gd name="T21" fmla="*/ 2147483646 h 46"/>
                <a:gd name="T22" fmla="*/ 2147483646 w 12"/>
                <a:gd name="T23" fmla="*/ 2147483646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6"/>
                <a:gd name="T38" fmla="*/ 12 w 12"/>
                <a:gd name="T39" fmla="*/ 46 h 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6">
                  <a:moveTo>
                    <a:pt x="8" y="7"/>
                  </a:moveTo>
                  <a:cubicBezTo>
                    <a:pt x="8" y="5"/>
                    <a:pt x="7" y="4"/>
                    <a:pt x="7" y="2"/>
                  </a:cubicBezTo>
                  <a:cubicBezTo>
                    <a:pt x="6" y="0"/>
                    <a:pt x="3" y="1"/>
                    <a:pt x="3" y="3"/>
                  </a:cubicBezTo>
                  <a:cubicBezTo>
                    <a:pt x="4" y="5"/>
                    <a:pt x="4" y="6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6"/>
                    <a:pt x="11" y="46"/>
                    <a:pt x="11" y="42"/>
                  </a:cubicBezTo>
                  <a:cubicBezTo>
                    <a:pt x="11" y="37"/>
                    <a:pt x="11" y="33"/>
                    <a:pt x="11" y="28"/>
                  </a:cubicBezTo>
                  <a:cubicBezTo>
                    <a:pt x="11" y="28"/>
                    <a:pt x="11" y="28"/>
                    <a:pt x="11" y="27"/>
                  </a:cubicBezTo>
                  <a:cubicBezTo>
                    <a:pt x="11" y="25"/>
                    <a:pt x="11" y="23"/>
                    <a:pt x="11" y="21"/>
                  </a:cubicBezTo>
                  <a:cubicBezTo>
                    <a:pt x="11" y="18"/>
                    <a:pt x="11" y="15"/>
                    <a:pt x="11" y="12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72" name="Freeform 359"/>
            <p:cNvSpPr>
              <a:spLocks/>
            </p:cNvSpPr>
            <p:nvPr/>
          </p:nvSpPr>
          <p:spPr bwMode="auto">
            <a:xfrm>
              <a:off x="166688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73" name="Freeform 360"/>
            <p:cNvSpPr>
              <a:spLocks/>
            </p:cNvSpPr>
            <p:nvPr/>
          </p:nvSpPr>
          <p:spPr bwMode="auto">
            <a:xfrm>
              <a:off x="328613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74" name="Freeform 361"/>
            <p:cNvSpPr>
              <a:spLocks/>
            </p:cNvSpPr>
            <p:nvPr/>
          </p:nvSpPr>
          <p:spPr bwMode="auto">
            <a:xfrm>
              <a:off x="850901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75" name="Freeform 362"/>
            <p:cNvSpPr>
              <a:spLocks/>
            </p:cNvSpPr>
            <p:nvPr/>
          </p:nvSpPr>
          <p:spPr bwMode="auto">
            <a:xfrm>
              <a:off x="938213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76" name="Freeform 363"/>
            <p:cNvSpPr>
              <a:spLocks/>
            </p:cNvSpPr>
            <p:nvPr/>
          </p:nvSpPr>
          <p:spPr bwMode="auto">
            <a:xfrm>
              <a:off x="417513" y="6607176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6" y="3"/>
                  </a:moveTo>
                  <a:cubicBezTo>
                    <a:pt x="5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1"/>
                    <a:pt x="8" y="31"/>
                    <a:pt x="8" y="29"/>
                  </a:cubicBezTo>
                  <a:cubicBezTo>
                    <a:pt x="8" y="20"/>
                    <a:pt x="8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77" name="Freeform 364"/>
            <p:cNvSpPr>
              <a:spLocks/>
            </p:cNvSpPr>
            <p:nvPr/>
          </p:nvSpPr>
          <p:spPr bwMode="auto">
            <a:xfrm>
              <a:off x="963613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78" name="Freeform 365"/>
            <p:cNvSpPr>
              <a:spLocks/>
            </p:cNvSpPr>
            <p:nvPr/>
          </p:nvSpPr>
          <p:spPr bwMode="auto">
            <a:xfrm>
              <a:off x="1063626" y="6726239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6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79" name="Freeform 366"/>
            <p:cNvSpPr>
              <a:spLocks/>
            </p:cNvSpPr>
            <p:nvPr/>
          </p:nvSpPr>
          <p:spPr bwMode="auto">
            <a:xfrm>
              <a:off x="1096963" y="6624639"/>
              <a:ext cx="36513" cy="176213"/>
            </a:xfrm>
            <a:custGeom>
              <a:avLst/>
              <a:gdLst>
                <a:gd name="T0" fmla="*/ 2147483646 w 9"/>
                <a:gd name="T1" fmla="*/ 2147483646 h 40"/>
                <a:gd name="T2" fmla="*/ 0 w 9"/>
                <a:gd name="T3" fmla="*/ 2147483646 h 40"/>
                <a:gd name="T4" fmla="*/ 2147483646 w 9"/>
                <a:gd name="T5" fmla="*/ 2147483646 h 40"/>
                <a:gd name="T6" fmla="*/ 2147483646 w 9"/>
                <a:gd name="T7" fmla="*/ 2147483646 h 40"/>
                <a:gd name="T8" fmla="*/ 2147483646 w 9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40"/>
                <a:gd name="T17" fmla="*/ 9 w 9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9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80" name="Freeform 367"/>
            <p:cNvSpPr>
              <a:spLocks/>
            </p:cNvSpPr>
            <p:nvPr/>
          </p:nvSpPr>
          <p:spPr bwMode="auto">
            <a:xfrm>
              <a:off x="1133476" y="6611939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81" name="Freeform 368"/>
            <p:cNvSpPr>
              <a:spLocks/>
            </p:cNvSpPr>
            <p:nvPr/>
          </p:nvSpPr>
          <p:spPr bwMode="auto">
            <a:xfrm>
              <a:off x="10541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7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82" name="Freeform 369"/>
            <p:cNvSpPr>
              <a:spLocks/>
            </p:cNvSpPr>
            <p:nvPr/>
          </p:nvSpPr>
          <p:spPr bwMode="auto">
            <a:xfrm>
              <a:off x="1192213" y="6611939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83" name="Freeform 370"/>
            <p:cNvSpPr>
              <a:spLocks/>
            </p:cNvSpPr>
            <p:nvPr/>
          </p:nvSpPr>
          <p:spPr bwMode="auto">
            <a:xfrm>
              <a:off x="12922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84" name="Freeform 371"/>
            <p:cNvSpPr>
              <a:spLocks/>
            </p:cNvSpPr>
            <p:nvPr/>
          </p:nvSpPr>
          <p:spPr bwMode="auto">
            <a:xfrm>
              <a:off x="1433513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85" name="Freeform 372"/>
            <p:cNvSpPr>
              <a:spLocks/>
            </p:cNvSpPr>
            <p:nvPr/>
          </p:nvSpPr>
          <p:spPr bwMode="auto">
            <a:xfrm>
              <a:off x="1500188" y="6557964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86" name="Freeform 373"/>
            <p:cNvSpPr>
              <a:spLocks/>
            </p:cNvSpPr>
            <p:nvPr/>
          </p:nvSpPr>
          <p:spPr bwMode="auto">
            <a:xfrm>
              <a:off x="15843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87" name="Freeform 374"/>
            <p:cNvSpPr>
              <a:spLocks/>
            </p:cNvSpPr>
            <p:nvPr/>
          </p:nvSpPr>
          <p:spPr bwMode="auto">
            <a:xfrm>
              <a:off x="167163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88" name="Freeform 375"/>
            <p:cNvSpPr>
              <a:spLocks/>
            </p:cNvSpPr>
            <p:nvPr/>
          </p:nvSpPr>
          <p:spPr bwMode="auto">
            <a:xfrm>
              <a:off x="182562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5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89" name="Freeform 376"/>
            <p:cNvSpPr>
              <a:spLocks/>
            </p:cNvSpPr>
            <p:nvPr/>
          </p:nvSpPr>
          <p:spPr bwMode="auto">
            <a:xfrm>
              <a:off x="18923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0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6" y="3"/>
                  </a:cubicBezTo>
                  <a:cubicBezTo>
                    <a:pt x="5" y="0"/>
                    <a:pt x="0" y="1"/>
                    <a:pt x="0" y="5"/>
                  </a:cubicBezTo>
                  <a:cubicBezTo>
                    <a:pt x="2" y="13"/>
                    <a:pt x="2" y="21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90" name="Freeform 377"/>
            <p:cNvSpPr>
              <a:spLocks/>
            </p:cNvSpPr>
            <p:nvPr/>
          </p:nvSpPr>
          <p:spPr bwMode="auto">
            <a:xfrm>
              <a:off x="196373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91" name="Freeform 378"/>
            <p:cNvSpPr>
              <a:spLocks/>
            </p:cNvSpPr>
            <p:nvPr/>
          </p:nvSpPr>
          <p:spPr bwMode="auto">
            <a:xfrm>
              <a:off x="177641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7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3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3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0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92" name="Freeform 379"/>
            <p:cNvSpPr>
              <a:spLocks/>
            </p:cNvSpPr>
            <p:nvPr/>
          </p:nvSpPr>
          <p:spPr bwMode="auto">
            <a:xfrm>
              <a:off x="1379538" y="6624639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93" name="Freeform 380"/>
            <p:cNvSpPr>
              <a:spLocks/>
            </p:cNvSpPr>
            <p:nvPr/>
          </p:nvSpPr>
          <p:spPr bwMode="auto">
            <a:xfrm>
              <a:off x="1276351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94" name="Freeform 381"/>
            <p:cNvSpPr>
              <a:spLocks/>
            </p:cNvSpPr>
            <p:nvPr/>
          </p:nvSpPr>
          <p:spPr bwMode="auto">
            <a:xfrm>
              <a:off x="15430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95" name="Freeform 382"/>
            <p:cNvSpPr>
              <a:spLocks/>
            </p:cNvSpPr>
            <p:nvPr/>
          </p:nvSpPr>
          <p:spPr bwMode="auto">
            <a:xfrm>
              <a:off x="2058988" y="6567489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96" name="Freeform 383"/>
            <p:cNvSpPr>
              <a:spLocks/>
            </p:cNvSpPr>
            <p:nvPr/>
          </p:nvSpPr>
          <p:spPr bwMode="auto">
            <a:xfrm>
              <a:off x="2146301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97" name="Freeform 384"/>
            <p:cNvSpPr>
              <a:spLocks/>
            </p:cNvSpPr>
            <p:nvPr/>
          </p:nvSpPr>
          <p:spPr bwMode="auto">
            <a:xfrm>
              <a:off x="21717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4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98" name="Freeform 385"/>
            <p:cNvSpPr>
              <a:spLocks/>
            </p:cNvSpPr>
            <p:nvPr/>
          </p:nvSpPr>
          <p:spPr bwMode="auto">
            <a:xfrm>
              <a:off x="227647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099" name="Freeform 386"/>
            <p:cNvSpPr>
              <a:spLocks/>
            </p:cNvSpPr>
            <p:nvPr/>
          </p:nvSpPr>
          <p:spPr bwMode="auto">
            <a:xfrm>
              <a:off x="2305051" y="6624639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00" name="Freeform 387"/>
            <p:cNvSpPr>
              <a:spLocks/>
            </p:cNvSpPr>
            <p:nvPr/>
          </p:nvSpPr>
          <p:spPr bwMode="auto">
            <a:xfrm>
              <a:off x="2347913" y="6611939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01" name="Freeform 388"/>
            <p:cNvSpPr>
              <a:spLocks/>
            </p:cNvSpPr>
            <p:nvPr/>
          </p:nvSpPr>
          <p:spPr bwMode="auto">
            <a:xfrm>
              <a:off x="22637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02" name="Freeform 389"/>
            <p:cNvSpPr>
              <a:spLocks/>
            </p:cNvSpPr>
            <p:nvPr/>
          </p:nvSpPr>
          <p:spPr bwMode="auto">
            <a:xfrm>
              <a:off x="2405063" y="6611939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03" name="Freeform 390"/>
            <p:cNvSpPr>
              <a:spLocks/>
            </p:cNvSpPr>
            <p:nvPr/>
          </p:nvSpPr>
          <p:spPr bwMode="auto">
            <a:xfrm>
              <a:off x="25019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04" name="Freeform 391"/>
            <p:cNvSpPr>
              <a:spLocks/>
            </p:cNvSpPr>
            <p:nvPr/>
          </p:nvSpPr>
          <p:spPr bwMode="auto">
            <a:xfrm>
              <a:off x="26431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05" name="Freeform 392"/>
            <p:cNvSpPr>
              <a:spLocks/>
            </p:cNvSpPr>
            <p:nvPr/>
          </p:nvSpPr>
          <p:spPr bwMode="auto">
            <a:xfrm>
              <a:off x="2714626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06" name="Freeform 393"/>
            <p:cNvSpPr>
              <a:spLocks/>
            </p:cNvSpPr>
            <p:nvPr/>
          </p:nvSpPr>
          <p:spPr bwMode="auto">
            <a:xfrm>
              <a:off x="279400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2147483646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7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1" y="33"/>
                  </a:cubicBezTo>
                  <a:cubicBezTo>
                    <a:pt x="1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07" name="Freeform 394"/>
            <p:cNvSpPr>
              <a:spLocks/>
            </p:cNvSpPr>
            <p:nvPr/>
          </p:nvSpPr>
          <p:spPr bwMode="auto">
            <a:xfrm>
              <a:off x="288448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10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3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08" name="Freeform 395"/>
            <p:cNvSpPr>
              <a:spLocks/>
            </p:cNvSpPr>
            <p:nvPr/>
          </p:nvSpPr>
          <p:spPr bwMode="auto">
            <a:xfrm>
              <a:off x="303847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09" name="Freeform 396"/>
            <p:cNvSpPr>
              <a:spLocks/>
            </p:cNvSpPr>
            <p:nvPr/>
          </p:nvSpPr>
          <p:spPr bwMode="auto">
            <a:xfrm>
              <a:off x="31019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8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10" name="Freeform 397"/>
            <p:cNvSpPr>
              <a:spLocks/>
            </p:cNvSpPr>
            <p:nvPr/>
          </p:nvSpPr>
          <p:spPr bwMode="auto">
            <a:xfrm>
              <a:off x="3176588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4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11" name="Freeform 398"/>
            <p:cNvSpPr>
              <a:spLocks/>
            </p:cNvSpPr>
            <p:nvPr/>
          </p:nvSpPr>
          <p:spPr bwMode="auto">
            <a:xfrm>
              <a:off x="2984501" y="6611939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12" name="Freeform 399"/>
            <p:cNvSpPr>
              <a:spLocks/>
            </p:cNvSpPr>
            <p:nvPr/>
          </p:nvSpPr>
          <p:spPr bwMode="auto">
            <a:xfrm>
              <a:off x="2589213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13" name="Freeform 400"/>
            <p:cNvSpPr>
              <a:spLocks/>
            </p:cNvSpPr>
            <p:nvPr/>
          </p:nvSpPr>
          <p:spPr bwMode="auto">
            <a:xfrm>
              <a:off x="2484438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14" name="Freeform 401"/>
            <p:cNvSpPr>
              <a:spLocks/>
            </p:cNvSpPr>
            <p:nvPr/>
          </p:nvSpPr>
          <p:spPr bwMode="auto">
            <a:xfrm>
              <a:off x="27559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15" name="Freeform 402"/>
            <p:cNvSpPr>
              <a:spLocks/>
            </p:cNvSpPr>
            <p:nvPr/>
          </p:nvSpPr>
          <p:spPr bwMode="auto">
            <a:xfrm>
              <a:off x="3273426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16" name="Freeform 403"/>
            <p:cNvSpPr>
              <a:spLocks/>
            </p:cNvSpPr>
            <p:nvPr/>
          </p:nvSpPr>
          <p:spPr bwMode="auto">
            <a:xfrm>
              <a:off x="3360738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17" name="Freeform 404"/>
            <p:cNvSpPr>
              <a:spLocks/>
            </p:cNvSpPr>
            <p:nvPr/>
          </p:nvSpPr>
          <p:spPr bwMode="auto">
            <a:xfrm>
              <a:off x="33845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7" y="0"/>
                    <a:pt x="7" y="4"/>
                  </a:cubicBezTo>
                  <a:cubicBezTo>
                    <a:pt x="7" y="12"/>
                    <a:pt x="7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18" name="Freeform 405"/>
            <p:cNvSpPr>
              <a:spLocks/>
            </p:cNvSpPr>
            <p:nvPr/>
          </p:nvSpPr>
          <p:spPr bwMode="auto">
            <a:xfrm>
              <a:off x="348932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19" name="Freeform 407"/>
            <p:cNvSpPr>
              <a:spLocks/>
            </p:cNvSpPr>
            <p:nvPr/>
          </p:nvSpPr>
          <p:spPr bwMode="auto">
            <a:xfrm>
              <a:off x="3517900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20" name="Freeform 408"/>
            <p:cNvSpPr>
              <a:spLocks/>
            </p:cNvSpPr>
            <p:nvPr/>
          </p:nvSpPr>
          <p:spPr bwMode="auto">
            <a:xfrm>
              <a:off x="355600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6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3" y="55"/>
                    <a:pt x="12" y="52"/>
                  </a:cubicBezTo>
                  <a:cubicBezTo>
                    <a:pt x="12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21" name="Freeform 409"/>
            <p:cNvSpPr>
              <a:spLocks/>
            </p:cNvSpPr>
            <p:nvPr/>
          </p:nvSpPr>
          <p:spPr bwMode="auto">
            <a:xfrm>
              <a:off x="3476625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22" name="Freeform 410"/>
            <p:cNvSpPr>
              <a:spLocks/>
            </p:cNvSpPr>
            <p:nvPr/>
          </p:nvSpPr>
          <p:spPr bwMode="auto">
            <a:xfrm>
              <a:off x="36179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23" name="Freeform 411"/>
            <p:cNvSpPr>
              <a:spLocks/>
            </p:cNvSpPr>
            <p:nvPr/>
          </p:nvSpPr>
          <p:spPr bwMode="auto">
            <a:xfrm>
              <a:off x="371475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24" name="Freeform 412"/>
            <p:cNvSpPr>
              <a:spLocks/>
            </p:cNvSpPr>
            <p:nvPr/>
          </p:nvSpPr>
          <p:spPr bwMode="auto">
            <a:xfrm>
              <a:off x="38560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25" name="Freeform 413"/>
            <p:cNvSpPr>
              <a:spLocks/>
            </p:cNvSpPr>
            <p:nvPr/>
          </p:nvSpPr>
          <p:spPr bwMode="auto">
            <a:xfrm>
              <a:off x="392271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8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26" name="Freeform 414"/>
            <p:cNvSpPr>
              <a:spLocks/>
            </p:cNvSpPr>
            <p:nvPr/>
          </p:nvSpPr>
          <p:spPr bwMode="auto">
            <a:xfrm>
              <a:off x="4006850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27" name="Freeform 415"/>
            <p:cNvSpPr>
              <a:spLocks/>
            </p:cNvSpPr>
            <p:nvPr/>
          </p:nvSpPr>
          <p:spPr bwMode="auto">
            <a:xfrm>
              <a:off x="4098925" y="6545263"/>
              <a:ext cx="74613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0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28" name="Freeform 416"/>
            <p:cNvSpPr>
              <a:spLocks/>
            </p:cNvSpPr>
            <p:nvPr/>
          </p:nvSpPr>
          <p:spPr bwMode="auto">
            <a:xfrm>
              <a:off x="42529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29" name="Freeform 417"/>
            <p:cNvSpPr>
              <a:spLocks/>
            </p:cNvSpPr>
            <p:nvPr/>
          </p:nvSpPr>
          <p:spPr bwMode="auto">
            <a:xfrm>
              <a:off x="4314825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0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30" name="Freeform 418"/>
            <p:cNvSpPr>
              <a:spLocks/>
            </p:cNvSpPr>
            <p:nvPr/>
          </p:nvSpPr>
          <p:spPr bwMode="auto">
            <a:xfrm>
              <a:off x="43862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31" name="Freeform 419"/>
            <p:cNvSpPr>
              <a:spLocks/>
            </p:cNvSpPr>
            <p:nvPr/>
          </p:nvSpPr>
          <p:spPr bwMode="auto">
            <a:xfrm>
              <a:off x="419893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32" name="Freeform 420"/>
            <p:cNvSpPr>
              <a:spLocks/>
            </p:cNvSpPr>
            <p:nvPr/>
          </p:nvSpPr>
          <p:spPr bwMode="auto">
            <a:xfrm>
              <a:off x="38020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33" name="Freeform 421"/>
            <p:cNvSpPr>
              <a:spLocks/>
            </p:cNvSpPr>
            <p:nvPr/>
          </p:nvSpPr>
          <p:spPr bwMode="auto">
            <a:xfrm>
              <a:off x="36972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34" name="Freeform 422"/>
            <p:cNvSpPr>
              <a:spLocks/>
            </p:cNvSpPr>
            <p:nvPr/>
          </p:nvSpPr>
          <p:spPr bwMode="auto">
            <a:xfrm>
              <a:off x="3963988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35" name="Freeform 423"/>
            <p:cNvSpPr>
              <a:spLocks/>
            </p:cNvSpPr>
            <p:nvPr/>
          </p:nvSpPr>
          <p:spPr bwMode="auto">
            <a:xfrm>
              <a:off x="4486275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36" name="Freeform 424"/>
            <p:cNvSpPr>
              <a:spLocks/>
            </p:cNvSpPr>
            <p:nvPr/>
          </p:nvSpPr>
          <p:spPr bwMode="auto">
            <a:xfrm>
              <a:off x="45735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5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5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37" name="Freeform 425"/>
            <p:cNvSpPr>
              <a:spLocks/>
            </p:cNvSpPr>
            <p:nvPr/>
          </p:nvSpPr>
          <p:spPr bwMode="auto">
            <a:xfrm>
              <a:off x="4598988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6" y="13"/>
                    <a:pt x="6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3" y="35"/>
                    <a:pt x="4" y="30"/>
                    <a:pt x="5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38" name="Freeform 426"/>
            <p:cNvSpPr>
              <a:spLocks/>
            </p:cNvSpPr>
            <p:nvPr/>
          </p:nvSpPr>
          <p:spPr bwMode="auto">
            <a:xfrm>
              <a:off x="4699000" y="6726238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5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39" name="Freeform 427"/>
            <p:cNvSpPr>
              <a:spLocks/>
            </p:cNvSpPr>
            <p:nvPr/>
          </p:nvSpPr>
          <p:spPr bwMode="auto">
            <a:xfrm>
              <a:off x="4727575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2147483646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1" y="14"/>
                    <a:pt x="0" y="24"/>
                    <a:pt x="1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40" name="Freeform 428"/>
            <p:cNvSpPr>
              <a:spLocks/>
            </p:cNvSpPr>
            <p:nvPr/>
          </p:nvSpPr>
          <p:spPr bwMode="auto">
            <a:xfrm>
              <a:off x="476885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41" name="Freeform 429"/>
            <p:cNvSpPr>
              <a:spLocks/>
            </p:cNvSpPr>
            <p:nvPr/>
          </p:nvSpPr>
          <p:spPr bwMode="auto">
            <a:xfrm>
              <a:off x="468630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42" name="Freeform 430"/>
            <p:cNvSpPr>
              <a:spLocks/>
            </p:cNvSpPr>
            <p:nvPr/>
          </p:nvSpPr>
          <p:spPr bwMode="auto">
            <a:xfrm>
              <a:off x="4827588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43" name="Freeform 431"/>
            <p:cNvSpPr>
              <a:spLocks/>
            </p:cNvSpPr>
            <p:nvPr/>
          </p:nvSpPr>
          <p:spPr bwMode="auto">
            <a:xfrm>
              <a:off x="492760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6" y="27"/>
                  </a:cubicBezTo>
                  <a:cubicBezTo>
                    <a:pt x="7" y="20"/>
                    <a:pt x="7" y="12"/>
                    <a:pt x="7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44" name="Freeform 432"/>
            <p:cNvSpPr>
              <a:spLocks/>
            </p:cNvSpPr>
            <p:nvPr/>
          </p:nvSpPr>
          <p:spPr bwMode="auto">
            <a:xfrm>
              <a:off x="5068888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3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45" name="Freeform 433"/>
            <p:cNvSpPr>
              <a:spLocks/>
            </p:cNvSpPr>
            <p:nvPr/>
          </p:nvSpPr>
          <p:spPr bwMode="auto">
            <a:xfrm>
              <a:off x="51355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46" name="Freeform 434"/>
            <p:cNvSpPr>
              <a:spLocks/>
            </p:cNvSpPr>
            <p:nvPr/>
          </p:nvSpPr>
          <p:spPr bwMode="auto">
            <a:xfrm>
              <a:off x="5219700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47" name="Freeform 435"/>
            <p:cNvSpPr>
              <a:spLocks/>
            </p:cNvSpPr>
            <p:nvPr/>
          </p:nvSpPr>
          <p:spPr bwMode="auto">
            <a:xfrm>
              <a:off x="53070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48" name="Freeform 436"/>
            <p:cNvSpPr>
              <a:spLocks/>
            </p:cNvSpPr>
            <p:nvPr/>
          </p:nvSpPr>
          <p:spPr bwMode="auto">
            <a:xfrm>
              <a:off x="5461000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2"/>
                    <a:pt x="0" y="21"/>
                    <a:pt x="1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49" name="Freeform 437"/>
            <p:cNvSpPr>
              <a:spLocks/>
            </p:cNvSpPr>
            <p:nvPr/>
          </p:nvSpPr>
          <p:spPr bwMode="auto">
            <a:xfrm>
              <a:off x="5524500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8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6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50" name="Freeform 438"/>
            <p:cNvSpPr>
              <a:spLocks/>
            </p:cNvSpPr>
            <p:nvPr/>
          </p:nvSpPr>
          <p:spPr bwMode="auto">
            <a:xfrm>
              <a:off x="55991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51" name="Freeform 439"/>
            <p:cNvSpPr>
              <a:spLocks/>
            </p:cNvSpPr>
            <p:nvPr/>
          </p:nvSpPr>
          <p:spPr bwMode="auto">
            <a:xfrm>
              <a:off x="5407025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2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52" name="Freeform 440"/>
            <p:cNvSpPr>
              <a:spLocks/>
            </p:cNvSpPr>
            <p:nvPr/>
          </p:nvSpPr>
          <p:spPr bwMode="auto">
            <a:xfrm>
              <a:off x="50149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1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1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53" name="Freeform 441"/>
            <p:cNvSpPr>
              <a:spLocks/>
            </p:cNvSpPr>
            <p:nvPr/>
          </p:nvSpPr>
          <p:spPr bwMode="auto">
            <a:xfrm>
              <a:off x="4911725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54" name="Freeform 442"/>
            <p:cNvSpPr>
              <a:spLocks/>
            </p:cNvSpPr>
            <p:nvPr/>
          </p:nvSpPr>
          <p:spPr bwMode="auto">
            <a:xfrm>
              <a:off x="5178425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55" name="Freeform 443"/>
            <p:cNvSpPr>
              <a:spLocks/>
            </p:cNvSpPr>
            <p:nvPr/>
          </p:nvSpPr>
          <p:spPr bwMode="auto">
            <a:xfrm>
              <a:off x="5694363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56" name="Freeform 444"/>
            <p:cNvSpPr>
              <a:spLocks/>
            </p:cNvSpPr>
            <p:nvPr/>
          </p:nvSpPr>
          <p:spPr bwMode="auto">
            <a:xfrm>
              <a:off x="5781675" y="6624638"/>
              <a:ext cx="34925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57" name="Freeform 445"/>
            <p:cNvSpPr>
              <a:spLocks/>
            </p:cNvSpPr>
            <p:nvPr/>
          </p:nvSpPr>
          <p:spPr bwMode="auto">
            <a:xfrm>
              <a:off x="5807075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58" name="Freeform 446"/>
            <p:cNvSpPr>
              <a:spLocks/>
            </p:cNvSpPr>
            <p:nvPr/>
          </p:nvSpPr>
          <p:spPr bwMode="auto">
            <a:xfrm>
              <a:off x="5911850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59" name="Freeform 447"/>
            <p:cNvSpPr>
              <a:spLocks/>
            </p:cNvSpPr>
            <p:nvPr/>
          </p:nvSpPr>
          <p:spPr bwMode="auto">
            <a:xfrm>
              <a:off x="5940425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60" name="Freeform 448"/>
            <p:cNvSpPr>
              <a:spLocks/>
            </p:cNvSpPr>
            <p:nvPr/>
          </p:nvSpPr>
          <p:spPr bwMode="auto">
            <a:xfrm>
              <a:off x="5983288" y="6611938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61" name="Freeform 449"/>
            <p:cNvSpPr>
              <a:spLocks/>
            </p:cNvSpPr>
            <p:nvPr/>
          </p:nvSpPr>
          <p:spPr bwMode="auto">
            <a:xfrm>
              <a:off x="589915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62" name="Freeform 450"/>
            <p:cNvSpPr>
              <a:spLocks/>
            </p:cNvSpPr>
            <p:nvPr/>
          </p:nvSpPr>
          <p:spPr bwMode="auto">
            <a:xfrm>
              <a:off x="60404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63" name="Freeform 451"/>
            <p:cNvSpPr>
              <a:spLocks/>
            </p:cNvSpPr>
            <p:nvPr/>
          </p:nvSpPr>
          <p:spPr bwMode="auto">
            <a:xfrm>
              <a:off x="61372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64" name="Freeform 452"/>
            <p:cNvSpPr>
              <a:spLocks/>
            </p:cNvSpPr>
            <p:nvPr/>
          </p:nvSpPr>
          <p:spPr bwMode="auto">
            <a:xfrm>
              <a:off x="62785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65" name="Freeform 453"/>
            <p:cNvSpPr>
              <a:spLocks/>
            </p:cNvSpPr>
            <p:nvPr/>
          </p:nvSpPr>
          <p:spPr bwMode="auto">
            <a:xfrm>
              <a:off x="6350001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66" name="Freeform 454"/>
            <p:cNvSpPr>
              <a:spLocks/>
            </p:cNvSpPr>
            <p:nvPr/>
          </p:nvSpPr>
          <p:spPr bwMode="auto">
            <a:xfrm>
              <a:off x="64293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6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67" name="Freeform 455"/>
            <p:cNvSpPr>
              <a:spLocks/>
            </p:cNvSpPr>
            <p:nvPr/>
          </p:nvSpPr>
          <p:spPr bwMode="auto">
            <a:xfrm>
              <a:off x="651986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3" y="26"/>
                    <a:pt x="15" y="17"/>
                  </a:cubicBezTo>
                  <a:cubicBezTo>
                    <a:pt x="16" y="13"/>
                    <a:pt x="7" y="11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9" y="8"/>
                    <a:pt x="9" y="4"/>
                  </a:cubicBezTo>
                  <a:cubicBezTo>
                    <a:pt x="10" y="1"/>
                    <a:pt x="4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68" name="Freeform 456"/>
            <p:cNvSpPr>
              <a:spLocks/>
            </p:cNvSpPr>
            <p:nvPr/>
          </p:nvSpPr>
          <p:spPr bwMode="auto">
            <a:xfrm>
              <a:off x="667385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69" name="Freeform 457"/>
            <p:cNvSpPr>
              <a:spLocks/>
            </p:cNvSpPr>
            <p:nvPr/>
          </p:nvSpPr>
          <p:spPr bwMode="auto">
            <a:xfrm>
              <a:off x="67373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70" name="Freeform 458"/>
            <p:cNvSpPr>
              <a:spLocks/>
            </p:cNvSpPr>
            <p:nvPr/>
          </p:nvSpPr>
          <p:spPr bwMode="auto">
            <a:xfrm>
              <a:off x="6811963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5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2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3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71" name="Freeform 459"/>
            <p:cNvSpPr>
              <a:spLocks/>
            </p:cNvSpPr>
            <p:nvPr/>
          </p:nvSpPr>
          <p:spPr bwMode="auto">
            <a:xfrm>
              <a:off x="6619876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72" name="Freeform 460"/>
            <p:cNvSpPr>
              <a:spLocks/>
            </p:cNvSpPr>
            <p:nvPr/>
          </p:nvSpPr>
          <p:spPr bwMode="auto">
            <a:xfrm>
              <a:off x="622458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73" name="Freeform 461"/>
            <p:cNvSpPr>
              <a:spLocks/>
            </p:cNvSpPr>
            <p:nvPr/>
          </p:nvSpPr>
          <p:spPr bwMode="auto">
            <a:xfrm>
              <a:off x="6119813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74" name="Freeform 462"/>
            <p:cNvSpPr>
              <a:spLocks/>
            </p:cNvSpPr>
            <p:nvPr/>
          </p:nvSpPr>
          <p:spPr bwMode="auto">
            <a:xfrm>
              <a:off x="639127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75" name="Freeform 463"/>
            <p:cNvSpPr>
              <a:spLocks/>
            </p:cNvSpPr>
            <p:nvPr/>
          </p:nvSpPr>
          <p:spPr bwMode="auto">
            <a:xfrm>
              <a:off x="6908801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76" name="Freeform 464"/>
            <p:cNvSpPr>
              <a:spLocks/>
            </p:cNvSpPr>
            <p:nvPr/>
          </p:nvSpPr>
          <p:spPr bwMode="auto">
            <a:xfrm>
              <a:off x="6996113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77" name="Freeform 465"/>
            <p:cNvSpPr>
              <a:spLocks/>
            </p:cNvSpPr>
            <p:nvPr/>
          </p:nvSpPr>
          <p:spPr bwMode="auto">
            <a:xfrm>
              <a:off x="7019926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6" y="33"/>
                    <a:pt x="6" y="41"/>
                    <a:pt x="10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78" name="Freeform 466"/>
            <p:cNvSpPr>
              <a:spLocks/>
            </p:cNvSpPr>
            <p:nvPr/>
          </p:nvSpPr>
          <p:spPr bwMode="auto">
            <a:xfrm>
              <a:off x="712470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79" name="Freeform 467"/>
            <p:cNvSpPr>
              <a:spLocks/>
            </p:cNvSpPr>
            <p:nvPr/>
          </p:nvSpPr>
          <p:spPr bwMode="auto">
            <a:xfrm>
              <a:off x="7154863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80" name="Freeform 468"/>
            <p:cNvSpPr>
              <a:spLocks/>
            </p:cNvSpPr>
            <p:nvPr/>
          </p:nvSpPr>
          <p:spPr bwMode="auto">
            <a:xfrm>
              <a:off x="719137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81" name="Freeform 469"/>
            <p:cNvSpPr>
              <a:spLocks/>
            </p:cNvSpPr>
            <p:nvPr/>
          </p:nvSpPr>
          <p:spPr bwMode="auto">
            <a:xfrm>
              <a:off x="71120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82" name="Freeform 470"/>
            <p:cNvSpPr>
              <a:spLocks/>
            </p:cNvSpPr>
            <p:nvPr/>
          </p:nvSpPr>
          <p:spPr bwMode="auto">
            <a:xfrm>
              <a:off x="7254876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83" name="Freeform 471"/>
            <p:cNvSpPr>
              <a:spLocks/>
            </p:cNvSpPr>
            <p:nvPr/>
          </p:nvSpPr>
          <p:spPr bwMode="auto">
            <a:xfrm>
              <a:off x="73501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84" name="Freeform 472"/>
            <p:cNvSpPr>
              <a:spLocks/>
            </p:cNvSpPr>
            <p:nvPr/>
          </p:nvSpPr>
          <p:spPr bwMode="auto">
            <a:xfrm>
              <a:off x="749141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85" name="Freeform 473"/>
            <p:cNvSpPr>
              <a:spLocks/>
            </p:cNvSpPr>
            <p:nvPr/>
          </p:nvSpPr>
          <p:spPr bwMode="auto">
            <a:xfrm>
              <a:off x="7558088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7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86" name="Freeform 474"/>
            <p:cNvSpPr>
              <a:spLocks/>
            </p:cNvSpPr>
            <p:nvPr/>
          </p:nvSpPr>
          <p:spPr bwMode="auto">
            <a:xfrm>
              <a:off x="76422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87" name="Freeform 475"/>
            <p:cNvSpPr>
              <a:spLocks/>
            </p:cNvSpPr>
            <p:nvPr/>
          </p:nvSpPr>
          <p:spPr bwMode="auto">
            <a:xfrm>
              <a:off x="772953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2147483646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1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1" y="35"/>
                    <a:pt x="1" y="39"/>
                    <a:pt x="1" y="43"/>
                  </a:cubicBezTo>
                  <a:cubicBezTo>
                    <a:pt x="1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88" name="Freeform 476"/>
            <p:cNvSpPr>
              <a:spLocks/>
            </p:cNvSpPr>
            <p:nvPr/>
          </p:nvSpPr>
          <p:spPr bwMode="auto">
            <a:xfrm>
              <a:off x="788352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89" name="Freeform 477"/>
            <p:cNvSpPr>
              <a:spLocks/>
            </p:cNvSpPr>
            <p:nvPr/>
          </p:nvSpPr>
          <p:spPr bwMode="auto">
            <a:xfrm>
              <a:off x="79502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90" name="Freeform 478"/>
            <p:cNvSpPr>
              <a:spLocks/>
            </p:cNvSpPr>
            <p:nvPr/>
          </p:nvSpPr>
          <p:spPr bwMode="auto">
            <a:xfrm>
              <a:off x="802163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91" name="Freeform 479"/>
            <p:cNvSpPr>
              <a:spLocks/>
            </p:cNvSpPr>
            <p:nvPr/>
          </p:nvSpPr>
          <p:spPr bwMode="auto">
            <a:xfrm>
              <a:off x="7834313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92" name="Freeform 480"/>
            <p:cNvSpPr>
              <a:spLocks/>
            </p:cNvSpPr>
            <p:nvPr/>
          </p:nvSpPr>
          <p:spPr bwMode="auto">
            <a:xfrm>
              <a:off x="743743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93" name="Freeform 481"/>
            <p:cNvSpPr>
              <a:spLocks/>
            </p:cNvSpPr>
            <p:nvPr/>
          </p:nvSpPr>
          <p:spPr bwMode="auto">
            <a:xfrm>
              <a:off x="7332663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94" name="Freeform 482"/>
            <p:cNvSpPr>
              <a:spLocks/>
            </p:cNvSpPr>
            <p:nvPr/>
          </p:nvSpPr>
          <p:spPr bwMode="auto">
            <a:xfrm>
              <a:off x="76009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95" name="Freeform 483"/>
            <p:cNvSpPr>
              <a:spLocks/>
            </p:cNvSpPr>
            <p:nvPr/>
          </p:nvSpPr>
          <p:spPr bwMode="auto">
            <a:xfrm>
              <a:off x="8121651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96" name="Freeform 484"/>
            <p:cNvSpPr>
              <a:spLocks/>
            </p:cNvSpPr>
            <p:nvPr/>
          </p:nvSpPr>
          <p:spPr bwMode="auto">
            <a:xfrm>
              <a:off x="8204201" y="6624638"/>
              <a:ext cx="38100" cy="141288"/>
            </a:xfrm>
            <a:custGeom>
              <a:avLst/>
              <a:gdLst>
                <a:gd name="T0" fmla="*/ 2147483646 w 9"/>
                <a:gd name="T1" fmla="*/ 2147483646 h 32"/>
                <a:gd name="T2" fmla="*/ 2147483646 w 9"/>
                <a:gd name="T3" fmla="*/ 2147483646 h 32"/>
                <a:gd name="T4" fmla="*/ 2147483646 w 9"/>
                <a:gd name="T5" fmla="*/ 2147483646 h 32"/>
                <a:gd name="T6" fmla="*/ 2147483646 w 9"/>
                <a:gd name="T7" fmla="*/ 2147483646 h 32"/>
                <a:gd name="T8" fmla="*/ 2147483646 w 9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32"/>
                <a:gd name="T17" fmla="*/ 9 w 9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32">
                  <a:moveTo>
                    <a:pt x="6" y="4"/>
                  </a:moveTo>
                  <a:cubicBezTo>
                    <a:pt x="6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9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97" name="Freeform 485"/>
            <p:cNvSpPr>
              <a:spLocks/>
            </p:cNvSpPr>
            <p:nvPr/>
          </p:nvSpPr>
          <p:spPr bwMode="auto">
            <a:xfrm>
              <a:off x="82296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3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7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98" name="Freeform 486"/>
            <p:cNvSpPr>
              <a:spLocks/>
            </p:cNvSpPr>
            <p:nvPr/>
          </p:nvSpPr>
          <p:spPr bwMode="auto">
            <a:xfrm>
              <a:off x="8334376" y="6726238"/>
              <a:ext cx="23813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6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199" name="Freeform 487"/>
            <p:cNvSpPr>
              <a:spLocks/>
            </p:cNvSpPr>
            <p:nvPr/>
          </p:nvSpPr>
          <p:spPr bwMode="auto">
            <a:xfrm>
              <a:off x="8362951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00" name="Freeform 488"/>
            <p:cNvSpPr>
              <a:spLocks/>
            </p:cNvSpPr>
            <p:nvPr/>
          </p:nvSpPr>
          <p:spPr bwMode="auto">
            <a:xfrm>
              <a:off x="840422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01" name="Freeform 489"/>
            <p:cNvSpPr>
              <a:spLocks/>
            </p:cNvSpPr>
            <p:nvPr/>
          </p:nvSpPr>
          <p:spPr bwMode="auto">
            <a:xfrm>
              <a:off x="83216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02" name="Freeform 490"/>
            <p:cNvSpPr>
              <a:spLocks/>
            </p:cNvSpPr>
            <p:nvPr/>
          </p:nvSpPr>
          <p:spPr bwMode="auto">
            <a:xfrm>
              <a:off x="8462963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03" name="Freeform 491"/>
            <p:cNvSpPr>
              <a:spLocks/>
            </p:cNvSpPr>
            <p:nvPr/>
          </p:nvSpPr>
          <p:spPr bwMode="auto">
            <a:xfrm>
              <a:off x="8559801" y="6686551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1" y="5"/>
                  </a:moveTo>
                  <a:cubicBezTo>
                    <a:pt x="1" y="12"/>
                    <a:pt x="1" y="20"/>
                    <a:pt x="2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1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04" name="Freeform 492"/>
            <p:cNvSpPr>
              <a:spLocks/>
            </p:cNvSpPr>
            <p:nvPr/>
          </p:nvSpPr>
          <p:spPr bwMode="auto">
            <a:xfrm>
              <a:off x="87010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1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6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10" y="38"/>
                    <a:pt x="9" y="33"/>
                  </a:cubicBezTo>
                  <a:cubicBezTo>
                    <a:pt x="9" y="22"/>
                    <a:pt x="10" y="12"/>
                    <a:pt x="14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05" name="Freeform 493"/>
            <p:cNvSpPr>
              <a:spLocks/>
            </p:cNvSpPr>
            <p:nvPr/>
          </p:nvSpPr>
          <p:spPr bwMode="auto">
            <a:xfrm>
              <a:off x="8770938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06" name="Freeform 494"/>
            <p:cNvSpPr>
              <a:spLocks/>
            </p:cNvSpPr>
            <p:nvPr/>
          </p:nvSpPr>
          <p:spPr bwMode="auto">
            <a:xfrm>
              <a:off x="885507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1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1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07" name="Freeform 495"/>
            <p:cNvSpPr>
              <a:spLocks/>
            </p:cNvSpPr>
            <p:nvPr/>
          </p:nvSpPr>
          <p:spPr bwMode="auto">
            <a:xfrm>
              <a:off x="894238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7" y="26"/>
                    <a:pt x="18" y="17"/>
                  </a:cubicBezTo>
                  <a:cubicBezTo>
                    <a:pt x="19" y="13"/>
                    <a:pt x="14" y="11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2"/>
                    <a:pt x="11" y="8"/>
                    <a:pt x="11" y="4"/>
                  </a:cubicBezTo>
                  <a:cubicBezTo>
                    <a:pt x="12" y="1"/>
                    <a:pt x="6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08" name="Freeform 496"/>
            <p:cNvSpPr>
              <a:spLocks/>
            </p:cNvSpPr>
            <p:nvPr/>
          </p:nvSpPr>
          <p:spPr bwMode="auto">
            <a:xfrm>
              <a:off x="909637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09" name="Freeform 497"/>
            <p:cNvSpPr>
              <a:spLocks/>
            </p:cNvSpPr>
            <p:nvPr/>
          </p:nvSpPr>
          <p:spPr bwMode="auto">
            <a:xfrm>
              <a:off x="9159876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10" name="Freeform 498"/>
            <p:cNvSpPr>
              <a:spLocks/>
            </p:cNvSpPr>
            <p:nvPr/>
          </p:nvSpPr>
          <p:spPr bwMode="auto">
            <a:xfrm>
              <a:off x="923448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2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11" name="Freeform 499"/>
            <p:cNvSpPr>
              <a:spLocks/>
            </p:cNvSpPr>
            <p:nvPr/>
          </p:nvSpPr>
          <p:spPr bwMode="auto">
            <a:xfrm>
              <a:off x="904240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12" name="Freeform 500"/>
            <p:cNvSpPr>
              <a:spLocks/>
            </p:cNvSpPr>
            <p:nvPr/>
          </p:nvSpPr>
          <p:spPr bwMode="auto">
            <a:xfrm>
              <a:off x="864711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7" y="10"/>
                    <a:pt x="5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10" y="26"/>
                  </a:cubicBezTo>
                  <a:cubicBezTo>
                    <a:pt x="11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13" name="Freeform 501"/>
            <p:cNvSpPr>
              <a:spLocks/>
            </p:cNvSpPr>
            <p:nvPr/>
          </p:nvSpPr>
          <p:spPr bwMode="auto">
            <a:xfrm>
              <a:off x="8542338" y="6572251"/>
              <a:ext cx="79375" cy="193675"/>
            </a:xfrm>
            <a:custGeom>
              <a:avLst/>
              <a:gdLst>
                <a:gd name="T0" fmla="*/ 2147483646 w 19"/>
                <a:gd name="T1" fmla="*/ 2147483646 h 44"/>
                <a:gd name="T2" fmla="*/ 2147483646 w 19"/>
                <a:gd name="T3" fmla="*/ 2147483646 h 44"/>
                <a:gd name="T4" fmla="*/ 2147483646 w 19"/>
                <a:gd name="T5" fmla="*/ 2147483646 h 44"/>
                <a:gd name="T6" fmla="*/ 2147483646 w 19"/>
                <a:gd name="T7" fmla="*/ 2147483646 h 44"/>
                <a:gd name="T8" fmla="*/ 2147483646 w 19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4"/>
                <a:gd name="T17" fmla="*/ 19 w 19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7" y="4"/>
                  </a:cubicBezTo>
                  <a:cubicBezTo>
                    <a:pt x="0" y="17"/>
                    <a:pt x="3" y="29"/>
                    <a:pt x="11" y="41"/>
                  </a:cubicBezTo>
                  <a:cubicBezTo>
                    <a:pt x="13" y="44"/>
                    <a:pt x="19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14" name="Freeform 502"/>
            <p:cNvSpPr>
              <a:spLocks/>
            </p:cNvSpPr>
            <p:nvPr/>
          </p:nvSpPr>
          <p:spPr bwMode="auto">
            <a:xfrm>
              <a:off x="88138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15" name="Freeform 503"/>
            <p:cNvSpPr>
              <a:spLocks/>
            </p:cNvSpPr>
            <p:nvPr/>
          </p:nvSpPr>
          <p:spPr bwMode="auto">
            <a:xfrm>
              <a:off x="9329738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16" name="Freeform 504"/>
            <p:cNvSpPr>
              <a:spLocks/>
            </p:cNvSpPr>
            <p:nvPr/>
          </p:nvSpPr>
          <p:spPr bwMode="auto">
            <a:xfrm>
              <a:off x="941863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17" name="Freeform 505"/>
            <p:cNvSpPr>
              <a:spLocks/>
            </p:cNvSpPr>
            <p:nvPr/>
          </p:nvSpPr>
          <p:spPr bwMode="auto">
            <a:xfrm>
              <a:off x="94424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18" name="Freeform 506"/>
            <p:cNvSpPr>
              <a:spLocks/>
            </p:cNvSpPr>
            <p:nvPr/>
          </p:nvSpPr>
          <p:spPr bwMode="auto">
            <a:xfrm>
              <a:off x="954722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19" name="Freeform 507"/>
            <p:cNvSpPr>
              <a:spLocks/>
            </p:cNvSpPr>
            <p:nvPr/>
          </p:nvSpPr>
          <p:spPr bwMode="auto">
            <a:xfrm>
              <a:off x="9575801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20" name="Freeform 508"/>
            <p:cNvSpPr>
              <a:spLocks/>
            </p:cNvSpPr>
            <p:nvPr/>
          </p:nvSpPr>
          <p:spPr bwMode="auto">
            <a:xfrm>
              <a:off x="9618663" y="6611938"/>
              <a:ext cx="66675" cy="250825"/>
            </a:xfrm>
            <a:custGeom>
              <a:avLst/>
              <a:gdLst>
                <a:gd name="T0" fmla="*/ 2147483646 w 16"/>
                <a:gd name="T1" fmla="*/ 2147483646 h 57"/>
                <a:gd name="T2" fmla="*/ 2147483646 w 16"/>
                <a:gd name="T3" fmla="*/ 2147483646 h 57"/>
                <a:gd name="T4" fmla="*/ 2147483646 w 16"/>
                <a:gd name="T5" fmla="*/ 2147483646 h 57"/>
                <a:gd name="T6" fmla="*/ 2147483646 w 16"/>
                <a:gd name="T7" fmla="*/ 2147483646 h 57"/>
                <a:gd name="T8" fmla="*/ 2147483646 w 16"/>
                <a:gd name="T9" fmla="*/ 2147483646 h 57"/>
                <a:gd name="T10" fmla="*/ 2147483646 w 16"/>
                <a:gd name="T11" fmla="*/ 2147483646 h 57"/>
                <a:gd name="T12" fmla="*/ 2147483646 w 16"/>
                <a:gd name="T13" fmla="*/ 2147483646 h 57"/>
                <a:gd name="T14" fmla="*/ 2147483646 w 16"/>
                <a:gd name="T15" fmla="*/ 2147483646 h 57"/>
                <a:gd name="T16" fmla="*/ 2147483646 w 16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7"/>
                <a:gd name="T29" fmla="*/ 16 w 16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6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21" name="Freeform 509"/>
            <p:cNvSpPr>
              <a:spLocks/>
            </p:cNvSpPr>
            <p:nvPr/>
          </p:nvSpPr>
          <p:spPr bwMode="auto">
            <a:xfrm>
              <a:off x="953452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22" name="Freeform 510"/>
            <p:cNvSpPr>
              <a:spLocks/>
            </p:cNvSpPr>
            <p:nvPr/>
          </p:nvSpPr>
          <p:spPr bwMode="auto">
            <a:xfrm>
              <a:off x="96758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23" name="Freeform 511"/>
            <p:cNvSpPr>
              <a:spLocks/>
            </p:cNvSpPr>
            <p:nvPr/>
          </p:nvSpPr>
          <p:spPr bwMode="auto">
            <a:xfrm>
              <a:off x="977265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24" name="Freeform 512"/>
            <p:cNvSpPr>
              <a:spLocks/>
            </p:cNvSpPr>
            <p:nvPr/>
          </p:nvSpPr>
          <p:spPr bwMode="auto">
            <a:xfrm>
              <a:off x="99139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25" name="Freeform 513"/>
            <p:cNvSpPr>
              <a:spLocks/>
            </p:cNvSpPr>
            <p:nvPr/>
          </p:nvSpPr>
          <p:spPr bwMode="auto">
            <a:xfrm>
              <a:off x="9985376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26" name="Freeform 514"/>
            <p:cNvSpPr>
              <a:spLocks/>
            </p:cNvSpPr>
            <p:nvPr/>
          </p:nvSpPr>
          <p:spPr bwMode="auto">
            <a:xfrm>
              <a:off x="1006475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3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27" name="Freeform 515"/>
            <p:cNvSpPr>
              <a:spLocks/>
            </p:cNvSpPr>
            <p:nvPr/>
          </p:nvSpPr>
          <p:spPr bwMode="auto">
            <a:xfrm>
              <a:off x="10155238" y="6545263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28" name="Freeform 516"/>
            <p:cNvSpPr>
              <a:spLocks/>
            </p:cNvSpPr>
            <p:nvPr/>
          </p:nvSpPr>
          <p:spPr bwMode="auto">
            <a:xfrm>
              <a:off x="103108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29" name="Freeform 517"/>
            <p:cNvSpPr>
              <a:spLocks/>
            </p:cNvSpPr>
            <p:nvPr/>
          </p:nvSpPr>
          <p:spPr bwMode="auto">
            <a:xfrm>
              <a:off x="1037272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30" name="Freeform 518"/>
            <p:cNvSpPr>
              <a:spLocks/>
            </p:cNvSpPr>
            <p:nvPr/>
          </p:nvSpPr>
          <p:spPr bwMode="auto">
            <a:xfrm>
              <a:off x="104441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8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8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31" name="Freeform 519"/>
            <p:cNvSpPr>
              <a:spLocks/>
            </p:cNvSpPr>
            <p:nvPr/>
          </p:nvSpPr>
          <p:spPr bwMode="auto">
            <a:xfrm>
              <a:off x="1025525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32" name="Freeform 520"/>
            <p:cNvSpPr>
              <a:spLocks/>
            </p:cNvSpPr>
            <p:nvPr/>
          </p:nvSpPr>
          <p:spPr bwMode="auto">
            <a:xfrm>
              <a:off x="98599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33" name="Freeform 521"/>
            <p:cNvSpPr>
              <a:spLocks/>
            </p:cNvSpPr>
            <p:nvPr/>
          </p:nvSpPr>
          <p:spPr bwMode="auto">
            <a:xfrm>
              <a:off x="97551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34" name="Freeform 522"/>
            <p:cNvSpPr>
              <a:spLocks/>
            </p:cNvSpPr>
            <p:nvPr/>
          </p:nvSpPr>
          <p:spPr bwMode="auto">
            <a:xfrm>
              <a:off x="100266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35" name="Freeform 523"/>
            <p:cNvSpPr>
              <a:spLocks/>
            </p:cNvSpPr>
            <p:nvPr/>
          </p:nvSpPr>
          <p:spPr bwMode="auto">
            <a:xfrm>
              <a:off x="10544176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36" name="Freeform 524"/>
            <p:cNvSpPr>
              <a:spLocks/>
            </p:cNvSpPr>
            <p:nvPr/>
          </p:nvSpPr>
          <p:spPr bwMode="auto">
            <a:xfrm>
              <a:off x="106314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37" name="Freeform 525"/>
            <p:cNvSpPr>
              <a:spLocks/>
            </p:cNvSpPr>
            <p:nvPr/>
          </p:nvSpPr>
          <p:spPr bwMode="auto">
            <a:xfrm>
              <a:off x="10656888" y="6607176"/>
              <a:ext cx="77788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38" name="Freeform 526"/>
            <p:cNvSpPr>
              <a:spLocks/>
            </p:cNvSpPr>
            <p:nvPr/>
          </p:nvSpPr>
          <p:spPr bwMode="auto">
            <a:xfrm>
              <a:off x="1076007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0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39" name="Freeform 527"/>
            <p:cNvSpPr>
              <a:spLocks/>
            </p:cNvSpPr>
            <p:nvPr/>
          </p:nvSpPr>
          <p:spPr bwMode="auto">
            <a:xfrm>
              <a:off x="10790238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40" name="Freeform 528"/>
            <p:cNvSpPr>
              <a:spLocks/>
            </p:cNvSpPr>
            <p:nvPr/>
          </p:nvSpPr>
          <p:spPr bwMode="auto">
            <a:xfrm>
              <a:off x="1082675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41" name="Freeform 529"/>
            <p:cNvSpPr>
              <a:spLocks/>
            </p:cNvSpPr>
            <p:nvPr/>
          </p:nvSpPr>
          <p:spPr bwMode="auto">
            <a:xfrm>
              <a:off x="107473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42" name="Freeform 530"/>
            <p:cNvSpPr>
              <a:spLocks/>
            </p:cNvSpPr>
            <p:nvPr/>
          </p:nvSpPr>
          <p:spPr bwMode="auto">
            <a:xfrm>
              <a:off x="10890251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4" y="40"/>
                    <a:pt x="10" y="40"/>
                    <a:pt x="9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43" name="Freeform 531"/>
            <p:cNvSpPr>
              <a:spLocks/>
            </p:cNvSpPr>
            <p:nvPr/>
          </p:nvSpPr>
          <p:spPr bwMode="auto">
            <a:xfrm>
              <a:off x="109855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44" name="Freeform 532"/>
            <p:cNvSpPr>
              <a:spLocks/>
            </p:cNvSpPr>
            <p:nvPr/>
          </p:nvSpPr>
          <p:spPr bwMode="auto">
            <a:xfrm>
              <a:off x="11126788" y="6562726"/>
              <a:ext cx="53975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45" name="Freeform 533"/>
            <p:cNvSpPr>
              <a:spLocks/>
            </p:cNvSpPr>
            <p:nvPr/>
          </p:nvSpPr>
          <p:spPr bwMode="auto">
            <a:xfrm>
              <a:off x="111934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46" name="Freeform 534"/>
            <p:cNvSpPr>
              <a:spLocks/>
            </p:cNvSpPr>
            <p:nvPr/>
          </p:nvSpPr>
          <p:spPr bwMode="auto">
            <a:xfrm>
              <a:off x="11277601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47" name="Freeform 535"/>
            <p:cNvSpPr>
              <a:spLocks/>
            </p:cNvSpPr>
            <p:nvPr/>
          </p:nvSpPr>
          <p:spPr bwMode="auto">
            <a:xfrm>
              <a:off x="113649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48" name="Freeform 536"/>
            <p:cNvSpPr>
              <a:spLocks/>
            </p:cNvSpPr>
            <p:nvPr/>
          </p:nvSpPr>
          <p:spPr bwMode="auto">
            <a:xfrm>
              <a:off x="1151890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49" name="Freeform 537"/>
            <p:cNvSpPr>
              <a:spLocks/>
            </p:cNvSpPr>
            <p:nvPr/>
          </p:nvSpPr>
          <p:spPr bwMode="auto">
            <a:xfrm>
              <a:off x="115855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50" name="Freeform 538"/>
            <p:cNvSpPr>
              <a:spLocks/>
            </p:cNvSpPr>
            <p:nvPr/>
          </p:nvSpPr>
          <p:spPr bwMode="auto">
            <a:xfrm>
              <a:off x="116570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51" name="Freeform 539"/>
            <p:cNvSpPr>
              <a:spLocks/>
            </p:cNvSpPr>
            <p:nvPr/>
          </p:nvSpPr>
          <p:spPr bwMode="auto">
            <a:xfrm>
              <a:off x="1146968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52" name="Freeform 540"/>
            <p:cNvSpPr>
              <a:spLocks/>
            </p:cNvSpPr>
            <p:nvPr/>
          </p:nvSpPr>
          <p:spPr bwMode="auto">
            <a:xfrm>
              <a:off x="110728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53" name="Freeform 541"/>
            <p:cNvSpPr>
              <a:spLocks/>
            </p:cNvSpPr>
            <p:nvPr/>
          </p:nvSpPr>
          <p:spPr bwMode="auto">
            <a:xfrm>
              <a:off x="1096803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54" name="Freeform 542"/>
            <p:cNvSpPr>
              <a:spLocks/>
            </p:cNvSpPr>
            <p:nvPr/>
          </p:nvSpPr>
          <p:spPr bwMode="auto">
            <a:xfrm>
              <a:off x="1123632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55" name="Freeform 543"/>
            <p:cNvSpPr>
              <a:spLocks/>
            </p:cNvSpPr>
            <p:nvPr/>
          </p:nvSpPr>
          <p:spPr bwMode="auto">
            <a:xfrm>
              <a:off x="11757026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3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56" name="Freeform 544"/>
            <p:cNvSpPr>
              <a:spLocks/>
            </p:cNvSpPr>
            <p:nvPr/>
          </p:nvSpPr>
          <p:spPr bwMode="auto">
            <a:xfrm>
              <a:off x="11839576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57" name="Freeform 545"/>
            <p:cNvSpPr>
              <a:spLocks/>
            </p:cNvSpPr>
            <p:nvPr/>
          </p:nvSpPr>
          <p:spPr bwMode="auto">
            <a:xfrm>
              <a:off x="11864976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58" name="Freeform 546"/>
            <p:cNvSpPr>
              <a:spLocks/>
            </p:cNvSpPr>
            <p:nvPr/>
          </p:nvSpPr>
          <p:spPr bwMode="auto">
            <a:xfrm>
              <a:off x="1196975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59" name="Freeform 547"/>
            <p:cNvSpPr>
              <a:spLocks/>
            </p:cNvSpPr>
            <p:nvPr/>
          </p:nvSpPr>
          <p:spPr bwMode="auto">
            <a:xfrm>
              <a:off x="11998326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60" name="Freeform 548"/>
            <p:cNvSpPr>
              <a:spLocks/>
            </p:cNvSpPr>
            <p:nvPr/>
          </p:nvSpPr>
          <p:spPr bwMode="auto">
            <a:xfrm>
              <a:off x="1203960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61" name="Freeform 549"/>
            <p:cNvSpPr>
              <a:spLocks/>
            </p:cNvSpPr>
            <p:nvPr/>
          </p:nvSpPr>
          <p:spPr bwMode="auto">
            <a:xfrm>
              <a:off x="1195705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62" name="Freeform 550"/>
            <p:cNvSpPr>
              <a:spLocks/>
            </p:cNvSpPr>
            <p:nvPr/>
          </p:nvSpPr>
          <p:spPr bwMode="auto">
            <a:xfrm>
              <a:off x="120983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63" name="Freeform 551"/>
            <p:cNvSpPr>
              <a:spLocks/>
            </p:cNvSpPr>
            <p:nvPr/>
          </p:nvSpPr>
          <p:spPr bwMode="auto">
            <a:xfrm>
              <a:off x="121951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64" name="Freeform 552"/>
            <p:cNvSpPr>
              <a:spLocks/>
            </p:cNvSpPr>
            <p:nvPr/>
          </p:nvSpPr>
          <p:spPr bwMode="auto">
            <a:xfrm>
              <a:off x="-25400" y="6677026"/>
              <a:ext cx="12303126" cy="230188"/>
            </a:xfrm>
            <a:custGeom>
              <a:avLst/>
              <a:gdLst>
                <a:gd name="T0" fmla="*/ 2147483646 w 2951"/>
                <a:gd name="T1" fmla="*/ 2147483646 h 52"/>
                <a:gd name="T2" fmla="*/ 2147483646 w 2951"/>
                <a:gd name="T3" fmla="*/ 2147483646 h 52"/>
                <a:gd name="T4" fmla="*/ 2147483646 w 2951"/>
                <a:gd name="T5" fmla="*/ 2147483646 h 52"/>
                <a:gd name="T6" fmla="*/ 2147483646 w 2951"/>
                <a:gd name="T7" fmla="*/ 2147483646 h 52"/>
                <a:gd name="T8" fmla="*/ 2147483646 w 2951"/>
                <a:gd name="T9" fmla="*/ 2147483646 h 52"/>
                <a:gd name="T10" fmla="*/ 2147483646 w 2951"/>
                <a:gd name="T11" fmla="*/ 0 h 52"/>
                <a:gd name="T12" fmla="*/ 2147483646 w 2951"/>
                <a:gd name="T13" fmla="*/ 0 h 52"/>
                <a:gd name="T14" fmla="*/ 2147483646 w 2951"/>
                <a:gd name="T15" fmla="*/ 2147483646 h 52"/>
                <a:gd name="T16" fmla="*/ 2147483646 w 2951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51"/>
                <a:gd name="T28" fmla="*/ 0 h 52"/>
                <a:gd name="T29" fmla="*/ 2951 w 2951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51" h="52">
                  <a:moveTo>
                    <a:pt x="2945" y="17"/>
                  </a:moveTo>
                  <a:cubicBezTo>
                    <a:pt x="2945" y="27"/>
                    <a:pt x="2951" y="52"/>
                    <a:pt x="2927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0" y="52"/>
                    <a:pt x="6" y="22"/>
                    <a:pt x="6" y="11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24"/>
                    <a:pt x="14" y="0"/>
                    <a:pt x="25" y="0"/>
                  </a:cubicBezTo>
                  <a:cubicBezTo>
                    <a:pt x="2927" y="0"/>
                    <a:pt x="2927" y="0"/>
                    <a:pt x="2927" y="0"/>
                  </a:cubicBezTo>
                  <a:cubicBezTo>
                    <a:pt x="2938" y="0"/>
                    <a:pt x="2945" y="23"/>
                    <a:pt x="2945" y="34"/>
                  </a:cubicBezTo>
                  <a:lnTo>
                    <a:pt x="2945" y="17"/>
                  </a:lnTo>
                  <a:close/>
                </a:path>
              </a:pathLst>
            </a:custGeom>
            <a:solidFill>
              <a:srgbClr val="4463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265" name="Freeform 553"/>
            <p:cNvSpPr>
              <a:spLocks/>
            </p:cNvSpPr>
            <p:nvPr/>
          </p:nvSpPr>
          <p:spPr bwMode="auto">
            <a:xfrm>
              <a:off x="-4762" y="6677026"/>
              <a:ext cx="12257088" cy="160338"/>
            </a:xfrm>
            <a:custGeom>
              <a:avLst/>
              <a:gdLst>
                <a:gd name="T0" fmla="*/ 2147483646 w 2940"/>
                <a:gd name="T1" fmla="*/ 2147483646 h 36"/>
                <a:gd name="T2" fmla="*/ 2147483646 w 2940"/>
                <a:gd name="T3" fmla="*/ 2147483646 h 36"/>
                <a:gd name="T4" fmla="*/ 2147483646 w 2940"/>
                <a:gd name="T5" fmla="*/ 2147483646 h 36"/>
                <a:gd name="T6" fmla="*/ 0 w 2940"/>
                <a:gd name="T7" fmla="*/ 2147483646 h 36"/>
                <a:gd name="T8" fmla="*/ 2147483646 w 2940"/>
                <a:gd name="T9" fmla="*/ 0 h 36"/>
                <a:gd name="T10" fmla="*/ 2147483646 w 2940"/>
                <a:gd name="T11" fmla="*/ 0 h 36"/>
                <a:gd name="T12" fmla="*/ 2147483646 w 2940"/>
                <a:gd name="T13" fmla="*/ 2147483646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40"/>
                <a:gd name="T22" fmla="*/ 0 h 36"/>
                <a:gd name="T23" fmla="*/ 2940 w 2940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40" h="36">
                  <a:moveTo>
                    <a:pt x="2940" y="18"/>
                  </a:moveTo>
                  <a:cubicBezTo>
                    <a:pt x="2940" y="28"/>
                    <a:pt x="2932" y="36"/>
                    <a:pt x="2922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922" y="0"/>
                    <a:pt x="2922" y="0"/>
                    <a:pt x="2922" y="0"/>
                  </a:cubicBezTo>
                  <a:cubicBezTo>
                    <a:pt x="2932" y="0"/>
                    <a:pt x="2940" y="8"/>
                    <a:pt x="2940" y="1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</p:grpSp>
      <p:sp>
        <p:nvSpPr>
          <p:cNvPr id="2" name="矩形 1"/>
          <p:cNvSpPr/>
          <p:nvPr/>
        </p:nvSpPr>
        <p:spPr>
          <a:xfrm>
            <a:off x="679451" y="252414"/>
            <a:ext cx="10490200" cy="858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43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教學實施注意事項</a:t>
            </a:r>
          </a:p>
        </p:txBody>
      </p:sp>
      <p:sp>
        <p:nvSpPr>
          <p:cNvPr id="37893" name="矩形 2"/>
          <p:cNvSpPr>
            <a:spLocks noChangeArrowheads="1"/>
          </p:cNvSpPr>
          <p:nvPr/>
        </p:nvSpPr>
        <p:spPr bwMode="auto">
          <a:xfrm>
            <a:off x="820739" y="1062037"/>
            <a:ext cx="10709275" cy="504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教師應引導學生</a:t>
            </a:r>
            <a:r>
              <a:rPr lang="zh-TW" altLang="en-US" sz="32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體驗生活情境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與數學的連結過程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，培養學生能以數學觀點考察周遭事物的習慣，並培養學生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觀察問題中的</a:t>
            </a:r>
            <a:r>
              <a:rPr lang="zh-TW" altLang="en-US" sz="32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數學意涵、特性與關係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，養成以數學的方式，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將問題表徵為數學問題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再加以解決的習慣。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當學生學習數學時，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不必過度執著於生活情境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，干擾甚至忽略學生抽象形式能力的發展，</a:t>
            </a:r>
            <a:r>
              <a:rPr lang="zh-TW" altLang="en-US" sz="3200" dirty="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也不應一味強調抽象程序的學習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，妨礙學生將數學應用於日常生活解題的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能力。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6" name="圓角矩形圖說文字 375"/>
          <p:cNvSpPr/>
          <p:nvPr/>
        </p:nvSpPr>
        <p:spPr>
          <a:xfrm>
            <a:off x="8240714" y="66676"/>
            <a:ext cx="3616325" cy="995363"/>
          </a:xfrm>
          <a:prstGeom prst="wedgeRoundRectCallout">
            <a:avLst>
              <a:gd name="adj1" fmla="val -56976"/>
              <a:gd name="adj2" fmla="val 52643"/>
              <a:gd name="adj3" fmla="val 1666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生活情境</a:t>
            </a: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  <a:sym typeface="Wingdings 3" panose="05040102010807070707" pitchFamily="18" charset="2"/>
              </a:rPr>
              <a:t>數學問題</a:t>
            </a:r>
            <a:endParaRPr lang="en-US" altLang="zh-TW" sz="27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書法中楷加框（注音一）"/>
              <a:sym typeface="Wingdings 3" panose="05040102010807070707" pitchFamily="18" charset="2"/>
            </a:endParaRPr>
          </a:p>
          <a:p>
            <a:pPr algn="ctr">
              <a:defRPr/>
            </a:pP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轉化</a:t>
            </a:r>
          </a:p>
        </p:txBody>
      </p:sp>
      <p:sp>
        <p:nvSpPr>
          <p:cNvPr id="378" name="圓角矩形圖說文字 377"/>
          <p:cNvSpPr/>
          <p:nvPr/>
        </p:nvSpPr>
        <p:spPr>
          <a:xfrm>
            <a:off x="303731" y="291664"/>
            <a:ext cx="3276600" cy="622021"/>
          </a:xfrm>
          <a:prstGeom prst="wedgeRoundRectCallout">
            <a:avLst>
              <a:gd name="adj1" fmla="val 49167"/>
              <a:gd name="adj2" fmla="val 85989"/>
              <a:gd name="adj3" fmla="val 1666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外部連結</a:t>
            </a:r>
            <a:r>
              <a:rPr lang="en-US" altLang="zh-TW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-</a:t>
            </a: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生活情境</a:t>
            </a:r>
            <a:endParaRPr lang="en-US" altLang="zh-TW" sz="27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書法中楷加框（注音一）"/>
            </a:endParaRPr>
          </a:p>
        </p:txBody>
      </p:sp>
    </p:spTree>
    <p:extLst>
      <p:ext uri="{BB962C8B-B14F-4D97-AF65-F5344CB8AC3E}">
        <p14:creationId xmlns:p14="http://schemas.microsoft.com/office/powerpoint/2010/main" val="19777406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reeform 12"/>
          <p:cNvSpPr>
            <a:spLocks/>
          </p:cNvSpPr>
          <p:nvPr/>
        </p:nvSpPr>
        <p:spPr bwMode="auto">
          <a:xfrm>
            <a:off x="2201864" y="4457702"/>
            <a:ext cx="720725" cy="322263"/>
          </a:xfrm>
          <a:custGeom>
            <a:avLst/>
            <a:gdLst>
              <a:gd name="T0" fmla="*/ 2147483646 w 173"/>
              <a:gd name="T1" fmla="*/ 2147483646 h 73"/>
              <a:gd name="T2" fmla="*/ 2147483646 w 173"/>
              <a:gd name="T3" fmla="*/ 2147483646 h 73"/>
              <a:gd name="T4" fmla="*/ 2147483646 w 173"/>
              <a:gd name="T5" fmla="*/ 2147483646 h 73"/>
              <a:gd name="T6" fmla="*/ 2147483646 w 173"/>
              <a:gd name="T7" fmla="*/ 0 h 73"/>
              <a:gd name="T8" fmla="*/ 2147483646 w 173"/>
              <a:gd name="T9" fmla="*/ 2147483646 h 73"/>
              <a:gd name="T10" fmla="*/ 2147483646 w 173"/>
              <a:gd name="T11" fmla="*/ 2147483646 h 73"/>
              <a:gd name="T12" fmla="*/ 2147483646 w 173"/>
              <a:gd name="T13" fmla="*/ 2147483646 h 73"/>
              <a:gd name="T14" fmla="*/ 2147483646 w 173"/>
              <a:gd name="T15" fmla="*/ 2147483646 h 73"/>
              <a:gd name="T16" fmla="*/ 2147483646 w 173"/>
              <a:gd name="T17" fmla="*/ 2147483646 h 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3"/>
              <a:gd name="T28" fmla="*/ 0 h 73"/>
              <a:gd name="T29" fmla="*/ 173 w 173"/>
              <a:gd name="T30" fmla="*/ 73 h 7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3" h="73">
                <a:moveTo>
                  <a:pt x="6" y="73"/>
                </a:moveTo>
                <a:cubicBezTo>
                  <a:pt x="0" y="52"/>
                  <a:pt x="11" y="24"/>
                  <a:pt x="40" y="24"/>
                </a:cubicBezTo>
                <a:cubicBezTo>
                  <a:pt x="47" y="24"/>
                  <a:pt x="52" y="26"/>
                  <a:pt x="57" y="29"/>
                </a:cubicBezTo>
                <a:cubicBezTo>
                  <a:pt x="60" y="13"/>
                  <a:pt x="72" y="0"/>
                  <a:pt x="94" y="0"/>
                </a:cubicBezTo>
                <a:cubicBezTo>
                  <a:pt x="115" y="0"/>
                  <a:pt x="129" y="20"/>
                  <a:pt x="128" y="39"/>
                </a:cubicBezTo>
                <a:cubicBezTo>
                  <a:pt x="132" y="37"/>
                  <a:pt x="136" y="36"/>
                  <a:pt x="140" y="36"/>
                </a:cubicBezTo>
                <a:cubicBezTo>
                  <a:pt x="158" y="36"/>
                  <a:pt x="173" y="51"/>
                  <a:pt x="173" y="69"/>
                </a:cubicBezTo>
                <a:cubicBezTo>
                  <a:pt x="173" y="71"/>
                  <a:pt x="173" y="72"/>
                  <a:pt x="173" y="73"/>
                </a:cubicBezTo>
                <a:lnTo>
                  <a:pt x="6" y="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endParaRPr lang="zh-TW" altLang="en-US" sz="1400"/>
          </a:p>
        </p:txBody>
      </p:sp>
      <p:grpSp>
        <p:nvGrpSpPr>
          <p:cNvPr id="38915" name="组合 585"/>
          <p:cNvGrpSpPr>
            <a:grpSpLocks/>
          </p:cNvGrpSpPr>
          <p:nvPr/>
        </p:nvGrpSpPr>
        <p:grpSpPr bwMode="auto">
          <a:xfrm>
            <a:off x="-25400" y="5164139"/>
            <a:ext cx="12303125" cy="1743075"/>
            <a:chOff x="-25400" y="5164139"/>
            <a:chExt cx="12303126" cy="1743075"/>
          </a:xfrm>
        </p:grpSpPr>
        <p:sp>
          <p:nvSpPr>
            <p:cNvPr id="38919" name="Freeform 17"/>
            <p:cNvSpPr>
              <a:spLocks/>
            </p:cNvSpPr>
            <p:nvPr/>
          </p:nvSpPr>
          <p:spPr bwMode="auto">
            <a:xfrm>
              <a:off x="9906001" y="6311901"/>
              <a:ext cx="1020763" cy="409575"/>
            </a:xfrm>
            <a:custGeom>
              <a:avLst/>
              <a:gdLst>
                <a:gd name="T0" fmla="*/ 0 w 245"/>
                <a:gd name="T1" fmla="*/ 2147483646 h 93"/>
                <a:gd name="T2" fmla="*/ 2147483646 w 245"/>
                <a:gd name="T3" fmla="*/ 2147483646 h 93"/>
                <a:gd name="T4" fmla="*/ 2147483646 w 245"/>
                <a:gd name="T5" fmla="*/ 2147483646 h 93"/>
                <a:gd name="T6" fmla="*/ 2147483646 w 245"/>
                <a:gd name="T7" fmla="*/ 2147483646 h 93"/>
                <a:gd name="T8" fmla="*/ 2147483646 w 245"/>
                <a:gd name="T9" fmla="*/ 2147483646 h 93"/>
                <a:gd name="T10" fmla="*/ 2147483646 w 245"/>
                <a:gd name="T11" fmla="*/ 2147483646 h 93"/>
                <a:gd name="T12" fmla="*/ 2147483646 w 245"/>
                <a:gd name="T13" fmla="*/ 2147483646 h 93"/>
                <a:gd name="T14" fmla="*/ 2147483646 w 245"/>
                <a:gd name="T15" fmla="*/ 2147483646 h 93"/>
                <a:gd name="T16" fmla="*/ 2147483646 w 245"/>
                <a:gd name="T17" fmla="*/ 2147483646 h 93"/>
                <a:gd name="T18" fmla="*/ 2147483646 w 245"/>
                <a:gd name="T19" fmla="*/ 2147483646 h 93"/>
                <a:gd name="T20" fmla="*/ 2147483646 w 245"/>
                <a:gd name="T21" fmla="*/ 2147483646 h 93"/>
                <a:gd name="T22" fmla="*/ 2147483646 w 245"/>
                <a:gd name="T23" fmla="*/ 0 h 93"/>
                <a:gd name="T24" fmla="*/ 2147483646 w 245"/>
                <a:gd name="T25" fmla="*/ 2147483646 h 93"/>
                <a:gd name="T26" fmla="*/ 2147483646 w 245"/>
                <a:gd name="T27" fmla="*/ 2147483646 h 93"/>
                <a:gd name="T28" fmla="*/ 2147483646 w 245"/>
                <a:gd name="T29" fmla="*/ 2147483646 h 93"/>
                <a:gd name="T30" fmla="*/ 2147483646 w 245"/>
                <a:gd name="T31" fmla="*/ 2147483646 h 93"/>
                <a:gd name="T32" fmla="*/ 2147483646 w 245"/>
                <a:gd name="T33" fmla="*/ 2147483646 h 93"/>
                <a:gd name="T34" fmla="*/ 0 w 245"/>
                <a:gd name="T35" fmla="*/ 2147483646 h 9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5"/>
                <a:gd name="T55" fmla="*/ 0 h 93"/>
                <a:gd name="T56" fmla="*/ 245 w 245"/>
                <a:gd name="T57" fmla="*/ 93 h 9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5" h="93">
                  <a:moveTo>
                    <a:pt x="0" y="93"/>
                  </a:moveTo>
                  <a:cubicBezTo>
                    <a:pt x="245" y="93"/>
                    <a:pt x="245" y="93"/>
                    <a:pt x="245" y="93"/>
                  </a:cubicBezTo>
                  <a:cubicBezTo>
                    <a:pt x="245" y="90"/>
                    <a:pt x="245" y="88"/>
                    <a:pt x="244" y="85"/>
                  </a:cubicBezTo>
                  <a:cubicBezTo>
                    <a:pt x="242" y="82"/>
                    <a:pt x="241" y="78"/>
                    <a:pt x="239" y="75"/>
                  </a:cubicBezTo>
                  <a:cubicBezTo>
                    <a:pt x="235" y="68"/>
                    <a:pt x="230" y="62"/>
                    <a:pt x="223" y="58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216" y="54"/>
                    <a:pt x="209" y="52"/>
                    <a:pt x="201" y="52"/>
                  </a:cubicBezTo>
                  <a:cubicBezTo>
                    <a:pt x="198" y="52"/>
                    <a:pt x="196" y="53"/>
                    <a:pt x="194" y="53"/>
                  </a:cubicBezTo>
                  <a:cubicBezTo>
                    <a:pt x="194" y="52"/>
                    <a:pt x="194" y="51"/>
                    <a:pt x="194" y="50"/>
                  </a:cubicBezTo>
                  <a:cubicBezTo>
                    <a:pt x="194" y="27"/>
                    <a:pt x="175" y="8"/>
                    <a:pt x="153" y="8"/>
                  </a:cubicBezTo>
                  <a:cubicBezTo>
                    <a:pt x="144" y="8"/>
                    <a:pt x="136" y="11"/>
                    <a:pt x="130" y="15"/>
                  </a:cubicBezTo>
                  <a:cubicBezTo>
                    <a:pt x="125" y="6"/>
                    <a:pt x="116" y="0"/>
                    <a:pt x="103" y="0"/>
                  </a:cubicBezTo>
                  <a:cubicBezTo>
                    <a:pt x="86" y="0"/>
                    <a:pt x="76" y="12"/>
                    <a:pt x="74" y="25"/>
                  </a:cubicBezTo>
                  <a:cubicBezTo>
                    <a:pt x="71" y="24"/>
                    <a:pt x="68" y="23"/>
                    <a:pt x="64" y="23"/>
                  </a:cubicBezTo>
                  <a:cubicBezTo>
                    <a:pt x="48" y="23"/>
                    <a:pt x="35" y="36"/>
                    <a:pt x="35" y="52"/>
                  </a:cubicBezTo>
                  <a:cubicBezTo>
                    <a:pt x="35" y="55"/>
                    <a:pt x="35" y="57"/>
                    <a:pt x="36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6" y="60"/>
                    <a:pt x="1" y="75"/>
                    <a:pt x="0" y="93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20" name="Freeform 18"/>
            <p:cNvSpPr>
              <a:spLocks/>
            </p:cNvSpPr>
            <p:nvPr/>
          </p:nvSpPr>
          <p:spPr bwMode="auto">
            <a:xfrm>
              <a:off x="10426701" y="6346826"/>
              <a:ext cx="500063" cy="374650"/>
            </a:xfrm>
            <a:custGeom>
              <a:avLst/>
              <a:gdLst>
                <a:gd name="T0" fmla="*/ 2147483646 w 120"/>
                <a:gd name="T1" fmla="*/ 0 h 85"/>
                <a:gd name="T2" fmla="*/ 2147483646 w 120"/>
                <a:gd name="T3" fmla="*/ 2147483646 h 85"/>
                <a:gd name="T4" fmla="*/ 2147483646 w 120"/>
                <a:gd name="T5" fmla="*/ 2147483646 h 85"/>
                <a:gd name="T6" fmla="*/ 0 w 120"/>
                <a:gd name="T7" fmla="*/ 2147483646 h 85"/>
                <a:gd name="T8" fmla="*/ 2147483646 w 120"/>
                <a:gd name="T9" fmla="*/ 2147483646 h 85"/>
                <a:gd name="T10" fmla="*/ 2147483646 w 120"/>
                <a:gd name="T11" fmla="*/ 2147483646 h 85"/>
                <a:gd name="T12" fmla="*/ 2147483646 w 120"/>
                <a:gd name="T13" fmla="*/ 2147483646 h 85"/>
                <a:gd name="T14" fmla="*/ 2147483646 w 120"/>
                <a:gd name="T15" fmla="*/ 2147483646 h 85"/>
                <a:gd name="T16" fmla="*/ 2147483646 w 120"/>
                <a:gd name="T17" fmla="*/ 2147483646 h 85"/>
                <a:gd name="T18" fmla="*/ 2147483646 w 120"/>
                <a:gd name="T19" fmla="*/ 2147483646 h 85"/>
                <a:gd name="T20" fmla="*/ 2147483646 w 120"/>
                <a:gd name="T21" fmla="*/ 2147483646 h 85"/>
                <a:gd name="T22" fmla="*/ 2147483646 w 120"/>
                <a:gd name="T23" fmla="*/ 2147483646 h 85"/>
                <a:gd name="T24" fmla="*/ 2147483646 w 120"/>
                <a:gd name="T25" fmla="*/ 2147483646 h 85"/>
                <a:gd name="T26" fmla="*/ 2147483646 w 120"/>
                <a:gd name="T27" fmla="*/ 2147483646 h 85"/>
                <a:gd name="T28" fmla="*/ 2147483646 w 120"/>
                <a:gd name="T29" fmla="*/ 2147483646 h 85"/>
                <a:gd name="T30" fmla="*/ 2147483646 w 120"/>
                <a:gd name="T31" fmla="*/ 0 h 8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0"/>
                <a:gd name="T49" fmla="*/ 0 h 85"/>
                <a:gd name="T50" fmla="*/ 120 w 120"/>
                <a:gd name="T51" fmla="*/ 85 h 8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0" h="85">
                  <a:moveTo>
                    <a:pt x="28" y="0"/>
                  </a:moveTo>
                  <a:cubicBezTo>
                    <a:pt x="19" y="0"/>
                    <a:pt x="11" y="3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5"/>
                    <a:pt x="2" y="3"/>
                    <a:pt x="0" y="1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0" y="82"/>
                    <a:pt x="120" y="80"/>
                    <a:pt x="119" y="77"/>
                  </a:cubicBezTo>
                  <a:cubicBezTo>
                    <a:pt x="117" y="74"/>
                    <a:pt x="116" y="70"/>
                    <a:pt x="114" y="67"/>
                  </a:cubicBezTo>
                  <a:cubicBezTo>
                    <a:pt x="110" y="60"/>
                    <a:pt x="105" y="54"/>
                    <a:pt x="98" y="50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1" y="46"/>
                    <a:pt x="84" y="44"/>
                    <a:pt x="76" y="44"/>
                  </a:cubicBezTo>
                  <a:cubicBezTo>
                    <a:pt x="73" y="44"/>
                    <a:pt x="71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9" y="19"/>
                    <a:pt x="50" y="0"/>
                    <a:pt x="28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21" name="Freeform 31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22" name="Freeform 32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23" name="Freeform 44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  <a:close/>
                </a:path>
              </a:pathLst>
            </a:custGeom>
            <a:solidFill>
              <a:srgbClr val="C56D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24" name="Freeform 45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25" name="Oval 46"/>
            <p:cNvSpPr>
              <a:spLocks noChangeArrowheads="1"/>
            </p:cNvSpPr>
            <p:nvPr/>
          </p:nvSpPr>
          <p:spPr bwMode="auto">
            <a:xfrm>
              <a:off x="184150" y="5873751"/>
              <a:ext cx="290513" cy="309563"/>
            </a:xfrm>
            <a:prstGeom prst="ellipse">
              <a:avLst/>
            </a:pr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26" name="Freeform 47"/>
            <p:cNvSpPr>
              <a:spLocks/>
            </p:cNvSpPr>
            <p:nvPr/>
          </p:nvSpPr>
          <p:spPr bwMode="auto">
            <a:xfrm>
              <a:off x="774700" y="5781676"/>
              <a:ext cx="250825" cy="265113"/>
            </a:xfrm>
            <a:custGeom>
              <a:avLst/>
              <a:gdLst>
                <a:gd name="T0" fmla="*/ 2147483646 w 60"/>
                <a:gd name="T1" fmla="*/ 2147483646 h 60"/>
                <a:gd name="T2" fmla="*/ 2147483646 w 60"/>
                <a:gd name="T3" fmla="*/ 2147483646 h 60"/>
                <a:gd name="T4" fmla="*/ 2147483646 w 60"/>
                <a:gd name="T5" fmla="*/ 2147483646 h 60"/>
                <a:gd name="T6" fmla="*/ 2147483646 w 60"/>
                <a:gd name="T7" fmla="*/ 0 h 60"/>
                <a:gd name="T8" fmla="*/ 2147483646 w 60"/>
                <a:gd name="T9" fmla="*/ 214748364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0"/>
                <a:gd name="T16" fmla="*/ 0 h 60"/>
                <a:gd name="T17" fmla="*/ 60 w 60"/>
                <a:gd name="T18" fmla="*/ 60 h 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0" h="60">
                  <a:moveTo>
                    <a:pt x="60" y="29"/>
                  </a:moveTo>
                  <a:cubicBezTo>
                    <a:pt x="60" y="46"/>
                    <a:pt x="47" y="59"/>
                    <a:pt x="31" y="60"/>
                  </a:cubicBezTo>
                  <a:cubicBezTo>
                    <a:pt x="14" y="60"/>
                    <a:pt x="1" y="47"/>
                    <a:pt x="1" y="30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6" y="0"/>
                    <a:pt x="60" y="13"/>
                    <a:pt x="60" y="29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27" name="Freeform 48"/>
            <p:cNvSpPr>
              <a:spLocks/>
            </p:cNvSpPr>
            <p:nvPr/>
          </p:nvSpPr>
          <p:spPr bwMode="auto">
            <a:xfrm>
              <a:off x="274638" y="5216526"/>
              <a:ext cx="584200" cy="639763"/>
            </a:xfrm>
            <a:custGeom>
              <a:avLst/>
              <a:gdLst>
                <a:gd name="T0" fmla="*/ 2147483646 w 140"/>
                <a:gd name="T1" fmla="*/ 2147483646 h 145"/>
                <a:gd name="T2" fmla="*/ 2147483646 w 140"/>
                <a:gd name="T3" fmla="*/ 2147483646 h 145"/>
                <a:gd name="T4" fmla="*/ 2147483646 w 140"/>
                <a:gd name="T5" fmla="*/ 2147483646 h 145"/>
                <a:gd name="T6" fmla="*/ 2147483646 w 140"/>
                <a:gd name="T7" fmla="*/ 0 h 145"/>
                <a:gd name="T8" fmla="*/ 2147483646 w 140"/>
                <a:gd name="T9" fmla="*/ 2147483646 h 1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0"/>
                <a:gd name="T16" fmla="*/ 0 h 145"/>
                <a:gd name="T17" fmla="*/ 140 w 140"/>
                <a:gd name="T18" fmla="*/ 145 h 1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0" h="145">
                  <a:moveTo>
                    <a:pt x="140" y="71"/>
                  </a:moveTo>
                  <a:cubicBezTo>
                    <a:pt x="140" y="111"/>
                    <a:pt x="110" y="144"/>
                    <a:pt x="71" y="144"/>
                  </a:cubicBezTo>
                  <a:cubicBezTo>
                    <a:pt x="33" y="145"/>
                    <a:pt x="1" y="113"/>
                    <a:pt x="1" y="74"/>
                  </a:cubicBezTo>
                  <a:cubicBezTo>
                    <a:pt x="0" y="34"/>
                    <a:pt x="31" y="1"/>
                    <a:pt x="69" y="0"/>
                  </a:cubicBezTo>
                  <a:cubicBezTo>
                    <a:pt x="107" y="0"/>
                    <a:pt x="139" y="31"/>
                    <a:pt x="140" y="7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28" name="Oval 49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29" name="Freeform 50"/>
            <p:cNvSpPr>
              <a:spLocks noEditPoints="1"/>
            </p:cNvSpPr>
            <p:nvPr/>
          </p:nvSpPr>
          <p:spPr bwMode="auto">
            <a:xfrm>
              <a:off x="646113" y="5481639"/>
              <a:ext cx="254000" cy="573088"/>
            </a:xfrm>
            <a:custGeom>
              <a:avLst/>
              <a:gdLst>
                <a:gd name="T0" fmla="*/ 2147483646 w 61"/>
                <a:gd name="T1" fmla="*/ 2147483646 h 130"/>
                <a:gd name="T2" fmla="*/ 2147483646 w 61"/>
                <a:gd name="T3" fmla="*/ 2147483646 h 130"/>
                <a:gd name="T4" fmla="*/ 2147483646 w 61"/>
                <a:gd name="T5" fmla="*/ 2147483646 h 130"/>
                <a:gd name="T6" fmla="*/ 2147483646 w 61"/>
                <a:gd name="T7" fmla="*/ 2147483646 h 130"/>
                <a:gd name="T8" fmla="*/ 2147483646 w 61"/>
                <a:gd name="T9" fmla="*/ 2147483646 h 130"/>
                <a:gd name="T10" fmla="*/ 2147483646 w 61"/>
                <a:gd name="T11" fmla="*/ 2147483646 h 130"/>
                <a:gd name="T12" fmla="*/ 2147483646 w 61"/>
                <a:gd name="T13" fmla="*/ 2147483646 h 130"/>
                <a:gd name="T14" fmla="*/ 2147483646 w 61"/>
                <a:gd name="T15" fmla="*/ 2147483646 h 130"/>
                <a:gd name="T16" fmla="*/ 2147483646 w 61"/>
                <a:gd name="T17" fmla="*/ 2147483646 h 130"/>
                <a:gd name="T18" fmla="*/ 2147483646 w 61"/>
                <a:gd name="T19" fmla="*/ 2147483646 h 130"/>
                <a:gd name="T20" fmla="*/ 2147483646 w 61"/>
                <a:gd name="T21" fmla="*/ 2147483646 h 130"/>
                <a:gd name="T22" fmla="*/ 2147483646 w 61"/>
                <a:gd name="T23" fmla="*/ 2147483646 h 130"/>
                <a:gd name="T24" fmla="*/ 2147483646 w 61"/>
                <a:gd name="T25" fmla="*/ 2147483646 h 130"/>
                <a:gd name="T26" fmla="*/ 2147483646 w 61"/>
                <a:gd name="T27" fmla="*/ 2147483646 h 130"/>
                <a:gd name="T28" fmla="*/ 2147483646 w 61"/>
                <a:gd name="T29" fmla="*/ 2147483646 h 130"/>
                <a:gd name="T30" fmla="*/ 2147483646 w 61"/>
                <a:gd name="T31" fmla="*/ 2147483646 h 130"/>
                <a:gd name="T32" fmla="*/ 2147483646 w 61"/>
                <a:gd name="T33" fmla="*/ 2147483646 h 130"/>
                <a:gd name="T34" fmla="*/ 2147483646 w 61"/>
                <a:gd name="T35" fmla="*/ 2147483646 h 130"/>
                <a:gd name="T36" fmla="*/ 2147483646 w 61"/>
                <a:gd name="T37" fmla="*/ 2147483646 h 130"/>
                <a:gd name="T38" fmla="*/ 2147483646 w 61"/>
                <a:gd name="T39" fmla="*/ 2147483646 h 130"/>
                <a:gd name="T40" fmla="*/ 2147483646 w 61"/>
                <a:gd name="T41" fmla="*/ 2147483646 h 130"/>
                <a:gd name="T42" fmla="*/ 2147483646 w 61"/>
                <a:gd name="T43" fmla="*/ 2147483646 h 130"/>
                <a:gd name="T44" fmla="*/ 2147483646 w 61"/>
                <a:gd name="T45" fmla="*/ 2147483646 h 130"/>
                <a:gd name="T46" fmla="*/ 2147483646 w 61"/>
                <a:gd name="T47" fmla="*/ 2147483646 h 130"/>
                <a:gd name="T48" fmla="*/ 2147483646 w 61"/>
                <a:gd name="T49" fmla="*/ 2147483646 h 130"/>
                <a:gd name="T50" fmla="*/ 2147483646 w 61"/>
                <a:gd name="T51" fmla="*/ 2147483646 h 130"/>
                <a:gd name="T52" fmla="*/ 2147483646 w 61"/>
                <a:gd name="T53" fmla="*/ 2147483646 h 130"/>
                <a:gd name="T54" fmla="*/ 2147483646 w 61"/>
                <a:gd name="T55" fmla="*/ 2147483646 h 130"/>
                <a:gd name="T56" fmla="*/ 2147483646 w 61"/>
                <a:gd name="T57" fmla="*/ 2147483646 h 130"/>
                <a:gd name="T58" fmla="*/ 2147483646 w 61"/>
                <a:gd name="T59" fmla="*/ 2147483646 h 130"/>
                <a:gd name="T60" fmla="*/ 2147483646 w 61"/>
                <a:gd name="T61" fmla="*/ 2147483646 h 130"/>
                <a:gd name="T62" fmla="*/ 2147483646 w 61"/>
                <a:gd name="T63" fmla="*/ 2147483646 h 130"/>
                <a:gd name="T64" fmla="*/ 2147483646 w 61"/>
                <a:gd name="T65" fmla="*/ 2147483646 h 130"/>
                <a:gd name="T66" fmla="*/ 2147483646 w 61"/>
                <a:gd name="T67" fmla="*/ 2147483646 h 130"/>
                <a:gd name="T68" fmla="*/ 2147483646 w 61"/>
                <a:gd name="T69" fmla="*/ 2147483646 h 130"/>
                <a:gd name="T70" fmla="*/ 2147483646 w 61"/>
                <a:gd name="T71" fmla="*/ 2147483646 h 130"/>
                <a:gd name="T72" fmla="*/ 2147483646 w 61"/>
                <a:gd name="T73" fmla="*/ 2147483646 h 130"/>
                <a:gd name="T74" fmla="*/ 2147483646 w 61"/>
                <a:gd name="T75" fmla="*/ 2147483646 h 130"/>
                <a:gd name="T76" fmla="*/ 2147483646 w 61"/>
                <a:gd name="T77" fmla="*/ 2147483646 h 130"/>
                <a:gd name="T78" fmla="*/ 2147483646 w 61"/>
                <a:gd name="T79" fmla="*/ 2147483646 h 130"/>
                <a:gd name="T80" fmla="*/ 2147483646 w 61"/>
                <a:gd name="T81" fmla="*/ 2147483646 h 130"/>
                <a:gd name="T82" fmla="*/ 2147483646 w 61"/>
                <a:gd name="T83" fmla="*/ 2147483646 h 130"/>
                <a:gd name="T84" fmla="*/ 2147483646 w 61"/>
                <a:gd name="T85" fmla="*/ 2147483646 h 130"/>
                <a:gd name="T86" fmla="*/ 2147483646 w 61"/>
                <a:gd name="T87" fmla="*/ 2147483646 h 130"/>
                <a:gd name="T88" fmla="*/ 2147483646 w 61"/>
                <a:gd name="T89" fmla="*/ 2147483646 h 130"/>
                <a:gd name="T90" fmla="*/ 2147483646 w 61"/>
                <a:gd name="T91" fmla="*/ 2147483646 h 130"/>
                <a:gd name="T92" fmla="*/ 2147483646 w 61"/>
                <a:gd name="T93" fmla="*/ 2147483646 h 130"/>
                <a:gd name="T94" fmla="*/ 2147483646 w 61"/>
                <a:gd name="T95" fmla="*/ 2147483646 h 130"/>
                <a:gd name="T96" fmla="*/ 2147483646 w 61"/>
                <a:gd name="T97" fmla="*/ 2147483646 h 130"/>
                <a:gd name="T98" fmla="*/ 2147483646 w 61"/>
                <a:gd name="T99" fmla="*/ 2147483646 h 130"/>
                <a:gd name="T100" fmla="*/ 2147483646 w 61"/>
                <a:gd name="T101" fmla="*/ 2147483646 h 130"/>
                <a:gd name="T102" fmla="*/ 2147483646 w 61"/>
                <a:gd name="T103" fmla="*/ 2147483646 h 130"/>
                <a:gd name="T104" fmla="*/ 2147483646 w 61"/>
                <a:gd name="T105" fmla="*/ 2147483646 h 130"/>
                <a:gd name="T106" fmla="*/ 2147483646 w 61"/>
                <a:gd name="T107" fmla="*/ 2147483646 h 130"/>
                <a:gd name="T108" fmla="*/ 2147483646 w 61"/>
                <a:gd name="T109" fmla="*/ 2147483646 h 130"/>
                <a:gd name="T110" fmla="*/ 2147483646 w 61"/>
                <a:gd name="T111" fmla="*/ 2147483646 h 130"/>
                <a:gd name="T112" fmla="*/ 2147483646 w 61"/>
                <a:gd name="T113" fmla="*/ 2147483646 h 130"/>
                <a:gd name="T114" fmla="*/ 2147483646 w 61"/>
                <a:gd name="T115" fmla="*/ 2147483646 h 130"/>
                <a:gd name="T116" fmla="*/ 2147483646 w 61"/>
                <a:gd name="T117" fmla="*/ 2147483646 h 130"/>
                <a:gd name="T118" fmla="*/ 2147483646 w 61"/>
                <a:gd name="T119" fmla="*/ 0 h 130"/>
                <a:gd name="T120" fmla="*/ 2147483646 w 61"/>
                <a:gd name="T121" fmla="*/ 0 h 130"/>
                <a:gd name="T122" fmla="*/ 2147483646 w 61"/>
                <a:gd name="T123" fmla="*/ 0 h 13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1"/>
                <a:gd name="T187" fmla="*/ 0 h 130"/>
                <a:gd name="T188" fmla="*/ 61 w 61"/>
                <a:gd name="T189" fmla="*/ 130 h 13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1" h="130">
                  <a:moveTo>
                    <a:pt x="32" y="104"/>
                  </a:moveTo>
                  <a:cubicBezTo>
                    <a:pt x="2" y="129"/>
                    <a:pt x="2" y="129"/>
                    <a:pt x="2" y="12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5" y="118"/>
                    <a:pt x="47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47" y="128"/>
                    <a:pt x="35" y="117"/>
                    <a:pt x="32" y="104"/>
                  </a:cubicBezTo>
                  <a:moveTo>
                    <a:pt x="32" y="97"/>
                  </a:moveTo>
                  <a:cubicBezTo>
                    <a:pt x="0" y="107"/>
                    <a:pt x="0" y="107"/>
                    <a:pt x="0" y="10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59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1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1"/>
                  </a:moveTo>
                  <a:cubicBezTo>
                    <a:pt x="51" y="11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1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0"/>
                  </a:moveTo>
                  <a:cubicBezTo>
                    <a:pt x="51" y="10"/>
                    <a:pt x="51" y="11"/>
                    <a:pt x="51" y="11"/>
                  </a:cubicBezTo>
                  <a:cubicBezTo>
                    <a:pt x="51" y="11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0" y="9"/>
                  </a:moveTo>
                  <a:cubicBezTo>
                    <a:pt x="50" y="9"/>
                    <a:pt x="51" y="10"/>
                    <a:pt x="51" y="10"/>
                  </a:cubicBezTo>
                  <a:cubicBezTo>
                    <a:pt x="51" y="10"/>
                    <a:pt x="50" y="9"/>
                    <a:pt x="50" y="9"/>
                  </a:cubicBezTo>
                  <a:moveTo>
                    <a:pt x="50" y="3"/>
                  </a:moveTo>
                  <a:cubicBezTo>
                    <a:pt x="50" y="5"/>
                    <a:pt x="50" y="7"/>
                    <a:pt x="50" y="9"/>
                  </a:cubicBezTo>
                  <a:cubicBezTo>
                    <a:pt x="50" y="7"/>
                    <a:pt x="50" y="5"/>
                    <a:pt x="50" y="3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1"/>
                  </a:moveTo>
                  <a:cubicBezTo>
                    <a:pt x="50" y="1"/>
                    <a:pt x="50" y="2"/>
                    <a:pt x="50" y="2"/>
                  </a:cubicBezTo>
                  <a:cubicBezTo>
                    <a:pt x="50" y="2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30" name="Rectangle 51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31" name="Rectangle 52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32" name="Freeform 53"/>
            <p:cNvSpPr>
              <a:spLocks noEditPoints="1"/>
            </p:cNvSpPr>
            <p:nvPr/>
          </p:nvSpPr>
          <p:spPr bwMode="auto">
            <a:xfrm>
              <a:off x="584200" y="5848351"/>
              <a:ext cx="195263" cy="989013"/>
            </a:xfrm>
            <a:custGeom>
              <a:avLst/>
              <a:gdLst>
                <a:gd name="T0" fmla="*/ 2147483646 w 47"/>
                <a:gd name="T1" fmla="*/ 2147483646 h 224"/>
                <a:gd name="T2" fmla="*/ 0 w 47"/>
                <a:gd name="T3" fmla="*/ 2147483646 h 224"/>
                <a:gd name="T4" fmla="*/ 0 w 47"/>
                <a:gd name="T5" fmla="*/ 2147483646 h 224"/>
                <a:gd name="T6" fmla="*/ 2147483646 w 47"/>
                <a:gd name="T7" fmla="*/ 2147483646 h 224"/>
                <a:gd name="T8" fmla="*/ 2147483646 w 47"/>
                <a:gd name="T9" fmla="*/ 2147483646 h 224"/>
                <a:gd name="T10" fmla="*/ 2147483646 w 47"/>
                <a:gd name="T11" fmla="*/ 0 h 224"/>
                <a:gd name="T12" fmla="*/ 0 w 47"/>
                <a:gd name="T13" fmla="*/ 2147483646 h 224"/>
                <a:gd name="T14" fmla="*/ 0 w 47"/>
                <a:gd name="T15" fmla="*/ 2147483646 h 224"/>
                <a:gd name="T16" fmla="*/ 2147483646 w 47"/>
                <a:gd name="T17" fmla="*/ 2147483646 h 224"/>
                <a:gd name="T18" fmla="*/ 2147483646 w 47"/>
                <a:gd name="T19" fmla="*/ 2147483646 h 224"/>
                <a:gd name="T20" fmla="*/ 2147483646 w 47"/>
                <a:gd name="T21" fmla="*/ 2147483646 h 224"/>
                <a:gd name="T22" fmla="*/ 2147483646 w 47"/>
                <a:gd name="T23" fmla="*/ 2147483646 h 224"/>
                <a:gd name="T24" fmla="*/ 2147483646 w 47"/>
                <a:gd name="T25" fmla="*/ 2147483646 h 224"/>
                <a:gd name="T26" fmla="*/ 2147483646 w 47"/>
                <a:gd name="T27" fmla="*/ 2147483646 h 224"/>
                <a:gd name="T28" fmla="*/ 2147483646 w 47"/>
                <a:gd name="T29" fmla="*/ 2147483646 h 224"/>
                <a:gd name="T30" fmla="*/ 2147483646 w 47"/>
                <a:gd name="T31" fmla="*/ 2147483646 h 224"/>
                <a:gd name="T32" fmla="*/ 2147483646 w 47"/>
                <a:gd name="T33" fmla="*/ 2147483646 h 224"/>
                <a:gd name="T34" fmla="*/ 2147483646 w 47"/>
                <a:gd name="T35" fmla="*/ 0 h 2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7"/>
                <a:gd name="T55" fmla="*/ 0 h 224"/>
                <a:gd name="T56" fmla="*/ 47 w 47"/>
                <a:gd name="T57" fmla="*/ 224 h 22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7" h="224">
                  <a:moveTo>
                    <a:pt x="1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8" y="224"/>
                    <a:pt x="18" y="224"/>
                    <a:pt x="18" y="224"/>
                  </a:cubicBezTo>
                  <a:cubicBezTo>
                    <a:pt x="18" y="212"/>
                    <a:pt x="18" y="212"/>
                    <a:pt x="18" y="212"/>
                  </a:cubicBezTo>
                  <a:moveTo>
                    <a:pt x="11" y="0"/>
                  </a:moveTo>
                  <a:cubicBezTo>
                    <a:pt x="7" y="0"/>
                    <a:pt x="4" y="1"/>
                    <a:pt x="0" y="1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5" y="135"/>
                    <a:pt x="11" y="133"/>
                    <a:pt x="16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19"/>
                    <a:pt x="47" y="17"/>
                    <a:pt x="47" y="15"/>
                  </a:cubicBezTo>
                  <a:cubicBezTo>
                    <a:pt x="47" y="15"/>
                    <a:pt x="47" y="15"/>
                    <a:pt x="47" y="1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33" name="Freeform 54"/>
            <p:cNvSpPr>
              <a:spLocks noEditPoints="1"/>
            </p:cNvSpPr>
            <p:nvPr/>
          </p:nvSpPr>
          <p:spPr bwMode="auto">
            <a:xfrm>
              <a:off x="900113" y="6046789"/>
              <a:ext cx="4763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2147483646 w 1"/>
                <a:gd name="T4" fmla="*/ 2147483646 w 1"/>
                <a:gd name="T5" fmla="*/ 2147483646 w 1"/>
                <a:gd name="T6" fmla="*/ 2147483646 w 1"/>
                <a:gd name="T7" fmla="*/ 2147483646 w 1"/>
                <a:gd name="T8" fmla="*/ 2147483646 w 1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"/>
                <a:gd name="T19" fmla="*/ 1 w 1"/>
              </a:gdLst>
              <a:ahLst/>
              <a:cxnLst>
                <a:cxn ang="T9">
                  <a:pos x="T0" y="0"/>
                </a:cxn>
                <a:cxn ang="T10">
                  <a:pos x="T1" y="0"/>
                </a:cxn>
                <a:cxn ang="T11">
                  <a:pos x="T2" y="0"/>
                </a:cxn>
                <a:cxn ang="T12">
                  <a:pos x="T3" y="0"/>
                </a:cxn>
                <a:cxn ang="T13">
                  <a:pos x="T4" y="0"/>
                </a:cxn>
                <a:cxn ang="T14">
                  <a:pos x="T5" y="0"/>
                </a:cxn>
                <a:cxn ang="T15">
                  <a:pos x="T6" y="0"/>
                </a:cxn>
                <a:cxn ang="T16">
                  <a:pos x="T7" y="0"/>
                </a:cxn>
                <a:cxn ang="T17">
                  <a:pos x="T8" y="0"/>
                </a:cxn>
              </a:cxnLst>
              <a:rect l="T18" t="0" r="T19" b="0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34" name="Freeform 55"/>
            <p:cNvSpPr>
              <a:spLocks noEditPoints="1"/>
            </p:cNvSpPr>
            <p:nvPr/>
          </p:nvSpPr>
          <p:spPr bwMode="auto">
            <a:xfrm>
              <a:off x="779463" y="5781676"/>
              <a:ext cx="246063" cy="265113"/>
            </a:xfrm>
            <a:custGeom>
              <a:avLst/>
              <a:gdLst>
                <a:gd name="T0" fmla="*/ 2147483646 w 59"/>
                <a:gd name="T1" fmla="*/ 2147483646 h 60"/>
                <a:gd name="T2" fmla="*/ 2147483646 w 59"/>
                <a:gd name="T3" fmla="*/ 2147483646 h 60"/>
                <a:gd name="T4" fmla="*/ 2147483646 w 59"/>
                <a:gd name="T5" fmla="*/ 0 h 60"/>
                <a:gd name="T6" fmla="*/ 2147483646 w 59"/>
                <a:gd name="T7" fmla="*/ 0 h 60"/>
                <a:gd name="T8" fmla="*/ 2147483646 w 59"/>
                <a:gd name="T9" fmla="*/ 0 h 60"/>
                <a:gd name="T10" fmla="*/ 2147483646 w 59"/>
                <a:gd name="T11" fmla="*/ 0 h 60"/>
                <a:gd name="T12" fmla="*/ 2147483646 w 59"/>
                <a:gd name="T13" fmla="*/ 0 h 60"/>
                <a:gd name="T14" fmla="*/ 2147483646 w 59"/>
                <a:gd name="T15" fmla="*/ 0 h 60"/>
                <a:gd name="T16" fmla="*/ 2147483646 w 59"/>
                <a:gd name="T17" fmla="*/ 0 h 60"/>
                <a:gd name="T18" fmla="*/ 2147483646 w 59"/>
                <a:gd name="T19" fmla="*/ 0 h 60"/>
                <a:gd name="T20" fmla="*/ 2147483646 w 59"/>
                <a:gd name="T21" fmla="*/ 0 h 60"/>
                <a:gd name="T22" fmla="*/ 2147483646 w 59"/>
                <a:gd name="T23" fmla="*/ 0 h 60"/>
                <a:gd name="T24" fmla="*/ 2147483646 w 59"/>
                <a:gd name="T25" fmla="*/ 0 h 60"/>
                <a:gd name="T26" fmla="*/ 2147483646 w 59"/>
                <a:gd name="T27" fmla="*/ 0 h 60"/>
                <a:gd name="T28" fmla="*/ 2147483646 w 59"/>
                <a:gd name="T29" fmla="*/ 0 h 60"/>
                <a:gd name="T30" fmla="*/ 2147483646 w 59"/>
                <a:gd name="T31" fmla="*/ 0 h 60"/>
                <a:gd name="T32" fmla="*/ 2147483646 w 59"/>
                <a:gd name="T33" fmla="*/ 0 h 60"/>
                <a:gd name="T34" fmla="*/ 2147483646 w 59"/>
                <a:gd name="T35" fmla="*/ 0 h 60"/>
                <a:gd name="T36" fmla="*/ 2147483646 w 59"/>
                <a:gd name="T37" fmla="*/ 0 h 60"/>
                <a:gd name="T38" fmla="*/ 2147483646 w 59"/>
                <a:gd name="T39" fmla="*/ 0 h 60"/>
                <a:gd name="T40" fmla="*/ 2147483646 w 59"/>
                <a:gd name="T41" fmla="*/ 0 h 60"/>
                <a:gd name="T42" fmla="*/ 2147483646 w 59"/>
                <a:gd name="T43" fmla="*/ 0 h 60"/>
                <a:gd name="T44" fmla="*/ 2147483646 w 59"/>
                <a:gd name="T45" fmla="*/ 0 h 60"/>
                <a:gd name="T46" fmla="*/ 2147483646 w 59"/>
                <a:gd name="T47" fmla="*/ 0 h 60"/>
                <a:gd name="T48" fmla="*/ 2147483646 w 59"/>
                <a:gd name="T49" fmla="*/ 0 h 60"/>
                <a:gd name="T50" fmla="*/ 2147483646 w 59"/>
                <a:gd name="T51" fmla="*/ 0 h 60"/>
                <a:gd name="T52" fmla="*/ 2147483646 w 59"/>
                <a:gd name="T53" fmla="*/ 0 h 60"/>
                <a:gd name="T54" fmla="*/ 2147483646 w 59"/>
                <a:gd name="T55" fmla="*/ 0 h 60"/>
                <a:gd name="T56" fmla="*/ 2147483646 w 59"/>
                <a:gd name="T57" fmla="*/ 0 h 60"/>
                <a:gd name="T58" fmla="*/ 2147483646 w 59"/>
                <a:gd name="T59" fmla="*/ 0 h 60"/>
                <a:gd name="T60" fmla="*/ 0 w 59"/>
                <a:gd name="T61" fmla="*/ 2147483646 h 60"/>
                <a:gd name="T62" fmla="*/ 0 w 59"/>
                <a:gd name="T63" fmla="*/ 2147483646 h 60"/>
                <a:gd name="T64" fmla="*/ 0 w 59"/>
                <a:gd name="T65" fmla="*/ 2147483646 h 60"/>
                <a:gd name="T66" fmla="*/ 2147483646 w 59"/>
                <a:gd name="T67" fmla="*/ 2147483646 h 60"/>
                <a:gd name="T68" fmla="*/ 2147483646 w 59"/>
                <a:gd name="T69" fmla="*/ 2147483646 h 60"/>
                <a:gd name="T70" fmla="*/ 2147483646 w 59"/>
                <a:gd name="T71" fmla="*/ 2147483646 h 60"/>
                <a:gd name="T72" fmla="*/ 2147483646 w 59"/>
                <a:gd name="T73" fmla="*/ 2147483646 h 60"/>
                <a:gd name="T74" fmla="*/ 2147483646 w 59"/>
                <a:gd name="T75" fmla="*/ 2147483646 h 60"/>
                <a:gd name="T76" fmla="*/ 2147483646 w 59"/>
                <a:gd name="T77" fmla="*/ 2147483646 h 60"/>
                <a:gd name="T78" fmla="*/ 2147483646 w 59"/>
                <a:gd name="T79" fmla="*/ 0 h 6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9"/>
                <a:gd name="T121" fmla="*/ 0 h 60"/>
                <a:gd name="T122" fmla="*/ 59 w 59"/>
                <a:gd name="T123" fmla="*/ 60 h 6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9" h="60">
                  <a:moveTo>
                    <a:pt x="34" y="52"/>
                  </a:moveTo>
                  <a:cubicBezTo>
                    <a:pt x="24" y="52"/>
                    <a:pt x="17" y="44"/>
                    <a:pt x="17" y="35"/>
                  </a:cubicBezTo>
                  <a:cubicBezTo>
                    <a:pt x="17" y="25"/>
                    <a:pt x="24" y="18"/>
                    <a:pt x="34" y="18"/>
                  </a:cubicBezTo>
                  <a:cubicBezTo>
                    <a:pt x="43" y="18"/>
                    <a:pt x="50" y="25"/>
                    <a:pt x="50" y="35"/>
                  </a:cubicBezTo>
                  <a:cubicBezTo>
                    <a:pt x="50" y="44"/>
                    <a:pt x="43" y="52"/>
                    <a:pt x="34" y="52"/>
                  </a:cubicBezTo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2"/>
                    <a:pt x="0" y="14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0" y="36"/>
                  </a:cubicBezTo>
                  <a:cubicBezTo>
                    <a:pt x="3" y="49"/>
                    <a:pt x="15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46" y="59"/>
                    <a:pt x="59" y="46"/>
                    <a:pt x="59" y="30"/>
                  </a:cubicBezTo>
                  <a:cubicBezTo>
                    <a:pt x="59" y="30"/>
                    <a:pt x="59" y="29"/>
                    <a:pt x="59" y="29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13"/>
                    <a:pt x="46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35" name="Freeform 56"/>
            <p:cNvSpPr>
              <a:spLocks/>
            </p:cNvSpPr>
            <p:nvPr/>
          </p:nvSpPr>
          <p:spPr bwMode="auto">
            <a:xfrm>
              <a:off x="584200" y="5221289"/>
              <a:ext cx="274638" cy="631825"/>
            </a:xfrm>
            <a:custGeom>
              <a:avLst/>
              <a:gdLst>
                <a:gd name="T0" fmla="*/ 0 w 66"/>
                <a:gd name="T1" fmla="*/ 2147483646 h 143"/>
                <a:gd name="T2" fmla="*/ 2147483646 w 66"/>
                <a:gd name="T3" fmla="*/ 2147483646 h 143"/>
                <a:gd name="T4" fmla="*/ 2147483646 w 66"/>
                <a:gd name="T5" fmla="*/ 2147483646 h 143"/>
                <a:gd name="T6" fmla="*/ 2147483646 w 66"/>
                <a:gd name="T7" fmla="*/ 2147483646 h 143"/>
                <a:gd name="T8" fmla="*/ 2147483646 w 66"/>
                <a:gd name="T9" fmla="*/ 2147483646 h 143"/>
                <a:gd name="T10" fmla="*/ 2147483646 w 66"/>
                <a:gd name="T11" fmla="*/ 2147483646 h 143"/>
                <a:gd name="T12" fmla="*/ 2147483646 w 66"/>
                <a:gd name="T13" fmla="*/ 2147483646 h 143"/>
                <a:gd name="T14" fmla="*/ 2147483646 w 66"/>
                <a:gd name="T15" fmla="*/ 2147483646 h 143"/>
                <a:gd name="T16" fmla="*/ 2147483646 w 66"/>
                <a:gd name="T17" fmla="*/ 2147483646 h 143"/>
                <a:gd name="T18" fmla="*/ 2147483646 w 66"/>
                <a:gd name="T19" fmla="*/ 2147483646 h 143"/>
                <a:gd name="T20" fmla="*/ 2147483646 w 66"/>
                <a:gd name="T21" fmla="*/ 2147483646 h 143"/>
                <a:gd name="T22" fmla="*/ 2147483646 w 66"/>
                <a:gd name="T23" fmla="*/ 2147483646 h 143"/>
                <a:gd name="T24" fmla="*/ 2147483646 w 66"/>
                <a:gd name="T25" fmla="*/ 2147483646 h 143"/>
                <a:gd name="T26" fmla="*/ 2147483646 w 66"/>
                <a:gd name="T27" fmla="*/ 2147483646 h 143"/>
                <a:gd name="T28" fmla="*/ 2147483646 w 66"/>
                <a:gd name="T29" fmla="*/ 2147483646 h 143"/>
                <a:gd name="T30" fmla="*/ 2147483646 w 66"/>
                <a:gd name="T31" fmla="*/ 2147483646 h 143"/>
                <a:gd name="T32" fmla="*/ 2147483646 w 66"/>
                <a:gd name="T33" fmla="*/ 2147483646 h 143"/>
                <a:gd name="T34" fmla="*/ 2147483646 w 66"/>
                <a:gd name="T35" fmla="*/ 2147483646 h 143"/>
                <a:gd name="T36" fmla="*/ 2147483646 w 66"/>
                <a:gd name="T37" fmla="*/ 2147483646 h 143"/>
                <a:gd name="T38" fmla="*/ 2147483646 w 66"/>
                <a:gd name="T39" fmla="*/ 2147483646 h 143"/>
                <a:gd name="T40" fmla="*/ 2147483646 w 66"/>
                <a:gd name="T41" fmla="*/ 2147483646 h 143"/>
                <a:gd name="T42" fmla="*/ 2147483646 w 66"/>
                <a:gd name="T43" fmla="*/ 2147483646 h 143"/>
                <a:gd name="T44" fmla="*/ 2147483646 w 66"/>
                <a:gd name="T45" fmla="*/ 2147483646 h 143"/>
                <a:gd name="T46" fmla="*/ 2147483646 w 66"/>
                <a:gd name="T47" fmla="*/ 2147483646 h 143"/>
                <a:gd name="T48" fmla="*/ 2147483646 w 66"/>
                <a:gd name="T49" fmla="*/ 2147483646 h 143"/>
                <a:gd name="T50" fmla="*/ 2147483646 w 66"/>
                <a:gd name="T51" fmla="*/ 2147483646 h 143"/>
                <a:gd name="T52" fmla="*/ 2147483646 w 66"/>
                <a:gd name="T53" fmla="*/ 2147483646 h 143"/>
                <a:gd name="T54" fmla="*/ 2147483646 w 66"/>
                <a:gd name="T55" fmla="*/ 2147483646 h 143"/>
                <a:gd name="T56" fmla="*/ 2147483646 w 66"/>
                <a:gd name="T57" fmla="*/ 2147483646 h 143"/>
                <a:gd name="T58" fmla="*/ 2147483646 w 66"/>
                <a:gd name="T59" fmla="*/ 2147483646 h 143"/>
                <a:gd name="T60" fmla="*/ 2147483646 w 66"/>
                <a:gd name="T61" fmla="*/ 2147483646 h 143"/>
                <a:gd name="T62" fmla="*/ 0 w 66"/>
                <a:gd name="T63" fmla="*/ 0 h 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6"/>
                <a:gd name="T97" fmla="*/ 0 h 143"/>
                <a:gd name="T98" fmla="*/ 66 w 66"/>
                <a:gd name="T99" fmla="*/ 143 h 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6" h="143">
                  <a:moveTo>
                    <a:pt x="0" y="0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4" y="143"/>
                    <a:pt x="7" y="142"/>
                    <a:pt x="11" y="142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42" y="135"/>
                    <a:pt x="65" y="106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5" y="68"/>
                    <a:pt x="65" y="68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5" y="66"/>
                    <a:pt x="65" y="64"/>
                    <a:pt x="65" y="62"/>
                  </a:cubicBezTo>
                  <a:cubicBezTo>
                    <a:pt x="65" y="62"/>
                    <a:pt x="65" y="62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59" y="26"/>
                    <a:pt x="33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36" name="Oval 57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37" name="Freeform 60"/>
            <p:cNvSpPr>
              <a:spLocks/>
            </p:cNvSpPr>
            <p:nvPr/>
          </p:nvSpPr>
          <p:spPr bwMode="auto">
            <a:xfrm>
              <a:off x="10042526" y="5295901"/>
              <a:ext cx="614363" cy="1504950"/>
            </a:xfrm>
            <a:custGeom>
              <a:avLst/>
              <a:gdLst>
                <a:gd name="T0" fmla="*/ 2147483646 w 387"/>
                <a:gd name="T1" fmla="*/ 2147483646 h 948"/>
                <a:gd name="T2" fmla="*/ 2147483646 w 387"/>
                <a:gd name="T3" fmla="*/ 2147483646 h 948"/>
                <a:gd name="T4" fmla="*/ 2147483646 w 387"/>
                <a:gd name="T5" fmla="*/ 0 h 948"/>
                <a:gd name="T6" fmla="*/ 2147483646 w 387"/>
                <a:gd name="T7" fmla="*/ 2147483646 h 948"/>
                <a:gd name="T8" fmla="*/ 0 w 387"/>
                <a:gd name="T9" fmla="*/ 2147483646 h 948"/>
                <a:gd name="T10" fmla="*/ 2147483646 w 387"/>
                <a:gd name="T11" fmla="*/ 2147483646 h 948"/>
                <a:gd name="T12" fmla="*/ 2147483646 w 387"/>
                <a:gd name="T13" fmla="*/ 2147483646 h 948"/>
                <a:gd name="T14" fmla="*/ 2147483646 w 387"/>
                <a:gd name="T15" fmla="*/ 2147483646 h 948"/>
                <a:gd name="T16" fmla="*/ 2147483646 w 387"/>
                <a:gd name="T17" fmla="*/ 2147483646 h 948"/>
                <a:gd name="T18" fmla="*/ 2147483646 w 387"/>
                <a:gd name="T19" fmla="*/ 2147483646 h 9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7"/>
                <a:gd name="T31" fmla="*/ 0 h 948"/>
                <a:gd name="T32" fmla="*/ 387 w 387"/>
                <a:gd name="T33" fmla="*/ 948 h 9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7" h="948">
                  <a:moveTo>
                    <a:pt x="387" y="167"/>
                  </a:moveTo>
                  <a:lnTo>
                    <a:pt x="218" y="270"/>
                  </a:lnTo>
                  <a:lnTo>
                    <a:pt x="195" y="0"/>
                  </a:lnTo>
                  <a:lnTo>
                    <a:pt x="169" y="270"/>
                  </a:lnTo>
                  <a:lnTo>
                    <a:pt x="0" y="167"/>
                  </a:lnTo>
                  <a:lnTo>
                    <a:pt x="155" y="359"/>
                  </a:lnTo>
                  <a:lnTo>
                    <a:pt x="127" y="948"/>
                  </a:lnTo>
                  <a:lnTo>
                    <a:pt x="250" y="948"/>
                  </a:lnTo>
                  <a:lnTo>
                    <a:pt x="229" y="359"/>
                  </a:lnTo>
                  <a:lnTo>
                    <a:pt x="387" y="16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38" name="Freeform 61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39" name="Freeform 62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40" name="Freeform 63"/>
            <p:cNvSpPr>
              <a:spLocks noEditPoints="1"/>
            </p:cNvSpPr>
            <p:nvPr/>
          </p:nvSpPr>
          <p:spPr bwMode="auto">
            <a:xfrm>
              <a:off x="10410826" y="6019801"/>
              <a:ext cx="33338" cy="746125"/>
            </a:xfrm>
            <a:custGeom>
              <a:avLst/>
              <a:gdLst>
                <a:gd name="T0" fmla="*/ 2147483646 w 8"/>
                <a:gd name="T1" fmla="*/ 2147483646 h 169"/>
                <a:gd name="T2" fmla="*/ 2147483646 w 8"/>
                <a:gd name="T3" fmla="*/ 2147483646 h 169"/>
                <a:gd name="T4" fmla="*/ 2147483646 w 8"/>
                <a:gd name="T5" fmla="*/ 2147483646 h 169"/>
                <a:gd name="T6" fmla="*/ 2147483646 w 8"/>
                <a:gd name="T7" fmla="*/ 2147483646 h 169"/>
                <a:gd name="T8" fmla="*/ 2147483646 w 8"/>
                <a:gd name="T9" fmla="*/ 2147483646 h 169"/>
                <a:gd name="T10" fmla="*/ 2147483646 w 8"/>
                <a:gd name="T11" fmla="*/ 0 h 169"/>
                <a:gd name="T12" fmla="*/ 0 w 8"/>
                <a:gd name="T13" fmla="*/ 0 h 169"/>
                <a:gd name="T14" fmla="*/ 2147483646 w 8"/>
                <a:gd name="T15" fmla="*/ 2147483646 h 169"/>
                <a:gd name="T16" fmla="*/ 2147483646 w 8"/>
                <a:gd name="T17" fmla="*/ 2147483646 h 169"/>
                <a:gd name="T18" fmla="*/ 2147483646 w 8"/>
                <a:gd name="T19" fmla="*/ 0 h 1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"/>
                <a:gd name="T31" fmla="*/ 0 h 169"/>
                <a:gd name="T32" fmla="*/ 8 w 8"/>
                <a:gd name="T33" fmla="*/ 169 h 16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" h="169">
                  <a:moveTo>
                    <a:pt x="8" y="159"/>
                  </a:moveTo>
                  <a:cubicBezTo>
                    <a:pt x="6" y="159"/>
                    <a:pt x="6" y="159"/>
                    <a:pt x="6" y="159"/>
                  </a:cubicBezTo>
                  <a:cubicBezTo>
                    <a:pt x="6" y="169"/>
                    <a:pt x="6" y="169"/>
                    <a:pt x="6" y="169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59"/>
                    <a:pt x="8" y="159"/>
                    <a:pt x="8" y="159"/>
                  </a:cubicBezTo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3" y="74"/>
                    <a:pt x="4" y="74"/>
                    <a:pt x="4" y="75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41" name="Freeform 64"/>
            <p:cNvSpPr>
              <a:spLocks/>
            </p:cNvSpPr>
            <p:nvPr/>
          </p:nvSpPr>
          <p:spPr bwMode="auto">
            <a:xfrm>
              <a:off x="10421938" y="6342064"/>
              <a:ext cx="4763" cy="952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2147483646 w 1"/>
                <a:gd name="T5" fmla="*/ 2147483646 h 2"/>
                <a:gd name="T6" fmla="*/ 2147483646 w 1"/>
                <a:gd name="T7" fmla="*/ 2147483646 h 2"/>
                <a:gd name="T8" fmla="*/ 0 w 1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"/>
                <a:gd name="T17" fmla="*/ 1 w 1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42" name="Freeform 65"/>
            <p:cNvSpPr>
              <a:spLocks/>
            </p:cNvSpPr>
            <p:nvPr/>
          </p:nvSpPr>
          <p:spPr bwMode="auto">
            <a:xfrm>
              <a:off x="10421938" y="6342064"/>
              <a:ext cx="22225" cy="379413"/>
            </a:xfrm>
            <a:custGeom>
              <a:avLst/>
              <a:gdLst>
                <a:gd name="T0" fmla="*/ 0 w 5"/>
                <a:gd name="T1" fmla="*/ 0 h 86"/>
                <a:gd name="T2" fmla="*/ 2147483646 w 5"/>
                <a:gd name="T3" fmla="*/ 2147483646 h 86"/>
                <a:gd name="T4" fmla="*/ 2147483646 w 5"/>
                <a:gd name="T5" fmla="*/ 2147483646 h 86"/>
                <a:gd name="T6" fmla="*/ 2147483646 w 5"/>
                <a:gd name="T7" fmla="*/ 2147483646 h 86"/>
                <a:gd name="T8" fmla="*/ 0 w 5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86"/>
                <a:gd name="T17" fmla="*/ 5 w 5"/>
                <a:gd name="T18" fmla="*/ 86 h 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86">
                  <a:moveTo>
                    <a:pt x="0" y="0"/>
                  </a:moveTo>
                  <a:cubicBezTo>
                    <a:pt x="3" y="86"/>
                    <a:pt x="3" y="86"/>
                    <a:pt x="3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A5D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43" name="Freeform 68"/>
            <p:cNvSpPr>
              <a:spLocks/>
            </p:cNvSpPr>
            <p:nvPr/>
          </p:nvSpPr>
          <p:spPr bwMode="auto">
            <a:xfrm>
              <a:off x="10334626" y="5295901"/>
              <a:ext cx="322263" cy="1504950"/>
            </a:xfrm>
            <a:custGeom>
              <a:avLst/>
              <a:gdLst>
                <a:gd name="T0" fmla="*/ 2147483646 w 203"/>
                <a:gd name="T1" fmla="*/ 0 h 948"/>
                <a:gd name="T2" fmla="*/ 0 w 203"/>
                <a:gd name="T3" fmla="*/ 2147483646 h 948"/>
                <a:gd name="T4" fmla="*/ 0 w 203"/>
                <a:gd name="T5" fmla="*/ 2147483646 h 948"/>
                <a:gd name="T6" fmla="*/ 2147483646 w 203"/>
                <a:gd name="T7" fmla="*/ 2147483646 h 948"/>
                <a:gd name="T8" fmla="*/ 2147483646 w 203"/>
                <a:gd name="T9" fmla="*/ 2147483646 h 948"/>
                <a:gd name="T10" fmla="*/ 2147483646 w 203"/>
                <a:gd name="T11" fmla="*/ 2147483646 h 948"/>
                <a:gd name="T12" fmla="*/ 2147483646 w 203"/>
                <a:gd name="T13" fmla="*/ 2147483646 h 948"/>
                <a:gd name="T14" fmla="*/ 2147483646 w 203"/>
                <a:gd name="T15" fmla="*/ 2147483646 h 948"/>
                <a:gd name="T16" fmla="*/ 2147483646 w 203"/>
                <a:gd name="T17" fmla="*/ 2147483646 h 948"/>
                <a:gd name="T18" fmla="*/ 2147483646 w 203"/>
                <a:gd name="T19" fmla="*/ 2147483646 h 948"/>
                <a:gd name="T20" fmla="*/ 2147483646 w 203"/>
                <a:gd name="T21" fmla="*/ 2147483646 h 948"/>
                <a:gd name="T22" fmla="*/ 2147483646 w 203"/>
                <a:gd name="T23" fmla="*/ 2147483646 h 948"/>
                <a:gd name="T24" fmla="*/ 2147483646 w 203"/>
                <a:gd name="T25" fmla="*/ 0 h 9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3"/>
                <a:gd name="T40" fmla="*/ 0 h 948"/>
                <a:gd name="T41" fmla="*/ 203 w 203"/>
                <a:gd name="T42" fmla="*/ 948 h 9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3" h="948">
                  <a:moveTo>
                    <a:pt x="11" y="0"/>
                  </a:moveTo>
                  <a:lnTo>
                    <a:pt x="0" y="103"/>
                  </a:lnTo>
                  <a:lnTo>
                    <a:pt x="0" y="948"/>
                  </a:lnTo>
                  <a:lnTo>
                    <a:pt x="66" y="948"/>
                  </a:lnTo>
                  <a:lnTo>
                    <a:pt x="63" y="926"/>
                  </a:lnTo>
                  <a:lnTo>
                    <a:pt x="63" y="898"/>
                  </a:lnTo>
                  <a:lnTo>
                    <a:pt x="55" y="659"/>
                  </a:lnTo>
                  <a:lnTo>
                    <a:pt x="48" y="456"/>
                  </a:lnTo>
                  <a:lnTo>
                    <a:pt x="45" y="359"/>
                  </a:lnTo>
                  <a:lnTo>
                    <a:pt x="203" y="167"/>
                  </a:lnTo>
                  <a:lnTo>
                    <a:pt x="34" y="270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44" name="Freeform 70"/>
            <p:cNvSpPr>
              <a:spLocks/>
            </p:cNvSpPr>
            <p:nvPr/>
          </p:nvSpPr>
          <p:spPr bwMode="auto">
            <a:xfrm>
              <a:off x="6616701" y="5583239"/>
              <a:ext cx="666750" cy="1254125"/>
            </a:xfrm>
            <a:custGeom>
              <a:avLst/>
              <a:gdLst>
                <a:gd name="T0" fmla="*/ 2147483646 w 420"/>
                <a:gd name="T1" fmla="*/ 2147483646 h 790"/>
                <a:gd name="T2" fmla="*/ 2147483646 w 420"/>
                <a:gd name="T3" fmla="*/ 2147483646 h 790"/>
                <a:gd name="T4" fmla="*/ 2147483646 w 420"/>
                <a:gd name="T5" fmla="*/ 0 h 790"/>
                <a:gd name="T6" fmla="*/ 2147483646 w 420"/>
                <a:gd name="T7" fmla="*/ 2147483646 h 790"/>
                <a:gd name="T8" fmla="*/ 0 w 420"/>
                <a:gd name="T9" fmla="*/ 2147483646 h 790"/>
                <a:gd name="T10" fmla="*/ 2147483646 w 420"/>
                <a:gd name="T11" fmla="*/ 2147483646 h 790"/>
                <a:gd name="T12" fmla="*/ 2147483646 w 420"/>
                <a:gd name="T13" fmla="*/ 2147483646 h 790"/>
                <a:gd name="T14" fmla="*/ 2147483646 w 420"/>
                <a:gd name="T15" fmla="*/ 2147483646 h 790"/>
                <a:gd name="T16" fmla="*/ 2147483646 w 420"/>
                <a:gd name="T17" fmla="*/ 2147483646 h 790"/>
                <a:gd name="T18" fmla="*/ 2147483646 w 420"/>
                <a:gd name="T19" fmla="*/ 2147483646 h 7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20"/>
                <a:gd name="T31" fmla="*/ 0 h 790"/>
                <a:gd name="T32" fmla="*/ 420 w 420"/>
                <a:gd name="T33" fmla="*/ 790 h 7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20" h="790">
                  <a:moveTo>
                    <a:pt x="420" y="156"/>
                  </a:moveTo>
                  <a:lnTo>
                    <a:pt x="241" y="203"/>
                  </a:lnTo>
                  <a:lnTo>
                    <a:pt x="202" y="0"/>
                  </a:lnTo>
                  <a:lnTo>
                    <a:pt x="170" y="203"/>
                  </a:lnTo>
                  <a:lnTo>
                    <a:pt x="0" y="153"/>
                  </a:lnTo>
                  <a:lnTo>
                    <a:pt x="176" y="278"/>
                  </a:lnTo>
                  <a:lnTo>
                    <a:pt x="163" y="790"/>
                  </a:lnTo>
                  <a:lnTo>
                    <a:pt x="244" y="790"/>
                  </a:lnTo>
                  <a:lnTo>
                    <a:pt x="231" y="278"/>
                  </a:lnTo>
                  <a:lnTo>
                    <a:pt x="420" y="1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45" name="Rectangle 78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46" name="Rectangle 79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47" name="Freeform 80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48" name="Freeform 81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49" name="Freeform 84"/>
            <p:cNvSpPr>
              <a:spLocks/>
            </p:cNvSpPr>
            <p:nvPr/>
          </p:nvSpPr>
          <p:spPr bwMode="auto">
            <a:xfrm>
              <a:off x="11160126" y="6453189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0 h 70"/>
                <a:gd name="T6" fmla="*/ 0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0"/>
                <a:gd name="T19" fmla="*/ 0 h 70"/>
                <a:gd name="T20" fmla="*/ 110 w 110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0" h="70">
                  <a:moveTo>
                    <a:pt x="108" y="70"/>
                  </a:moveTo>
                  <a:cubicBezTo>
                    <a:pt x="110" y="65"/>
                    <a:pt x="110" y="60"/>
                    <a:pt x="110" y="55"/>
                  </a:cubicBezTo>
                  <a:cubicBezTo>
                    <a:pt x="110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50" name="Freeform 85"/>
            <p:cNvSpPr>
              <a:spLocks/>
            </p:cNvSpPr>
            <p:nvPr/>
          </p:nvSpPr>
          <p:spPr bwMode="auto">
            <a:xfrm>
              <a:off x="11749088" y="6453189"/>
              <a:ext cx="461963" cy="307975"/>
            </a:xfrm>
            <a:custGeom>
              <a:avLst/>
              <a:gdLst>
                <a:gd name="T0" fmla="*/ 2147483646 w 111"/>
                <a:gd name="T1" fmla="*/ 2147483646 h 70"/>
                <a:gd name="T2" fmla="*/ 2147483646 w 111"/>
                <a:gd name="T3" fmla="*/ 2147483646 h 70"/>
                <a:gd name="T4" fmla="*/ 2147483646 w 111"/>
                <a:gd name="T5" fmla="*/ 0 h 70"/>
                <a:gd name="T6" fmla="*/ 0 w 111"/>
                <a:gd name="T7" fmla="*/ 2147483646 h 70"/>
                <a:gd name="T8" fmla="*/ 2147483646 w 111"/>
                <a:gd name="T9" fmla="*/ 2147483646 h 70"/>
                <a:gd name="T10" fmla="*/ 2147483646 w 111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"/>
                <a:gd name="T19" fmla="*/ 0 h 70"/>
                <a:gd name="T20" fmla="*/ 111 w 111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" h="70">
                  <a:moveTo>
                    <a:pt x="108" y="70"/>
                  </a:moveTo>
                  <a:cubicBezTo>
                    <a:pt x="110" y="65"/>
                    <a:pt x="111" y="60"/>
                    <a:pt x="111" y="55"/>
                  </a:cubicBezTo>
                  <a:cubicBezTo>
                    <a:pt x="111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51" name="Freeform 86"/>
            <p:cNvSpPr>
              <a:spLocks/>
            </p:cNvSpPr>
            <p:nvPr/>
          </p:nvSpPr>
          <p:spPr bwMode="auto">
            <a:xfrm>
              <a:off x="11380788" y="6138864"/>
              <a:ext cx="609600" cy="622300"/>
            </a:xfrm>
            <a:custGeom>
              <a:avLst/>
              <a:gdLst>
                <a:gd name="T0" fmla="*/ 2147483646 w 146"/>
                <a:gd name="T1" fmla="*/ 2147483646 h 141"/>
                <a:gd name="T2" fmla="*/ 2147483646 w 146"/>
                <a:gd name="T3" fmla="*/ 2147483646 h 141"/>
                <a:gd name="T4" fmla="*/ 2147483646 w 146"/>
                <a:gd name="T5" fmla="*/ 2147483646 h 141"/>
                <a:gd name="T6" fmla="*/ 2147483646 w 146"/>
                <a:gd name="T7" fmla="*/ 0 h 141"/>
                <a:gd name="T8" fmla="*/ 0 w 146"/>
                <a:gd name="T9" fmla="*/ 2147483646 h 141"/>
                <a:gd name="T10" fmla="*/ 2147483646 w 146"/>
                <a:gd name="T11" fmla="*/ 2147483646 h 1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6"/>
                <a:gd name="T19" fmla="*/ 0 h 141"/>
                <a:gd name="T20" fmla="*/ 146 w 146"/>
                <a:gd name="T21" fmla="*/ 141 h 1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6" h="141">
                  <a:moveTo>
                    <a:pt x="47" y="141"/>
                  </a:moveTo>
                  <a:cubicBezTo>
                    <a:pt x="99" y="141"/>
                    <a:pt x="99" y="141"/>
                    <a:pt x="99" y="141"/>
                  </a:cubicBezTo>
                  <a:cubicBezTo>
                    <a:pt x="126" y="131"/>
                    <a:pt x="146" y="104"/>
                    <a:pt x="146" y="73"/>
                  </a:cubicBezTo>
                  <a:cubicBezTo>
                    <a:pt x="146" y="33"/>
                    <a:pt x="113" y="0"/>
                    <a:pt x="73" y="0"/>
                  </a:cubicBezTo>
                  <a:cubicBezTo>
                    <a:pt x="33" y="0"/>
                    <a:pt x="0" y="33"/>
                    <a:pt x="0" y="73"/>
                  </a:cubicBezTo>
                  <a:cubicBezTo>
                    <a:pt x="0" y="104"/>
                    <a:pt x="20" y="131"/>
                    <a:pt x="47" y="14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52" name="Oval 87"/>
            <p:cNvSpPr>
              <a:spLocks noChangeArrowheads="1"/>
            </p:cNvSpPr>
            <p:nvPr/>
          </p:nvSpPr>
          <p:spPr bwMode="auto">
            <a:xfrm>
              <a:off x="11226801" y="6616701"/>
              <a:ext cx="125413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53" name="Oval 88"/>
            <p:cNvSpPr>
              <a:spLocks noChangeArrowheads="1"/>
            </p:cNvSpPr>
            <p:nvPr/>
          </p:nvSpPr>
          <p:spPr bwMode="auto">
            <a:xfrm>
              <a:off x="11464926" y="62849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54" name="Oval 89"/>
            <p:cNvSpPr>
              <a:spLocks noChangeArrowheads="1"/>
            </p:cNvSpPr>
            <p:nvPr/>
          </p:nvSpPr>
          <p:spPr bwMode="auto">
            <a:xfrm>
              <a:off x="11649076" y="6188076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55" name="Freeform 90"/>
            <p:cNvSpPr>
              <a:spLocks/>
            </p:cNvSpPr>
            <p:nvPr/>
          </p:nvSpPr>
          <p:spPr bwMode="auto">
            <a:xfrm>
              <a:off x="11610976" y="6399214"/>
              <a:ext cx="133350" cy="141288"/>
            </a:xfrm>
            <a:custGeom>
              <a:avLst/>
              <a:gdLst>
                <a:gd name="T0" fmla="*/ 2147483646 w 32"/>
                <a:gd name="T1" fmla="*/ 2147483646 h 32"/>
                <a:gd name="T2" fmla="*/ 2147483646 w 32"/>
                <a:gd name="T3" fmla="*/ 2147483646 h 32"/>
                <a:gd name="T4" fmla="*/ 0 w 32"/>
                <a:gd name="T5" fmla="*/ 2147483646 h 32"/>
                <a:gd name="T6" fmla="*/ 2147483646 w 32"/>
                <a:gd name="T7" fmla="*/ 2147483646 h 32"/>
                <a:gd name="T8" fmla="*/ 2147483646 w 32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2"/>
                <a:gd name="T17" fmla="*/ 32 w 3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2">
                  <a:moveTo>
                    <a:pt x="31" y="17"/>
                  </a:moveTo>
                  <a:cubicBezTo>
                    <a:pt x="31" y="26"/>
                    <a:pt x="23" y="32"/>
                    <a:pt x="15" y="32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1" y="7"/>
                    <a:pt x="8" y="0"/>
                    <a:pt x="17" y="1"/>
                  </a:cubicBezTo>
                  <a:cubicBezTo>
                    <a:pt x="25" y="1"/>
                    <a:pt x="32" y="8"/>
                    <a:pt x="31" y="17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56" name="Oval 91"/>
            <p:cNvSpPr>
              <a:spLocks noChangeArrowheads="1"/>
            </p:cNvSpPr>
            <p:nvPr/>
          </p:nvSpPr>
          <p:spPr bwMode="auto">
            <a:xfrm>
              <a:off x="11390313" y="65008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57" name="Freeform 92"/>
            <p:cNvSpPr>
              <a:spLocks/>
            </p:cNvSpPr>
            <p:nvPr/>
          </p:nvSpPr>
          <p:spPr bwMode="auto">
            <a:xfrm>
              <a:off x="11369676" y="6721476"/>
              <a:ext cx="115888" cy="39688"/>
            </a:xfrm>
            <a:custGeom>
              <a:avLst/>
              <a:gdLst>
                <a:gd name="T0" fmla="*/ 2147483646 w 28"/>
                <a:gd name="T1" fmla="*/ 2147483646 h 9"/>
                <a:gd name="T2" fmla="*/ 2147483646 w 28"/>
                <a:gd name="T3" fmla="*/ 0 h 9"/>
                <a:gd name="T4" fmla="*/ 0 w 28"/>
                <a:gd name="T5" fmla="*/ 2147483646 h 9"/>
                <a:gd name="T6" fmla="*/ 2147483646 w 28"/>
                <a:gd name="T7" fmla="*/ 2147483646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9"/>
                <a:gd name="T14" fmla="*/ 28 w 28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9">
                  <a:moveTo>
                    <a:pt x="28" y="9"/>
                  </a:moveTo>
                  <a:cubicBezTo>
                    <a:pt x="25" y="4"/>
                    <a:pt x="20" y="0"/>
                    <a:pt x="14" y="0"/>
                  </a:cubicBezTo>
                  <a:cubicBezTo>
                    <a:pt x="8" y="0"/>
                    <a:pt x="3" y="4"/>
                    <a:pt x="0" y="9"/>
                  </a:cubicBezTo>
                  <a:lnTo>
                    <a:pt x="28" y="9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58" name="Oval 93"/>
            <p:cNvSpPr>
              <a:spLocks noChangeArrowheads="1"/>
            </p:cNvSpPr>
            <p:nvPr/>
          </p:nvSpPr>
          <p:spPr bwMode="auto">
            <a:xfrm>
              <a:off x="11572876" y="6575426"/>
              <a:ext cx="130175" cy="1381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59" name="Oval 94"/>
            <p:cNvSpPr>
              <a:spLocks noChangeArrowheads="1"/>
            </p:cNvSpPr>
            <p:nvPr/>
          </p:nvSpPr>
          <p:spPr bwMode="auto">
            <a:xfrm>
              <a:off x="11793538" y="6589714"/>
              <a:ext cx="130175" cy="13176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60" name="Freeform 95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2147483646 h 6"/>
                <a:gd name="T2" fmla="*/ 2147483646 w 25"/>
                <a:gd name="T3" fmla="*/ 0 h 6"/>
                <a:gd name="T4" fmla="*/ 0 w 25"/>
                <a:gd name="T5" fmla="*/ 2147483646 h 6"/>
                <a:gd name="T6" fmla="*/ 2147483646 w 25"/>
                <a:gd name="T7" fmla="*/ 2147483646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25" y="6"/>
                  </a:moveTo>
                  <a:cubicBezTo>
                    <a:pt x="22" y="2"/>
                    <a:pt x="17" y="0"/>
                    <a:pt x="12" y="0"/>
                  </a:cubicBez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61" name="Oval 96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62" name="Freeform 97"/>
            <p:cNvSpPr>
              <a:spLocks/>
            </p:cNvSpPr>
            <p:nvPr/>
          </p:nvSpPr>
          <p:spPr bwMode="auto">
            <a:xfrm>
              <a:off x="11798301" y="6337301"/>
              <a:ext cx="141288" cy="150813"/>
            </a:xfrm>
            <a:custGeom>
              <a:avLst/>
              <a:gdLst>
                <a:gd name="T0" fmla="*/ 2147483646 w 34"/>
                <a:gd name="T1" fmla="*/ 2147483646 h 34"/>
                <a:gd name="T2" fmla="*/ 2147483646 w 34"/>
                <a:gd name="T3" fmla="*/ 2147483646 h 34"/>
                <a:gd name="T4" fmla="*/ 2147483646 w 34"/>
                <a:gd name="T5" fmla="*/ 2147483646 h 34"/>
                <a:gd name="T6" fmla="*/ 2147483646 w 34"/>
                <a:gd name="T7" fmla="*/ 2147483646 h 34"/>
                <a:gd name="T8" fmla="*/ 2147483646 w 34"/>
                <a:gd name="T9" fmla="*/ 2147483646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34"/>
                <a:gd name="T17" fmla="*/ 34 w 34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34">
                  <a:moveTo>
                    <a:pt x="32" y="13"/>
                  </a:moveTo>
                  <a:cubicBezTo>
                    <a:pt x="34" y="21"/>
                    <a:pt x="29" y="30"/>
                    <a:pt x="21" y="32"/>
                  </a:cubicBezTo>
                  <a:cubicBezTo>
                    <a:pt x="13" y="34"/>
                    <a:pt x="4" y="29"/>
                    <a:pt x="2" y="21"/>
                  </a:cubicBezTo>
                  <a:cubicBezTo>
                    <a:pt x="0" y="12"/>
                    <a:pt x="5" y="4"/>
                    <a:pt x="13" y="2"/>
                  </a:cubicBezTo>
                  <a:cubicBezTo>
                    <a:pt x="21" y="0"/>
                    <a:pt x="30" y="5"/>
                    <a:pt x="32" y="13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63" name="Freeform 98"/>
            <p:cNvSpPr>
              <a:spLocks noEditPoints="1"/>
            </p:cNvSpPr>
            <p:nvPr/>
          </p:nvSpPr>
          <p:spPr bwMode="auto">
            <a:xfrm>
              <a:off x="12206288" y="6677026"/>
              <a:ext cx="4763" cy="19050"/>
            </a:xfrm>
            <a:custGeom>
              <a:avLst/>
              <a:gdLst>
                <a:gd name="T0" fmla="*/ 2147483646 w 1"/>
                <a:gd name="T1" fmla="*/ 2147483646 h 4"/>
                <a:gd name="T2" fmla="*/ 2147483646 w 1"/>
                <a:gd name="T3" fmla="*/ 2147483646 h 4"/>
                <a:gd name="T4" fmla="*/ 2147483646 w 1"/>
                <a:gd name="T5" fmla="*/ 2147483646 h 4"/>
                <a:gd name="T6" fmla="*/ 2147483646 w 1"/>
                <a:gd name="T7" fmla="*/ 2147483646 h 4"/>
                <a:gd name="T8" fmla="*/ 2147483646 w 1"/>
                <a:gd name="T9" fmla="*/ 2147483646 h 4"/>
                <a:gd name="T10" fmla="*/ 2147483646 w 1"/>
                <a:gd name="T11" fmla="*/ 2147483646 h 4"/>
                <a:gd name="T12" fmla="*/ 2147483646 w 1"/>
                <a:gd name="T13" fmla="*/ 2147483646 h 4"/>
                <a:gd name="T14" fmla="*/ 2147483646 w 1"/>
                <a:gd name="T15" fmla="*/ 2147483646 h 4"/>
                <a:gd name="T16" fmla="*/ 2147483646 w 1"/>
                <a:gd name="T17" fmla="*/ 2147483646 h 4"/>
                <a:gd name="T18" fmla="*/ 2147483646 w 1"/>
                <a:gd name="T19" fmla="*/ 2147483646 h 4"/>
                <a:gd name="T20" fmla="*/ 2147483646 w 1"/>
                <a:gd name="T21" fmla="*/ 2147483646 h 4"/>
                <a:gd name="T22" fmla="*/ 2147483646 w 1"/>
                <a:gd name="T23" fmla="*/ 2147483646 h 4"/>
                <a:gd name="T24" fmla="*/ 2147483646 w 1"/>
                <a:gd name="T25" fmla="*/ 2147483646 h 4"/>
                <a:gd name="T26" fmla="*/ 2147483646 w 1"/>
                <a:gd name="T27" fmla="*/ 2147483646 h 4"/>
                <a:gd name="T28" fmla="*/ 2147483646 w 1"/>
                <a:gd name="T29" fmla="*/ 2147483646 h 4"/>
                <a:gd name="T30" fmla="*/ 2147483646 w 1"/>
                <a:gd name="T31" fmla="*/ 2147483646 h 4"/>
                <a:gd name="T32" fmla="*/ 2147483646 w 1"/>
                <a:gd name="T33" fmla="*/ 2147483646 h 4"/>
                <a:gd name="T34" fmla="*/ 2147483646 w 1"/>
                <a:gd name="T35" fmla="*/ 2147483646 h 4"/>
                <a:gd name="T36" fmla="*/ 0 w 1"/>
                <a:gd name="T37" fmla="*/ 2147483646 h 4"/>
                <a:gd name="T38" fmla="*/ 0 w 1"/>
                <a:gd name="T39" fmla="*/ 2147483646 h 4"/>
                <a:gd name="T40" fmla="*/ 0 w 1"/>
                <a:gd name="T41" fmla="*/ 2147483646 h 4"/>
                <a:gd name="T42" fmla="*/ 0 w 1"/>
                <a:gd name="T43" fmla="*/ 2147483646 h 4"/>
                <a:gd name="T44" fmla="*/ 0 w 1"/>
                <a:gd name="T45" fmla="*/ 2147483646 h 4"/>
                <a:gd name="T46" fmla="*/ 0 w 1"/>
                <a:gd name="T47" fmla="*/ 2147483646 h 4"/>
                <a:gd name="T48" fmla="*/ 0 w 1"/>
                <a:gd name="T49" fmla="*/ 2147483646 h 4"/>
                <a:gd name="T50" fmla="*/ 0 w 1"/>
                <a:gd name="T51" fmla="*/ 2147483646 h 4"/>
                <a:gd name="T52" fmla="*/ 0 w 1"/>
                <a:gd name="T53" fmla="*/ 2147483646 h 4"/>
                <a:gd name="T54" fmla="*/ 0 w 1"/>
                <a:gd name="T55" fmla="*/ 2147483646 h 4"/>
                <a:gd name="T56" fmla="*/ 0 w 1"/>
                <a:gd name="T57" fmla="*/ 2147483646 h 4"/>
                <a:gd name="T58" fmla="*/ 0 w 1"/>
                <a:gd name="T59" fmla="*/ 0 h 4"/>
                <a:gd name="T60" fmla="*/ 0 w 1"/>
                <a:gd name="T61" fmla="*/ 0 h 4"/>
                <a:gd name="T62" fmla="*/ 0 w 1"/>
                <a:gd name="T63" fmla="*/ 0 h 4"/>
                <a:gd name="T64" fmla="*/ 0 w 1"/>
                <a:gd name="T65" fmla="*/ 0 h 4"/>
                <a:gd name="T66" fmla="*/ 0 w 1"/>
                <a:gd name="T67" fmla="*/ 0 h 4"/>
                <a:gd name="T68" fmla="*/ 0 w 1"/>
                <a:gd name="T69" fmla="*/ 0 h 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"/>
                <a:gd name="T106" fmla="*/ 0 h 4"/>
                <a:gd name="T107" fmla="*/ 1 w 1"/>
                <a:gd name="T108" fmla="*/ 4 h 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64" name="Freeform 99"/>
            <p:cNvSpPr>
              <a:spLocks noEditPoints="1"/>
            </p:cNvSpPr>
            <p:nvPr/>
          </p:nvSpPr>
          <p:spPr bwMode="auto">
            <a:xfrm>
              <a:off x="11793538" y="6453189"/>
              <a:ext cx="417513" cy="307975"/>
            </a:xfrm>
            <a:custGeom>
              <a:avLst/>
              <a:gdLst>
                <a:gd name="T0" fmla="*/ 2147483646 w 100"/>
                <a:gd name="T1" fmla="*/ 2147483646 h 70"/>
                <a:gd name="T2" fmla="*/ 2147483646 w 100"/>
                <a:gd name="T3" fmla="*/ 2147483646 h 70"/>
                <a:gd name="T4" fmla="*/ 2147483646 w 100"/>
                <a:gd name="T5" fmla="*/ 2147483646 h 70"/>
                <a:gd name="T6" fmla="*/ 2147483646 w 100"/>
                <a:gd name="T7" fmla="*/ 2147483646 h 70"/>
                <a:gd name="T8" fmla="*/ 2147483646 w 100"/>
                <a:gd name="T9" fmla="*/ 2147483646 h 70"/>
                <a:gd name="T10" fmla="*/ 2147483646 w 100"/>
                <a:gd name="T11" fmla="*/ 0 h 70"/>
                <a:gd name="T12" fmla="*/ 2147483646 w 100"/>
                <a:gd name="T13" fmla="*/ 2147483646 h 70"/>
                <a:gd name="T14" fmla="*/ 2147483646 w 100"/>
                <a:gd name="T15" fmla="*/ 2147483646 h 70"/>
                <a:gd name="T16" fmla="*/ 2147483646 w 100"/>
                <a:gd name="T17" fmla="*/ 2147483646 h 70"/>
                <a:gd name="T18" fmla="*/ 2147483646 w 100"/>
                <a:gd name="T19" fmla="*/ 2147483646 h 70"/>
                <a:gd name="T20" fmla="*/ 0 w 100"/>
                <a:gd name="T21" fmla="*/ 2147483646 h 70"/>
                <a:gd name="T22" fmla="*/ 2147483646 w 100"/>
                <a:gd name="T23" fmla="*/ 2147483646 h 70"/>
                <a:gd name="T24" fmla="*/ 2147483646 w 100"/>
                <a:gd name="T25" fmla="*/ 2147483646 h 70"/>
                <a:gd name="T26" fmla="*/ 2147483646 w 100"/>
                <a:gd name="T27" fmla="*/ 2147483646 h 70"/>
                <a:gd name="T28" fmla="*/ 2147483646 w 100"/>
                <a:gd name="T29" fmla="*/ 2147483646 h 70"/>
                <a:gd name="T30" fmla="*/ 2147483646 w 100"/>
                <a:gd name="T31" fmla="*/ 2147483646 h 70"/>
                <a:gd name="T32" fmla="*/ 2147483646 w 100"/>
                <a:gd name="T33" fmla="*/ 2147483646 h 70"/>
                <a:gd name="T34" fmla="*/ 2147483646 w 100"/>
                <a:gd name="T35" fmla="*/ 2147483646 h 70"/>
                <a:gd name="T36" fmla="*/ 2147483646 w 100"/>
                <a:gd name="T37" fmla="*/ 2147483646 h 70"/>
                <a:gd name="T38" fmla="*/ 2147483646 w 100"/>
                <a:gd name="T39" fmla="*/ 2147483646 h 70"/>
                <a:gd name="T40" fmla="*/ 2147483646 w 100"/>
                <a:gd name="T41" fmla="*/ 2147483646 h 70"/>
                <a:gd name="T42" fmla="*/ 2147483646 w 100"/>
                <a:gd name="T43" fmla="*/ 2147483646 h 70"/>
                <a:gd name="T44" fmla="*/ 2147483646 w 100"/>
                <a:gd name="T45" fmla="*/ 2147483646 h 70"/>
                <a:gd name="T46" fmla="*/ 2147483646 w 100"/>
                <a:gd name="T47" fmla="*/ 2147483646 h 70"/>
                <a:gd name="T48" fmla="*/ 2147483646 w 100"/>
                <a:gd name="T49" fmla="*/ 2147483646 h 70"/>
                <a:gd name="T50" fmla="*/ 2147483646 w 100"/>
                <a:gd name="T51" fmla="*/ 2147483646 h 70"/>
                <a:gd name="T52" fmla="*/ 2147483646 w 100"/>
                <a:gd name="T53" fmla="*/ 2147483646 h 70"/>
                <a:gd name="T54" fmla="*/ 2147483646 w 100"/>
                <a:gd name="T55" fmla="*/ 2147483646 h 70"/>
                <a:gd name="T56" fmla="*/ 2147483646 w 100"/>
                <a:gd name="T57" fmla="*/ 2147483646 h 70"/>
                <a:gd name="T58" fmla="*/ 2147483646 w 100"/>
                <a:gd name="T59" fmla="*/ 2147483646 h 70"/>
                <a:gd name="T60" fmla="*/ 2147483646 w 100"/>
                <a:gd name="T61" fmla="*/ 2147483646 h 70"/>
                <a:gd name="T62" fmla="*/ 2147483646 w 100"/>
                <a:gd name="T63" fmla="*/ 2147483646 h 70"/>
                <a:gd name="T64" fmla="*/ 2147483646 w 100"/>
                <a:gd name="T65" fmla="*/ 2147483646 h 70"/>
                <a:gd name="T66" fmla="*/ 2147483646 w 100"/>
                <a:gd name="T67" fmla="*/ 2147483646 h 70"/>
                <a:gd name="T68" fmla="*/ 2147483646 w 100"/>
                <a:gd name="T69" fmla="*/ 2147483646 h 70"/>
                <a:gd name="T70" fmla="*/ 2147483646 w 100"/>
                <a:gd name="T71" fmla="*/ 2147483646 h 70"/>
                <a:gd name="T72" fmla="*/ 2147483646 w 100"/>
                <a:gd name="T73" fmla="*/ 2147483646 h 70"/>
                <a:gd name="T74" fmla="*/ 2147483646 w 100"/>
                <a:gd name="T75" fmla="*/ 2147483646 h 70"/>
                <a:gd name="T76" fmla="*/ 2147483646 w 100"/>
                <a:gd name="T77" fmla="*/ 2147483646 h 70"/>
                <a:gd name="T78" fmla="*/ 2147483646 w 100"/>
                <a:gd name="T79" fmla="*/ 2147483646 h 70"/>
                <a:gd name="T80" fmla="*/ 2147483646 w 100"/>
                <a:gd name="T81" fmla="*/ 2147483646 h 70"/>
                <a:gd name="T82" fmla="*/ 2147483646 w 100"/>
                <a:gd name="T83" fmla="*/ 2147483646 h 70"/>
                <a:gd name="T84" fmla="*/ 2147483646 w 100"/>
                <a:gd name="T85" fmla="*/ 2147483646 h 70"/>
                <a:gd name="T86" fmla="*/ 2147483646 w 100"/>
                <a:gd name="T87" fmla="*/ 2147483646 h 70"/>
                <a:gd name="T88" fmla="*/ 2147483646 w 100"/>
                <a:gd name="T89" fmla="*/ 2147483646 h 70"/>
                <a:gd name="T90" fmla="*/ 2147483646 w 100"/>
                <a:gd name="T91" fmla="*/ 2147483646 h 70"/>
                <a:gd name="T92" fmla="*/ 2147483646 w 100"/>
                <a:gd name="T93" fmla="*/ 2147483646 h 70"/>
                <a:gd name="T94" fmla="*/ 2147483646 w 100"/>
                <a:gd name="T95" fmla="*/ 2147483646 h 70"/>
                <a:gd name="T96" fmla="*/ 2147483646 w 100"/>
                <a:gd name="T97" fmla="*/ 2147483646 h 70"/>
                <a:gd name="T98" fmla="*/ 2147483646 w 100"/>
                <a:gd name="T99" fmla="*/ 2147483646 h 70"/>
                <a:gd name="T100" fmla="*/ 2147483646 w 100"/>
                <a:gd name="T101" fmla="*/ 2147483646 h 70"/>
                <a:gd name="T102" fmla="*/ 2147483646 w 100"/>
                <a:gd name="T103" fmla="*/ 2147483646 h 70"/>
                <a:gd name="T104" fmla="*/ 2147483646 w 100"/>
                <a:gd name="T105" fmla="*/ 2147483646 h 70"/>
                <a:gd name="T106" fmla="*/ 2147483646 w 100"/>
                <a:gd name="T107" fmla="*/ 2147483646 h 70"/>
                <a:gd name="T108" fmla="*/ 2147483646 w 100"/>
                <a:gd name="T109" fmla="*/ 2147483646 h 70"/>
                <a:gd name="T110" fmla="*/ 2147483646 w 100"/>
                <a:gd name="T111" fmla="*/ 2147483646 h 70"/>
                <a:gd name="T112" fmla="*/ 2147483646 w 100"/>
                <a:gd name="T113" fmla="*/ 2147483646 h 70"/>
                <a:gd name="T114" fmla="*/ 2147483646 w 100"/>
                <a:gd name="T115" fmla="*/ 2147483646 h 70"/>
                <a:gd name="T116" fmla="*/ 2147483646 w 100"/>
                <a:gd name="T117" fmla="*/ 2147483646 h 70"/>
                <a:gd name="T118" fmla="*/ 2147483646 w 100"/>
                <a:gd name="T119" fmla="*/ 2147483646 h 70"/>
                <a:gd name="T120" fmla="*/ 2147483646 w 100"/>
                <a:gd name="T121" fmla="*/ 2147483646 h 70"/>
                <a:gd name="T122" fmla="*/ 2147483646 w 100"/>
                <a:gd name="T123" fmla="*/ 0 h 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00"/>
                <a:gd name="T187" fmla="*/ 0 h 70"/>
                <a:gd name="T188" fmla="*/ 100 w 100"/>
                <a:gd name="T189" fmla="*/ 70 h 7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00" h="70">
                  <a:moveTo>
                    <a:pt x="75" y="57"/>
                  </a:moveTo>
                  <a:cubicBezTo>
                    <a:pt x="67" y="57"/>
                    <a:pt x="60" y="50"/>
                    <a:pt x="60" y="42"/>
                  </a:cubicBezTo>
                  <a:cubicBezTo>
                    <a:pt x="60" y="33"/>
                    <a:pt x="67" y="26"/>
                    <a:pt x="75" y="26"/>
                  </a:cubicBezTo>
                  <a:cubicBezTo>
                    <a:pt x="84" y="26"/>
                    <a:pt x="91" y="33"/>
                    <a:pt x="91" y="42"/>
                  </a:cubicBezTo>
                  <a:cubicBezTo>
                    <a:pt x="91" y="50"/>
                    <a:pt x="84" y="57"/>
                    <a:pt x="75" y="57"/>
                  </a:cubicBezTo>
                  <a:moveTo>
                    <a:pt x="47" y="0"/>
                  </a:moveTo>
                  <a:cubicBezTo>
                    <a:pt x="47" y="0"/>
                    <a:pt x="47" y="1"/>
                    <a:pt x="47" y="2"/>
                  </a:cubicBezTo>
                  <a:cubicBezTo>
                    <a:pt x="47" y="19"/>
                    <a:pt x="41" y="34"/>
                    <a:pt x="31" y="47"/>
                  </a:cubicBezTo>
                  <a:cubicBezTo>
                    <a:pt x="31" y="55"/>
                    <a:pt x="24" y="61"/>
                    <a:pt x="16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1" y="65"/>
                    <a:pt x="5" y="68"/>
                    <a:pt x="0" y="7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5" y="66"/>
                    <a:pt x="39" y="64"/>
                    <a:pt x="44" y="64"/>
                  </a:cubicBezTo>
                  <a:cubicBezTo>
                    <a:pt x="49" y="64"/>
                    <a:pt x="54" y="66"/>
                    <a:pt x="5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9" y="65"/>
                    <a:pt x="100" y="60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99" y="53"/>
                  </a:cubicBezTo>
                  <a:cubicBezTo>
                    <a:pt x="99" y="53"/>
                    <a:pt x="99" y="53"/>
                    <a:pt x="99" y="53"/>
                  </a:cubicBezTo>
                  <a:cubicBezTo>
                    <a:pt x="99" y="53"/>
                    <a:pt x="99" y="53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7" y="23"/>
                    <a:pt x="75" y="1"/>
                    <a:pt x="47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65" name="Freeform 100"/>
            <p:cNvSpPr>
              <a:spLocks noEditPoints="1"/>
            </p:cNvSpPr>
            <p:nvPr/>
          </p:nvSpPr>
          <p:spPr bwMode="auto">
            <a:xfrm>
              <a:off x="11706226" y="6138864"/>
              <a:ext cx="284163" cy="622300"/>
            </a:xfrm>
            <a:custGeom>
              <a:avLst/>
              <a:gdLst>
                <a:gd name="T0" fmla="*/ 2147483646 w 68"/>
                <a:gd name="T1" fmla="*/ 2147483646 h 141"/>
                <a:gd name="T2" fmla="*/ 2147483646 w 68"/>
                <a:gd name="T3" fmla="*/ 2147483646 h 141"/>
                <a:gd name="T4" fmla="*/ 2147483646 w 68"/>
                <a:gd name="T5" fmla="*/ 2147483646 h 141"/>
                <a:gd name="T6" fmla="*/ 2147483646 w 68"/>
                <a:gd name="T7" fmla="*/ 2147483646 h 141"/>
                <a:gd name="T8" fmla="*/ 2147483646 w 68"/>
                <a:gd name="T9" fmla="*/ 2147483646 h 141"/>
                <a:gd name="T10" fmla="*/ 2147483646 w 68"/>
                <a:gd name="T11" fmla="*/ 2147483646 h 141"/>
                <a:gd name="T12" fmla="*/ 2147483646 w 68"/>
                <a:gd name="T13" fmla="*/ 2147483646 h 141"/>
                <a:gd name="T14" fmla="*/ 0 w 68"/>
                <a:gd name="T15" fmla="*/ 0 h 141"/>
                <a:gd name="T16" fmla="*/ 0 w 68"/>
                <a:gd name="T17" fmla="*/ 2147483646 h 141"/>
                <a:gd name="T18" fmla="*/ 2147483646 w 68"/>
                <a:gd name="T19" fmla="*/ 2147483646 h 141"/>
                <a:gd name="T20" fmla="*/ 2147483646 w 68"/>
                <a:gd name="T21" fmla="*/ 2147483646 h 141"/>
                <a:gd name="T22" fmla="*/ 2147483646 w 68"/>
                <a:gd name="T23" fmla="*/ 2147483646 h 141"/>
                <a:gd name="T24" fmla="*/ 0 w 68"/>
                <a:gd name="T25" fmla="*/ 2147483646 h 141"/>
                <a:gd name="T26" fmla="*/ 0 w 68"/>
                <a:gd name="T27" fmla="*/ 2147483646 h 141"/>
                <a:gd name="T28" fmla="*/ 2147483646 w 68"/>
                <a:gd name="T29" fmla="*/ 2147483646 h 141"/>
                <a:gd name="T30" fmla="*/ 0 w 68"/>
                <a:gd name="T31" fmla="*/ 2147483646 h 141"/>
                <a:gd name="T32" fmla="*/ 0 w 68"/>
                <a:gd name="T33" fmla="*/ 2147483646 h 141"/>
                <a:gd name="T34" fmla="*/ 2147483646 w 68"/>
                <a:gd name="T35" fmla="*/ 2147483646 h 141"/>
                <a:gd name="T36" fmla="*/ 2147483646 w 68"/>
                <a:gd name="T37" fmla="*/ 2147483646 h 141"/>
                <a:gd name="T38" fmla="*/ 2147483646 w 68"/>
                <a:gd name="T39" fmla="*/ 2147483646 h 141"/>
                <a:gd name="T40" fmla="*/ 2147483646 w 68"/>
                <a:gd name="T41" fmla="*/ 2147483646 h 141"/>
                <a:gd name="T42" fmla="*/ 2147483646 w 68"/>
                <a:gd name="T43" fmla="*/ 2147483646 h 141"/>
                <a:gd name="T44" fmla="*/ 2147483646 w 68"/>
                <a:gd name="T45" fmla="*/ 2147483646 h 141"/>
                <a:gd name="T46" fmla="*/ 2147483646 w 68"/>
                <a:gd name="T47" fmla="*/ 2147483646 h 141"/>
                <a:gd name="T48" fmla="*/ 2147483646 w 68"/>
                <a:gd name="T49" fmla="*/ 2147483646 h 141"/>
                <a:gd name="T50" fmla="*/ 2147483646 w 68"/>
                <a:gd name="T51" fmla="*/ 2147483646 h 141"/>
                <a:gd name="T52" fmla="*/ 0 w 68"/>
                <a:gd name="T53" fmla="*/ 0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68"/>
                <a:gd name="T82" fmla="*/ 0 h 141"/>
                <a:gd name="T83" fmla="*/ 68 w 68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68" h="141">
                  <a:moveTo>
                    <a:pt x="39" y="77"/>
                  </a:moveTo>
                  <a:cubicBezTo>
                    <a:pt x="32" y="77"/>
                    <a:pt x="26" y="73"/>
                    <a:pt x="24" y="66"/>
                  </a:cubicBezTo>
                  <a:cubicBezTo>
                    <a:pt x="22" y="57"/>
                    <a:pt x="27" y="49"/>
                    <a:pt x="35" y="47"/>
                  </a:cubicBezTo>
                  <a:cubicBezTo>
                    <a:pt x="36" y="47"/>
                    <a:pt x="38" y="46"/>
                    <a:pt x="39" y="46"/>
                  </a:cubicBezTo>
                  <a:cubicBezTo>
                    <a:pt x="46" y="46"/>
                    <a:pt x="52" y="51"/>
                    <a:pt x="54" y="58"/>
                  </a:cubicBezTo>
                  <a:cubicBezTo>
                    <a:pt x="56" y="66"/>
                    <a:pt x="51" y="75"/>
                    <a:pt x="43" y="77"/>
                  </a:cubicBezTo>
                  <a:cubicBezTo>
                    <a:pt x="42" y="77"/>
                    <a:pt x="40" y="77"/>
                    <a:pt x="39" y="77"/>
                  </a:cubicBezTo>
                  <a:moveTo>
                    <a:pt x="0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0" y="11"/>
                    <a:pt x="17" y="18"/>
                    <a:pt x="17" y="27"/>
                  </a:cubicBezTo>
                  <a:cubicBezTo>
                    <a:pt x="17" y="35"/>
                    <a:pt x="10" y="42"/>
                    <a:pt x="1" y="42"/>
                  </a:cubicBezTo>
                  <a:cubicBezTo>
                    <a:pt x="1" y="42"/>
                    <a:pt x="1" y="42"/>
                    <a:pt x="0" y="4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5" y="64"/>
                    <a:pt x="8" y="70"/>
                    <a:pt x="8" y="76"/>
                  </a:cubicBezTo>
                  <a:cubicBezTo>
                    <a:pt x="8" y="81"/>
                    <a:pt x="5" y="86"/>
                    <a:pt x="0" y="89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6" y="139"/>
                    <a:pt x="32" y="136"/>
                    <a:pt x="37" y="132"/>
                  </a:cubicBezTo>
                  <a:cubicBezTo>
                    <a:pt x="28" y="132"/>
                    <a:pt x="21" y="126"/>
                    <a:pt x="21" y="117"/>
                  </a:cubicBezTo>
                  <a:cubicBezTo>
                    <a:pt x="21" y="109"/>
                    <a:pt x="28" y="102"/>
                    <a:pt x="37" y="102"/>
                  </a:cubicBezTo>
                  <a:cubicBezTo>
                    <a:pt x="45" y="102"/>
                    <a:pt x="52" y="109"/>
                    <a:pt x="52" y="117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62" y="105"/>
                    <a:pt x="68" y="90"/>
                    <a:pt x="68" y="73"/>
                  </a:cubicBezTo>
                  <a:cubicBezTo>
                    <a:pt x="68" y="72"/>
                    <a:pt x="68" y="71"/>
                    <a:pt x="68" y="71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6" y="33"/>
                    <a:pt x="37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66" name="Freeform 101"/>
            <p:cNvSpPr>
              <a:spLocks/>
            </p:cNvSpPr>
            <p:nvPr/>
          </p:nvSpPr>
          <p:spPr bwMode="auto">
            <a:xfrm>
              <a:off x="11706226" y="6188076"/>
              <a:ext cx="71438" cy="136525"/>
            </a:xfrm>
            <a:custGeom>
              <a:avLst/>
              <a:gdLst>
                <a:gd name="T0" fmla="*/ 2147483646 w 17"/>
                <a:gd name="T1" fmla="*/ 0 h 31"/>
                <a:gd name="T2" fmla="*/ 0 w 17"/>
                <a:gd name="T3" fmla="*/ 0 h 31"/>
                <a:gd name="T4" fmla="*/ 0 w 17"/>
                <a:gd name="T5" fmla="*/ 2147483646 h 31"/>
                <a:gd name="T6" fmla="*/ 2147483646 w 17"/>
                <a:gd name="T7" fmla="*/ 2147483646 h 31"/>
                <a:gd name="T8" fmla="*/ 2147483646 w 17"/>
                <a:gd name="T9" fmla="*/ 2147483646 h 31"/>
                <a:gd name="T10" fmla="*/ 2147483646 w 17"/>
                <a:gd name="T11" fmla="*/ 0 h 3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31"/>
                <a:gd name="T20" fmla="*/ 17 w 17"/>
                <a:gd name="T21" fmla="*/ 31 h 3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3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0" y="31"/>
                    <a:pt x="17" y="24"/>
                    <a:pt x="17" y="16"/>
                  </a:cubicBezTo>
                  <a:cubicBezTo>
                    <a:pt x="17" y="7"/>
                    <a:pt x="10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67" name="Freeform 102"/>
            <p:cNvSpPr>
              <a:spLocks/>
            </p:cNvSpPr>
            <p:nvPr/>
          </p:nvSpPr>
          <p:spPr bwMode="auto">
            <a:xfrm>
              <a:off x="11706226" y="6413501"/>
              <a:ext cx="33338" cy="119063"/>
            </a:xfrm>
            <a:custGeom>
              <a:avLst/>
              <a:gdLst>
                <a:gd name="T0" fmla="*/ 0 w 8"/>
                <a:gd name="T1" fmla="*/ 0 h 27"/>
                <a:gd name="T2" fmla="*/ 0 w 8"/>
                <a:gd name="T3" fmla="*/ 2147483646 h 27"/>
                <a:gd name="T4" fmla="*/ 2147483646 w 8"/>
                <a:gd name="T5" fmla="*/ 2147483646 h 27"/>
                <a:gd name="T6" fmla="*/ 0 w 8"/>
                <a:gd name="T7" fmla="*/ 0 h 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27"/>
                <a:gd name="T14" fmla="*/ 8 w 8"/>
                <a:gd name="T15" fmla="*/ 27 h 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27">
                  <a:moveTo>
                    <a:pt x="0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5" y="24"/>
                    <a:pt x="8" y="19"/>
                    <a:pt x="8" y="14"/>
                  </a:cubicBezTo>
                  <a:cubicBezTo>
                    <a:pt x="8" y="8"/>
                    <a:pt x="5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68" name="Freeform 103"/>
            <p:cNvSpPr>
              <a:spLocks/>
            </p:cNvSpPr>
            <p:nvPr/>
          </p:nvSpPr>
          <p:spPr bwMode="auto">
            <a:xfrm>
              <a:off x="11793538" y="6589714"/>
              <a:ext cx="130175" cy="131763"/>
            </a:xfrm>
            <a:custGeom>
              <a:avLst/>
              <a:gdLst>
                <a:gd name="T0" fmla="*/ 2147483646 w 31"/>
                <a:gd name="T1" fmla="*/ 0 h 30"/>
                <a:gd name="T2" fmla="*/ 0 w 31"/>
                <a:gd name="T3" fmla="*/ 2147483646 h 30"/>
                <a:gd name="T4" fmla="*/ 2147483646 w 31"/>
                <a:gd name="T5" fmla="*/ 2147483646 h 30"/>
                <a:gd name="T6" fmla="*/ 2147483646 w 31"/>
                <a:gd name="T7" fmla="*/ 2147483646 h 30"/>
                <a:gd name="T8" fmla="*/ 2147483646 w 31"/>
                <a:gd name="T9" fmla="*/ 2147483646 h 30"/>
                <a:gd name="T10" fmla="*/ 2147483646 w 31"/>
                <a:gd name="T11" fmla="*/ 2147483646 h 30"/>
                <a:gd name="T12" fmla="*/ 2147483646 w 31"/>
                <a:gd name="T13" fmla="*/ 0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30"/>
                <a:gd name="T23" fmla="*/ 31 w 31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30">
                  <a:moveTo>
                    <a:pt x="16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24" y="30"/>
                    <a:pt x="31" y="24"/>
                    <a:pt x="31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7"/>
                    <a:pt x="24" y="0"/>
                    <a:pt x="16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69" name="Freeform 104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0 h 6"/>
                <a:gd name="T2" fmla="*/ 0 w 25"/>
                <a:gd name="T3" fmla="*/ 2147483646 h 6"/>
                <a:gd name="T4" fmla="*/ 2147483646 w 25"/>
                <a:gd name="T5" fmla="*/ 2147483646 h 6"/>
                <a:gd name="T6" fmla="*/ 2147483646 w 25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12" y="0"/>
                  </a:move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2" y="2"/>
                    <a:pt x="17" y="0"/>
                    <a:pt x="12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70" name="Oval 105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71" name="Freeform 106"/>
            <p:cNvSpPr>
              <a:spLocks/>
            </p:cNvSpPr>
            <p:nvPr/>
          </p:nvSpPr>
          <p:spPr bwMode="auto">
            <a:xfrm>
              <a:off x="11798301" y="6342064"/>
              <a:ext cx="141288" cy="136525"/>
            </a:xfrm>
            <a:custGeom>
              <a:avLst/>
              <a:gdLst>
                <a:gd name="T0" fmla="*/ 2147483646 w 34"/>
                <a:gd name="T1" fmla="*/ 0 h 31"/>
                <a:gd name="T2" fmla="*/ 2147483646 w 34"/>
                <a:gd name="T3" fmla="*/ 2147483646 h 31"/>
                <a:gd name="T4" fmla="*/ 2147483646 w 34"/>
                <a:gd name="T5" fmla="*/ 2147483646 h 31"/>
                <a:gd name="T6" fmla="*/ 2147483646 w 34"/>
                <a:gd name="T7" fmla="*/ 2147483646 h 31"/>
                <a:gd name="T8" fmla="*/ 2147483646 w 34"/>
                <a:gd name="T9" fmla="*/ 2147483646 h 31"/>
                <a:gd name="T10" fmla="*/ 2147483646 w 34"/>
                <a:gd name="T11" fmla="*/ 2147483646 h 31"/>
                <a:gd name="T12" fmla="*/ 2147483646 w 34"/>
                <a:gd name="T13" fmla="*/ 0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"/>
                <a:gd name="T22" fmla="*/ 0 h 31"/>
                <a:gd name="T23" fmla="*/ 34 w 34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" h="31">
                  <a:moveTo>
                    <a:pt x="17" y="0"/>
                  </a:moveTo>
                  <a:cubicBezTo>
                    <a:pt x="16" y="0"/>
                    <a:pt x="14" y="1"/>
                    <a:pt x="13" y="1"/>
                  </a:cubicBezTo>
                  <a:cubicBezTo>
                    <a:pt x="5" y="3"/>
                    <a:pt x="0" y="11"/>
                    <a:pt x="2" y="20"/>
                  </a:cubicBezTo>
                  <a:cubicBezTo>
                    <a:pt x="4" y="27"/>
                    <a:pt x="10" y="31"/>
                    <a:pt x="17" y="31"/>
                  </a:cubicBezTo>
                  <a:cubicBezTo>
                    <a:pt x="18" y="31"/>
                    <a:pt x="20" y="31"/>
                    <a:pt x="21" y="31"/>
                  </a:cubicBezTo>
                  <a:cubicBezTo>
                    <a:pt x="29" y="29"/>
                    <a:pt x="34" y="20"/>
                    <a:pt x="32" y="12"/>
                  </a:cubicBezTo>
                  <a:cubicBezTo>
                    <a:pt x="30" y="5"/>
                    <a:pt x="24" y="0"/>
                    <a:pt x="17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72" name="Freeform 107"/>
            <p:cNvSpPr>
              <a:spLocks/>
            </p:cNvSpPr>
            <p:nvPr/>
          </p:nvSpPr>
          <p:spPr bwMode="auto">
            <a:xfrm>
              <a:off x="6191250" y="6505576"/>
              <a:ext cx="382588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lnTo>
                    <a:pt x="90" y="5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73" name="Freeform 108"/>
            <p:cNvSpPr>
              <a:spLocks/>
            </p:cNvSpPr>
            <p:nvPr/>
          </p:nvSpPr>
          <p:spPr bwMode="auto">
            <a:xfrm>
              <a:off x="6678613" y="6505576"/>
              <a:ext cx="384175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cubicBezTo>
                    <a:pt x="90" y="58"/>
                    <a:pt x="90" y="58"/>
                    <a:pt x="90" y="58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74" name="Freeform 109"/>
            <p:cNvSpPr>
              <a:spLocks/>
            </p:cNvSpPr>
            <p:nvPr/>
          </p:nvSpPr>
          <p:spPr bwMode="auto">
            <a:xfrm>
              <a:off x="6373813" y="6245226"/>
              <a:ext cx="504825" cy="515938"/>
            </a:xfrm>
            <a:custGeom>
              <a:avLst/>
              <a:gdLst>
                <a:gd name="T0" fmla="*/ 2147483646 w 121"/>
                <a:gd name="T1" fmla="*/ 2147483646 h 117"/>
                <a:gd name="T2" fmla="*/ 2147483646 w 121"/>
                <a:gd name="T3" fmla="*/ 2147483646 h 117"/>
                <a:gd name="T4" fmla="*/ 2147483646 w 121"/>
                <a:gd name="T5" fmla="*/ 2147483646 h 117"/>
                <a:gd name="T6" fmla="*/ 2147483646 w 121"/>
                <a:gd name="T7" fmla="*/ 0 h 117"/>
                <a:gd name="T8" fmla="*/ 0 w 121"/>
                <a:gd name="T9" fmla="*/ 2147483646 h 117"/>
                <a:gd name="T10" fmla="*/ 2147483646 w 121"/>
                <a:gd name="T11" fmla="*/ 2147483646 h 1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1"/>
                <a:gd name="T19" fmla="*/ 0 h 117"/>
                <a:gd name="T20" fmla="*/ 121 w 121"/>
                <a:gd name="T21" fmla="*/ 117 h 11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1" h="117">
                  <a:moveTo>
                    <a:pt x="39" y="117"/>
                  </a:moveTo>
                  <a:cubicBezTo>
                    <a:pt x="82" y="117"/>
                    <a:pt x="82" y="117"/>
                    <a:pt x="82" y="117"/>
                  </a:cubicBezTo>
                  <a:cubicBezTo>
                    <a:pt x="105" y="108"/>
                    <a:pt x="121" y="86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ubicBezTo>
                    <a:pt x="27" y="0"/>
                    <a:pt x="0" y="27"/>
                    <a:pt x="0" y="61"/>
                  </a:cubicBezTo>
                  <a:cubicBezTo>
                    <a:pt x="0" y="86"/>
                    <a:pt x="16" y="108"/>
                    <a:pt x="39" y="11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75" name="Oval 110"/>
            <p:cNvSpPr>
              <a:spLocks noChangeArrowheads="1"/>
            </p:cNvSpPr>
            <p:nvPr/>
          </p:nvSpPr>
          <p:spPr bwMode="auto">
            <a:xfrm>
              <a:off x="6245226" y="6642101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76" name="Oval 111"/>
            <p:cNvSpPr>
              <a:spLocks noChangeArrowheads="1"/>
            </p:cNvSpPr>
            <p:nvPr/>
          </p:nvSpPr>
          <p:spPr bwMode="auto">
            <a:xfrm>
              <a:off x="6445251" y="6369051"/>
              <a:ext cx="104775" cy="109538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77" name="Oval 112"/>
            <p:cNvSpPr>
              <a:spLocks noChangeArrowheads="1"/>
            </p:cNvSpPr>
            <p:nvPr/>
          </p:nvSpPr>
          <p:spPr bwMode="auto">
            <a:xfrm>
              <a:off x="6596063" y="6284914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78" name="Freeform 113"/>
            <p:cNvSpPr>
              <a:spLocks/>
            </p:cNvSpPr>
            <p:nvPr/>
          </p:nvSpPr>
          <p:spPr bwMode="auto">
            <a:xfrm>
              <a:off x="6562726" y="6461126"/>
              <a:ext cx="111125" cy="119063"/>
            </a:xfrm>
            <a:custGeom>
              <a:avLst/>
              <a:gdLst>
                <a:gd name="T0" fmla="*/ 2147483646 w 27"/>
                <a:gd name="T1" fmla="*/ 2147483646 h 27"/>
                <a:gd name="T2" fmla="*/ 2147483646 w 27"/>
                <a:gd name="T3" fmla="*/ 2147483646 h 27"/>
                <a:gd name="T4" fmla="*/ 2147483646 w 27"/>
                <a:gd name="T5" fmla="*/ 2147483646 h 27"/>
                <a:gd name="T6" fmla="*/ 2147483646 w 27"/>
                <a:gd name="T7" fmla="*/ 2147483646 h 27"/>
                <a:gd name="T8" fmla="*/ 2147483646 w 27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"/>
                <a:gd name="T16" fmla="*/ 0 h 27"/>
                <a:gd name="T17" fmla="*/ 27 w 27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" h="27">
                  <a:moveTo>
                    <a:pt x="26" y="14"/>
                  </a:moveTo>
                  <a:cubicBezTo>
                    <a:pt x="26" y="21"/>
                    <a:pt x="20" y="27"/>
                    <a:pt x="13" y="26"/>
                  </a:cubicBezTo>
                  <a:cubicBezTo>
                    <a:pt x="6" y="26"/>
                    <a:pt x="0" y="20"/>
                    <a:pt x="1" y="13"/>
                  </a:cubicBezTo>
                  <a:cubicBezTo>
                    <a:pt x="1" y="6"/>
                    <a:pt x="7" y="0"/>
                    <a:pt x="14" y="1"/>
                  </a:cubicBezTo>
                  <a:cubicBezTo>
                    <a:pt x="21" y="1"/>
                    <a:pt x="27" y="7"/>
                    <a:pt x="26" y="14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79" name="Oval 114"/>
            <p:cNvSpPr>
              <a:spLocks noChangeArrowheads="1"/>
            </p:cNvSpPr>
            <p:nvPr/>
          </p:nvSpPr>
          <p:spPr bwMode="auto">
            <a:xfrm>
              <a:off x="6383338" y="6545264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80" name="Freeform 115"/>
            <p:cNvSpPr>
              <a:spLocks/>
            </p:cNvSpPr>
            <p:nvPr/>
          </p:nvSpPr>
          <p:spPr bwMode="auto">
            <a:xfrm>
              <a:off x="6365876" y="6731001"/>
              <a:ext cx="96838" cy="30163"/>
            </a:xfrm>
            <a:custGeom>
              <a:avLst/>
              <a:gdLst>
                <a:gd name="T0" fmla="*/ 2147483646 w 23"/>
                <a:gd name="T1" fmla="*/ 2147483646 h 7"/>
                <a:gd name="T2" fmla="*/ 2147483646 w 23"/>
                <a:gd name="T3" fmla="*/ 0 h 7"/>
                <a:gd name="T4" fmla="*/ 0 w 23"/>
                <a:gd name="T5" fmla="*/ 2147483646 h 7"/>
                <a:gd name="T6" fmla="*/ 2147483646 w 23"/>
                <a:gd name="T7" fmla="*/ 2147483646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7"/>
                <a:gd name="T14" fmla="*/ 23 w 23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7">
                  <a:moveTo>
                    <a:pt x="23" y="7"/>
                  </a:moveTo>
                  <a:cubicBezTo>
                    <a:pt x="20" y="3"/>
                    <a:pt x="16" y="0"/>
                    <a:pt x="11" y="0"/>
                  </a:cubicBezTo>
                  <a:cubicBezTo>
                    <a:pt x="6" y="0"/>
                    <a:pt x="2" y="3"/>
                    <a:pt x="0" y="7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81" name="Oval 116"/>
            <p:cNvSpPr>
              <a:spLocks noChangeArrowheads="1"/>
            </p:cNvSpPr>
            <p:nvPr/>
          </p:nvSpPr>
          <p:spPr bwMode="auto">
            <a:xfrm>
              <a:off x="6532563" y="6607176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82" name="Oval 117"/>
            <p:cNvSpPr>
              <a:spLocks noChangeArrowheads="1"/>
            </p:cNvSpPr>
            <p:nvPr/>
          </p:nvSpPr>
          <p:spPr bwMode="auto">
            <a:xfrm>
              <a:off x="6716713" y="6616701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83" name="Freeform 118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2147483646 h 5"/>
                <a:gd name="T2" fmla="*/ 2147483646 w 20"/>
                <a:gd name="T3" fmla="*/ 0 h 5"/>
                <a:gd name="T4" fmla="*/ 0 w 20"/>
                <a:gd name="T5" fmla="*/ 2147483646 h 5"/>
                <a:gd name="T6" fmla="*/ 2147483646 w 20"/>
                <a:gd name="T7" fmla="*/ 2147483646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20" y="5"/>
                  </a:moveTo>
                  <a:cubicBezTo>
                    <a:pt x="18" y="2"/>
                    <a:pt x="14" y="0"/>
                    <a:pt x="10" y="0"/>
                  </a:cubicBez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84" name="Oval 119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85" name="Freeform 120"/>
            <p:cNvSpPr>
              <a:spLocks/>
            </p:cNvSpPr>
            <p:nvPr/>
          </p:nvSpPr>
          <p:spPr bwMode="auto">
            <a:xfrm>
              <a:off x="6719888" y="6408739"/>
              <a:ext cx="117475" cy="127000"/>
            </a:xfrm>
            <a:custGeom>
              <a:avLst/>
              <a:gdLst>
                <a:gd name="T0" fmla="*/ 2147483646 w 28"/>
                <a:gd name="T1" fmla="*/ 2147483646 h 29"/>
                <a:gd name="T2" fmla="*/ 2147483646 w 28"/>
                <a:gd name="T3" fmla="*/ 2147483646 h 29"/>
                <a:gd name="T4" fmla="*/ 2147483646 w 28"/>
                <a:gd name="T5" fmla="*/ 2147483646 h 29"/>
                <a:gd name="T6" fmla="*/ 2147483646 w 28"/>
                <a:gd name="T7" fmla="*/ 2147483646 h 29"/>
                <a:gd name="T8" fmla="*/ 2147483646 w 28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29"/>
                <a:gd name="T17" fmla="*/ 28 w 28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29">
                  <a:moveTo>
                    <a:pt x="26" y="11"/>
                  </a:moveTo>
                  <a:cubicBezTo>
                    <a:pt x="28" y="18"/>
                    <a:pt x="24" y="25"/>
                    <a:pt x="17" y="27"/>
                  </a:cubicBezTo>
                  <a:cubicBezTo>
                    <a:pt x="10" y="29"/>
                    <a:pt x="3" y="24"/>
                    <a:pt x="2" y="18"/>
                  </a:cubicBezTo>
                  <a:cubicBezTo>
                    <a:pt x="0" y="11"/>
                    <a:pt x="4" y="4"/>
                    <a:pt x="11" y="2"/>
                  </a:cubicBezTo>
                  <a:cubicBezTo>
                    <a:pt x="18" y="0"/>
                    <a:pt x="25" y="4"/>
                    <a:pt x="26" y="11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86" name="Freeform 121"/>
            <p:cNvSpPr>
              <a:spLocks noEditPoints="1"/>
            </p:cNvSpPr>
            <p:nvPr/>
          </p:nvSpPr>
          <p:spPr bwMode="auto">
            <a:xfrm>
              <a:off x="7062788" y="6691314"/>
              <a:ext cx="0" cy="12700"/>
            </a:xfrm>
            <a:custGeom>
              <a:avLst/>
              <a:gdLst>
                <a:gd name="T0" fmla="*/ 2147483646 h 3"/>
                <a:gd name="T1" fmla="*/ 2147483646 h 3"/>
                <a:gd name="T2" fmla="*/ 2147483646 h 3"/>
                <a:gd name="T3" fmla="*/ 2147483646 h 3"/>
                <a:gd name="T4" fmla="*/ 2147483646 h 3"/>
                <a:gd name="T5" fmla="*/ 2147483646 h 3"/>
                <a:gd name="T6" fmla="*/ 2147483646 h 3"/>
                <a:gd name="T7" fmla="*/ 2147483646 h 3"/>
                <a:gd name="T8" fmla="*/ 2147483646 h 3"/>
                <a:gd name="T9" fmla="*/ 2147483646 h 3"/>
                <a:gd name="T10" fmla="*/ 2147483646 h 3"/>
                <a:gd name="T11" fmla="*/ 2147483646 h 3"/>
                <a:gd name="T12" fmla="*/ 2147483646 h 3"/>
                <a:gd name="T13" fmla="*/ 2147483646 h 3"/>
                <a:gd name="T14" fmla="*/ 2147483646 h 3"/>
                <a:gd name="T15" fmla="*/ 2147483646 h 3"/>
                <a:gd name="T16" fmla="*/ 2147483646 h 3"/>
                <a:gd name="T17" fmla="*/ 2147483646 h 3"/>
                <a:gd name="T18" fmla="*/ 2147483646 h 3"/>
                <a:gd name="T19" fmla="*/ 2147483646 h 3"/>
                <a:gd name="T20" fmla="*/ 2147483646 h 3"/>
                <a:gd name="T21" fmla="*/ 2147483646 h 3"/>
                <a:gd name="T22" fmla="*/ 2147483646 h 3"/>
                <a:gd name="T23" fmla="*/ 2147483646 h 3"/>
                <a:gd name="T24" fmla="*/ 2147483646 h 3"/>
                <a:gd name="T25" fmla="*/ 2147483646 h 3"/>
                <a:gd name="T26" fmla="*/ 2147483646 h 3"/>
                <a:gd name="T27" fmla="*/ 2147483646 h 3"/>
                <a:gd name="T28" fmla="*/ 2147483646 h 3"/>
                <a:gd name="T29" fmla="*/ 2147483646 h 3"/>
                <a:gd name="T30" fmla="*/ 0 h 3"/>
                <a:gd name="T31" fmla="*/ 0 h 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h 3"/>
                <a:gd name="T65" fmla="*/ 3 h 3"/>
              </a:gdLst>
              <a:ahLst/>
              <a:cxnLst>
                <a:cxn ang="T32">
                  <a:pos x="0" y="T0"/>
                </a:cxn>
                <a:cxn ang="T33">
                  <a:pos x="0" y="T1"/>
                </a:cxn>
                <a:cxn ang="T34">
                  <a:pos x="0" y="T2"/>
                </a:cxn>
                <a:cxn ang="T35">
                  <a:pos x="0" y="T3"/>
                </a:cxn>
                <a:cxn ang="T36">
                  <a:pos x="0" y="T4"/>
                </a:cxn>
                <a:cxn ang="T37">
                  <a:pos x="0" y="T5"/>
                </a:cxn>
                <a:cxn ang="T38">
                  <a:pos x="0" y="T6"/>
                </a:cxn>
                <a:cxn ang="T39">
                  <a:pos x="0" y="T7"/>
                </a:cxn>
                <a:cxn ang="T40">
                  <a:pos x="0" y="T8"/>
                </a:cxn>
                <a:cxn ang="T41">
                  <a:pos x="0" y="T9"/>
                </a:cxn>
                <a:cxn ang="T42">
                  <a:pos x="0" y="T10"/>
                </a:cxn>
                <a:cxn ang="T43">
                  <a:pos x="0" y="T11"/>
                </a:cxn>
                <a:cxn ang="T44">
                  <a:pos x="0" y="T12"/>
                </a:cxn>
                <a:cxn ang="T45">
                  <a:pos x="0" y="T13"/>
                </a:cxn>
                <a:cxn ang="T46">
                  <a:pos x="0" y="T14"/>
                </a:cxn>
                <a:cxn ang="T47">
                  <a:pos x="0" y="T15"/>
                </a:cxn>
                <a:cxn ang="T48">
                  <a:pos x="0" y="T16"/>
                </a:cxn>
                <a:cxn ang="T49">
                  <a:pos x="0" y="T17"/>
                </a:cxn>
                <a:cxn ang="T50">
                  <a:pos x="0" y="T18"/>
                </a:cxn>
                <a:cxn ang="T51">
                  <a:pos x="0" y="T19"/>
                </a:cxn>
                <a:cxn ang="T52">
                  <a:pos x="0" y="T20"/>
                </a:cxn>
                <a:cxn ang="T53">
                  <a:pos x="0" y="T21"/>
                </a:cxn>
                <a:cxn ang="T54">
                  <a:pos x="0" y="T22"/>
                </a:cxn>
                <a:cxn ang="T55">
                  <a:pos x="0" y="T23"/>
                </a:cxn>
                <a:cxn ang="T56">
                  <a:pos x="0" y="T24"/>
                </a:cxn>
                <a:cxn ang="T57">
                  <a:pos x="0" y="T25"/>
                </a:cxn>
                <a:cxn ang="T58">
                  <a:pos x="0" y="T26"/>
                </a:cxn>
                <a:cxn ang="T59">
                  <a:pos x="0" y="T27"/>
                </a:cxn>
                <a:cxn ang="T60">
                  <a:pos x="0" y="T28"/>
                </a:cxn>
                <a:cxn ang="T61">
                  <a:pos x="0" y="T29"/>
                </a:cxn>
                <a:cxn ang="T62">
                  <a:pos x="0" y="T30"/>
                </a:cxn>
                <a:cxn ang="T63">
                  <a:pos x="0" y="T31"/>
                </a:cxn>
              </a:cxnLst>
              <a:rect l="0" t="T64" r="0" b="T65"/>
              <a:pathLst>
                <a:path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87" name="Freeform 122"/>
            <p:cNvSpPr>
              <a:spLocks noEditPoints="1"/>
            </p:cNvSpPr>
            <p:nvPr/>
          </p:nvSpPr>
          <p:spPr bwMode="auto">
            <a:xfrm>
              <a:off x="6716713" y="6505576"/>
              <a:ext cx="346075" cy="255588"/>
            </a:xfrm>
            <a:custGeom>
              <a:avLst/>
              <a:gdLst>
                <a:gd name="T0" fmla="*/ 2147483646 w 83"/>
                <a:gd name="T1" fmla="*/ 2147483646 h 58"/>
                <a:gd name="T2" fmla="*/ 2147483646 w 83"/>
                <a:gd name="T3" fmla="*/ 2147483646 h 58"/>
                <a:gd name="T4" fmla="*/ 2147483646 w 83"/>
                <a:gd name="T5" fmla="*/ 2147483646 h 58"/>
                <a:gd name="T6" fmla="*/ 2147483646 w 83"/>
                <a:gd name="T7" fmla="*/ 2147483646 h 58"/>
                <a:gd name="T8" fmla="*/ 2147483646 w 83"/>
                <a:gd name="T9" fmla="*/ 2147483646 h 58"/>
                <a:gd name="T10" fmla="*/ 2147483646 w 83"/>
                <a:gd name="T11" fmla="*/ 0 h 58"/>
                <a:gd name="T12" fmla="*/ 2147483646 w 83"/>
                <a:gd name="T13" fmla="*/ 2147483646 h 58"/>
                <a:gd name="T14" fmla="*/ 2147483646 w 83"/>
                <a:gd name="T15" fmla="*/ 2147483646 h 58"/>
                <a:gd name="T16" fmla="*/ 2147483646 w 83"/>
                <a:gd name="T17" fmla="*/ 2147483646 h 58"/>
                <a:gd name="T18" fmla="*/ 2147483646 w 83"/>
                <a:gd name="T19" fmla="*/ 2147483646 h 58"/>
                <a:gd name="T20" fmla="*/ 0 w 83"/>
                <a:gd name="T21" fmla="*/ 2147483646 h 58"/>
                <a:gd name="T22" fmla="*/ 2147483646 w 83"/>
                <a:gd name="T23" fmla="*/ 2147483646 h 58"/>
                <a:gd name="T24" fmla="*/ 2147483646 w 83"/>
                <a:gd name="T25" fmla="*/ 2147483646 h 58"/>
                <a:gd name="T26" fmla="*/ 2147483646 w 83"/>
                <a:gd name="T27" fmla="*/ 2147483646 h 58"/>
                <a:gd name="T28" fmla="*/ 2147483646 w 83"/>
                <a:gd name="T29" fmla="*/ 2147483646 h 58"/>
                <a:gd name="T30" fmla="*/ 2147483646 w 83"/>
                <a:gd name="T31" fmla="*/ 2147483646 h 58"/>
                <a:gd name="T32" fmla="*/ 2147483646 w 83"/>
                <a:gd name="T33" fmla="*/ 2147483646 h 58"/>
                <a:gd name="T34" fmla="*/ 2147483646 w 83"/>
                <a:gd name="T35" fmla="*/ 2147483646 h 58"/>
                <a:gd name="T36" fmla="*/ 2147483646 w 83"/>
                <a:gd name="T37" fmla="*/ 2147483646 h 58"/>
                <a:gd name="T38" fmla="*/ 2147483646 w 83"/>
                <a:gd name="T39" fmla="*/ 2147483646 h 58"/>
                <a:gd name="T40" fmla="*/ 2147483646 w 83"/>
                <a:gd name="T41" fmla="*/ 2147483646 h 58"/>
                <a:gd name="T42" fmla="*/ 2147483646 w 83"/>
                <a:gd name="T43" fmla="*/ 2147483646 h 58"/>
                <a:gd name="T44" fmla="*/ 2147483646 w 83"/>
                <a:gd name="T45" fmla="*/ 2147483646 h 58"/>
                <a:gd name="T46" fmla="*/ 2147483646 w 83"/>
                <a:gd name="T47" fmla="*/ 2147483646 h 58"/>
                <a:gd name="T48" fmla="*/ 2147483646 w 83"/>
                <a:gd name="T49" fmla="*/ 2147483646 h 58"/>
                <a:gd name="T50" fmla="*/ 2147483646 w 83"/>
                <a:gd name="T51" fmla="*/ 2147483646 h 58"/>
                <a:gd name="T52" fmla="*/ 2147483646 w 83"/>
                <a:gd name="T53" fmla="*/ 2147483646 h 58"/>
                <a:gd name="T54" fmla="*/ 2147483646 w 83"/>
                <a:gd name="T55" fmla="*/ 2147483646 h 58"/>
                <a:gd name="T56" fmla="*/ 2147483646 w 83"/>
                <a:gd name="T57" fmla="*/ 2147483646 h 58"/>
                <a:gd name="T58" fmla="*/ 2147483646 w 83"/>
                <a:gd name="T59" fmla="*/ 2147483646 h 58"/>
                <a:gd name="T60" fmla="*/ 2147483646 w 83"/>
                <a:gd name="T61" fmla="*/ 2147483646 h 58"/>
                <a:gd name="T62" fmla="*/ 2147483646 w 83"/>
                <a:gd name="T63" fmla="*/ 2147483646 h 58"/>
                <a:gd name="T64" fmla="*/ 2147483646 w 83"/>
                <a:gd name="T65" fmla="*/ 2147483646 h 58"/>
                <a:gd name="T66" fmla="*/ 2147483646 w 83"/>
                <a:gd name="T67" fmla="*/ 2147483646 h 58"/>
                <a:gd name="T68" fmla="*/ 2147483646 w 83"/>
                <a:gd name="T69" fmla="*/ 2147483646 h 58"/>
                <a:gd name="T70" fmla="*/ 2147483646 w 83"/>
                <a:gd name="T71" fmla="*/ 2147483646 h 58"/>
                <a:gd name="T72" fmla="*/ 2147483646 w 83"/>
                <a:gd name="T73" fmla="*/ 2147483646 h 58"/>
                <a:gd name="T74" fmla="*/ 2147483646 w 83"/>
                <a:gd name="T75" fmla="*/ 2147483646 h 58"/>
                <a:gd name="T76" fmla="*/ 2147483646 w 83"/>
                <a:gd name="T77" fmla="*/ 2147483646 h 58"/>
                <a:gd name="T78" fmla="*/ 2147483646 w 83"/>
                <a:gd name="T79" fmla="*/ 2147483646 h 58"/>
                <a:gd name="T80" fmla="*/ 2147483646 w 83"/>
                <a:gd name="T81" fmla="*/ 2147483646 h 58"/>
                <a:gd name="T82" fmla="*/ 2147483646 w 83"/>
                <a:gd name="T83" fmla="*/ 2147483646 h 58"/>
                <a:gd name="T84" fmla="*/ 2147483646 w 83"/>
                <a:gd name="T85" fmla="*/ 2147483646 h 58"/>
                <a:gd name="T86" fmla="*/ 2147483646 w 83"/>
                <a:gd name="T87" fmla="*/ 2147483646 h 58"/>
                <a:gd name="T88" fmla="*/ 2147483646 w 83"/>
                <a:gd name="T89" fmla="*/ 2147483646 h 58"/>
                <a:gd name="T90" fmla="*/ 2147483646 w 83"/>
                <a:gd name="T91" fmla="*/ 2147483646 h 58"/>
                <a:gd name="T92" fmla="*/ 2147483646 w 83"/>
                <a:gd name="T93" fmla="*/ 2147483646 h 58"/>
                <a:gd name="T94" fmla="*/ 2147483646 w 83"/>
                <a:gd name="T95" fmla="*/ 2147483646 h 58"/>
                <a:gd name="T96" fmla="*/ 2147483646 w 83"/>
                <a:gd name="T97" fmla="*/ 2147483646 h 58"/>
                <a:gd name="T98" fmla="*/ 2147483646 w 83"/>
                <a:gd name="T99" fmla="*/ 2147483646 h 58"/>
                <a:gd name="T100" fmla="*/ 2147483646 w 83"/>
                <a:gd name="T101" fmla="*/ 2147483646 h 58"/>
                <a:gd name="T102" fmla="*/ 2147483646 w 83"/>
                <a:gd name="T103" fmla="*/ 2147483646 h 58"/>
                <a:gd name="T104" fmla="*/ 2147483646 w 83"/>
                <a:gd name="T105" fmla="*/ 2147483646 h 58"/>
                <a:gd name="T106" fmla="*/ 2147483646 w 83"/>
                <a:gd name="T107" fmla="*/ 2147483646 h 58"/>
                <a:gd name="T108" fmla="*/ 2147483646 w 83"/>
                <a:gd name="T109" fmla="*/ 2147483646 h 58"/>
                <a:gd name="T110" fmla="*/ 2147483646 w 83"/>
                <a:gd name="T111" fmla="*/ 2147483646 h 58"/>
                <a:gd name="T112" fmla="*/ 2147483646 w 83"/>
                <a:gd name="T113" fmla="*/ 2147483646 h 58"/>
                <a:gd name="T114" fmla="*/ 2147483646 w 83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83"/>
                <a:gd name="T175" fmla="*/ 0 h 58"/>
                <a:gd name="T176" fmla="*/ 83 w 83"/>
                <a:gd name="T177" fmla="*/ 58 h 5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83" h="58">
                  <a:moveTo>
                    <a:pt x="63" y="47"/>
                  </a:moveTo>
                  <a:cubicBezTo>
                    <a:pt x="56" y="47"/>
                    <a:pt x="50" y="42"/>
                    <a:pt x="50" y="34"/>
                  </a:cubicBezTo>
                  <a:cubicBezTo>
                    <a:pt x="50" y="27"/>
                    <a:pt x="56" y="22"/>
                    <a:pt x="63" y="22"/>
                  </a:cubicBezTo>
                  <a:cubicBezTo>
                    <a:pt x="70" y="22"/>
                    <a:pt x="75" y="27"/>
                    <a:pt x="75" y="34"/>
                  </a:cubicBezTo>
                  <a:cubicBezTo>
                    <a:pt x="75" y="42"/>
                    <a:pt x="70" y="47"/>
                    <a:pt x="63" y="47"/>
                  </a:cubicBezTo>
                  <a:moveTo>
                    <a:pt x="39" y="0"/>
                  </a:moveTo>
                  <a:cubicBezTo>
                    <a:pt x="39" y="0"/>
                    <a:pt x="39" y="1"/>
                    <a:pt x="39" y="2"/>
                  </a:cubicBezTo>
                  <a:cubicBezTo>
                    <a:pt x="39" y="16"/>
                    <a:pt x="34" y="28"/>
                    <a:pt x="26" y="39"/>
                  </a:cubicBezTo>
                  <a:cubicBezTo>
                    <a:pt x="26" y="45"/>
                    <a:pt x="20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9" y="54"/>
                    <a:pt x="5" y="56"/>
                    <a:pt x="0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9" y="55"/>
                    <a:pt x="33" y="53"/>
                    <a:pt x="37" y="53"/>
                  </a:cubicBezTo>
                  <a:cubicBezTo>
                    <a:pt x="41" y="53"/>
                    <a:pt x="45" y="55"/>
                    <a:pt x="47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2" y="54"/>
                    <a:pt x="83" y="50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2"/>
                    <a:pt x="83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1" y="19"/>
                    <a:pt x="62" y="1"/>
                    <a:pt x="3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88" name="Freeform 123"/>
            <p:cNvSpPr>
              <a:spLocks noEditPoints="1"/>
            </p:cNvSpPr>
            <p:nvPr/>
          </p:nvSpPr>
          <p:spPr bwMode="auto">
            <a:xfrm>
              <a:off x="6645276" y="6245226"/>
              <a:ext cx="233363" cy="515938"/>
            </a:xfrm>
            <a:custGeom>
              <a:avLst/>
              <a:gdLst>
                <a:gd name="T0" fmla="*/ 2147483646 w 56"/>
                <a:gd name="T1" fmla="*/ 2147483646 h 117"/>
                <a:gd name="T2" fmla="*/ 2147483646 w 56"/>
                <a:gd name="T3" fmla="*/ 2147483646 h 117"/>
                <a:gd name="T4" fmla="*/ 2147483646 w 56"/>
                <a:gd name="T5" fmla="*/ 2147483646 h 117"/>
                <a:gd name="T6" fmla="*/ 2147483646 w 56"/>
                <a:gd name="T7" fmla="*/ 2147483646 h 117"/>
                <a:gd name="T8" fmla="*/ 2147483646 w 56"/>
                <a:gd name="T9" fmla="*/ 2147483646 h 117"/>
                <a:gd name="T10" fmla="*/ 2147483646 w 56"/>
                <a:gd name="T11" fmla="*/ 2147483646 h 117"/>
                <a:gd name="T12" fmla="*/ 2147483646 w 56"/>
                <a:gd name="T13" fmla="*/ 2147483646 h 117"/>
                <a:gd name="T14" fmla="*/ 0 w 56"/>
                <a:gd name="T15" fmla="*/ 0 h 117"/>
                <a:gd name="T16" fmla="*/ 0 w 56"/>
                <a:gd name="T17" fmla="*/ 2147483646 h 117"/>
                <a:gd name="T18" fmla="*/ 2147483646 w 56"/>
                <a:gd name="T19" fmla="*/ 2147483646 h 117"/>
                <a:gd name="T20" fmla="*/ 2147483646 w 56"/>
                <a:gd name="T21" fmla="*/ 2147483646 h 117"/>
                <a:gd name="T22" fmla="*/ 2147483646 w 56"/>
                <a:gd name="T23" fmla="*/ 2147483646 h 117"/>
                <a:gd name="T24" fmla="*/ 0 w 56"/>
                <a:gd name="T25" fmla="*/ 2147483646 h 117"/>
                <a:gd name="T26" fmla="*/ 0 w 56"/>
                <a:gd name="T27" fmla="*/ 2147483646 h 117"/>
                <a:gd name="T28" fmla="*/ 2147483646 w 56"/>
                <a:gd name="T29" fmla="*/ 2147483646 h 117"/>
                <a:gd name="T30" fmla="*/ 0 w 56"/>
                <a:gd name="T31" fmla="*/ 2147483646 h 117"/>
                <a:gd name="T32" fmla="*/ 0 w 56"/>
                <a:gd name="T33" fmla="*/ 2147483646 h 117"/>
                <a:gd name="T34" fmla="*/ 2147483646 w 56"/>
                <a:gd name="T35" fmla="*/ 2147483646 h 117"/>
                <a:gd name="T36" fmla="*/ 2147483646 w 56"/>
                <a:gd name="T37" fmla="*/ 2147483646 h 117"/>
                <a:gd name="T38" fmla="*/ 2147483646 w 56"/>
                <a:gd name="T39" fmla="*/ 2147483646 h 117"/>
                <a:gd name="T40" fmla="*/ 2147483646 w 56"/>
                <a:gd name="T41" fmla="*/ 2147483646 h 117"/>
                <a:gd name="T42" fmla="*/ 2147483646 w 56"/>
                <a:gd name="T43" fmla="*/ 2147483646 h 117"/>
                <a:gd name="T44" fmla="*/ 2147483646 w 56"/>
                <a:gd name="T45" fmla="*/ 2147483646 h 117"/>
                <a:gd name="T46" fmla="*/ 2147483646 w 56"/>
                <a:gd name="T47" fmla="*/ 2147483646 h 117"/>
                <a:gd name="T48" fmla="*/ 2147483646 w 56"/>
                <a:gd name="T49" fmla="*/ 2147483646 h 117"/>
                <a:gd name="T50" fmla="*/ 2147483646 w 56"/>
                <a:gd name="T51" fmla="*/ 2147483646 h 117"/>
                <a:gd name="T52" fmla="*/ 0 w 56"/>
                <a:gd name="T53" fmla="*/ 0 h 11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6"/>
                <a:gd name="T82" fmla="*/ 0 h 117"/>
                <a:gd name="T83" fmla="*/ 56 w 56"/>
                <a:gd name="T84" fmla="*/ 117 h 11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6" h="117">
                  <a:moveTo>
                    <a:pt x="32" y="64"/>
                  </a:moveTo>
                  <a:cubicBezTo>
                    <a:pt x="26" y="64"/>
                    <a:pt x="21" y="60"/>
                    <a:pt x="20" y="55"/>
                  </a:cubicBezTo>
                  <a:cubicBezTo>
                    <a:pt x="18" y="48"/>
                    <a:pt x="22" y="41"/>
                    <a:pt x="29" y="39"/>
                  </a:cubicBezTo>
                  <a:cubicBezTo>
                    <a:pt x="30" y="39"/>
                    <a:pt x="31" y="39"/>
                    <a:pt x="32" y="39"/>
                  </a:cubicBezTo>
                  <a:cubicBezTo>
                    <a:pt x="38" y="39"/>
                    <a:pt x="43" y="42"/>
                    <a:pt x="44" y="48"/>
                  </a:cubicBezTo>
                  <a:cubicBezTo>
                    <a:pt x="46" y="55"/>
                    <a:pt x="42" y="62"/>
                    <a:pt x="35" y="64"/>
                  </a:cubicBezTo>
                  <a:cubicBezTo>
                    <a:pt x="34" y="64"/>
                    <a:pt x="33" y="64"/>
                    <a:pt x="32" y="64"/>
                  </a:cubicBezTo>
                  <a:moveTo>
                    <a:pt x="0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14" y="15"/>
                    <a:pt x="14" y="22"/>
                  </a:cubicBezTo>
                  <a:cubicBezTo>
                    <a:pt x="14" y="29"/>
                    <a:pt x="8" y="35"/>
                    <a:pt x="1" y="35"/>
                  </a:cubicBezTo>
                  <a:cubicBezTo>
                    <a:pt x="1" y="35"/>
                    <a:pt x="0" y="35"/>
                    <a:pt x="0" y="3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" y="53"/>
                    <a:pt x="7" y="58"/>
                    <a:pt x="6" y="63"/>
                  </a:cubicBezTo>
                  <a:cubicBezTo>
                    <a:pt x="6" y="68"/>
                    <a:pt x="4" y="71"/>
                    <a:pt x="0" y="7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22" y="115"/>
                    <a:pt x="26" y="113"/>
                    <a:pt x="30" y="110"/>
                  </a:cubicBezTo>
                  <a:cubicBezTo>
                    <a:pt x="23" y="110"/>
                    <a:pt x="17" y="104"/>
                    <a:pt x="17" y="97"/>
                  </a:cubicBezTo>
                  <a:cubicBezTo>
                    <a:pt x="17" y="90"/>
                    <a:pt x="23" y="84"/>
                    <a:pt x="30" y="84"/>
                  </a:cubicBezTo>
                  <a:cubicBezTo>
                    <a:pt x="37" y="84"/>
                    <a:pt x="43" y="90"/>
                    <a:pt x="43" y="97"/>
                  </a:cubicBezTo>
                  <a:cubicBezTo>
                    <a:pt x="43" y="97"/>
                    <a:pt x="43" y="97"/>
                    <a:pt x="43" y="98"/>
                  </a:cubicBezTo>
                  <a:cubicBezTo>
                    <a:pt x="51" y="87"/>
                    <a:pt x="56" y="75"/>
                    <a:pt x="56" y="61"/>
                  </a:cubicBezTo>
                  <a:cubicBezTo>
                    <a:pt x="56" y="60"/>
                    <a:pt x="56" y="59"/>
                    <a:pt x="56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28"/>
                    <a:pt x="31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89" name="Freeform 124"/>
            <p:cNvSpPr>
              <a:spLocks/>
            </p:cNvSpPr>
            <p:nvPr/>
          </p:nvSpPr>
          <p:spPr bwMode="auto">
            <a:xfrm>
              <a:off x="6645276" y="6284914"/>
              <a:ext cx="58738" cy="114300"/>
            </a:xfrm>
            <a:custGeom>
              <a:avLst/>
              <a:gdLst>
                <a:gd name="T0" fmla="*/ 2147483646 w 14"/>
                <a:gd name="T1" fmla="*/ 0 h 26"/>
                <a:gd name="T2" fmla="*/ 0 w 14"/>
                <a:gd name="T3" fmla="*/ 0 h 26"/>
                <a:gd name="T4" fmla="*/ 0 w 14"/>
                <a:gd name="T5" fmla="*/ 2147483646 h 26"/>
                <a:gd name="T6" fmla="*/ 2147483646 w 14"/>
                <a:gd name="T7" fmla="*/ 2147483646 h 26"/>
                <a:gd name="T8" fmla="*/ 2147483646 w 14"/>
                <a:gd name="T9" fmla="*/ 2147483646 h 26"/>
                <a:gd name="T10" fmla="*/ 2147483646 w 14"/>
                <a:gd name="T11" fmla="*/ 0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6"/>
                <a:gd name="T20" fmla="*/ 14 w 14"/>
                <a:gd name="T21" fmla="*/ 26 h 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6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1" y="26"/>
                    <a:pt x="1" y="26"/>
                  </a:cubicBezTo>
                  <a:cubicBezTo>
                    <a:pt x="8" y="26"/>
                    <a:pt x="14" y="20"/>
                    <a:pt x="14" y="13"/>
                  </a:cubicBezTo>
                  <a:cubicBezTo>
                    <a:pt x="14" y="6"/>
                    <a:pt x="8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90" name="Freeform 125"/>
            <p:cNvSpPr>
              <a:spLocks/>
            </p:cNvSpPr>
            <p:nvPr/>
          </p:nvSpPr>
          <p:spPr bwMode="auto">
            <a:xfrm>
              <a:off x="6645276" y="6470651"/>
              <a:ext cx="28575" cy="101600"/>
            </a:xfrm>
            <a:custGeom>
              <a:avLst/>
              <a:gdLst>
                <a:gd name="T0" fmla="*/ 0 w 7"/>
                <a:gd name="T1" fmla="*/ 0 h 23"/>
                <a:gd name="T2" fmla="*/ 0 w 7"/>
                <a:gd name="T3" fmla="*/ 2147483646 h 23"/>
                <a:gd name="T4" fmla="*/ 2147483646 w 7"/>
                <a:gd name="T5" fmla="*/ 2147483646 h 23"/>
                <a:gd name="T6" fmla="*/ 0 w 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23"/>
                <a:gd name="T14" fmla="*/ 7 w 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4" y="20"/>
                    <a:pt x="6" y="17"/>
                    <a:pt x="6" y="12"/>
                  </a:cubicBezTo>
                  <a:cubicBezTo>
                    <a:pt x="7" y="7"/>
                    <a:pt x="4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91" name="Freeform 126"/>
            <p:cNvSpPr>
              <a:spLocks/>
            </p:cNvSpPr>
            <p:nvPr/>
          </p:nvSpPr>
          <p:spPr bwMode="auto">
            <a:xfrm>
              <a:off x="6716713" y="6616701"/>
              <a:ext cx="107950" cy="114300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2147483646 h 26"/>
                <a:gd name="T10" fmla="*/ 2147483646 w 26"/>
                <a:gd name="T11" fmla="*/ 2147483646 h 26"/>
                <a:gd name="T12" fmla="*/ 2147483646 w 26"/>
                <a:gd name="T13" fmla="*/ 0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"/>
                <a:gd name="T22" fmla="*/ 0 h 26"/>
                <a:gd name="T23" fmla="*/ 26 w 26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20" y="26"/>
                    <a:pt x="26" y="20"/>
                    <a:pt x="26" y="14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92" name="Freeform 127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0 h 5"/>
                <a:gd name="T2" fmla="*/ 0 w 20"/>
                <a:gd name="T3" fmla="*/ 2147483646 h 5"/>
                <a:gd name="T4" fmla="*/ 2147483646 w 20"/>
                <a:gd name="T5" fmla="*/ 2147483646 h 5"/>
                <a:gd name="T6" fmla="*/ 2147483646 w 20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10" y="0"/>
                  </a:move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8" y="2"/>
                    <a:pt x="14" y="0"/>
                    <a:pt x="1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93" name="Oval 128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94" name="Freeform 129"/>
            <p:cNvSpPr>
              <a:spLocks/>
            </p:cNvSpPr>
            <p:nvPr/>
          </p:nvSpPr>
          <p:spPr bwMode="auto">
            <a:xfrm>
              <a:off x="6719888" y="6416676"/>
              <a:ext cx="117475" cy="111125"/>
            </a:xfrm>
            <a:custGeom>
              <a:avLst/>
              <a:gdLst>
                <a:gd name="T0" fmla="*/ 2147483646 w 28"/>
                <a:gd name="T1" fmla="*/ 0 h 25"/>
                <a:gd name="T2" fmla="*/ 2147483646 w 28"/>
                <a:gd name="T3" fmla="*/ 0 h 25"/>
                <a:gd name="T4" fmla="*/ 2147483646 w 28"/>
                <a:gd name="T5" fmla="*/ 2147483646 h 25"/>
                <a:gd name="T6" fmla="*/ 2147483646 w 28"/>
                <a:gd name="T7" fmla="*/ 2147483646 h 25"/>
                <a:gd name="T8" fmla="*/ 2147483646 w 28"/>
                <a:gd name="T9" fmla="*/ 2147483646 h 25"/>
                <a:gd name="T10" fmla="*/ 2147483646 w 28"/>
                <a:gd name="T11" fmla="*/ 2147483646 h 25"/>
                <a:gd name="T12" fmla="*/ 2147483646 w 28"/>
                <a:gd name="T13" fmla="*/ 0 h 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25"/>
                <a:gd name="T23" fmla="*/ 28 w 28"/>
                <a:gd name="T24" fmla="*/ 25 h 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25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4" y="2"/>
                    <a:pt x="0" y="9"/>
                    <a:pt x="2" y="16"/>
                  </a:cubicBezTo>
                  <a:cubicBezTo>
                    <a:pt x="3" y="21"/>
                    <a:pt x="8" y="25"/>
                    <a:pt x="14" y="25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24" y="23"/>
                    <a:pt x="28" y="16"/>
                    <a:pt x="26" y="9"/>
                  </a:cubicBezTo>
                  <a:cubicBezTo>
                    <a:pt x="25" y="3"/>
                    <a:pt x="20" y="0"/>
                    <a:pt x="14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95" name="Freeform 130"/>
            <p:cNvSpPr>
              <a:spLocks/>
            </p:cNvSpPr>
            <p:nvPr/>
          </p:nvSpPr>
          <p:spPr bwMode="auto">
            <a:xfrm>
              <a:off x="350838" y="6319839"/>
              <a:ext cx="1154113" cy="463550"/>
            </a:xfrm>
            <a:custGeom>
              <a:avLst/>
              <a:gdLst>
                <a:gd name="T0" fmla="*/ 0 w 277"/>
                <a:gd name="T1" fmla="*/ 2147483646 h 105"/>
                <a:gd name="T2" fmla="*/ 2147483646 w 277"/>
                <a:gd name="T3" fmla="*/ 2147483646 h 105"/>
                <a:gd name="T4" fmla="*/ 2147483646 w 277"/>
                <a:gd name="T5" fmla="*/ 2147483646 h 105"/>
                <a:gd name="T6" fmla="*/ 2147483646 w 277"/>
                <a:gd name="T7" fmla="*/ 2147483646 h 105"/>
                <a:gd name="T8" fmla="*/ 2147483646 w 277"/>
                <a:gd name="T9" fmla="*/ 2147483646 h 105"/>
                <a:gd name="T10" fmla="*/ 2147483646 w 277"/>
                <a:gd name="T11" fmla="*/ 2147483646 h 105"/>
                <a:gd name="T12" fmla="*/ 2147483646 w 277"/>
                <a:gd name="T13" fmla="*/ 2147483646 h 105"/>
                <a:gd name="T14" fmla="*/ 2147483646 w 277"/>
                <a:gd name="T15" fmla="*/ 2147483646 h 105"/>
                <a:gd name="T16" fmla="*/ 2147483646 w 277"/>
                <a:gd name="T17" fmla="*/ 2147483646 h 105"/>
                <a:gd name="T18" fmla="*/ 2147483646 w 277"/>
                <a:gd name="T19" fmla="*/ 2147483646 h 105"/>
                <a:gd name="T20" fmla="*/ 2147483646 w 277"/>
                <a:gd name="T21" fmla="*/ 2147483646 h 105"/>
                <a:gd name="T22" fmla="*/ 2147483646 w 277"/>
                <a:gd name="T23" fmla="*/ 0 h 105"/>
                <a:gd name="T24" fmla="*/ 2147483646 w 277"/>
                <a:gd name="T25" fmla="*/ 2147483646 h 105"/>
                <a:gd name="T26" fmla="*/ 2147483646 w 277"/>
                <a:gd name="T27" fmla="*/ 2147483646 h 105"/>
                <a:gd name="T28" fmla="*/ 2147483646 w 277"/>
                <a:gd name="T29" fmla="*/ 2147483646 h 105"/>
                <a:gd name="T30" fmla="*/ 2147483646 w 277"/>
                <a:gd name="T31" fmla="*/ 2147483646 h 105"/>
                <a:gd name="T32" fmla="*/ 2147483646 w 277"/>
                <a:gd name="T33" fmla="*/ 2147483646 h 105"/>
                <a:gd name="T34" fmla="*/ 0 w 277"/>
                <a:gd name="T35" fmla="*/ 2147483646 h 10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7"/>
                <a:gd name="T55" fmla="*/ 0 h 105"/>
                <a:gd name="T56" fmla="*/ 277 w 277"/>
                <a:gd name="T57" fmla="*/ 105 h 10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7" h="105">
                  <a:moveTo>
                    <a:pt x="0" y="105"/>
                  </a:moveTo>
                  <a:cubicBezTo>
                    <a:pt x="277" y="105"/>
                    <a:pt x="277" y="105"/>
                    <a:pt x="277" y="105"/>
                  </a:cubicBezTo>
                  <a:cubicBezTo>
                    <a:pt x="277" y="102"/>
                    <a:pt x="276" y="99"/>
                    <a:pt x="275" y="96"/>
                  </a:cubicBezTo>
                  <a:cubicBezTo>
                    <a:pt x="274" y="92"/>
                    <a:pt x="272" y="88"/>
                    <a:pt x="270" y="84"/>
                  </a:cubicBezTo>
                  <a:cubicBezTo>
                    <a:pt x="266" y="77"/>
                    <a:pt x="260" y="71"/>
                    <a:pt x="252" y="66"/>
                  </a:cubicBezTo>
                  <a:cubicBezTo>
                    <a:pt x="252" y="66"/>
                    <a:pt x="252" y="66"/>
                    <a:pt x="252" y="66"/>
                  </a:cubicBezTo>
                  <a:cubicBezTo>
                    <a:pt x="244" y="61"/>
                    <a:pt x="236" y="59"/>
                    <a:pt x="227" y="59"/>
                  </a:cubicBezTo>
                  <a:cubicBezTo>
                    <a:pt x="224" y="59"/>
                    <a:pt x="222" y="60"/>
                    <a:pt x="219" y="60"/>
                  </a:cubicBezTo>
                  <a:cubicBezTo>
                    <a:pt x="219" y="59"/>
                    <a:pt x="219" y="58"/>
                    <a:pt x="219" y="56"/>
                  </a:cubicBezTo>
                  <a:cubicBezTo>
                    <a:pt x="219" y="31"/>
                    <a:pt x="198" y="9"/>
                    <a:pt x="172" y="9"/>
                  </a:cubicBezTo>
                  <a:cubicBezTo>
                    <a:pt x="163" y="9"/>
                    <a:pt x="154" y="12"/>
                    <a:pt x="146" y="18"/>
                  </a:cubicBezTo>
                  <a:cubicBezTo>
                    <a:pt x="141" y="7"/>
                    <a:pt x="132" y="0"/>
                    <a:pt x="117" y="0"/>
                  </a:cubicBezTo>
                  <a:cubicBezTo>
                    <a:pt x="97" y="0"/>
                    <a:pt x="86" y="13"/>
                    <a:pt x="84" y="28"/>
                  </a:cubicBezTo>
                  <a:cubicBezTo>
                    <a:pt x="80" y="27"/>
                    <a:pt x="76" y="26"/>
                    <a:pt x="72" y="26"/>
                  </a:cubicBezTo>
                  <a:cubicBezTo>
                    <a:pt x="54" y="26"/>
                    <a:pt x="39" y="41"/>
                    <a:pt x="39" y="59"/>
                  </a:cubicBezTo>
                  <a:cubicBezTo>
                    <a:pt x="39" y="62"/>
                    <a:pt x="40" y="65"/>
                    <a:pt x="41" y="68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19" y="67"/>
                    <a:pt x="1" y="84"/>
                    <a:pt x="0" y="105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96" name="Freeform 131"/>
            <p:cNvSpPr>
              <a:spLocks noEditPoints="1"/>
            </p:cNvSpPr>
            <p:nvPr/>
          </p:nvSpPr>
          <p:spPr bwMode="auto">
            <a:xfrm>
              <a:off x="958850" y="6359526"/>
              <a:ext cx="304800" cy="207963"/>
            </a:xfrm>
            <a:custGeom>
              <a:avLst/>
              <a:gdLst>
                <a:gd name="T0" fmla="*/ 0 w 73"/>
                <a:gd name="T1" fmla="*/ 2147483646 h 47"/>
                <a:gd name="T2" fmla="*/ 0 w 73"/>
                <a:gd name="T3" fmla="*/ 2147483646 h 47"/>
                <a:gd name="T4" fmla="*/ 0 w 73"/>
                <a:gd name="T5" fmla="*/ 2147483646 h 47"/>
                <a:gd name="T6" fmla="*/ 2147483646 w 73"/>
                <a:gd name="T7" fmla="*/ 0 h 47"/>
                <a:gd name="T8" fmla="*/ 0 w 73"/>
                <a:gd name="T9" fmla="*/ 2147483646 h 47"/>
                <a:gd name="T10" fmla="*/ 0 w 73"/>
                <a:gd name="T11" fmla="*/ 2147483646 h 47"/>
                <a:gd name="T12" fmla="*/ 0 w 73"/>
                <a:gd name="T13" fmla="*/ 2147483646 h 47"/>
                <a:gd name="T14" fmla="*/ 2147483646 w 73"/>
                <a:gd name="T15" fmla="*/ 0 h 47"/>
                <a:gd name="T16" fmla="*/ 2147483646 w 73"/>
                <a:gd name="T17" fmla="*/ 2147483646 h 47"/>
                <a:gd name="T18" fmla="*/ 2147483646 w 73"/>
                <a:gd name="T19" fmla="*/ 2147483646 h 47"/>
                <a:gd name="T20" fmla="*/ 2147483646 w 73"/>
                <a:gd name="T21" fmla="*/ 0 h 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3"/>
                <a:gd name="T34" fmla="*/ 0 h 47"/>
                <a:gd name="T35" fmla="*/ 73 w 73"/>
                <a:gd name="T36" fmla="*/ 47 h 4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3" h="47"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26" y="0"/>
                  </a:moveTo>
                  <a:cubicBezTo>
                    <a:pt x="17" y="0"/>
                    <a:pt x="8" y="3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8" y="3"/>
                    <a:pt x="17" y="0"/>
                    <a:pt x="26" y="0"/>
                  </a:cubicBezTo>
                  <a:cubicBezTo>
                    <a:pt x="52" y="0"/>
                    <a:pt x="73" y="22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22"/>
                    <a:pt x="52" y="0"/>
                    <a:pt x="26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97" name="Freeform 132"/>
            <p:cNvSpPr>
              <a:spLocks/>
            </p:cNvSpPr>
            <p:nvPr/>
          </p:nvSpPr>
          <p:spPr bwMode="auto">
            <a:xfrm>
              <a:off x="930275" y="6354764"/>
              <a:ext cx="369888" cy="428625"/>
            </a:xfrm>
            <a:custGeom>
              <a:avLst/>
              <a:gdLst>
                <a:gd name="T0" fmla="*/ 0 w 89"/>
                <a:gd name="T1" fmla="*/ 0 h 97"/>
                <a:gd name="T2" fmla="*/ 0 w 89"/>
                <a:gd name="T3" fmla="*/ 2147483646 h 97"/>
                <a:gd name="T4" fmla="*/ 2147483646 w 89"/>
                <a:gd name="T5" fmla="*/ 2147483646 h 97"/>
                <a:gd name="T6" fmla="*/ 2147483646 w 89"/>
                <a:gd name="T7" fmla="*/ 2147483646 h 97"/>
                <a:gd name="T8" fmla="*/ 2147483646 w 89"/>
                <a:gd name="T9" fmla="*/ 2147483646 h 97"/>
                <a:gd name="T10" fmla="*/ 2147483646 w 89"/>
                <a:gd name="T11" fmla="*/ 2147483646 h 97"/>
                <a:gd name="T12" fmla="*/ 2147483646 w 89"/>
                <a:gd name="T13" fmla="*/ 2147483646 h 97"/>
                <a:gd name="T14" fmla="*/ 2147483646 w 89"/>
                <a:gd name="T15" fmla="*/ 2147483646 h 97"/>
                <a:gd name="T16" fmla="*/ 2147483646 w 89"/>
                <a:gd name="T17" fmla="*/ 2147483646 h 97"/>
                <a:gd name="T18" fmla="*/ 2147483646 w 89"/>
                <a:gd name="T19" fmla="*/ 2147483646 h 97"/>
                <a:gd name="T20" fmla="*/ 2147483646 w 89"/>
                <a:gd name="T21" fmla="*/ 2147483646 h 97"/>
                <a:gd name="T22" fmla="*/ 2147483646 w 89"/>
                <a:gd name="T23" fmla="*/ 2147483646 h 97"/>
                <a:gd name="T24" fmla="*/ 2147483646 w 89"/>
                <a:gd name="T25" fmla="*/ 2147483646 h 97"/>
                <a:gd name="T26" fmla="*/ 2147483646 w 89"/>
                <a:gd name="T27" fmla="*/ 2147483646 h 97"/>
                <a:gd name="T28" fmla="*/ 0 w 89"/>
                <a:gd name="T29" fmla="*/ 0 h 9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9"/>
                <a:gd name="T46" fmla="*/ 0 h 97"/>
                <a:gd name="T47" fmla="*/ 89 w 89"/>
                <a:gd name="T48" fmla="*/ 97 h 9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9" h="97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88" y="97"/>
                    <a:pt x="88" y="97"/>
                    <a:pt x="88" y="97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88" y="51"/>
                    <a:pt x="88" y="51"/>
                  </a:cubicBezTo>
                  <a:cubicBezTo>
                    <a:pt x="85" y="51"/>
                    <a:pt x="83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1"/>
                    <a:pt x="80" y="50"/>
                    <a:pt x="80" y="48"/>
                  </a:cubicBezTo>
                  <a:cubicBezTo>
                    <a:pt x="80" y="23"/>
                    <a:pt x="59" y="1"/>
                    <a:pt x="33" y="1"/>
                  </a:cubicBezTo>
                  <a:cubicBezTo>
                    <a:pt x="24" y="1"/>
                    <a:pt x="15" y="4"/>
                    <a:pt x="7" y="1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6"/>
                    <a:pt x="3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98" name="Freeform 133"/>
            <p:cNvSpPr>
              <a:spLocks/>
            </p:cNvSpPr>
            <p:nvPr/>
          </p:nvSpPr>
          <p:spPr bwMode="auto">
            <a:xfrm>
              <a:off x="1492250" y="6726239"/>
              <a:ext cx="12700" cy="57150"/>
            </a:xfrm>
            <a:custGeom>
              <a:avLst/>
              <a:gdLst>
                <a:gd name="T0" fmla="*/ 0 w 3"/>
                <a:gd name="T1" fmla="*/ 0 h 13"/>
                <a:gd name="T2" fmla="*/ 0 w 3"/>
                <a:gd name="T3" fmla="*/ 2147483646 h 13"/>
                <a:gd name="T4" fmla="*/ 2147483646 w 3"/>
                <a:gd name="T5" fmla="*/ 2147483646 h 13"/>
                <a:gd name="T6" fmla="*/ 2147483646 w 3"/>
                <a:gd name="T7" fmla="*/ 2147483646 h 13"/>
                <a:gd name="T8" fmla="*/ 0 w 3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13"/>
                <a:gd name="T17" fmla="*/ 3 w 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13">
                  <a:moveTo>
                    <a:pt x="0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0"/>
                    <a:pt x="2" y="7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8999" name="Freeform 147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00" name="Freeform 148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01" name="Freeform 161"/>
            <p:cNvSpPr>
              <a:spLocks/>
            </p:cNvSpPr>
            <p:nvPr/>
          </p:nvSpPr>
          <p:spPr bwMode="auto">
            <a:xfrm>
              <a:off x="4386263" y="6196014"/>
              <a:ext cx="228600" cy="658813"/>
            </a:xfrm>
            <a:custGeom>
              <a:avLst/>
              <a:gdLst>
                <a:gd name="T0" fmla="*/ 2147483646 w 55"/>
                <a:gd name="T1" fmla="*/ 2147483646 h 149"/>
                <a:gd name="T2" fmla="*/ 2147483646 w 55"/>
                <a:gd name="T3" fmla="*/ 2147483646 h 149"/>
                <a:gd name="T4" fmla="*/ 2147483646 w 55"/>
                <a:gd name="T5" fmla="*/ 2147483646 h 149"/>
                <a:gd name="T6" fmla="*/ 2147483646 w 55"/>
                <a:gd name="T7" fmla="*/ 2147483646 h 149"/>
                <a:gd name="T8" fmla="*/ 2147483646 w 55"/>
                <a:gd name="T9" fmla="*/ 2147483646 h 149"/>
                <a:gd name="T10" fmla="*/ 2147483646 w 55"/>
                <a:gd name="T11" fmla="*/ 2147483646 h 149"/>
                <a:gd name="T12" fmla="*/ 2147483646 w 55"/>
                <a:gd name="T13" fmla="*/ 2147483646 h 149"/>
                <a:gd name="T14" fmla="*/ 2147483646 w 55"/>
                <a:gd name="T15" fmla="*/ 2147483646 h 149"/>
                <a:gd name="T16" fmla="*/ 2147483646 w 55"/>
                <a:gd name="T17" fmla="*/ 2147483646 h 149"/>
                <a:gd name="T18" fmla="*/ 2147483646 w 55"/>
                <a:gd name="T19" fmla="*/ 2147483646 h 149"/>
                <a:gd name="T20" fmla="*/ 2147483646 w 55"/>
                <a:gd name="T21" fmla="*/ 2147483646 h 149"/>
                <a:gd name="T22" fmla="*/ 2147483646 w 55"/>
                <a:gd name="T23" fmla="*/ 2147483646 h 149"/>
                <a:gd name="T24" fmla="*/ 2147483646 w 55"/>
                <a:gd name="T25" fmla="*/ 2147483646 h 149"/>
                <a:gd name="T26" fmla="*/ 2147483646 w 55"/>
                <a:gd name="T27" fmla="*/ 0 h 149"/>
                <a:gd name="T28" fmla="*/ 2147483646 w 55"/>
                <a:gd name="T29" fmla="*/ 2147483646 h 149"/>
                <a:gd name="T30" fmla="*/ 2147483646 w 55"/>
                <a:gd name="T31" fmla="*/ 2147483646 h 149"/>
                <a:gd name="T32" fmla="*/ 2147483646 w 55"/>
                <a:gd name="T33" fmla="*/ 2147483646 h 149"/>
                <a:gd name="T34" fmla="*/ 2147483646 w 55"/>
                <a:gd name="T35" fmla="*/ 2147483646 h 149"/>
                <a:gd name="T36" fmla="*/ 2147483646 w 55"/>
                <a:gd name="T37" fmla="*/ 2147483646 h 149"/>
                <a:gd name="T38" fmla="*/ 2147483646 w 55"/>
                <a:gd name="T39" fmla="*/ 2147483646 h 149"/>
                <a:gd name="T40" fmla="*/ 2147483646 w 55"/>
                <a:gd name="T41" fmla="*/ 2147483646 h 149"/>
                <a:gd name="T42" fmla="*/ 2147483646 w 55"/>
                <a:gd name="T43" fmla="*/ 2147483646 h 149"/>
                <a:gd name="T44" fmla="*/ 2147483646 w 55"/>
                <a:gd name="T45" fmla="*/ 2147483646 h 149"/>
                <a:gd name="T46" fmla="*/ 2147483646 w 55"/>
                <a:gd name="T47" fmla="*/ 2147483646 h 149"/>
                <a:gd name="T48" fmla="*/ 2147483646 w 55"/>
                <a:gd name="T49" fmla="*/ 2147483646 h 149"/>
                <a:gd name="T50" fmla="*/ 2147483646 w 55"/>
                <a:gd name="T51" fmla="*/ 2147483646 h 149"/>
                <a:gd name="T52" fmla="*/ 2147483646 w 55"/>
                <a:gd name="T53" fmla="*/ 2147483646 h 14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5"/>
                <a:gd name="T82" fmla="*/ 0 h 149"/>
                <a:gd name="T83" fmla="*/ 55 w 55"/>
                <a:gd name="T84" fmla="*/ 149 h 149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5" h="149">
                  <a:moveTo>
                    <a:pt x="5" y="149"/>
                  </a:moveTo>
                  <a:cubicBezTo>
                    <a:pt x="5" y="149"/>
                    <a:pt x="5" y="148"/>
                    <a:pt x="5" y="147"/>
                  </a:cubicBezTo>
                  <a:cubicBezTo>
                    <a:pt x="5" y="146"/>
                    <a:pt x="4" y="144"/>
                    <a:pt x="4" y="141"/>
                  </a:cubicBezTo>
                  <a:cubicBezTo>
                    <a:pt x="3" y="137"/>
                    <a:pt x="2" y="130"/>
                    <a:pt x="1" y="122"/>
                  </a:cubicBezTo>
                  <a:cubicBezTo>
                    <a:pt x="1" y="114"/>
                    <a:pt x="0" y="105"/>
                    <a:pt x="1" y="95"/>
                  </a:cubicBezTo>
                  <a:cubicBezTo>
                    <a:pt x="1" y="85"/>
                    <a:pt x="3" y="74"/>
                    <a:pt x="5" y="64"/>
                  </a:cubicBezTo>
                  <a:cubicBezTo>
                    <a:pt x="7" y="59"/>
                    <a:pt x="9" y="54"/>
                    <a:pt x="11" y="49"/>
                  </a:cubicBezTo>
                  <a:cubicBezTo>
                    <a:pt x="12" y="47"/>
                    <a:pt x="13" y="44"/>
                    <a:pt x="14" y="42"/>
                  </a:cubicBezTo>
                  <a:cubicBezTo>
                    <a:pt x="15" y="40"/>
                    <a:pt x="16" y="38"/>
                    <a:pt x="17" y="35"/>
                  </a:cubicBezTo>
                  <a:cubicBezTo>
                    <a:pt x="20" y="31"/>
                    <a:pt x="23" y="27"/>
                    <a:pt x="26" y="24"/>
                  </a:cubicBezTo>
                  <a:cubicBezTo>
                    <a:pt x="29" y="20"/>
                    <a:pt x="31" y="17"/>
                    <a:pt x="34" y="15"/>
                  </a:cubicBezTo>
                  <a:cubicBezTo>
                    <a:pt x="37" y="12"/>
                    <a:pt x="40" y="10"/>
                    <a:pt x="42" y="8"/>
                  </a:cubicBezTo>
                  <a:cubicBezTo>
                    <a:pt x="45" y="6"/>
                    <a:pt x="47" y="5"/>
                    <a:pt x="49" y="4"/>
                  </a:cubicBezTo>
                  <a:cubicBezTo>
                    <a:pt x="53" y="1"/>
                    <a:pt x="55" y="0"/>
                    <a:pt x="55" y="0"/>
                  </a:cubicBezTo>
                  <a:cubicBezTo>
                    <a:pt x="55" y="0"/>
                    <a:pt x="53" y="2"/>
                    <a:pt x="50" y="4"/>
                  </a:cubicBezTo>
                  <a:cubicBezTo>
                    <a:pt x="48" y="6"/>
                    <a:pt x="46" y="8"/>
                    <a:pt x="44" y="10"/>
                  </a:cubicBezTo>
                  <a:cubicBezTo>
                    <a:pt x="42" y="12"/>
                    <a:pt x="39" y="14"/>
                    <a:pt x="37" y="17"/>
                  </a:cubicBezTo>
                  <a:cubicBezTo>
                    <a:pt x="35" y="20"/>
                    <a:pt x="32" y="23"/>
                    <a:pt x="30" y="27"/>
                  </a:cubicBezTo>
                  <a:cubicBezTo>
                    <a:pt x="28" y="31"/>
                    <a:pt x="26" y="34"/>
                    <a:pt x="24" y="39"/>
                  </a:cubicBezTo>
                  <a:cubicBezTo>
                    <a:pt x="23" y="41"/>
                    <a:pt x="22" y="43"/>
                    <a:pt x="21" y="45"/>
                  </a:cubicBezTo>
                  <a:cubicBezTo>
                    <a:pt x="21" y="47"/>
                    <a:pt x="20" y="50"/>
                    <a:pt x="19" y="52"/>
                  </a:cubicBezTo>
                  <a:cubicBezTo>
                    <a:pt x="18" y="57"/>
                    <a:pt x="17" y="62"/>
                    <a:pt x="17" y="66"/>
                  </a:cubicBezTo>
                  <a:cubicBezTo>
                    <a:pt x="15" y="86"/>
                    <a:pt x="17" y="105"/>
                    <a:pt x="20" y="119"/>
                  </a:cubicBezTo>
                  <a:cubicBezTo>
                    <a:pt x="22" y="126"/>
                    <a:pt x="24" y="132"/>
                    <a:pt x="25" y="136"/>
                  </a:cubicBezTo>
                  <a:cubicBezTo>
                    <a:pt x="26" y="138"/>
                    <a:pt x="26" y="139"/>
                    <a:pt x="27" y="140"/>
                  </a:cubicBezTo>
                  <a:cubicBezTo>
                    <a:pt x="27" y="141"/>
                    <a:pt x="27" y="142"/>
                    <a:pt x="27" y="142"/>
                  </a:cubicBezTo>
                  <a:lnTo>
                    <a:pt x="5" y="14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02" name="Freeform 162"/>
            <p:cNvSpPr>
              <a:spLocks/>
            </p:cNvSpPr>
            <p:nvPr/>
          </p:nvSpPr>
          <p:spPr bwMode="auto">
            <a:xfrm>
              <a:off x="4106863" y="6249989"/>
              <a:ext cx="379413" cy="533400"/>
            </a:xfrm>
            <a:custGeom>
              <a:avLst/>
              <a:gdLst>
                <a:gd name="T0" fmla="*/ 2147483646 w 91"/>
                <a:gd name="T1" fmla="*/ 2147483646 h 121"/>
                <a:gd name="T2" fmla="*/ 0 w 91"/>
                <a:gd name="T3" fmla="*/ 0 h 121"/>
                <a:gd name="T4" fmla="*/ 2147483646 w 91"/>
                <a:gd name="T5" fmla="*/ 2147483646 h 121"/>
                <a:gd name="T6" fmla="*/ 2147483646 w 91"/>
                <a:gd name="T7" fmla="*/ 2147483646 h 1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1"/>
                <a:gd name="T13" fmla="*/ 0 h 121"/>
                <a:gd name="T14" fmla="*/ 91 w 91"/>
                <a:gd name="T15" fmla="*/ 121 h 1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1" h="121">
                  <a:moveTo>
                    <a:pt x="78" y="121"/>
                  </a:moveTo>
                  <a:cubicBezTo>
                    <a:pt x="78" y="121"/>
                    <a:pt x="91" y="40"/>
                    <a:pt x="0" y="0"/>
                  </a:cubicBezTo>
                  <a:cubicBezTo>
                    <a:pt x="0" y="0"/>
                    <a:pt x="34" y="20"/>
                    <a:pt x="36" y="56"/>
                  </a:cubicBezTo>
                  <a:cubicBezTo>
                    <a:pt x="38" y="93"/>
                    <a:pt x="78" y="121"/>
                    <a:pt x="78" y="121"/>
                  </a:cubicBez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03" name="Freeform 172"/>
            <p:cNvSpPr>
              <a:spLocks/>
            </p:cNvSpPr>
            <p:nvPr/>
          </p:nvSpPr>
          <p:spPr bwMode="auto">
            <a:xfrm>
              <a:off x="9480551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04" name="Freeform 173"/>
            <p:cNvSpPr>
              <a:spLocks/>
            </p:cNvSpPr>
            <p:nvPr/>
          </p:nvSpPr>
          <p:spPr bwMode="auto">
            <a:xfrm>
              <a:off x="93551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05" name="Oval 174"/>
            <p:cNvSpPr>
              <a:spLocks noChangeArrowheads="1"/>
            </p:cNvSpPr>
            <p:nvPr/>
          </p:nvSpPr>
          <p:spPr bwMode="auto">
            <a:xfrm>
              <a:off x="94853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06" name="Oval 175"/>
            <p:cNvSpPr>
              <a:spLocks noChangeArrowheads="1"/>
            </p:cNvSpPr>
            <p:nvPr/>
          </p:nvSpPr>
          <p:spPr bwMode="auto">
            <a:xfrm>
              <a:off x="9505951" y="6227764"/>
              <a:ext cx="90488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07" name="Freeform 176"/>
            <p:cNvSpPr>
              <a:spLocks/>
            </p:cNvSpPr>
            <p:nvPr/>
          </p:nvSpPr>
          <p:spPr bwMode="auto">
            <a:xfrm>
              <a:off x="9701213" y="6364289"/>
              <a:ext cx="207963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08" name="Freeform 177"/>
            <p:cNvSpPr>
              <a:spLocks/>
            </p:cNvSpPr>
            <p:nvPr/>
          </p:nvSpPr>
          <p:spPr bwMode="auto">
            <a:xfrm>
              <a:off x="3409950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09" name="Freeform 178"/>
            <p:cNvSpPr>
              <a:spLocks/>
            </p:cNvSpPr>
            <p:nvPr/>
          </p:nvSpPr>
          <p:spPr bwMode="auto">
            <a:xfrm>
              <a:off x="32845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10" name="Oval 179"/>
            <p:cNvSpPr>
              <a:spLocks noChangeArrowheads="1"/>
            </p:cNvSpPr>
            <p:nvPr/>
          </p:nvSpPr>
          <p:spPr bwMode="auto">
            <a:xfrm>
              <a:off x="34147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11" name="Oval 180"/>
            <p:cNvSpPr>
              <a:spLocks noChangeArrowheads="1"/>
            </p:cNvSpPr>
            <p:nvPr/>
          </p:nvSpPr>
          <p:spPr bwMode="auto">
            <a:xfrm>
              <a:off x="3435350" y="6227764"/>
              <a:ext cx="92075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12" name="Freeform 181"/>
            <p:cNvSpPr>
              <a:spLocks/>
            </p:cNvSpPr>
            <p:nvPr/>
          </p:nvSpPr>
          <p:spPr bwMode="auto">
            <a:xfrm>
              <a:off x="3630613" y="6364289"/>
              <a:ext cx="209550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13" name="Freeform 182"/>
            <p:cNvSpPr>
              <a:spLocks/>
            </p:cNvSpPr>
            <p:nvPr/>
          </p:nvSpPr>
          <p:spPr bwMode="auto">
            <a:xfrm>
              <a:off x="5849938" y="64484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14" name="Freeform 183"/>
            <p:cNvSpPr>
              <a:spLocks/>
            </p:cNvSpPr>
            <p:nvPr/>
          </p:nvSpPr>
          <p:spPr bwMode="auto">
            <a:xfrm>
              <a:off x="5691188" y="64484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5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15" name="Freeform 184"/>
            <p:cNvSpPr>
              <a:spLocks/>
            </p:cNvSpPr>
            <p:nvPr/>
          </p:nvSpPr>
          <p:spPr bwMode="auto">
            <a:xfrm>
              <a:off x="5861050" y="6413501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16" name="Freeform 185"/>
            <p:cNvSpPr>
              <a:spLocks/>
            </p:cNvSpPr>
            <p:nvPr/>
          </p:nvSpPr>
          <p:spPr bwMode="auto">
            <a:xfrm>
              <a:off x="1630363" y="63595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17" name="Freeform 186"/>
            <p:cNvSpPr>
              <a:spLocks/>
            </p:cNvSpPr>
            <p:nvPr/>
          </p:nvSpPr>
          <p:spPr bwMode="auto">
            <a:xfrm>
              <a:off x="1471613" y="63595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5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19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45" y="77"/>
                    <a:pt x="45" y="77"/>
                    <a:pt x="45" y="7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18" name="Freeform 187"/>
            <p:cNvSpPr>
              <a:spLocks/>
            </p:cNvSpPr>
            <p:nvPr/>
          </p:nvSpPr>
          <p:spPr bwMode="auto">
            <a:xfrm>
              <a:off x="1643063" y="6324601"/>
              <a:ext cx="103188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19" name="Freeform 188"/>
            <p:cNvSpPr>
              <a:spLocks/>
            </p:cNvSpPr>
            <p:nvPr/>
          </p:nvSpPr>
          <p:spPr bwMode="auto">
            <a:xfrm>
              <a:off x="7583488" y="6483351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20" name="Freeform 189"/>
            <p:cNvSpPr>
              <a:spLocks/>
            </p:cNvSpPr>
            <p:nvPr/>
          </p:nvSpPr>
          <p:spPr bwMode="auto">
            <a:xfrm>
              <a:off x="7424738" y="6483351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8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21" name="Freeform 190"/>
            <p:cNvSpPr>
              <a:spLocks/>
            </p:cNvSpPr>
            <p:nvPr/>
          </p:nvSpPr>
          <p:spPr bwMode="auto">
            <a:xfrm>
              <a:off x="7596188" y="6448426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22" name="Freeform 191"/>
            <p:cNvSpPr>
              <a:spLocks/>
            </p:cNvSpPr>
            <p:nvPr/>
          </p:nvSpPr>
          <p:spPr bwMode="auto">
            <a:xfrm>
              <a:off x="10601326" y="6223001"/>
              <a:ext cx="430213" cy="498475"/>
            </a:xfrm>
            <a:custGeom>
              <a:avLst/>
              <a:gdLst>
                <a:gd name="T0" fmla="*/ 0 w 103"/>
                <a:gd name="T1" fmla="*/ 2147483646 h 113"/>
                <a:gd name="T2" fmla="*/ 0 w 103"/>
                <a:gd name="T3" fmla="*/ 2147483646 h 113"/>
                <a:gd name="T4" fmla="*/ 2147483646 w 103"/>
                <a:gd name="T5" fmla="*/ 2147483646 h 113"/>
                <a:gd name="T6" fmla="*/ 2147483646 w 103"/>
                <a:gd name="T7" fmla="*/ 2147483646 h 113"/>
                <a:gd name="T8" fmla="*/ 2147483646 w 103"/>
                <a:gd name="T9" fmla="*/ 2147483646 h 113"/>
                <a:gd name="T10" fmla="*/ 2147483646 w 103"/>
                <a:gd name="T11" fmla="*/ 2147483646 h 113"/>
                <a:gd name="T12" fmla="*/ 2147483646 w 103"/>
                <a:gd name="T13" fmla="*/ 2147483646 h 113"/>
                <a:gd name="T14" fmla="*/ 2147483646 w 103"/>
                <a:gd name="T15" fmla="*/ 2147483646 h 113"/>
                <a:gd name="T16" fmla="*/ 2147483646 w 103"/>
                <a:gd name="T17" fmla="*/ 2147483646 h 113"/>
                <a:gd name="T18" fmla="*/ 2147483646 w 103"/>
                <a:gd name="T19" fmla="*/ 2147483646 h 113"/>
                <a:gd name="T20" fmla="*/ 2147483646 w 103"/>
                <a:gd name="T21" fmla="*/ 2147483646 h 113"/>
                <a:gd name="T22" fmla="*/ 2147483646 w 103"/>
                <a:gd name="T23" fmla="*/ 2147483646 h 113"/>
                <a:gd name="T24" fmla="*/ 2147483646 w 103"/>
                <a:gd name="T25" fmla="*/ 2147483646 h 113"/>
                <a:gd name="T26" fmla="*/ 2147483646 w 103"/>
                <a:gd name="T27" fmla="*/ 0 h 113"/>
                <a:gd name="T28" fmla="*/ 2147483646 w 103"/>
                <a:gd name="T29" fmla="*/ 2147483646 h 113"/>
                <a:gd name="T30" fmla="*/ 2147483646 w 103"/>
                <a:gd name="T31" fmla="*/ 2147483646 h 113"/>
                <a:gd name="T32" fmla="*/ 2147483646 w 103"/>
                <a:gd name="T33" fmla="*/ 2147483646 h 113"/>
                <a:gd name="T34" fmla="*/ 2147483646 w 103"/>
                <a:gd name="T35" fmla="*/ 2147483646 h 113"/>
                <a:gd name="T36" fmla="*/ 2147483646 w 103"/>
                <a:gd name="T37" fmla="*/ 2147483646 h 113"/>
                <a:gd name="T38" fmla="*/ 2147483646 w 103"/>
                <a:gd name="T39" fmla="*/ 2147483646 h 113"/>
                <a:gd name="T40" fmla="*/ 2147483646 w 103"/>
                <a:gd name="T41" fmla="*/ 2147483646 h 113"/>
                <a:gd name="T42" fmla="*/ 2147483646 w 103"/>
                <a:gd name="T43" fmla="*/ 2147483646 h 113"/>
                <a:gd name="T44" fmla="*/ 2147483646 w 103"/>
                <a:gd name="T45" fmla="*/ 2147483646 h 113"/>
                <a:gd name="T46" fmla="*/ 2147483646 w 103"/>
                <a:gd name="T47" fmla="*/ 2147483646 h 113"/>
                <a:gd name="T48" fmla="*/ 2147483646 w 103"/>
                <a:gd name="T49" fmla="*/ 2147483646 h 113"/>
                <a:gd name="T50" fmla="*/ 2147483646 w 103"/>
                <a:gd name="T51" fmla="*/ 2147483646 h 113"/>
                <a:gd name="T52" fmla="*/ 2147483646 w 103"/>
                <a:gd name="T53" fmla="*/ 2147483646 h 113"/>
                <a:gd name="T54" fmla="*/ 0 w 103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3"/>
                <a:gd name="T85" fmla="*/ 0 h 113"/>
                <a:gd name="T86" fmla="*/ 103 w 103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3" h="113">
                  <a:moveTo>
                    <a:pt x="0" y="110"/>
                  </a:moveTo>
                  <a:cubicBezTo>
                    <a:pt x="0" y="110"/>
                    <a:pt x="0" y="109"/>
                    <a:pt x="0" y="108"/>
                  </a:cubicBezTo>
                  <a:cubicBezTo>
                    <a:pt x="0" y="106"/>
                    <a:pt x="1" y="105"/>
                    <a:pt x="1" y="102"/>
                  </a:cubicBezTo>
                  <a:cubicBezTo>
                    <a:pt x="3" y="98"/>
                    <a:pt x="4" y="92"/>
                    <a:pt x="7" y="85"/>
                  </a:cubicBezTo>
                  <a:cubicBezTo>
                    <a:pt x="10" y="77"/>
                    <a:pt x="13" y="69"/>
                    <a:pt x="18" y="61"/>
                  </a:cubicBezTo>
                  <a:cubicBezTo>
                    <a:pt x="23" y="52"/>
                    <a:pt x="28" y="44"/>
                    <a:pt x="35" y="36"/>
                  </a:cubicBezTo>
                  <a:cubicBezTo>
                    <a:pt x="38" y="32"/>
                    <a:pt x="42" y="29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4"/>
                    <a:pt x="63" y="13"/>
                  </a:cubicBezTo>
                  <a:cubicBezTo>
                    <a:pt x="65" y="12"/>
                    <a:pt x="67" y="11"/>
                    <a:pt x="69" y="10"/>
                  </a:cubicBezTo>
                  <a:cubicBezTo>
                    <a:pt x="73" y="8"/>
                    <a:pt x="76" y="6"/>
                    <a:pt x="80" y="5"/>
                  </a:cubicBezTo>
                  <a:cubicBezTo>
                    <a:pt x="83" y="4"/>
                    <a:pt x="86" y="3"/>
                    <a:pt x="89" y="2"/>
                  </a:cubicBezTo>
                  <a:cubicBezTo>
                    <a:pt x="92" y="2"/>
                    <a:pt x="94" y="1"/>
                    <a:pt x="96" y="1"/>
                  </a:cubicBezTo>
                  <a:cubicBezTo>
                    <a:pt x="101" y="0"/>
                    <a:pt x="103" y="0"/>
                    <a:pt x="103" y="0"/>
                  </a:cubicBezTo>
                  <a:cubicBezTo>
                    <a:pt x="103" y="0"/>
                    <a:pt x="101" y="1"/>
                    <a:pt x="97" y="2"/>
                  </a:cubicBezTo>
                  <a:cubicBezTo>
                    <a:pt x="95" y="3"/>
                    <a:pt x="93" y="4"/>
                    <a:pt x="90" y="5"/>
                  </a:cubicBezTo>
                  <a:cubicBezTo>
                    <a:pt x="88" y="7"/>
                    <a:pt x="85" y="8"/>
                    <a:pt x="82" y="10"/>
                  </a:cubicBezTo>
                  <a:cubicBezTo>
                    <a:pt x="79" y="12"/>
                    <a:pt x="76" y="14"/>
                    <a:pt x="73" y="17"/>
                  </a:cubicBezTo>
                  <a:cubicBezTo>
                    <a:pt x="72" y="18"/>
                    <a:pt x="71" y="20"/>
                    <a:pt x="69" y="21"/>
                  </a:cubicBezTo>
                  <a:cubicBezTo>
                    <a:pt x="68" y="22"/>
                    <a:pt x="66" y="24"/>
                    <a:pt x="65" y="25"/>
                  </a:cubicBezTo>
                  <a:cubicBezTo>
                    <a:pt x="62" y="28"/>
                    <a:pt x="60" y="32"/>
                    <a:pt x="57" y="35"/>
                  </a:cubicBezTo>
                  <a:cubicBezTo>
                    <a:pt x="55" y="39"/>
                    <a:pt x="53" y="43"/>
                    <a:pt x="51" y="47"/>
                  </a:cubicBezTo>
                  <a:cubicBezTo>
                    <a:pt x="43" y="62"/>
                    <a:pt x="39" y="79"/>
                    <a:pt x="38" y="92"/>
                  </a:cubicBezTo>
                  <a:cubicBezTo>
                    <a:pt x="37" y="99"/>
                    <a:pt x="37" y="104"/>
                    <a:pt x="37" y="108"/>
                  </a:cubicBezTo>
                  <a:cubicBezTo>
                    <a:pt x="37" y="109"/>
                    <a:pt x="37" y="111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3"/>
                    <a:pt x="37" y="113"/>
                    <a:pt x="37" y="113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23" name="Freeform 192"/>
            <p:cNvSpPr>
              <a:spLocks/>
            </p:cNvSpPr>
            <p:nvPr/>
          </p:nvSpPr>
          <p:spPr bwMode="auto">
            <a:xfrm>
              <a:off x="10364788" y="6223001"/>
              <a:ext cx="433388" cy="498475"/>
            </a:xfrm>
            <a:custGeom>
              <a:avLst/>
              <a:gdLst>
                <a:gd name="T0" fmla="*/ 2147483646 w 104"/>
                <a:gd name="T1" fmla="*/ 2147483646 h 113"/>
                <a:gd name="T2" fmla="*/ 2147483646 w 104"/>
                <a:gd name="T3" fmla="*/ 2147483646 h 113"/>
                <a:gd name="T4" fmla="*/ 2147483646 w 104"/>
                <a:gd name="T5" fmla="*/ 2147483646 h 113"/>
                <a:gd name="T6" fmla="*/ 2147483646 w 104"/>
                <a:gd name="T7" fmla="*/ 2147483646 h 113"/>
                <a:gd name="T8" fmla="*/ 2147483646 w 104"/>
                <a:gd name="T9" fmla="*/ 2147483646 h 113"/>
                <a:gd name="T10" fmla="*/ 2147483646 w 104"/>
                <a:gd name="T11" fmla="*/ 2147483646 h 113"/>
                <a:gd name="T12" fmla="*/ 2147483646 w 104"/>
                <a:gd name="T13" fmla="*/ 2147483646 h 113"/>
                <a:gd name="T14" fmla="*/ 2147483646 w 104"/>
                <a:gd name="T15" fmla="*/ 2147483646 h 113"/>
                <a:gd name="T16" fmla="*/ 2147483646 w 104"/>
                <a:gd name="T17" fmla="*/ 2147483646 h 113"/>
                <a:gd name="T18" fmla="*/ 2147483646 w 104"/>
                <a:gd name="T19" fmla="*/ 2147483646 h 113"/>
                <a:gd name="T20" fmla="*/ 2147483646 w 104"/>
                <a:gd name="T21" fmla="*/ 2147483646 h 113"/>
                <a:gd name="T22" fmla="*/ 2147483646 w 104"/>
                <a:gd name="T23" fmla="*/ 2147483646 h 113"/>
                <a:gd name="T24" fmla="*/ 2147483646 w 104"/>
                <a:gd name="T25" fmla="*/ 2147483646 h 113"/>
                <a:gd name="T26" fmla="*/ 0 w 104"/>
                <a:gd name="T27" fmla="*/ 0 h 113"/>
                <a:gd name="T28" fmla="*/ 2147483646 w 104"/>
                <a:gd name="T29" fmla="*/ 2147483646 h 113"/>
                <a:gd name="T30" fmla="*/ 2147483646 w 104"/>
                <a:gd name="T31" fmla="*/ 2147483646 h 113"/>
                <a:gd name="T32" fmla="*/ 2147483646 w 104"/>
                <a:gd name="T33" fmla="*/ 2147483646 h 113"/>
                <a:gd name="T34" fmla="*/ 2147483646 w 104"/>
                <a:gd name="T35" fmla="*/ 2147483646 h 113"/>
                <a:gd name="T36" fmla="*/ 2147483646 w 104"/>
                <a:gd name="T37" fmla="*/ 2147483646 h 113"/>
                <a:gd name="T38" fmla="*/ 2147483646 w 104"/>
                <a:gd name="T39" fmla="*/ 2147483646 h 113"/>
                <a:gd name="T40" fmla="*/ 2147483646 w 104"/>
                <a:gd name="T41" fmla="*/ 2147483646 h 113"/>
                <a:gd name="T42" fmla="*/ 2147483646 w 104"/>
                <a:gd name="T43" fmla="*/ 2147483646 h 113"/>
                <a:gd name="T44" fmla="*/ 2147483646 w 104"/>
                <a:gd name="T45" fmla="*/ 2147483646 h 113"/>
                <a:gd name="T46" fmla="*/ 2147483646 w 104"/>
                <a:gd name="T47" fmla="*/ 2147483646 h 113"/>
                <a:gd name="T48" fmla="*/ 2147483646 w 104"/>
                <a:gd name="T49" fmla="*/ 2147483646 h 113"/>
                <a:gd name="T50" fmla="*/ 2147483646 w 104"/>
                <a:gd name="T51" fmla="*/ 2147483646 h 113"/>
                <a:gd name="T52" fmla="*/ 2147483646 w 104"/>
                <a:gd name="T53" fmla="*/ 2147483646 h 113"/>
                <a:gd name="T54" fmla="*/ 2147483646 w 104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4"/>
                <a:gd name="T85" fmla="*/ 0 h 113"/>
                <a:gd name="T86" fmla="*/ 104 w 104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4" h="113">
                  <a:moveTo>
                    <a:pt x="66" y="113"/>
                  </a:moveTo>
                  <a:cubicBezTo>
                    <a:pt x="66" y="112"/>
                    <a:pt x="66" y="112"/>
                    <a:pt x="66" y="112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6" y="111"/>
                    <a:pt x="66" y="109"/>
                    <a:pt x="66" y="108"/>
                  </a:cubicBezTo>
                  <a:cubicBezTo>
                    <a:pt x="66" y="104"/>
                    <a:pt x="66" y="99"/>
                    <a:pt x="65" y="92"/>
                  </a:cubicBezTo>
                  <a:cubicBezTo>
                    <a:pt x="64" y="79"/>
                    <a:pt x="60" y="62"/>
                    <a:pt x="53" y="47"/>
                  </a:cubicBezTo>
                  <a:cubicBezTo>
                    <a:pt x="51" y="43"/>
                    <a:pt x="49" y="39"/>
                    <a:pt x="46" y="35"/>
                  </a:cubicBezTo>
                  <a:cubicBezTo>
                    <a:pt x="44" y="32"/>
                    <a:pt x="41" y="28"/>
                    <a:pt x="38" y="25"/>
                  </a:cubicBezTo>
                  <a:cubicBezTo>
                    <a:pt x="37" y="24"/>
                    <a:pt x="36" y="22"/>
                    <a:pt x="34" y="21"/>
                  </a:cubicBezTo>
                  <a:cubicBezTo>
                    <a:pt x="33" y="20"/>
                    <a:pt x="31" y="18"/>
                    <a:pt x="30" y="17"/>
                  </a:cubicBezTo>
                  <a:cubicBezTo>
                    <a:pt x="27" y="14"/>
                    <a:pt x="24" y="12"/>
                    <a:pt x="21" y="10"/>
                  </a:cubicBezTo>
                  <a:cubicBezTo>
                    <a:pt x="18" y="8"/>
                    <a:pt x="15" y="7"/>
                    <a:pt x="13" y="5"/>
                  </a:cubicBezTo>
                  <a:cubicBezTo>
                    <a:pt x="10" y="4"/>
                    <a:pt x="8" y="3"/>
                    <a:pt x="6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3" y="0"/>
                    <a:pt x="7" y="1"/>
                  </a:cubicBezTo>
                  <a:cubicBezTo>
                    <a:pt x="9" y="1"/>
                    <a:pt x="11" y="2"/>
                    <a:pt x="14" y="2"/>
                  </a:cubicBezTo>
                  <a:cubicBezTo>
                    <a:pt x="17" y="3"/>
                    <a:pt x="20" y="4"/>
                    <a:pt x="24" y="5"/>
                  </a:cubicBezTo>
                  <a:cubicBezTo>
                    <a:pt x="27" y="6"/>
                    <a:pt x="31" y="8"/>
                    <a:pt x="35" y="10"/>
                  </a:cubicBezTo>
                  <a:cubicBezTo>
                    <a:pt x="37" y="11"/>
                    <a:pt x="38" y="12"/>
                    <a:pt x="40" y="13"/>
                  </a:cubicBezTo>
                  <a:cubicBezTo>
                    <a:pt x="42" y="14"/>
                    <a:pt x="44" y="15"/>
                    <a:pt x="46" y="16"/>
                  </a:cubicBezTo>
                  <a:cubicBezTo>
                    <a:pt x="50" y="19"/>
                    <a:pt x="54" y="22"/>
                    <a:pt x="58" y="25"/>
                  </a:cubicBezTo>
                  <a:cubicBezTo>
                    <a:pt x="61" y="29"/>
                    <a:pt x="65" y="32"/>
                    <a:pt x="68" y="36"/>
                  </a:cubicBezTo>
                  <a:cubicBezTo>
                    <a:pt x="75" y="44"/>
                    <a:pt x="81" y="52"/>
                    <a:pt x="85" y="61"/>
                  </a:cubicBezTo>
                  <a:cubicBezTo>
                    <a:pt x="90" y="69"/>
                    <a:pt x="94" y="77"/>
                    <a:pt x="96" y="85"/>
                  </a:cubicBezTo>
                  <a:cubicBezTo>
                    <a:pt x="99" y="92"/>
                    <a:pt x="101" y="98"/>
                    <a:pt x="102" y="102"/>
                  </a:cubicBezTo>
                  <a:cubicBezTo>
                    <a:pt x="103" y="105"/>
                    <a:pt x="103" y="106"/>
                    <a:pt x="103" y="108"/>
                  </a:cubicBezTo>
                  <a:cubicBezTo>
                    <a:pt x="104" y="109"/>
                    <a:pt x="104" y="110"/>
                    <a:pt x="104" y="110"/>
                  </a:cubicBezTo>
                  <a:lnTo>
                    <a:pt x="66" y="113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24" name="Freeform 193"/>
            <p:cNvSpPr>
              <a:spLocks/>
            </p:cNvSpPr>
            <p:nvPr/>
          </p:nvSpPr>
          <p:spPr bwMode="auto">
            <a:xfrm>
              <a:off x="10618788" y="6438901"/>
              <a:ext cx="441325" cy="282575"/>
            </a:xfrm>
            <a:custGeom>
              <a:avLst/>
              <a:gdLst>
                <a:gd name="T0" fmla="*/ 0 w 106"/>
                <a:gd name="T1" fmla="*/ 2147483646 h 64"/>
                <a:gd name="T2" fmla="*/ 0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0 h 64"/>
                <a:gd name="T32" fmla="*/ 2147483646 w 106"/>
                <a:gd name="T33" fmla="*/ 0 h 64"/>
                <a:gd name="T34" fmla="*/ 2147483646 w 106"/>
                <a:gd name="T35" fmla="*/ 0 h 64"/>
                <a:gd name="T36" fmla="*/ 2147483646 w 106"/>
                <a:gd name="T37" fmla="*/ 0 h 64"/>
                <a:gd name="T38" fmla="*/ 2147483646 w 106"/>
                <a:gd name="T39" fmla="*/ 2147483646 h 64"/>
                <a:gd name="T40" fmla="*/ 2147483646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2147483646 h 64"/>
                <a:gd name="T46" fmla="*/ 2147483646 w 106"/>
                <a:gd name="T47" fmla="*/ 2147483646 h 64"/>
                <a:gd name="T48" fmla="*/ 2147483646 w 106"/>
                <a:gd name="T49" fmla="*/ 2147483646 h 64"/>
                <a:gd name="T50" fmla="*/ 2147483646 w 106"/>
                <a:gd name="T51" fmla="*/ 2147483646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0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0" y="58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1" y="56"/>
                  </a:cubicBezTo>
                  <a:cubicBezTo>
                    <a:pt x="1" y="55"/>
                    <a:pt x="1" y="54"/>
                    <a:pt x="2" y="54"/>
                  </a:cubicBezTo>
                  <a:cubicBezTo>
                    <a:pt x="2" y="53"/>
                    <a:pt x="2" y="52"/>
                    <a:pt x="3" y="51"/>
                  </a:cubicBezTo>
                  <a:cubicBezTo>
                    <a:pt x="3" y="49"/>
                    <a:pt x="5" y="47"/>
                    <a:pt x="6" y="45"/>
                  </a:cubicBezTo>
                  <a:cubicBezTo>
                    <a:pt x="7" y="42"/>
                    <a:pt x="9" y="40"/>
                    <a:pt x="11" y="37"/>
                  </a:cubicBezTo>
                  <a:cubicBezTo>
                    <a:pt x="12" y="34"/>
                    <a:pt x="15" y="31"/>
                    <a:pt x="17" y="29"/>
                  </a:cubicBezTo>
                  <a:cubicBezTo>
                    <a:pt x="20" y="26"/>
                    <a:pt x="22" y="23"/>
                    <a:pt x="25" y="20"/>
                  </a:cubicBezTo>
                  <a:cubicBezTo>
                    <a:pt x="27" y="19"/>
                    <a:pt x="28" y="18"/>
                    <a:pt x="30" y="17"/>
                  </a:cubicBezTo>
                  <a:cubicBezTo>
                    <a:pt x="32" y="15"/>
                    <a:pt x="33" y="14"/>
                    <a:pt x="35" y="13"/>
                  </a:cubicBezTo>
                  <a:cubicBezTo>
                    <a:pt x="37" y="12"/>
                    <a:pt x="39" y="11"/>
                    <a:pt x="40" y="10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50" y="6"/>
                    <a:pt x="53" y="4"/>
                    <a:pt x="57" y="3"/>
                  </a:cubicBezTo>
                  <a:cubicBezTo>
                    <a:pt x="61" y="2"/>
                    <a:pt x="65" y="1"/>
                    <a:pt x="68" y="1"/>
                  </a:cubicBezTo>
                  <a:cubicBezTo>
                    <a:pt x="72" y="0"/>
                    <a:pt x="75" y="0"/>
                    <a:pt x="78" y="0"/>
                  </a:cubicBezTo>
                  <a:cubicBezTo>
                    <a:pt x="82" y="0"/>
                    <a:pt x="85" y="0"/>
                    <a:pt x="87" y="0"/>
                  </a:cubicBezTo>
                  <a:cubicBezTo>
                    <a:pt x="89" y="0"/>
                    <a:pt x="90" y="0"/>
                    <a:pt x="91" y="0"/>
                  </a:cubicBezTo>
                  <a:cubicBezTo>
                    <a:pt x="93" y="0"/>
                    <a:pt x="94" y="0"/>
                    <a:pt x="95" y="0"/>
                  </a:cubicBezTo>
                  <a:cubicBezTo>
                    <a:pt x="97" y="0"/>
                    <a:pt x="99" y="1"/>
                    <a:pt x="101" y="1"/>
                  </a:cubicBezTo>
                  <a:cubicBezTo>
                    <a:pt x="104" y="1"/>
                    <a:pt x="106" y="1"/>
                    <a:pt x="106" y="1"/>
                  </a:cubicBezTo>
                  <a:cubicBezTo>
                    <a:pt x="106" y="1"/>
                    <a:pt x="104" y="2"/>
                    <a:pt x="101" y="2"/>
                  </a:cubicBezTo>
                  <a:cubicBezTo>
                    <a:pt x="99" y="3"/>
                    <a:pt x="97" y="3"/>
                    <a:pt x="95" y="4"/>
                  </a:cubicBezTo>
                  <a:cubicBezTo>
                    <a:pt x="94" y="4"/>
                    <a:pt x="93" y="4"/>
                    <a:pt x="92" y="4"/>
                  </a:cubicBezTo>
                  <a:cubicBezTo>
                    <a:pt x="91" y="5"/>
                    <a:pt x="90" y="5"/>
                    <a:pt x="88" y="6"/>
                  </a:cubicBezTo>
                  <a:cubicBezTo>
                    <a:pt x="86" y="6"/>
                    <a:pt x="83" y="7"/>
                    <a:pt x="80" y="8"/>
                  </a:cubicBezTo>
                  <a:cubicBezTo>
                    <a:pt x="78" y="10"/>
                    <a:pt x="75" y="11"/>
                    <a:pt x="72" y="12"/>
                  </a:cubicBezTo>
                  <a:cubicBezTo>
                    <a:pt x="69" y="14"/>
                    <a:pt x="66" y="16"/>
                    <a:pt x="64" y="17"/>
                  </a:cubicBezTo>
                  <a:cubicBezTo>
                    <a:pt x="61" y="19"/>
                    <a:pt x="58" y="21"/>
                    <a:pt x="56" y="2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2" y="28"/>
                    <a:pt x="51" y="29"/>
                    <a:pt x="50" y="30"/>
                  </a:cubicBezTo>
                  <a:cubicBezTo>
                    <a:pt x="49" y="31"/>
                    <a:pt x="48" y="33"/>
                    <a:pt x="47" y="34"/>
                  </a:cubicBezTo>
                  <a:cubicBezTo>
                    <a:pt x="46" y="35"/>
                    <a:pt x="46" y="36"/>
                    <a:pt x="45" y="37"/>
                  </a:cubicBezTo>
                  <a:cubicBezTo>
                    <a:pt x="43" y="40"/>
                    <a:pt x="42" y="42"/>
                    <a:pt x="41" y="45"/>
                  </a:cubicBezTo>
                  <a:cubicBezTo>
                    <a:pt x="41" y="47"/>
                    <a:pt x="40" y="49"/>
                    <a:pt x="39" y="51"/>
                  </a:cubicBezTo>
                  <a:cubicBezTo>
                    <a:pt x="39" y="53"/>
                    <a:pt x="38" y="55"/>
                    <a:pt x="38" y="57"/>
                  </a:cubicBezTo>
                  <a:cubicBezTo>
                    <a:pt x="38" y="59"/>
                    <a:pt x="38" y="60"/>
                    <a:pt x="37" y="61"/>
                  </a:cubicBezTo>
                  <a:cubicBezTo>
                    <a:pt x="37" y="62"/>
                    <a:pt x="37" y="62"/>
                    <a:pt x="37" y="63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36" y="64"/>
                    <a:pt x="36" y="64"/>
                    <a:pt x="36" y="6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25" name="Freeform 194"/>
            <p:cNvSpPr>
              <a:spLocks/>
            </p:cNvSpPr>
            <p:nvPr/>
          </p:nvSpPr>
          <p:spPr bwMode="auto">
            <a:xfrm>
              <a:off x="10321926" y="6438901"/>
              <a:ext cx="442913" cy="282575"/>
            </a:xfrm>
            <a:custGeom>
              <a:avLst/>
              <a:gdLst>
                <a:gd name="T0" fmla="*/ 2147483646 w 106"/>
                <a:gd name="T1" fmla="*/ 2147483646 h 64"/>
                <a:gd name="T2" fmla="*/ 2147483646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2147483646 h 64"/>
                <a:gd name="T32" fmla="*/ 2147483646 w 106"/>
                <a:gd name="T33" fmla="*/ 2147483646 h 64"/>
                <a:gd name="T34" fmla="*/ 2147483646 w 106"/>
                <a:gd name="T35" fmla="*/ 2147483646 h 64"/>
                <a:gd name="T36" fmla="*/ 2147483646 w 106"/>
                <a:gd name="T37" fmla="*/ 2147483646 h 64"/>
                <a:gd name="T38" fmla="*/ 2147483646 w 106"/>
                <a:gd name="T39" fmla="*/ 2147483646 h 64"/>
                <a:gd name="T40" fmla="*/ 0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0 h 64"/>
                <a:gd name="T46" fmla="*/ 2147483646 w 106"/>
                <a:gd name="T47" fmla="*/ 0 h 64"/>
                <a:gd name="T48" fmla="*/ 2147483646 w 106"/>
                <a:gd name="T49" fmla="*/ 0 h 64"/>
                <a:gd name="T50" fmla="*/ 2147483646 w 106"/>
                <a:gd name="T51" fmla="*/ 0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2147483646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67" y="64"/>
                  </a:moveTo>
                  <a:cubicBezTo>
                    <a:pt x="67" y="64"/>
                    <a:pt x="67" y="64"/>
                    <a:pt x="67" y="6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2"/>
                    <a:pt x="68" y="62"/>
                    <a:pt x="68" y="61"/>
                  </a:cubicBezTo>
                  <a:cubicBezTo>
                    <a:pt x="68" y="60"/>
                    <a:pt x="68" y="59"/>
                    <a:pt x="68" y="57"/>
                  </a:cubicBezTo>
                  <a:cubicBezTo>
                    <a:pt x="68" y="55"/>
                    <a:pt x="67" y="53"/>
                    <a:pt x="67" y="51"/>
                  </a:cubicBezTo>
                  <a:cubicBezTo>
                    <a:pt x="66" y="49"/>
                    <a:pt x="65" y="47"/>
                    <a:pt x="65" y="45"/>
                  </a:cubicBezTo>
                  <a:cubicBezTo>
                    <a:pt x="64" y="42"/>
                    <a:pt x="63" y="40"/>
                    <a:pt x="61" y="37"/>
                  </a:cubicBezTo>
                  <a:cubicBezTo>
                    <a:pt x="60" y="36"/>
                    <a:pt x="60" y="35"/>
                    <a:pt x="59" y="34"/>
                  </a:cubicBezTo>
                  <a:cubicBezTo>
                    <a:pt x="58" y="33"/>
                    <a:pt x="57" y="31"/>
                    <a:pt x="56" y="30"/>
                  </a:cubicBezTo>
                  <a:cubicBezTo>
                    <a:pt x="55" y="29"/>
                    <a:pt x="54" y="28"/>
                    <a:pt x="53" y="27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1"/>
                    <a:pt x="45" y="19"/>
                    <a:pt x="42" y="17"/>
                  </a:cubicBezTo>
                  <a:cubicBezTo>
                    <a:pt x="40" y="16"/>
                    <a:pt x="37" y="14"/>
                    <a:pt x="34" y="12"/>
                  </a:cubicBezTo>
                  <a:cubicBezTo>
                    <a:pt x="31" y="11"/>
                    <a:pt x="28" y="10"/>
                    <a:pt x="26" y="8"/>
                  </a:cubicBezTo>
                  <a:cubicBezTo>
                    <a:pt x="23" y="7"/>
                    <a:pt x="20" y="6"/>
                    <a:pt x="18" y="6"/>
                  </a:cubicBezTo>
                  <a:cubicBezTo>
                    <a:pt x="16" y="5"/>
                    <a:pt x="15" y="5"/>
                    <a:pt x="14" y="4"/>
                  </a:cubicBezTo>
                  <a:cubicBezTo>
                    <a:pt x="13" y="4"/>
                    <a:pt x="12" y="4"/>
                    <a:pt x="11" y="4"/>
                  </a:cubicBezTo>
                  <a:cubicBezTo>
                    <a:pt x="9" y="3"/>
                    <a:pt x="7" y="3"/>
                    <a:pt x="5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5" y="1"/>
                  </a:cubicBezTo>
                  <a:cubicBezTo>
                    <a:pt x="7" y="1"/>
                    <a:pt x="9" y="0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ubicBezTo>
                    <a:pt x="16" y="0"/>
                    <a:pt x="17" y="0"/>
                    <a:pt x="18" y="0"/>
                  </a:cubicBezTo>
                  <a:cubicBezTo>
                    <a:pt x="21" y="0"/>
                    <a:pt x="24" y="0"/>
                    <a:pt x="28" y="0"/>
                  </a:cubicBezTo>
                  <a:cubicBezTo>
                    <a:pt x="31" y="0"/>
                    <a:pt x="34" y="0"/>
                    <a:pt x="38" y="1"/>
                  </a:cubicBezTo>
                  <a:cubicBezTo>
                    <a:pt x="41" y="1"/>
                    <a:pt x="45" y="2"/>
                    <a:pt x="49" y="3"/>
                  </a:cubicBezTo>
                  <a:cubicBezTo>
                    <a:pt x="53" y="4"/>
                    <a:pt x="56" y="6"/>
                    <a:pt x="60" y="7"/>
                  </a:cubicBezTo>
                  <a:cubicBezTo>
                    <a:pt x="66" y="10"/>
                    <a:pt x="66" y="10"/>
                    <a:pt x="66" y="10"/>
                  </a:cubicBezTo>
                  <a:cubicBezTo>
                    <a:pt x="67" y="11"/>
                    <a:pt x="69" y="12"/>
                    <a:pt x="71" y="13"/>
                  </a:cubicBezTo>
                  <a:cubicBezTo>
                    <a:pt x="73" y="14"/>
                    <a:pt x="74" y="15"/>
                    <a:pt x="76" y="17"/>
                  </a:cubicBezTo>
                  <a:cubicBezTo>
                    <a:pt x="78" y="18"/>
                    <a:pt x="79" y="19"/>
                    <a:pt x="81" y="20"/>
                  </a:cubicBezTo>
                  <a:cubicBezTo>
                    <a:pt x="84" y="23"/>
                    <a:pt x="86" y="26"/>
                    <a:pt x="89" y="29"/>
                  </a:cubicBezTo>
                  <a:cubicBezTo>
                    <a:pt x="91" y="31"/>
                    <a:pt x="94" y="34"/>
                    <a:pt x="95" y="37"/>
                  </a:cubicBezTo>
                  <a:cubicBezTo>
                    <a:pt x="97" y="40"/>
                    <a:pt x="99" y="42"/>
                    <a:pt x="100" y="45"/>
                  </a:cubicBezTo>
                  <a:cubicBezTo>
                    <a:pt x="101" y="47"/>
                    <a:pt x="102" y="49"/>
                    <a:pt x="103" y="51"/>
                  </a:cubicBezTo>
                  <a:cubicBezTo>
                    <a:pt x="104" y="52"/>
                    <a:pt x="104" y="53"/>
                    <a:pt x="104" y="54"/>
                  </a:cubicBezTo>
                  <a:cubicBezTo>
                    <a:pt x="105" y="54"/>
                    <a:pt x="105" y="55"/>
                    <a:pt x="105" y="56"/>
                  </a:cubicBezTo>
                  <a:cubicBezTo>
                    <a:pt x="105" y="57"/>
                    <a:pt x="105" y="57"/>
                    <a:pt x="106" y="57"/>
                  </a:cubicBezTo>
                  <a:cubicBezTo>
                    <a:pt x="105" y="58"/>
                    <a:pt x="105" y="58"/>
                    <a:pt x="105" y="58"/>
                  </a:cubicBezTo>
                  <a:lnTo>
                    <a:pt x="67" y="6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26" name="Freeform 195"/>
            <p:cNvSpPr>
              <a:spLocks/>
            </p:cNvSpPr>
            <p:nvPr/>
          </p:nvSpPr>
          <p:spPr bwMode="auto">
            <a:xfrm>
              <a:off x="10614026" y="6170614"/>
              <a:ext cx="158750" cy="471488"/>
            </a:xfrm>
            <a:custGeom>
              <a:avLst/>
              <a:gdLst>
                <a:gd name="T0" fmla="*/ 0 w 38"/>
                <a:gd name="T1" fmla="*/ 2147483646 h 107"/>
                <a:gd name="T2" fmla="*/ 0 w 38"/>
                <a:gd name="T3" fmla="*/ 2147483646 h 107"/>
                <a:gd name="T4" fmla="*/ 0 w 38"/>
                <a:gd name="T5" fmla="*/ 2147483646 h 107"/>
                <a:gd name="T6" fmla="*/ 2147483646 w 38"/>
                <a:gd name="T7" fmla="*/ 2147483646 h 107"/>
                <a:gd name="T8" fmla="*/ 2147483646 w 38"/>
                <a:gd name="T9" fmla="*/ 2147483646 h 107"/>
                <a:gd name="T10" fmla="*/ 2147483646 w 38"/>
                <a:gd name="T11" fmla="*/ 2147483646 h 107"/>
                <a:gd name="T12" fmla="*/ 2147483646 w 38"/>
                <a:gd name="T13" fmla="*/ 2147483646 h 107"/>
                <a:gd name="T14" fmla="*/ 2147483646 w 38"/>
                <a:gd name="T15" fmla="*/ 2147483646 h 107"/>
                <a:gd name="T16" fmla="*/ 2147483646 w 38"/>
                <a:gd name="T17" fmla="*/ 2147483646 h 107"/>
                <a:gd name="T18" fmla="*/ 2147483646 w 38"/>
                <a:gd name="T19" fmla="*/ 2147483646 h 107"/>
                <a:gd name="T20" fmla="*/ 2147483646 w 38"/>
                <a:gd name="T21" fmla="*/ 0 h 107"/>
                <a:gd name="T22" fmla="*/ 2147483646 w 38"/>
                <a:gd name="T23" fmla="*/ 2147483646 h 107"/>
                <a:gd name="T24" fmla="*/ 2147483646 w 38"/>
                <a:gd name="T25" fmla="*/ 2147483646 h 107"/>
                <a:gd name="T26" fmla="*/ 2147483646 w 38"/>
                <a:gd name="T27" fmla="*/ 2147483646 h 107"/>
                <a:gd name="T28" fmla="*/ 2147483646 w 38"/>
                <a:gd name="T29" fmla="*/ 2147483646 h 107"/>
                <a:gd name="T30" fmla="*/ 2147483646 w 38"/>
                <a:gd name="T31" fmla="*/ 2147483646 h 107"/>
                <a:gd name="T32" fmla="*/ 2147483646 w 38"/>
                <a:gd name="T33" fmla="*/ 2147483646 h 107"/>
                <a:gd name="T34" fmla="*/ 2147483646 w 38"/>
                <a:gd name="T35" fmla="*/ 2147483646 h 107"/>
                <a:gd name="T36" fmla="*/ 2147483646 w 38"/>
                <a:gd name="T37" fmla="*/ 2147483646 h 107"/>
                <a:gd name="T38" fmla="*/ 2147483646 w 38"/>
                <a:gd name="T39" fmla="*/ 2147483646 h 107"/>
                <a:gd name="T40" fmla="*/ 2147483646 w 38"/>
                <a:gd name="T41" fmla="*/ 2147483646 h 107"/>
                <a:gd name="T42" fmla="*/ 0 w 38"/>
                <a:gd name="T43" fmla="*/ 2147483646 h 10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7"/>
                <a:gd name="T68" fmla="*/ 38 w 38"/>
                <a:gd name="T69" fmla="*/ 107 h 10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7">
                  <a:moveTo>
                    <a:pt x="0" y="107"/>
                  </a:moveTo>
                  <a:cubicBezTo>
                    <a:pt x="0" y="107"/>
                    <a:pt x="0" y="107"/>
                    <a:pt x="0" y="106"/>
                  </a:cubicBezTo>
                  <a:cubicBezTo>
                    <a:pt x="0" y="105"/>
                    <a:pt x="0" y="104"/>
                    <a:pt x="0" y="102"/>
                  </a:cubicBezTo>
                  <a:cubicBezTo>
                    <a:pt x="1" y="99"/>
                    <a:pt x="1" y="94"/>
                    <a:pt x="2" y="89"/>
                  </a:cubicBezTo>
                  <a:cubicBezTo>
                    <a:pt x="3" y="78"/>
                    <a:pt x="5" y="64"/>
                    <a:pt x="8" y="50"/>
                  </a:cubicBezTo>
                  <a:cubicBezTo>
                    <a:pt x="10" y="43"/>
                    <a:pt x="12" y="36"/>
                    <a:pt x="14" y="30"/>
                  </a:cubicBezTo>
                  <a:cubicBezTo>
                    <a:pt x="17" y="24"/>
                    <a:pt x="20" y="18"/>
                    <a:pt x="22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1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6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9"/>
                    <a:pt x="26" y="45"/>
                    <a:pt x="27" y="52"/>
                  </a:cubicBezTo>
                  <a:cubicBezTo>
                    <a:pt x="28" y="65"/>
                    <a:pt x="31" y="78"/>
                    <a:pt x="33" y="87"/>
                  </a:cubicBezTo>
                  <a:cubicBezTo>
                    <a:pt x="35" y="92"/>
                    <a:pt x="36" y="96"/>
                    <a:pt x="36" y="99"/>
                  </a:cubicBezTo>
                  <a:cubicBezTo>
                    <a:pt x="37" y="100"/>
                    <a:pt x="37" y="101"/>
                    <a:pt x="37" y="102"/>
                  </a:cubicBezTo>
                  <a:cubicBezTo>
                    <a:pt x="37" y="103"/>
                    <a:pt x="38" y="103"/>
                    <a:pt x="38" y="103"/>
                  </a:cubicBezTo>
                  <a:lnTo>
                    <a:pt x="0" y="107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27" name="Freeform 196"/>
            <p:cNvSpPr>
              <a:spLocks/>
            </p:cNvSpPr>
            <p:nvPr/>
          </p:nvSpPr>
          <p:spPr bwMode="auto">
            <a:xfrm>
              <a:off x="4835525" y="6443664"/>
              <a:ext cx="358775" cy="419100"/>
            </a:xfrm>
            <a:custGeom>
              <a:avLst/>
              <a:gdLst>
                <a:gd name="T0" fmla="*/ 0 w 86"/>
                <a:gd name="T1" fmla="*/ 2147483646 h 95"/>
                <a:gd name="T2" fmla="*/ 0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2147483646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0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0" y="92"/>
                  </a:moveTo>
                  <a:cubicBezTo>
                    <a:pt x="0" y="92"/>
                    <a:pt x="0" y="92"/>
                    <a:pt x="0" y="90"/>
                  </a:cubicBezTo>
                  <a:cubicBezTo>
                    <a:pt x="0" y="89"/>
                    <a:pt x="1" y="88"/>
                    <a:pt x="1" y="86"/>
                  </a:cubicBezTo>
                  <a:cubicBezTo>
                    <a:pt x="2" y="82"/>
                    <a:pt x="4" y="77"/>
                    <a:pt x="6" y="71"/>
                  </a:cubicBezTo>
                  <a:cubicBezTo>
                    <a:pt x="11" y="59"/>
                    <a:pt x="18" y="43"/>
                    <a:pt x="29" y="30"/>
                  </a:cubicBezTo>
                  <a:cubicBezTo>
                    <a:pt x="32" y="27"/>
                    <a:pt x="35" y="24"/>
                    <a:pt x="38" y="21"/>
                  </a:cubicBezTo>
                  <a:cubicBezTo>
                    <a:pt x="41" y="19"/>
                    <a:pt x="45" y="16"/>
                    <a:pt x="48" y="14"/>
                  </a:cubicBezTo>
                  <a:cubicBezTo>
                    <a:pt x="49" y="13"/>
                    <a:pt x="51" y="12"/>
                    <a:pt x="53" y="11"/>
                  </a:cubicBezTo>
                  <a:cubicBezTo>
                    <a:pt x="54" y="10"/>
                    <a:pt x="56" y="9"/>
                    <a:pt x="58" y="8"/>
                  </a:cubicBezTo>
                  <a:cubicBezTo>
                    <a:pt x="61" y="7"/>
                    <a:pt x="64" y="5"/>
                    <a:pt x="67" y="4"/>
                  </a:cubicBezTo>
                  <a:cubicBezTo>
                    <a:pt x="70" y="3"/>
                    <a:pt x="72" y="3"/>
                    <a:pt x="75" y="2"/>
                  </a:cubicBezTo>
                  <a:cubicBezTo>
                    <a:pt x="77" y="2"/>
                    <a:pt x="79" y="1"/>
                    <a:pt x="81" y="1"/>
                  </a:cubicBezTo>
                  <a:cubicBezTo>
                    <a:pt x="84" y="0"/>
                    <a:pt x="86" y="0"/>
                    <a:pt x="86" y="0"/>
                  </a:cubicBezTo>
                  <a:cubicBezTo>
                    <a:pt x="86" y="0"/>
                    <a:pt x="84" y="1"/>
                    <a:pt x="81" y="2"/>
                  </a:cubicBezTo>
                  <a:cubicBezTo>
                    <a:pt x="80" y="3"/>
                    <a:pt x="78" y="4"/>
                    <a:pt x="76" y="5"/>
                  </a:cubicBezTo>
                  <a:cubicBezTo>
                    <a:pt x="74" y="6"/>
                    <a:pt x="71" y="7"/>
                    <a:pt x="69" y="9"/>
                  </a:cubicBezTo>
                  <a:cubicBezTo>
                    <a:pt x="66" y="10"/>
                    <a:pt x="64" y="12"/>
                    <a:pt x="62" y="14"/>
                  </a:cubicBezTo>
                  <a:cubicBezTo>
                    <a:pt x="60" y="15"/>
                    <a:pt x="59" y="17"/>
                    <a:pt x="58" y="18"/>
                  </a:cubicBezTo>
                  <a:cubicBezTo>
                    <a:pt x="57" y="19"/>
                    <a:pt x="56" y="20"/>
                    <a:pt x="54" y="21"/>
                  </a:cubicBezTo>
                  <a:cubicBezTo>
                    <a:pt x="52" y="24"/>
                    <a:pt x="50" y="27"/>
                    <a:pt x="48" y="30"/>
                  </a:cubicBezTo>
                  <a:cubicBezTo>
                    <a:pt x="46" y="33"/>
                    <a:pt x="44" y="36"/>
                    <a:pt x="43" y="39"/>
                  </a:cubicBezTo>
                  <a:cubicBezTo>
                    <a:pt x="36" y="52"/>
                    <a:pt x="33" y="67"/>
                    <a:pt x="32" y="77"/>
                  </a:cubicBezTo>
                  <a:cubicBezTo>
                    <a:pt x="31" y="83"/>
                    <a:pt x="31" y="87"/>
                    <a:pt x="31" y="90"/>
                  </a:cubicBezTo>
                  <a:cubicBezTo>
                    <a:pt x="31" y="92"/>
                    <a:pt x="31" y="93"/>
                    <a:pt x="31" y="94"/>
                  </a:cubicBezTo>
                  <a:cubicBezTo>
                    <a:pt x="31" y="94"/>
                    <a:pt x="31" y="95"/>
                    <a:pt x="31" y="95"/>
                  </a:cubicBezTo>
                  <a:lnTo>
                    <a:pt x="0" y="9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28" name="Freeform 197"/>
            <p:cNvSpPr>
              <a:spLocks/>
            </p:cNvSpPr>
            <p:nvPr/>
          </p:nvSpPr>
          <p:spPr bwMode="auto">
            <a:xfrm>
              <a:off x="4640263" y="6443664"/>
              <a:ext cx="358775" cy="419100"/>
            </a:xfrm>
            <a:custGeom>
              <a:avLst/>
              <a:gdLst>
                <a:gd name="T0" fmla="*/ 2147483646 w 86"/>
                <a:gd name="T1" fmla="*/ 2147483646 h 95"/>
                <a:gd name="T2" fmla="*/ 2147483646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0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2147483646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55" y="95"/>
                  </a:moveTo>
                  <a:cubicBezTo>
                    <a:pt x="55" y="95"/>
                    <a:pt x="55" y="94"/>
                    <a:pt x="55" y="94"/>
                  </a:cubicBezTo>
                  <a:cubicBezTo>
                    <a:pt x="55" y="93"/>
                    <a:pt x="55" y="92"/>
                    <a:pt x="55" y="90"/>
                  </a:cubicBezTo>
                  <a:cubicBezTo>
                    <a:pt x="55" y="87"/>
                    <a:pt x="55" y="83"/>
                    <a:pt x="54" y="77"/>
                  </a:cubicBezTo>
                  <a:cubicBezTo>
                    <a:pt x="53" y="67"/>
                    <a:pt x="50" y="52"/>
                    <a:pt x="43" y="39"/>
                  </a:cubicBezTo>
                  <a:cubicBezTo>
                    <a:pt x="42" y="36"/>
                    <a:pt x="40" y="33"/>
                    <a:pt x="38" y="30"/>
                  </a:cubicBezTo>
                  <a:cubicBezTo>
                    <a:pt x="36" y="27"/>
                    <a:pt x="34" y="24"/>
                    <a:pt x="32" y="21"/>
                  </a:cubicBezTo>
                  <a:cubicBezTo>
                    <a:pt x="30" y="20"/>
                    <a:pt x="29" y="19"/>
                    <a:pt x="28" y="18"/>
                  </a:cubicBezTo>
                  <a:cubicBezTo>
                    <a:pt x="27" y="17"/>
                    <a:pt x="26" y="15"/>
                    <a:pt x="24" y="14"/>
                  </a:cubicBezTo>
                  <a:cubicBezTo>
                    <a:pt x="22" y="12"/>
                    <a:pt x="19" y="10"/>
                    <a:pt x="17" y="9"/>
                  </a:cubicBezTo>
                  <a:cubicBezTo>
                    <a:pt x="15" y="7"/>
                    <a:pt x="12" y="6"/>
                    <a:pt x="10" y="5"/>
                  </a:cubicBezTo>
                  <a:cubicBezTo>
                    <a:pt x="8" y="4"/>
                    <a:pt x="6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1"/>
                    <a:pt x="9" y="2"/>
                    <a:pt x="11" y="2"/>
                  </a:cubicBezTo>
                  <a:cubicBezTo>
                    <a:pt x="14" y="3"/>
                    <a:pt x="16" y="3"/>
                    <a:pt x="19" y="4"/>
                  </a:cubicBezTo>
                  <a:cubicBezTo>
                    <a:pt x="22" y="5"/>
                    <a:pt x="25" y="7"/>
                    <a:pt x="28" y="8"/>
                  </a:cubicBezTo>
                  <a:cubicBezTo>
                    <a:pt x="30" y="9"/>
                    <a:pt x="32" y="10"/>
                    <a:pt x="33" y="11"/>
                  </a:cubicBezTo>
                  <a:cubicBezTo>
                    <a:pt x="35" y="12"/>
                    <a:pt x="36" y="13"/>
                    <a:pt x="38" y="14"/>
                  </a:cubicBezTo>
                  <a:cubicBezTo>
                    <a:pt x="41" y="16"/>
                    <a:pt x="45" y="19"/>
                    <a:pt x="48" y="21"/>
                  </a:cubicBezTo>
                  <a:cubicBezTo>
                    <a:pt x="51" y="24"/>
                    <a:pt x="54" y="27"/>
                    <a:pt x="57" y="30"/>
                  </a:cubicBezTo>
                  <a:cubicBezTo>
                    <a:pt x="68" y="43"/>
                    <a:pt x="75" y="59"/>
                    <a:pt x="80" y="71"/>
                  </a:cubicBezTo>
                  <a:cubicBezTo>
                    <a:pt x="82" y="77"/>
                    <a:pt x="84" y="82"/>
                    <a:pt x="85" y="86"/>
                  </a:cubicBezTo>
                  <a:cubicBezTo>
                    <a:pt x="85" y="88"/>
                    <a:pt x="86" y="89"/>
                    <a:pt x="86" y="90"/>
                  </a:cubicBezTo>
                  <a:cubicBezTo>
                    <a:pt x="86" y="92"/>
                    <a:pt x="86" y="92"/>
                    <a:pt x="86" y="92"/>
                  </a:cubicBezTo>
                  <a:lnTo>
                    <a:pt x="55" y="9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29" name="Freeform 198"/>
            <p:cNvSpPr>
              <a:spLocks/>
            </p:cNvSpPr>
            <p:nvPr/>
          </p:nvSpPr>
          <p:spPr bwMode="auto">
            <a:xfrm>
              <a:off x="4852988" y="6624639"/>
              <a:ext cx="366713" cy="238125"/>
            </a:xfrm>
            <a:custGeom>
              <a:avLst/>
              <a:gdLst>
                <a:gd name="T0" fmla="*/ 0 w 88"/>
                <a:gd name="T1" fmla="*/ 2147483646 h 54"/>
                <a:gd name="T2" fmla="*/ 0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0 h 54"/>
                <a:gd name="T28" fmla="*/ 2147483646 w 88"/>
                <a:gd name="T29" fmla="*/ 0 h 54"/>
                <a:gd name="T30" fmla="*/ 2147483646 w 88"/>
                <a:gd name="T31" fmla="*/ 0 h 54"/>
                <a:gd name="T32" fmla="*/ 2147483646 w 88"/>
                <a:gd name="T33" fmla="*/ 0 h 54"/>
                <a:gd name="T34" fmla="*/ 2147483646 w 88"/>
                <a:gd name="T35" fmla="*/ 2147483646 h 54"/>
                <a:gd name="T36" fmla="*/ 2147483646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2147483646 h 54"/>
                <a:gd name="T42" fmla="*/ 2147483646 w 88"/>
                <a:gd name="T43" fmla="*/ 2147483646 h 54"/>
                <a:gd name="T44" fmla="*/ 2147483646 w 88"/>
                <a:gd name="T45" fmla="*/ 2147483646 h 54"/>
                <a:gd name="T46" fmla="*/ 2147483646 w 88"/>
                <a:gd name="T47" fmla="*/ 2147483646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0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0" y="48"/>
                  </a:moveTo>
                  <a:cubicBezTo>
                    <a:pt x="0" y="48"/>
                    <a:pt x="0" y="48"/>
                    <a:pt x="0" y="47"/>
                  </a:cubicBezTo>
                  <a:cubicBezTo>
                    <a:pt x="0" y="46"/>
                    <a:pt x="1" y="46"/>
                    <a:pt x="1" y="45"/>
                  </a:cubicBezTo>
                  <a:cubicBezTo>
                    <a:pt x="1" y="44"/>
                    <a:pt x="1" y="44"/>
                    <a:pt x="2" y="43"/>
                  </a:cubicBezTo>
                  <a:cubicBezTo>
                    <a:pt x="2" y="41"/>
                    <a:pt x="3" y="40"/>
                    <a:pt x="4" y="37"/>
                  </a:cubicBezTo>
                  <a:cubicBezTo>
                    <a:pt x="5" y="36"/>
                    <a:pt x="7" y="33"/>
                    <a:pt x="8" y="31"/>
                  </a:cubicBezTo>
                  <a:cubicBezTo>
                    <a:pt x="10" y="29"/>
                    <a:pt x="12" y="26"/>
                    <a:pt x="14" y="24"/>
                  </a:cubicBezTo>
                  <a:cubicBezTo>
                    <a:pt x="16" y="22"/>
                    <a:pt x="18" y="19"/>
                    <a:pt x="21" y="17"/>
                  </a:cubicBezTo>
                  <a:cubicBezTo>
                    <a:pt x="22" y="16"/>
                    <a:pt x="23" y="15"/>
                    <a:pt x="25" y="14"/>
                  </a:cubicBezTo>
                  <a:cubicBezTo>
                    <a:pt x="26" y="13"/>
                    <a:pt x="27" y="12"/>
                    <a:pt x="29" y="11"/>
                  </a:cubicBezTo>
                  <a:cubicBezTo>
                    <a:pt x="32" y="9"/>
                    <a:pt x="35" y="8"/>
                    <a:pt x="38" y="6"/>
                  </a:cubicBezTo>
                  <a:cubicBezTo>
                    <a:pt x="41" y="5"/>
                    <a:pt x="44" y="4"/>
                    <a:pt x="47" y="3"/>
                  </a:cubicBezTo>
                  <a:cubicBezTo>
                    <a:pt x="50" y="2"/>
                    <a:pt x="53" y="1"/>
                    <a:pt x="56" y="1"/>
                  </a:cubicBezTo>
                  <a:cubicBezTo>
                    <a:pt x="59" y="1"/>
                    <a:pt x="62" y="0"/>
                    <a:pt x="65" y="0"/>
                  </a:cubicBezTo>
                  <a:cubicBezTo>
                    <a:pt x="68" y="0"/>
                    <a:pt x="70" y="0"/>
                    <a:pt x="73" y="0"/>
                  </a:cubicBezTo>
                  <a:cubicBezTo>
                    <a:pt x="74" y="0"/>
                    <a:pt x="75" y="0"/>
                    <a:pt x="76" y="0"/>
                  </a:cubicBezTo>
                  <a:cubicBezTo>
                    <a:pt x="77" y="0"/>
                    <a:pt x="78" y="0"/>
                    <a:pt x="79" y="0"/>
                  </a:cubicBezTo>
                  <a:cubicBezTo>
                    <a:pt x="81" y="1"/>
                    <a:pt x="82" y="1"/>
                    <a:pt x="84" y="1"/>
                  </a:cubicBezTo>
                  <a:cubicBezTo>
                    <a:pt x="86" y="1"/>
                    <a:pt x="88" y="1"/>
                    <a:pt x="88" y="1"/>
                  </a:cubicBezTo>
                  <a:cubicBezTo>
                    <a:pt x="88" y="1"/>
                    <a:pt x="86" y="2"/>
                    <a:pt x="84" y="2"/>
                  </a:cubicBezTo>
                  <a:cubicBezTo>
                    <a:pt x="82" y="3"/>
                    <a:pt x="81" y="3"/>
                    <a:pt x="79" y="3"/>
                  </a:cubicBezTo>
                  <a:cubicBezTo>
                    <a:pt x="78" y="3"/>
                    <a:pt x="77" y="4"/>
                    <a:pt x="76" y="4"/>
                  </a:cubicBezTo>
                  <a:cubicBezTo>
                    <a:pt x="75" y="4"/>
                    <a:pt x="74" y="5"/>
                    <a:pt x="73" y="5"/>
                  </a:cubicBezTo>
                  <a:cubicBezTo>
                    <a:pt x="71" y="6"/>
                    <a:pt x="69" y="6"/>
                    <a:pt x="67" y="7"/>
                  </a:cubicBezTo>
                  <a:cubicBezTo>
                    <a:pt x="64" y="8"/>
                    <a:pt x="62" y="9"/>
                    <a:pt x="60" y="10"/>
                  </a:cubicBezTo>
                  <a:cubicBezTo>
                    <a:pt x="57" y="12"/>
                    <a:pt x="55" y="13"/>
                    <a:pt x="53" y="15"/>
                  </a:cubicBezTo>
                  <a:cubicBezTo>
                    <a:pt x="50" y="16"/>
                    <a:pt x="48" y="18"/>
                    <a:pt x="46" y="20"/>
                  </a:cubicBezTo>
                  <a:cubicBezTo>
                    <a:pt x="45" y="22"/>
                    <a:pt x="43" y="23"/>
                    <a:pt x="41" y="25"/>
                  </a:cubicBezTo>
                  <a:cubicBezTo>
                    <a:pt x="40" y="26"/>
                    <a:pt x="40" y="27"/>
                    <a:pt x="39" y="28"/>
                  </a:cubicBezTo>
                  <a:cubicBezTo>
                    <a:pt x="38" y="29"/>
                    <a:pt x="38" y="31"/>
                    <a:pt x="37" y="32"/>
                  </a:cubicBezTo>
                  <a:cubicBezTo>
                    <a:pt x="36" y="33"/>
                    <a:pt x="35" y="36"/>
                    <a:pt x="34" y="37"/>
                  </a:cubicBezTo>
                  <a:cubicBezTo>
                    <a:pt x="33" y="40"/>
                    <a:pt x="33" y="41"/>
                    <a:pt x="32" y="43"/>
                  </a:cubicBezTo>
                  <a:cubicBezTo>
                    <a:pt x="32" y="45"/>
                    <a:pt x="31" y="46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1" y="54"/>
                    <a:pt x="31" y="54"/>
                    <a:pt x="31" y="54"/>
                  </a:cubicBezTo>
                  <a:lnTo>
                    <a:pt x="0" y="4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30" name="Freeform 199"/>
            <p:cNvSpPr>
              <a:spLocks/>
            </p:cNvSpPr>
            <p:nvPr/>
          </p:nvSpPr>
          <p:spPr bwMode="auto">
            <a:xfrm>
              <a:off x="4602163" y="6624639"/>
              <a:ext cx="366713" cy="238125"/>
            </a:xfrm>
            <a:custGeom>
              <a:avLst/>
              <a:gdLst>
                <a:gd name="T0" fmla="*/ 2147483646 w 88"/>
                <a:gd name="T1" fmla="*/ 2147483646 h 54"/>
                <a:gd name="T2" fmla="*/ 2147483646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2147483646 h 54"/>
                <a:gd name="T28" fmla="*/ 2147483646 w 88"/>
                <a:gd name="T29" fmla="*/ 2147483646 h 54"/>
                <a:gd name="T30" fmla="*/ 2147483646 w 88"/>
                <a:gd name="T31" fmla="*/ 2147483646 h 54"/>
                <a:gd name="T32" fmla="*/ 2147483646 w 88"/>
                <a:gd name="T33" fmla="*/ 2147483646 h 54"/>
                <a:gd name="T34" fmla="*/ 2147483646 w 88"/>
                <a:gd name="T35" fmla="*/ 2147483646 h 54"/>
                <a:gd name="T36" fmla="*/ 0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0 h 54"/>
                <a:gd name="T42" fmla="*/ 2147483646 w 88"/>
                <a:gd name="T43" fmla="*/ 0 h 54"/>
                <a:gd name="T44" fmla="*/ 2147483646 w 88"/>
                <a:gd name="T45" fmla="*/ 0 h 54"/>
                <a:gd name="T46" fmla="*/ 2147483646 w 88"/>
                <a:gd name="T47" fmla="*/ 0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2147483646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57" y="54"/>
                  </a:move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2"/>
                    <a:pt x="57" y="52"/>
                    <a:pt x="57" y="51"/>
                  </a:cubicBezTo>
                  <a:cubicBezTo>
                    <a:pt x="57" y="50"/>
                    <a:pt x="57" y="49"/>
                    <a:pt x="57" y="48"/>
                  </a:cubicBezTo>
                  <a:cubicBezTo>
                    <a:pt x="57" y="46"/>
                    <a:pt x="56" y="45"/>
                    <a:pt x="56" y="43"/>
                  </a:cubicBezTo>
                  <a:cubicBezTo>
                    <a:pt x="56" y="41"/>
                    <a:pt x="55" y="40"/>
                    <a:pt x="54" y="37"/>
                  </a:cubicBezTo>
                  <a:cubicBezTo>
                    <a:pt x="53" y="36"/>
                    <a:pt x="52" y="33"/>
                    <a:pt x="51" y="32"/>
                  </a:cubicBezTo>
                  <a:cubicBezTo>
                    <a:pt x="51" y="31"/>
                    <a:pt x="50" y="29"/>
                    <a:pt x="49" y="28"/>
                  </a:cubicBezTo>
                  <a:cubicBezTo>
                    <a:pt x="49" y="27"/>
                    <a:pt x="48" y="26"/>
                    <a:pt x="47" y="25"/>
                  </a:cubicBezTo>
                  <a:cubicBezTo>
                    <a:pt x="46" y="23"/>
                    <a:pt x="44" y="22"/>
                    <a:pt x="42" y="20"/>
                  </a:cubicBezTo>
                  <a:cubicBezTo>
                    <a:pt x="40" y="18"/>
                    <a:pt x="38" y="16"/>
                    <a:pt x="36" y="15"/>
                  </a:cubicBezTo>
                  <a:cubicBezTo>
                    <a:pt x="33" y="13"/>
                    <a:pt x="31" y="12"/>
                    <a:pt x="29" y="10"/>
                  </a:cubicBezTo>
                  <a:cubicBezTo>
                    <a:pt x="26" y="9"/>
                    <a:pt x="24" y="8"/>
                    <a:pt x="22" y="7"/>
                  </a:cubicBezTo>
                  <a:cubicBezTo>
                    <a:pt x="19" y="6"/>
                    <a:pt x="17" y="6"/>
                    <a:pt x="15" y="5"/>
                  </a:cubicBezTo>
                  <a:cubicBezTo>
                    <a:pt x="14" y="5"/>
                    <a:pt x="13" y="4"/>
                    <a:pt x="12" y="4"/>
                  </a:cubicBezTo>
                  <a:cubicBezTo>
                    <a:pt x="11" y="4"/>
                    <a:pt x="10" y="3"/>
                    <a:pt x="9" y="3"/>
                  </a:cubicBezTo>
                  <a:cubicBezTo>
                    <a:pt x="7" y="3"/>
                    <a:pt x="6" y="3"/>
                    <a:pt x="4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4" y="1"/>
                  </a:cubicBezTo>
                  <a:cubicBezTo>
                    <a:pt x="6" y="1"/>
                    <a:pt x="7" y="1"/>
                    <a:pt x="9" y="0"/>
                  </a:cubicBezTo>
                  <a:cubicBezTo>
                    <a:pt x="10" y="0"/>
                    <a:pt x="11" y="0"/>
                    <a:pt x="12" y="0"/>
                  </a:cubicBezTo>
                  <a:cubicBezTo>
                    <a:pt x="13" y="0"/>
                    <a:pt x="14" y="0"/>
                    <a:pt x="16" y="0"/>
                  </a:cubicBezTo>
                  <a:cubicBezTo>
                    <a:pt x="18" y="0"/>
                    <a:pt x="20" y="0"/>
                    <a:pt x="23" y="0"/>
                  </a:cubicBezTo>
                  <a:cubicBezTo>
                    <a:pt x="26" y="0"/>
                    <a:pt x="29" y="1"/>
                    <a:pt x="32" y="1"/>
                  </a:cubicBezTo>
                  <a:cubicBezTo>
                    <a:pt x="35" y="1"/>
                    <a:pt x="38" y="2"/>
                    <a:pt x="41" y="3"/>
                  </a:cubicBezTo>
                  <a:cubicBezTo>
                    <a:pt x="44" y="4"/>
                    <a:pt x="47" y="5"/>
                    <a:pt x="50" y="6"/>
                  </a:cubicBezTo>
                  <a:cubicBezTo>
                    <a:pt x="53" y="8"/>
                    <a:pt x="57" y="9"/>
                    <a:pt x="59" y="11"/>
                  </a:cubicBezTo>
                  <a:cubicBezTo>
                    <a:pt x="61" y="12"/>
                    <a:pt x="62" y="13"/>
                    <a:pt x="64" y="14"/>
                  </a:cubicBezTo>
                  <a:cubicBezTo>
                    <a:pt x="65" y="15"/>
                    <a:pt x="66" y="16"/>
                    <a:pt x="67" y="17"/>
                  </a:cubicBezTo>
                  <a:cubicBezTo>
                    <a:pt x="70" y="19"/>
                    <a:pt x="72" y="22"/>
                    <a:pt x="74" y="24"/>
                  </a:cubicBezTo>
                  <a:cubicBezTo>
                    <a:pt x="76" y="26"/>
                    <a:pt x="78" y="29"/>
                    <a:pt x="80" y="31"/>
                  </a:cubicBezTo>
                  <a:cubicBezTo>
                    <a:pt x="81" y="33"/>
                    <a:pt x="83" y="36"/>
                    <a:pt x="84" y="38"/>
                  </a:cubicBezTo>
                  <a:cubicBezTo>
                    <a:pt x="85" y="40"/>
                    <a:pt x="86" y="41"/>
                    <a:pt x="86" y="43"/>
                  </a:cubicBezTo>
                  <a:cubicBezTo>
                    <a:pt x="87" y="44"/>
                    <a:pt x="87" y="44"/>
                    <a:pt x="87" y="45"/>
                  </a:cubicBezTo>
                  <a:cubicBezTo>
                    <a:pt x="88" y="46"/>
                    <a:pt x="88" y="47"/>
                    <a:pt x="88" y="47"/>
                  </a:cubicBezTo>
                  <a:cubicBezTo>
                    <a:pt x="88" y="48"/>
                    <a:pt x="88" y="48"/>
                    <a:pt x="88" y="48"/>
                  </a:cubicBezTo>
                  <a:lnTo>
                    <a:pt x="57" y="5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31" name="Freeform 200"/>
            <p:cNvSpPr>
              <a:spLocks/>
            </p:cNvSpPr>
            <p:nvPr/>
          </p:nvSpPr>
          <p:spPr bwMode="auto">
            <a:xfrm>
              <a:off x="4848225" y="6399214"/>
              <a:ext cx="130175" cy="398463"/>
            </a:xfrm>
            <a:custGeom>
              <a:avLst/>
              <a:gdLst>
                <a:gd name="T0" fmla="*/ 0 w 31"/>
                <a:gd name="T1" fmla="*/ 2147483646 h 90"/>
                <a:gd name="T2" fmla="*/ 0 w 31"/>
                <a:gd name="T3" fmla="*/ 2147483646 h 90"/>
                <a:gd name="T4" fmla="*/ 2147483646 w 31"/>
                <a:gd name="T5" fmla="*/ 2147483646 h 90"/>
                <a:gd name="T6" fmla="*/ 2147483646 w 31"/>
                <a:gd name="T7" fmla="*/ 2147483646 h 90"/>
                <a:gd name="T8" fmla="*/ 2147483646 w 31"/>
                <a:gd name="T9" fmla="*/ 2147483646 h 90"/>
                <a:gd name="T10" fmla="*/ 2147483646 w 31"/>
                <a:gd name="T11" fmla="*/ 2147483646 h 90"/>
                <a:gd name="T12" fmla="*/ 2147483646 w 31"/>
                <a:gd name="T13" fmla="*/ 2147483646 h 90"/>
                <a:gd name="T14" fmla="*/ 2147483646 w 31"/>
                <a:gd name="T15" fmla="*/ 2147483646 h 90"/>
                <a:gd name="T16" fmla="*/ 2147483646 w 31"/>
                <a:gd name="T17" fmla="*/ 2147483646 h 90"/>
                <a:gd name="T18" fmla="*/ 2147483646 w 31"/>
                <a:gd name="T19" fmla="*/ 2147483646 h 90"/>
                <a:gd name="T20" fmla="*/ 2147483646 w 31"/>
                <a:gd name="T21" fmla="*/ 2147483646 h 90"/>
                <a:gd name="T22" fmla="*/ 2147483646 w 31"/>
                <a:gd name="T23" fmla="*/ 2147483646 h 90"/>
                <a:gd name="T24" fmla="*/ 2147483646 w 31"/>
                <a:gd name="T25" fmla="*/ 0 h 90"/>
                <a:gd name="T26" fmla="*/ 2147483646 w 31"/>
                <a:gd name="T27" fmla="*/ 2147483646 h 90"/>
                <a:gd name="T28" fmla="*/ 2147483646 w 31"/>
                <a:gd name="T29" fmla="*/ 2147483646 h 90"/>
                <a:gd name="T30" fmla="*/ 2147483646 w 31"/>
                <a:gd name="T31" fmla="*/ 2147483646 h 90"/>
                <a:gd name="T32" fmla="*/ 2147483646 w 31"/>
                <a:gd name="T33" fmla="*/ 2147483646 h 90"/>
                <a:gd name="T34" fmla="*/ 2147483646 w 31"/>
                <a:gd name="T35" fmla="*/ 2147483646 h 90"/>
                <a:gd name="T36" fmla="*/ 2147483646 w 31"/>
                <a:gd name="T37" fmla="*/ 2147483646 h 90"/>
                <a:gd name="T38" fmla="*/ 2147483646 w 31"/>
                <a:gd name="T39" fmla="*/ 2147483646 h 90"/>
                <a:gd name="T40" fmla="*/ 2147483646 w 31"/>
                <a:gd name="T41" fmla="*/ 2147483646 h 90"/>
                <a:gd name="T42" fmla="*/ 2147483646 w 31"/>
                <a:gd name="T43" fmla="*/ 2147483646 h 90"/>
                <a:gd name="T44" fmla="*/ 2147483646 w 31"/>
                <a:gd name="T45" fmla="*/ 2147483646 h 90"/>
                <a:gd name="T46" fmla="*/ 0 w 31"/>
                <a:gd name="T47" fmla="*/ 2147483646 h 9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"/>
                <a:gd name="T73" fmla="*/ 0 h 90"/>
                <a:gd name="T74" fmla="*/ 31 w 31"/>
                <a:gd name="T75" fmla="*/ 90 h 9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" h="90">
                  <a:moveTo>
                    <a:pt x="0" y="90"/>
                  </a:moveTo>
                  <a:cubicBezTo>
                    <a:pt x="0" y="90"/>
                    <a:pt x="0" y="88"/>
                    <a:pt x="0" y="86"/>
                  </a:cubicBezTo>
                  <a:cubicBezTo>
                    <a:pt x="0" y="83"/>
                    <a:pt x="0" y="79"/>
                    <a:pt x="1" y="75"/>
                  </a:cubicBezTo>
                  <a:cubicBezTo>
                    <a:pt x="1" y="70"/>
                    <a:pt x="2" y="65"/>
                    <a:pt x="3" y="59"/>
                  </a:cubicBezTo>
                  <a:cubicBezTo>
                    <a:pt x="4" y="54"/>
                    <a:pt x="5" y="48"/>
                    <a:pt x="7" y="42"/>
                  </a:cubicBezTo>
                  <a:cubicBezTo>
                    <a:pt x="7" y="39"/>
                    <a:pt x="8" y="36"/>
                    <a:pt x="9" y="34"/>
                  </a:cubicBezTo>
                  <a:cubicBezTo>
                    <a:pt x="10" y="31"/>
                    <a:pt x="11" y="28"/>
                    <a:pt x="12" y="25"/>
                  </a:cubicBezTo>
                  <a:cubicBezTo>
                    <a:pt x="12" y="24"/>
                    <a:pt x="13" y="23"/>
                    <a:pt x="13" y="21"/>
                  </a:cubicBezTo>
                  <a:cubicBezTo>
                    <a:pt x="14" y="20"/>
                    <a:pt x="14" y="19"/>
                    <a:pt x="15" y="18"/>
                  </a:cubicBezTo>
                  <a:cubicBezTo>
                    <a:pt x="16" y="15"/>
                    <a:pt x="17" y="13"/>
                    <a:pt x="18" y="11"/>
                  </a:cubicBezTo>
                  <a:cubicBezTo>
                    <a:pt x="19" y="9"/>
                    <a:pt x="21" y="8"/>
                    <a:pt x="22" y="6"/>
                  </a:cubicBezTo>
                  <a:cubicBezTo>
                    <a:pt x="23" y="5"/>
                    <a:pt x="24" y="4"/>
                    <a:pt x="25" y="3"/>
                  </a:cubicBezTo>
                  <a:cubicBezTo>
                    <a:pt x="27" y="1"/>
                    <a:pt x="28" y="0"/>
                    <a:pt x="28" y="0"/>
                  </a:cubicBezTo>
                  <a:cubicBezTo>
                    <a:pt x="28" y="0"/>
                    <a:pt x="27" y="2"/>
                    <a:pt x="26" y="4"/>
                  </a:cubicBezTo>
                  <a:cubicBezTo>
                    <a:pt x="26" y="5"/>
                    <a:pt x="25" y="6"/>
                    <a:pt x="24" y="8"/>
                  </a:cubicBezTo>
                  <a:cubicBezTo>
                    <a:pt x="24" y="9"/>
                    <a:pt x="23" y="11"/>
                    <a:pt x="23" y="13"/>
                  </a:cubicBezTo>
                  <a:cubicBezTo>
                    <a:pt x="23" y="15"/>
                    <a:pt x="22" y="17"/>
                    <a:pt x="22" y="20"/>
                  </a:cubicBezTo>
                  <a:cubicBezTo>
                    <a:pt x="22" y="22"/>
                    <a:pt x="22" y="25"/>
                    <a:pt x="22" y="27"/>
                  </a:cubicBezTo>
                  <a:cubicBezTo>
                    <a:pt x="21" y="30"/>
                    <a:pt x="22" y="33"/>
                    <a:pt x="22" y="35"/>
                  </a:cubicBezTo>
                  <a:cubicBezTo>
                    <a:pt x="22" y="38"/>
                    <a:pt x="22" y="41"/>
                    <a:pt x="22" y="43"/>
                  </a:cubicBezTo>
                  <a:cubicBezTo>
                    <a:pt x="23" y="54"/>
                    <a:pt x="26" y="65"/>
                    <a:pt x="28" y="73"/>
                  </a:cubicBezTo>
                  <a:cubicBezTo>
                    <a:pt x="29" y="77"/>
                    <a:pt x="29" y="81"/>
                    <a:pt x="30" y="83"/>
                  </a:cubicBezTo>
                  <a:cubicBezTo>
                    <a:pt x="31" y="85"/>
                    <a:pt x="31" y="86"/>
                    <a:pt x="31" y="86"/>
                  </a:cubicBezTo>
                  <a:lnTo>
                    <a:pt x="0" y="9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32" name="Freeform 209"/>
            <p:cNvSpPr>
              <a:spLocks/>
            </p:cNvSpPr>
            <p:nvPr/>
          </p:nvSpPr>
          <p:spPr bwMode="auto">
            <a:xfrm>
              <a:off x="2784476" y="5164139"/>
              <a:ext cx="742950" cy="1584325"/>
            </a:xfrm>
            <a:custGeom>
              <a:avLst/>
              <a:gdLst>
                <a:gd name="T0" fmla="*/ 2147483646 w 468"/>
                <a:gd name="T1" fmla="*/ 2147483646 h 998"/>
                <a:gd name="T2" fmla="*/ 2147483646 w 468"/>
                <a:gd name="T3" fmla="*/ 2147483646 h 998"/>
                <a:gd name="T4" fmla="*/ 2147483646 w 468"/>
                <a:gd name="T5" fmla="*/ 0 h 998"/>
                <a:gd name="T6" fmla="*/ 2147483646 w 468"/>
                <a:gd name="T7" fmla="*/ 2147483646 h 998"/>
                <a:gd name="T8" fmla="*/ 0 w 468"/>
                <a:gd name="T9" fmla="*/ 2147483646 h 998"/>
                <a:gd name="T10" fmla="*/ 2147483646 w 468"/>
                <a:gd name="T11" fmla="*/ 2147483646 h 998"/>
                <a:gd name="T12" fmla="*/ 2147483646 w 468"/>
                <a:gd name="T13" fmla="*/ 2147483646 h 998"/>
                <a:gd name="T14" fmla="*/ 2147483646 w 468"/>
                <a:gd name="T15" fmla="*/ 2147483646 h 998"/>
                <a:gd name="T16" fmla="*/ 2147483646 w 468"/>
                <a:gd name="T17" fmla="*/ 2147483646 h 998"/>
                <a:gd name="T18" fmla="*/ 2147483646 w 468"/>
                <a:gd name="T19" fmla="*/ 2147483646 h 9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8"/>
                <a:gd name="T31" fmla="*/ 0 h 998"/>
                <a:gd name="T32" fmla="*/ 468 w 468"/>
                <a:gd name="T33" fmla="*/ 998 h 9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8" h="998">
                  <a:moveTo>
                    <a:pt x="468" y="317"/>
                  </a:moveTo>
                  <a:lnTo>
                    <a:pt x="271" y="370"/>
                  </a:lnTo>
                  <a:lnTo>
                    <a:pt x="226" y="0"/>
                  </a:lnTo>
                  <a:lnTo>
                    <a:pt x="192" y="370"/>
                  </a:lnTo>
                  <a:lnTo>
                    <a:pt x="0" y="314"/>
                  </a:lnTo>
                  <a:lnTo>
                    <a:pt x="195" y="459"/>
                  </a:lnTo>
                  <a:lnTo>
                    <a:pt x="181" y="998"/>
                  </a:lnTo>
                  <a:lnTo>
                    <a:pt x="273" y="998"/>
                  </a:lnTo>
                  <a:lnTo>
                    <a:pt x="258" y="459"/>
                  </a:lnTo>
                  <a:lnTo>
                    <a:pt x="468" y="31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33" name="Freeform 219"/>
            <p:cNvSpPr>
              <a:spLocks/>
            </p:cNvSpPr>
            <p:nvPr/>
          </p:nvSpPr>
          <p:spPr bwMode="auto">
            <a:xfrm>
              <a:off x="3197226" y="5957889"/>
              <a:ext cx="20638" cy="781050"/>
            </a:xfrm>
            <a:custGeom>
              <a:avLst/>
              <a:gdLst>
                <a:gd name="T0" fmla="*/ 0 w 5"/>
                <a:gd name="T1" fmla="*/ 0 h 177"/>
                <a:gd name="T2" fmla="*/ 0 w 5"/>
                <a:gd name="T3" fmla="*/ 0 h 177"/>
                <a:gd name="T4" fmla="*/ 2147483646 w 5"/>
                <a:gd name="T5" fmla="*/ 2147483646 h 177"/>
                <a:gd name="T6" fmla="*/ 2147483646 w 5"/>
                <a:gd name="T7" fmla="*/ 2147483646 h 177"/>
                <a:gd name="T8" fmla="*/ 0 w 5"/>
                <a:gd name="T9" fmla="*/ 0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177"/>
                <a:gd name="T17" fmla="*/ 5 w 5"/>
                <a:gd name="T18" fmla="*/ 177 h 1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17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34" name="Freeform 226"/>
            <p:cNvSpPr>
              <a:spLocks/>
            </p:cNvSpPr>
            <p:nvPr/>
          </p:nvSpPr>
          <p:spPr bwMode="auto">
            <a:xfrm>
              <a:off x="8770939" y="6275389"/>
              <a:ext cx="425450" cy="490538"/>
            </a:xfrm>
            <a:custGeom>
              <a:avLst/>
              <a:gdLst>
                <a:gd name="T0" fmla="*/ 0 w 102"/>
                <a:gd name="T1" fmla="*/ 2147483646 h 111"/>
                <a:gd name="T2" fmla="*/ 0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2147483646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0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0" y="108"/>
                  </a:moveTo>
                  <a:cubicBezTo>
                    <a:pt x="0" y="108"/>
                    <a:pt x="0" y="108"/>
                    <a:pt x="0" y="106"/>
                  </a:cubicBezTo>
                  <a:cubicBezTo>
                    <a:pt x="1" y="105"/>
                    <a:pt x="1" y="103"/>
                    <a:pt x="2" y="101"/>
                  </a:cubicBezTo>
                  <a:cubicBezTo>
                    <a:pt x="3" y="97"/>
                    <a:pt x="5" y="90"/>
                    <a:pt x="7" y="83"/>
                  </a:cubicBezTo>
                  <a:cubicBezTo>
                    <a:pt x="10" y="76"/>
                    <a:pt x="14" y="68"/>
                    <a:pt x="18" y="60"/>
                  </a:cubicBezTo>
                  <a:cubicBezTo>
                    <a:pt x="23" y="52"/>
                    <a:pt x="28" y="43"/>
                    <a:pt x="35" y="36"/>
                  </a:cubicBezTo>
                  <a:cubicBezTo>
                    <a:pt x="38" y="32"/>
                    <a:pt x="42" y="28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3"/>
                    <a:pt x="63" y="12"/>
                  </a:cubicBezTo>
                  <a:cubicBezTo>
                    <a:pt x="65" y="11"/>
                    <a:pt x="66" y="10"/>
                    <a:pt x="68" y="9"/>
                  </a:cubicBezTo>
                  <a:cubicBezTo>
                    <a:pt x="72" y="7"/>
                    <a:pt x="76" y="6"/>
                    <a:pt x="79" y="5"/>
                  </a:cubicBezTo>
                  <a:cubicBezTo>
                    <a:pt x="82" y="3"/>
                    <a:pt x="86" y="3"/>
                    <a:pt x="88" y="2"/>
                  </a:cubicBezTo>
                  <a:cubicBezTo>
                    <a:pt x="91" y="1"/>
                    <a:pt x="94" y="1"/>
                    <a:pt x="96" y="1"/>
                  </a:cubicBezTo>
                  <a:cubicBezTo>
                    <a:pt x="100" y="0"/>
                    <a:pt x="102" y="0"/>
                    <a:pt x="102" y="0"/>
                  </a:cubicBezTo>
                  <a:cubicBezTo>
                    <a:pt x="102" y="0"/>
                    <a:pt x="100" y="1"/>
                    <a:pt x="96" y="2"/>
                  </a:cubicBezTo>
                  <a:cubicBezTo>
                    <a:pt x="94" y="3"/>
                    <a:pt x="92" y="4"/>
                    <a:pt x="90" y="5"/>
                  </a:cubicBezTo>
                  <a:cubicBezTo>
                    <a:pt x="87" y="7"/>
                    <a:pt x="84" y="8"/>
                    <a:pt x="82" y="10"/>
                  </a:cubicBezTo>
                  <a:cubicBezTo>
                    <a:pt x="79" y="12"/>
                    <a:pt x="76" y="14"/>
                    <a:pt x="73" y="16"/>
                  </a:cubicBezTo>
                  <a:cubicBezTo>
                    <a:pt x="72" y="18"/>
                    <a:pt x="70" y="19"/>
                    <a:pt x="69" y="20"/>
                  </a:cubicBezTo>
                  <a:cubicBezTo>
                    <a:pt x="67" y="22"/>
                    <a:pt x="66" y="23"/>
                    <a:pt x="65" y="25"/>
                  </a:cubicBezTo>
                  <a:cubicBezTo>
                    <a:pt x="62" y="28"/>
                    <a:pt x="59" y="31"/>
                    <a:pt x="57" y="35"/>
                  </a:cubicBezTo>
                  <a:cubicBezTo>
                    <a:pt x="55" y="38"/>
                    <a:pt x="52" y="42"/>
                    <a:pt x="51" y="46"/>
                  </a:cubicBezTo>
                  <a:cubicBezTo>
                    <a:pt x="43" y="61"/>
                    <a:pt x="39" y="78"/>
                    <a:pt x="38" y="91"/>
                  </a:cubicBezTo>
                  <a:cubicBezTo>
                    <a:pt x="37" y="97"/>
                    <a:pt x="37" y="103"/>
                    <a:pt x="37" y="106"/>
                  </a:cubicBezTo>
                  <a:cubicBezTo>
                    <a:pt x="37" y="108"/>
                    <a:pt x="37" y="109"/>
                    <a:pt x="37" y="110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lnTo>
                    <a:pt x="0" y="10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35" name="Freeform 227"/>
            <p:cNvSpPr>
              <a:spLocks/>
            </p:cNvSpPr>
            <p:nvPr/>
          </p:nvSpPr>
          <p:spPr bwMode="auto">
            <a:xfrm>
              <a:off x="8542339" y="6275389"/>
              <a:ext cx="425450" cy="490538"/>
            </a:xfrm>
            <a:custGeom>
              <a:avLst/>
              <a:gdLst>
                <a:gd name="T0" fmla="*/ 2147483646 w 102"/>
                <a:gd name="T1" fmla="*/ 2147483646 h 111"/>
                <a:gd name="T2" fmla="*/ 2147483646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0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2147483646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64" y="111"/>
                  </a:moveTo>
                  <a:cubicBezTo>
                    <a:pt x="64" y="111"/>
                    <a:pt x="64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09"/>
                    <a:pt x="64" y="108"/>
                    <a:pt x="65" y="106"/>
                  </a:cubicBezTo>
                  <a:cubicBezTo>
                    <a:pt x="64" y="103"/>
                    <a:pt x="64" y="97"/>
                    <a:pt x="64" y="91"/>
                  </a:cubicBezTo>
                  <a:cubicBezTo>
                    <a:pt x="62" y="78"/>
                    <a:pt x="59" y="61"/>
                    <a:pt x="51" y="46"/>
                  </a:cubicBezTo>
                  <a:cubicBezTo>
                    <a:pt x="49" y="42"/>
                    <a:pt x="47" y="38"/>
                    <a:pt x="45" y="35"/>
                  </a:cubicBezTo>
                  <a:cubicBezTo>
                    <a:pt x="42" y="31"/>
                    <a:pt x="40" y="28"/>
                    <a:pt x="37" y="25"/>
                  </a:cubicBezTo>
                  <a:cubicBezTo>
                    <a:pt x="36" y="23"/>
                    <a:pt x="34" y="22"/>
                    <a:pt x="33" y="20"/>
                  </a:cubicBezTo>
                  <a:cubicBezTo>
                    <a:pt x="31" y="19"/>
                    <a:pt x="30" y="18"/>
                    <a:pt x="29" y="16"/>
                  </a:cubicBezTo>
                  <a:cubicBezTo>
                    <a:pt x="26" y="14"/>
                    <a:pt x="23" y="12"/>
                    <a:pt x="20" y="10"/>
                  </a:cubicBezTo>
                  <a:cubicBezTo>
                    <a:pt x="17" y="8"/>
                    <a:pt x="14" y="7"/>
                    <a:pt x="12" y="5"/>
                  </a:cubicBezTo>
                  <a:cubicBezTo>
                    <a:pt x="9" y="4"/>
                    <a:pt x="7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6" y="1"/>
                  </a:cubicBezTo>
                  <a:cubicBezTo>
                    <a:pt x="8" y="1"/>
                    <a:pt x="10" y="1"/>
                    <a:pt x="13" y="2"/>
                  </a:cubicBezTo>
                  <a:cubicBezTo>
                    <a:pt x="16" y="3"/>
                    <a:pt x="19" y="3"/>
                    <a:pt x="23" y="5"/>
                  </a:cubicBezTo>
                  <a:cubicBezTo>
                    <a:pt x="26" y="6"/>
                    <a:pt x="30" y="7"/>
                    <a:pt x="33" y="9"/>
                  </a:cubicBezTo>
                  <a:cubicBezTo>
                    <a:pt x="35" y="10"/>
                    <a:pt x="37" y="11"/>
                    <a:pt x="39" y="12"/>
                  </a:cubicBezTo>
                  <a:cubicBezTo>
                    <a:pt x="41" y="13"/>
                    <a:pt x="43" y="15"/>
                    <a:pt x="45" y="16"/>
                  </a:cubicBezTo>
                  <a:cubicBezTo>
                    <a:pt x="49" y="19"/>
                    <a:pt x="52" y="22"/>
                    <a:pt x="56" y="25"/>
                  </a:cubicBezTo>
                  <a:cubicBezTo>
                    <a:pt x="60" y="28"/>
                    <a:pt x="63" y="32"/>
                    <a:pt x="67" y="36"/>
                  </a:cubicBezTo>
                  <a:cubicBezTo>
                    <a:pt x="73" y="43"/>
                    <a:pt x="79" y="52"/>
                    <a:pt x="83" y="60"/>
                  </a:cubicBezTo>
                  <a:cubicBezTo>
                    <a:pt x="88" y="68"/>
                    <a:pt x="92" y="76"/>
                    <a:pt x="94" y="83"/>
                  </a:cubicBezTo>
                  <a:cubicBezTo>
                    <a:pt x="97" y="90"/>
                    <a:pt x="99" y="97"/>
                    <a:pt x="100" y="101"/>
                  </a:cubicBezTo>
                  <a:cubicBezTo>
                    <a:pt x="100" y="103"/>
                    <a:pt x="101" y="105"/>
                    <a:pt x="101" y="106"/>
                  </a:cubicBezTo>
                  <a:cubicBezTo>
                    <a:pt x="101" y="108"/>
                    <a:pt x="102" y="108"/>
                    <a:pt x="102" y="108"/>
                  </a:cubicBezTo>
                  <a:lnTo>
                    <a:pt x="64" y="11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36" name="Freeform 228"/>
            <p:cNvSpPr>
              <a:spLocks/>
            </p:cNvSpPr>
            <p:nvPr/>
          </p:nvSpPr>
          <p:spPr bwMode="auto">
            <a:xfrm>
              <a:off x="8783639" y="6223001"/>
              <a:ext cx="158750" cy="468313"/>
            </a:xfrm>
            <a:custGeom>
              <a:avLst/>
              <a:gdLst>
                <a:gd name="T0" fmla="*/ 0 w 38"/>
                <a:gd name="T1" fmla="*/ 2147483646 h 106"/>
                <a:gd name="T2" fmla="*/ 0 w 38"/>
                <a:gd name="T3" fmla="*/ 2147483646 h 106"/>
                <a:gd name="T4" fmla="*/ 2147483646 w 38"/>
                <a:gd name="T5" fmla="*/ 2147483646 h 106"/>
                <a:gd name="T6" fmla="*/ 2147483646 w 38"/>
                <a:gd name="T7" fmla="*/ 2147483646 h 106"/>
                <a:gd name="T8" fmla="*/ 2147483646 w 38"/>
                <a:gd name="T9" fmla="*/ 2147483646 h 106"/>
                <a:gd name="T10" fmla="*/ 2147483646 w 38"/>
                <a:gd name="T11" fmla="*/ 2147483646 h 106"/>
                <a:gd name="T12" fmla="*/ 2147483646 w 38"/>
                <a:gd name="T13" fmla="*/ 2147483646 h 106"/>
                <a:gd name="T14" fmla="*/ 2147483646 w 38"/>
                <a:gd name="T15" fmla="*/ 2147483646 h 106"/>
                <a:gd name="T16" fmla="*/ 2147483646 w 38"/>
                <a:gd name="T17" fmla="*/ 2147483646 h 106"/>
                <a:gd name="T18" fmla="*/ 2147483646 w 38"/>
                <a:gd name="T19" fmla="*/ 2147483646 h 106"/>
                <a:gd name="T20" fmla="*/ 2147483646 w 38"/>
                <a:gd name="T21" fmla="*/ 0 h 106"/>
                <a:gd name="T22" fmla="*/ 2147483646 w 38"/>
                <a:gd name="T23" fmla="*/ 2147483646 h 106"/>
                <a:gd name="T24" fmla="*/ 2147483646 w 38"/>
                <a:gd name="T25" fmla="*/ 2147483646 h 106"/>
                <a:gd name="T26" fmla="*/ 2147483646 w 38"/>
                <a:gd name="T27" fmla="*/ 2147483646 h 106"/>
                <a:gd name="T28" fmla="*/ 2147483646 w 38"/>
                <a:gd name="T29" fmla="*/ 2147483646 h 106"/>
                <a:gd name="T30" fmla="*/ 2147483646 w 38"/>
                <a:gd name="T31" fmla="*/ 2147483646 h 106"/>
                <a:gd name="T32" fmla="*/ 2147483646 w 38"/>
                <a:gd name="T33" fmla="*/ 2147483646 h 106"/>
                <a:gd name="T34" fmla="*/ 2147483646 w 38"/>
                <a:gd name="T35" fmla="*/ 2147483646 h 106"/>
                <a:gd name="T36" fmla="*/ 2147483646 w 38"/>
                <a:gd name="T37" fmla="*/ 2147483646 h 106"/>
                <a:gd name="T38" fmla="*/ 2147483646 w 38"/>
                <a:gd name="T39" fmla="*/ 2147483646 h 106"/>
                <a:gd name="T40" fmla="*/ 2147483646 w 38"/>
                <a:gd name="T41" fmla="*/ 2147483646 h 106"/>
                <a:gd name="T42" fmla="*/ 0 w 38"/>
                <a:gd name="T43" fmla="*/ 2147483646 h 10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6"/>
                <a:gd name="T68" fmla="*/ 38 w 38"/>
                <a:gd name="T69" fmla="*/ 106 h 10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6">
                  <a:moveTo>
                    <a:pt x="0" y="106"/>
                  </a:moveTo>
                  <a:cubicBezTo>
                    <a:pt x="0" y="106"/>
                    <a:pt x="0" y="105"/>
                    <a:pt x="0" y="105"/>
                  </a:cubicBezTo>
                  <a:cubicBezTo>
                    <a:pt x="1" y="104"/>
                    <a:pt x="1" y="102"/>
                    <a:pt x="1" y="101"/>
                  </a:cubicBezTo>
                  <a:cubicBezTo>
                    <a:pt x="1" y="98"/>
                    <a:pt x="1" y="93"/>
                    <a:pt x="2" y="88"/>
                  </a:cubicBezTo>
                  <a:cubicBezTo>
                    <a:pt x="3" y="77"/>
                    <a:pt x="5" y="63"/>
                    <a:pt x="9" y="50"/>
                  </a:cubicBezTo>
                  <a:cubicBezTo>
                    <a:pt x="10" y="43"/>
                    <a:pt x="12" y="36"/>
                    <a:pt x="15" y="30"/>
                  </a:cubicBezTo>
                  <a:cubicBezTo>
                    <a:pt x="17" y="23"/>
                    <a:pt x="20" y="18"/>
                    <a:pt x="23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2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5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8"/>
                    <a:pt x="27" y="45"/>
                    <a:pt x="27" y="51"/>
                  </a:cubicBezTo>
                  <a:cubicBezTo>
                    <a:pt x="29" y="64"/>
                    <a:pt x="31" y="77"/>
                    <a:pt x="33" y="86"/>
                  </a:cubicBezTo>
                  <a:cubicBezTo>
                    <a:pt x="35" y="91"/>
                    <a:pt x="36" y="95"/>
                    <a:pt x="36" y="98"/>
                  </a:cubicBezTo>
                  <a:cubicBezTo>
                    <a:pt x="37" y="99"/>
                    <a:pt x="37" y="100"/>
                    <a:pt x="37" y="101"/>
                  </a:cubicBezTo>
                  <a:cubicBezTo>
                    <a:pt x="37" y="101"/>
                    <a:pt x="38" y="102"/>
                    <a:pt x="38" y="102"/>
                  </a:cubicBezTo>
                  <a:lnTo>
                    <a:pt x="0" y="106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37" name="Freeform 229"/>
            <p:cNvSpPr>
              <a:spLocks/>
            </p:cNvSpPr>
            <p:nvPr/>
          </p:nvSpPr>
          <p:spPr bwMode="auto">
            <a:xfrm>
              <a:off x="8659814" y="5834064"/>
              <a:ext cx="528638" cy="561975"/>
            </a:xfrm>
            <a:custGeom>
              <a:avLst/>
              <a:gdLst>
                <a:gd name="T0" fmla="*/ 2147483646 w 127"/>
                <a:gd name="T1" fmla="*/ 2147483646 h 127"/>
                <a:gd name="T2" fmla="*/ 2147483646 w 127"/>
                <a:gd name="T3" fmla="*/ 2147483646 h 127"/>
                <a:gd name="T4" fmla="*/ 2147483646 w 127"/>
                <a:gd name="T5" fmla="*/ 2147483646 h 127"/>
                <a:gd name="T6" fmla="*/ 2147483646 w 127"/>
                <a:gd name="T7" fmla="*/ 2147483646 h 127"/>
                <a:gd name="T8" fmla="*/ 2147483646 w 127"/>
                <a:gd name="T9" fmla="*/ 0 h 127"/>
                <a:gd name="T10" fmla="*/ 2147483646 w 127"/>
                <a:gd name="T11" fmla="*/ 2147483646 h 127"/>
                <a:gd name="T12" fmla="*/ 2147483646 w 127"/>
                <a:gd name="T13" fmla="*/ 2147483646 h 127"/>
                <a:gd name="T14" fmla="*/ 2147483646 w 127"/>
                <a:gd name="T15" fmla="*/ 2147483646 h 127"/>
                <a:gd name="T16" fmla="*/ 0 w 127"/>
                <a:gd name="T17" fmla="*/ 2147483646 h 127"/>
                <a:gd name="T18" fmla="*/ 2147483646 w 127"/>
                <a:gd name="T19" fmla="*/ 2147483646 h 127"/>
                <a:gd name="T20" fmla="*/ 2147483646 w 127"/>
                <a:gd name="T21" fmla="*/ 2147483646 h 127"/>
                <a:gd name="T22" fmla="*/ 2147483646 w 127"/>
                <a:gd name="T23" fmla="*/ 2147483646 h 127"/>
                <a:gd name="T24" fmla="*/ 2147483646 w 127"/>
                <a:gd name="T25" fmla="*/ 2147483646 h 127"/>
                <a:gd name="T26" fmla="*/ 2147483646 w 127"/>
                <a:gd name="T27" fmla="*/ 2147483646 h 127"/>
                <a:gd name="T28" fmla="*/ 2147483646 w 127"/>
                <a:gd name="T29" fmla="*/ 2147483646 h 127"/>
                <a:gd name="T30" fmla="*/ 2147483646 w 127"/>
                <a:gd name="T31" fmla="*/ 2147483646 h 127"/>
                <a:gd name="T32" fmla="*/ 2147483646 w 127"/>
                <a:gd name="T33" fmla="*/ 2147483646 h 12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7"/>
                <a:gd name="T52" fmla="*/ 0 h 127"/>
                <a:gd name="T53" fmla="*/ 127 w 127"/>
                <a:gd name="T54" fmla="*/ 127 h 12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7" h="127">
                  <a:moveTo>
                    <a:pt x="127" y="60"/>
                  </a:moveTo>
                  <a:cubicBezTo>
                    <a:pt x="114" y="50"/>
                    <a:pt x="104" y="47"/>
                    <a:pt x="94" y="47"/>
                  </a:cubicBezTo>
                  <a:cubicBezTo>
                    <a:pt x="107" y="33"/>
                    <a:pt x="106" y="16"/>
                    <a:pt x="106" y="16"/>
                  </a:cubicBezTo>
                  <a:cubicBezTo>
                    <a:pt x="90" y="18"/>
                    <a:pt x="80" y="23"/>
                    <a:pt x="74" y="30"/>
                  </a:cubicBezTo>
                  <a:cubicBezTo>
                    <a:pt x="73" y="11"/>
                    <a:pt x="60" y="0"/>
                    <a:pt x="60" y="0"/>
                  </a:cubicBezTo>
                  <a:cubicBezTo>
                    <a:pt x="50" y="12"/>
                    <a:pt x="47" y="23"/>
                    <a:pt x="47" y="32"/>
                  </a:cubicBezTo>
                  <a:cubicBezTo>
                    <a:pt x="33" y="20"/>
                    <a:pt x="16" y="21"/>
                    <a:pt x="16" y="21"/>
                  </a:cubicBezTo>
                  <a:cubicBezTo>
                    <a:pt x="18" y="37"/>
                    <a:pt x="23" y="46"/>
                    <a:pt x="30" y="53"/>
                  </a:cubicBezTo>
                  <a:cubicBezTo>
                    <a:pt x="11" y="54"/>
                    <a:pt x="0" y="67"/>
                    <a:pt x="0" y="67"/>
                  </a:cubicBezTo>
                  <a:cubicBezTo>
                    <a:pt x="12" y="77"/>
                    <a:pt x="23" y="80"/>
                    <a:pt x="32" y="80"/>
                  </a:cubicBezTo>
                  <a:cubicBezTo>
                    <a:pt x="20" y="93"/>
                    <a:pt x="21" y="110"/>
                    <a:pt x="21" y="110"/>
                  </a:cubicBezTo>
                  <a:cubicBezTo>
                    <a:pt x="36" y="109"/>
                    <a:pt x="46" y="103"/>
                    <a:pt x="53" y="97"/>
                  </a:cubicBezTo>
                  <a:cubicBezTo>
                    <a:pt x="54" y="115"/>
                    <a:pt x="66" y="127"/>
                    <a:pt x="66" y="127"/>
                  </a:cubicBezTo>
                  <a:cubicBezTo>
                    <a:pt x="76" y="115"/>
                    <a:pt x="80" y="104"/>
                    <a:pt x="80" y="94"/>
                  </a:cubicBezTo>
                  <a:cubicBezTo>
                    <a:pt x="93" y="107"/>
                    <a:pt x="110" y="106"/>
                    <a:pt x="110" y="106"/>
                  </a:cubicBezTo>
                  <a:cubicBezTo>
                    <a:pt x="109" y="90"/>
                    <a:pt x="103" y="80"/>
                    <a:pt x="97" y="74"/>
                  </a:cubicBezTo>
                  <a:cubicBezTo>
                    <a:pt x="115" y="73"/>
                    <a:pt x="127" y="60"/>
                    <a:pt x="127" y="60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38" name="Oval 230"/>
            <p:cNvSpPr>
              <a:spLocks noChangeArrowheads="1"/>
            </p:cNvSpPr>
            <p:nvPr/>
          </p:nvSpPr>
          <p:spPr bwMode="auto">
            <a:xfrm>
              <a:off x="8829676" y="6015039"/>
              <a:ext cx="184150" cy="1952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39" name="Oval 231"/>
            <p:cNvSpPr>
              <a:spLocks noChangeArrowheads="1"/>
            </p:cNvSpPr>
            <p:nvPr/>
          </p:nvSpPr>
          <p:spPr bwMode="auto">
            <a:xfrm>
              <a:off x="8863014" y="6051551"/>
              <a:ext cx="120650" cy="12700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40" name="Freeform 232"/>
            <p:cNvSpPr>
              <a:spLocks/>
            </p:cNvSpPr>
            <p:nvPr/>
          </p:nvSpPr>
          <p:spPr bwMode="auto">
            <a:xfrm>
              <a:off x="5057776" y="6396039"/>
              <a:ext cx="300038" cy="300038"/>
            </a:xfrm>
            <a:custGeom>
              <a:avLst/>
              <a:gdLst>
                <a:gd name="T0" fmla="*/ 0 w 72"/>
                <a:gd name="T1" fmla="*/ 2147483646 h 68"/>
                <a:gd name="T2" fmla="*/ 2147483646 w 72"/>
                <a:gd name="T3" fmla="*/ 2147483646 h 68"/>
                <a:gd name="T4" fmla="*/ 2147483646 w 72"/>
                <a:gd name="T5" fmla="*/ 2147483646 h 68"/>
                <a:gd name="T6" fmla="*/ 2147483646 w 72"/>
                <a:gd name="T7" fmla="*/ 2147483646 h 68"/>
                <a:gd name="T8" fmla="*/ 2147483646 w 72"/>
                <a:gd name="T9" fmla="*/ 2147483646 h 68"/>
                <a:gd name="T10" fmla="*/ 2147483646 w 72"/>
                <a:gd name="T11" fmla="*/ 2147483646 h 68"/>
                <a:gd name="T12" fmla="*/ 2147483646 w 72"/>
                <a:gd name="T13" fmla="*/ 2147483646 h 68"/>
                <a:gd name="T14" fmla="*/ 2147483646 w 72"/>
                <a:gd name="T15" fmla="*/ 2147483646 h 68"/>
                <a:gd name="T16" fmla="*/ 2147483646 w 72"/>
                <a:gd name="T17" fmla="*/ 2147483646 h 68"/>
                <a:gd name="T18" fmla="*/ 2147483646 w 72"/>
                <a:gd name="T19" fmla="*/ 2147483646 h 68"/>
                <a:gd name="T20" fmla="*/ 2147483646 w 72"/>
                <a:gd name="T21" fmla="*/ 2147483646 h 68"/>
                <a:gd name="T22" fmla="*/ 2147483646 w 72"/>
                <a:gd name="T23" fmla="*/ 2147483646 h 68"/>
                <a:gd name="T24" fmla="*/ 2147483646 w 72"/>
                <a:gd name="T25" fmla="*/ 2147483646 h 68"/>
                <a:gd name="T26" fmla="*/ 2147483646 w 72"/>
                <a:gd name="T27" fmla="*/ 2147483646 h 68"/>
                <a:gd name="T28" fmla="*/ 2147483646 w 72"/>
                <a:gd name="T29" fmla="*/ 2147483646 h 68"/>
                <a:gd name="T30" fmla="*/ 2147483646 w 72"/>
                <a:gd name="T31" fmla="*/ 0 h 68"/>
                <a:gd name="T32" fmla="*/ 2147483646 w 72"/>
                <a:gd name="T33" fmla="*/ 0 h 68"/>
                <a:gd name="T34" fmla="*/ 2147483646 w 72"/>
                <a:gd name="T35" fmla="*/ 2147483646 h 68"/>
                <a:gd name="T36" fmla="*/ 2147483646 w 72"/>
                <a:gd name="T37" fmla="*/ 2147483646 h 68"/>
                <a:gd name="T38" fmla="*/ 2147483646 w 72"/>
                <a:gd name="T39" fmla="*/ 2147483646 h 68"/>
                <a:gd name="T40" fmla="*/ 2147483646 w 72"/>
                <a:gd name="T41" fmla="*/ 2147483646 h 68"/>
                <a:gd name="T42" fmla="*/ 2147483646 w 72"/>
                <a:gd name="T43" fmla="*/ 2147483646 h 68"/>
                <a:gd name="T44" fmla="*/ 2147483646 w 72"/>
                <a:gd name="T45" fmla="*/ 2147483646 h 68"/>
                <a:gd name="T46" fmla="*/ 2147483646 w 72"/>
                <a:gd name="T47" fmla="*/ 2147483646 h 68"/>
                <a:gd name="T48" fmla="*/ 2147483646 w 72"/>
                <a:gd name="T49" fmla="*/ 2147483646 h 68"/>
                <a:gd name="T50" fmla="*/ 2147483646 w 72"/>
                <a:gd name="T51" fmla="*/ 2147483646 h 68"/>
                <a:gd name="T52" fmla="*/ 2147483646 w 72"/>
                <a:gd name="T53" fmla="*/ 2147483646 h 68"/>
                <a:gd name="T54" fmla="*/ 2147483646 w 72"/>
                <a:gd name="T55" fmla="*/ 2147483646 h 68"/>
                <a:gd name="T56" fmla="*/ 2147483646 w 72"/>
                <a:gd name="T57" fmla="*/ 2147483646 h 68"/>
                <a:gd name="T58" fmla="*/ 2147483646 w 72"/>
                <a:gd name="T59" fmla="*/ 2147483646 h 68"/>
                <a:gd name="T60" fmla="*/ 2147483646 w 72"/>
                <a:gd name="T61" fmla="*/ 2147483646 h 68"/>
                <a:gd name="T62" fmla="*/ 2147483646 w 72"/>
                <a:gd name="T63" fmla="*/ 2147483646 h 68"/>
                <a:gd name="T64" fmla="*/ 2147483646 w 72"/>
                <a:gd name="T65" fmla="*/ 2147483646 h 68"/>
                <a:gd name="T66" fmla="*/ 0 w 72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"/>
                <a:gd name="T103" fmla="*/ 0 h 68"/>
                <a:gd name="T104" fmla="*/ 72 w 72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" h="68">
                  <a:moveTo>
                    <a:pt x="0" y="61"/>
                  </a:moveTo>
                  <a:cubicBezTo>
                    <a:pt x="0" y="61"/>
                    <a:pt x="1" y="60"/>
                    <a:pt x="2" y="57"/>
                  </a:cubicBezTo>
                  <a:cubicBezTo>
                    <a:pt x="2" y="57"/>
                    <a:pt x="3" y="56"/>
                    <a:pt x="3" y="55"/>
                  </a:cubicBezTo>
                  <a:cubicBezTo>
                    <a:pt x="3" y="54"/>
                    <a:pt x="4" y="54"/>
                    <a:pt x="4" y="53"/>
                  </a:cubicBezTo>
                  <a:cubicBezTo>
                    <a:pt x="5" y="51"/>
                    <a:pt x="6" y="49"/>
                    <a:pt x="7" y="47"/>
                  </a:cubicBezTo>
                  <a:cubicBezTo>
                    <a:pt x="8" y="45"/>
                    <a:pt x="10" y="42"/>
                    <a:pt x="11" y="40"/>
                  </a:cubicBezTo>
                  <a:cubicBezTo>
                    <a:pt x="12" y="38"/>
                    <a:pt x="14" y="35"/>
                    <a:pt x="16" y="33"/>
                  </a:cubicBezTo>
                  <a:cubicBezTo>
                    <a:pt x="18" y="31"/>
                    <a:pt x="20" y="28"/>
                    <a:pt x="22" y="26"/>
                  </a:cubicBezTo>
                  <a:cubicBezTo>
                    <a:pt x="24" y="23"/>
                    <a:pt x="26" y="21"/>
                    <a:pt x="28" y="19"/>
                  </a:cubicBezTo>
                  <a:cubicBezTo>
                    <a:pt x="31" y="17"/>
                    <a:pt x="33" y="15"/>
                    <a:pt x="36" y="13"/>
                  </a:cubicBezTo>
                  <a:cubicBezTo>
                    <a:pt x="38" y="11"/>
                    <a:pt x="41" y="10"/>
                    <a:pt x="43" y="8"/>
                  </a:cubicBezTo>
                  <a:cubicBezTo>
                    <a:pt x="46" y="7"/>
                    <a:pt x="48" y="6"/>
                    <a:pt x="51" y="5"/>
                  </a:cubicBezTo>
                  <a:cubicBezTo>
                    <a:pt x="52" y="4"/>
                    <a:pt x="53" y="4"/>
                    <a:pt x="54" y="3"/>
                  </a:cubicBezTo>
                  <a:cubicBezTo>
                    <a:pt x="55" y="3"/>
                    <a:pt x="56" y="3"/>
                    <a:pt x="57" y="2"/>
                  </a:cubicBezTo>
                  <a:cubicBezTo>
                    <a:pt x="60" y="2"/>
                    <a:pt x="62" y="1"/>
                    <a:pt x="63" y="1"/>
                  </a:cubicBezTo>
                  <a:cubicBezTo>
                    <a:pt x="65" y="1"/>
                    <a:pt x="67" y="0"/>
                    <a:pt x="68" y="0"/>
                  </a:cubicBezTo>
                  <a:cubicBezTo>
                    <a:pt x="70" y="0"/>
                    <a:pt x="72" y="0"/>
                    <a:pt x="72" y="0"/>
                  </a:cubicBezTo>
                  <a:cubicBezTo>
                    <a:pt x="72" y="0"/>
                    <a:pt x="71" y="0"/>
                    <a:pt x="68" y="1"/>
                  </a:cubicBezTo>
                  <a:cubicBezTo>
                    <a:pt x="67" y="2"/>
                    <a:pt x="66" y="2"/>
                    <a:pt x="64" y="3"/>
                  </a:cubicBezTo>
                  <a:cubicBezTo>
                    <a:pt x="63" y="4"/>
                    <a:pt x="61" y="5"/>
                    <a:pt x="59" y="6"/>
                  </a:cubicBezTo>
                  <a:cubicBezTo>
                    <a:pt x="58" y="7"/>
                    <a:pt x="57" y="7"/>
                    <a:pt x="57" y="8"/>
                  </a:cubicBezTo>
                  <a:cubicBezTo>
                    <a:pt x="56" y="9"/>
                    <a:pt x="55" y="10"/>
                    <a:pt x="54" y="10"/>
                  </a:cubicBezTo>
                  <a:cubicBezTo>
                    <a:pt x="52" y="12"/>
                    <a:pt x="50" y="14"/>
                    <a:pt x="48" y="15"/>
                  </a:cubicBezTo>
                  <a:cubicBezTo>
                    <a:pt x="47" y="17"/>
                    <a:pt x="45" y="19"/>
                    <a:pt x="43" y="21"/>
                  </a:cubicBezTo>
                  <a:cubicBezTo>
                    <a:pt x="42" y="23"/>
                    <a:pt x="40" y="26"/>
                    <a:pt x="39" y="28"/>
                  </a:cubicBezTo>
                  <a:cubicBezTo>
                    <a:pt x="38" y="30"/>
                    <a:pt x="36" y="32"/>
                    <a:pt x="35" y="35"/>
                  </a:cubicBezTo>
                  <a:cubicBezTo>
                    <a:pt x="34" y="37"/>
                    <a:pt x="33" y="40"/>
                    <a:pt x="32" y="42"/>
                  </a:cubicBezTo>
                  <a:cubicBezTo>
                    <a:pt x="31" y="44"/>
                    <a:pt x="31" y="46"/>
                    <a:pt x="30" y="49"/>
                  </a:cubicBezTo>
                  <a:cubicBezTo>
                    <a:pt x="30" y="51"/>
                    <a:pt x="29" y="53"/>
                    <a:pt x="29" y="55"/>
                  </a:cubicBezTo>
                  <a:cubicBezTo>
                    <a:pt x="28" y="57"/>
                    <a:pt x="28" y="58"/>
                    <a:pt x="28" y="60"/>
                  </a:cubicBezTo>
                  <a:cubicBezTo>
                    <a:pt x="28" y="61"/>
                    <a:pt x="28" y="61"/>
                    <a:pt x="28" y="62"/>
                  </a:cubicBezTo>
                  <a:cubicBezTo>
                    <a:pt x="27" y="63"/>
                    <a:pt x="27" y="63"/>
                    <a:pt x="27" y="64"/>
                  </a:cubicBezTo>
                  <a:cubicBezTo>
                    <a:pt x="27" y="67"/>
                    <a:pt x="27" y="68"/>
                    <a:pt x="27" y="68"/>
                  </a:cubicBezTo>
                  <a:lnTo>
                    <a:pt x="0" y="6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41" name="Freeform 233"/>
            <p:cNvSpPr>
              <a:spLocks/>
            </p:cNvSpPr>
            <p:nvPr/>
          </p:nvSpPr>
          <p:spPr bwMode="auto">
            <a:xfrm>
              <a:off x="4878388" y="6396039"/>
              <a:ext cx="295275" cy="300038"/>
            </a:xfrm>
            <a:custGeom>
              <a:avLst/>
              <a:gdLst>
                <a:gd name="T0" fmla="*/ 2147483646 w 71"/>
                <a:gd name="T1" fmla="*/ 2147483646 h 68"/>
                <a:gd name="T2" fmla="*/ 2147483646 w 71"/>
                <a:gd name="T3" fmla="*/ 2147483646 h 68"/>
                <a:gd name="T4" fmla="*/ 2147483646 w 71"/>
                <a:gd name="T5" fmla="*/ 2147483646 h 68"/>
                <a:gd name="T6" fmla="*/ 2147483646 w 71"/>
                <a:gd name="T7" fmla="*/ 2147483646 h 68"/>
                <a:gd name="T8" fmla="*/ 2147483646 w 71"/>
                <a:gd name="T9" fmla="*/ 2147483646 h 68"/>
                <a:gd name="T10" fmla="*/ 2147483646 w 71"/>
                <a:gd name="T11" fmla="*/ 2147483646 h 68"/>
                <a:gd name="T12" fmla="*/ 2147483646 w 71"/>
                <a:gd name="T13" fmla="*/ 2147483646 h 68"/>
                <a:gd name="T14" fmla="*/ 2147483646 w 71"/>
                <a:gd name="T15" fmla="*/ 2147483646 h 68"/>
                <a:gd name="T16" fmla="*/ 2147483646 w 71"/>
                <a:gd name="T17" fmla="*/ 2147483646 h 68"/>
                <a:gd name="T18" fmla="*/ 2147483646 w 71"/>
                <a:gd name="T19" fmla="*/ 2147483646 h 68"/>
                <a:gd name="T20" fmla="*/ 2147483646 w 71"/>
                <a:gd name="T21" fmla="*/ 2147483646 h 68"/>
                <a:gd name="T22" fmla="*/ 2147483646 w 71"/>
                <a:gd name="T23" fmla="*/ 2147483646 h 68"/>
                <a:gd name="T24" fmla="*/ 2147483646 w 71"/>
                <a:gd name="T25" fmla="*/ 2147483646 h 68"/>
                <a:gd name="T26" fmla="*/ 2147483646 w 71"/>
                <a:gd name="T27" fmla="*/ 2147483646 h 68"/>
                <a:gd name="T28" fmla="*/ 2147483646 w 71"/>
                <a:gd name="T29" fmla="*/ 2147483646 h 68"/>
                <a:gd name="T30" fmla="*/ 2147483646 w 71"/>
                <a:gd name="T31" fmla="*/ 2147483646 h 68"/>
                <a:gd name="T32" fmla="*/ 0 w 71"/>
                <a:gd name="T33" fmla="*/ 0 h 68"/>
                <a:gd name="T34" fmla="*/ 2147483646 w 71"/>
                <a:gd name="T35" fmla="*/ 0 h 68"/>
                <a:gd name="T36" fmla="*/ 2147483646 w 71"/>
                <a:gd name="T37" fmla="*/ 2147483646 h 68"/>
                <a:gd name="T38" fmla="*/ 2147483646 w 71"/>
                <a:gd name="T39" fmla="*/ 2147483646 h 68"/>
                <a:gd name="T40" fmla="*/ 2147483646 w 71"/>
                <a:gd name="T41" fmla="*/ 2147483646 h 68"/>
                <a:gd name="T42" fmla="*/ 2147483646 w 71"/>
                <a:gd name="T43" fmla="*/ 2147483646 h 68"/>
                <a:gd name="T44" fmla="*/ 2147483646 w 71"/>
                <a:gd name="T45" fmla="*/ 2147483646 h 68"/>
                <a:gd name="T46" fmla="*/ 2147483646 w 71"/>
                <a:gd name="T47" fmla="*/ 2147483646 h 68"/>
                <a:gd name="T48" fmla="*/ 2147483646 w 71"/>
                <a:gd name="T49" fmla="*/ 2147483646 h 68"/>
                <a:gd name="T50" fmla="*/ 2147483646 w 71"/>
                <a:gd name="T51" fmla="*/ 2147483646 h 68"/>
                <a:gd name="T52" fmla="*/ 2147483646 w 71"/>
                <a:gd name="T53" fmla="*/ 2147483646 h 68"/>
                <a:gd name="T54" fmla="*/ 2147483646 w 71"/>
                <a:gd name="T55" fmla="*/ 2147483646 h 68"/>
                <a:gd name="T56" fmla="*/ 2147483646 w 71"/>
                <a:gd name="T57" fmla="*/ 2147483646 h 68"/>
                <a:gd name="T58" fmla="*/ 2147483646 w 71"/>
                <a:gd name="T59" fmla="*/ 2147483646 h 68"/>
                <a:gd name="T60" fmla="*/ 2147483646 w 71"/>
                <a:gd name="T61" fmla="*/ 2147483646 h 68"/>
                <a:gd name="T62" fmla="*/ 2147483646 w 71"/>
                <a:gd name="T63" fmla="*/ 2147483646 h 68"/>
                <a:gd name="T64" fmla="*/ 2147483646 w 71"/>
                <a:gd name="T65" fmla="*/ 2147483646 h 68"/>
                <a:gd name="T66" fmla="*/ 2147483646 w 71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1"/>
                <a:gd name="T103" fmla="*/ 0 h 68"/>
                <a:gd name="T104" fmla="*/ 71 w 71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1" h="68">
                  <a:moveTo>
                    <a:pt x="45" y="68"/>
                  </a:moveTo>
                  <a:cubicBezTo>
                    <a:pt x="45" y="68"/>
                    <a:pt x="45" y="67"/>
                    <a:pt x="44" y="64"/>
                  </a:cubicBezTo>
                  <a:cubicBezTo>
                    <a:pt x="44" y="63"/>
                    <a:pt x="44" y="63"/>
                    <a:pt x="44" y="62"/>
                  </a:cubicBezTo>
                  <a:cubicBezTo>
                    <a:pt x="44" y="61"/>
                    <a:pt x="44" y="61"/>
                    <a:pt x="44" y="60"/>
                  </a:cubicBezTo>
                  <a:cubicBezTo>
                    <a:pt x="44" y="58"/>
                    <a:pt x="43" y="57"/>
                    <a:pt x="43" y="55"/>
                  </a:cubicBezTo>
                  <a:cubicBezTo>
                    <a:pt x="43" y="53"/>
                    <a:pt x="42" y="51"/>
                    <a:pt x="42" y="49"/>
                  </a:cubicBezTo>
                  <a:cubicBezTo>
                    <a:pt x="41" y="46"/>
                    <a:pt x="40" y="44"/>
                    <a:pt x="39" y="42"/>
                  </a:cubicBezTo>
                  <a:cubicBezTo>
                    <a:pt x="39" y="40"/>
                    <a:pt x="38" y="37"/>
                    <a:pt x="37" y="35"/>
                  </a:cubicBezTo>
                  <a:cubicBezTo>
                    <a:pt x="35" y="32"/>
                    <a:pt x="34" y="30"/>
                    <a:pt x="33" y="28"/>
                  </a:cubicBezTo>
                  <a:cubicBezTo>
                    <a:pt x="31" y="26"/>
                    <a:pt x="30" y="23"/>
                    <a:pt x="28" y="21"/>
                  </a:cubicBezTo>
                  <a:cubicBezTo>
                    <a:pt x="27" y="19"/>
                    <a:pt x="25" y="17"/>
                    <a:pt x="23" y="15"/>
                  </a:cubicBezTo>
                  <a:cubicBezTo>
                    <a:pt x="21" y="14"/>
                    <a:pt x="20" y="12"/>
                    <a:pt x="18" y="10"/>
                  </a:cubicBezTo>
                  <a:cubicBezTo>
                    <a:pt x="17" y="10"/>
                    <a:pt x="16" y="9"/>
                    <a:pt x="15" y="8"/>
                  </a:cubicBezTo>
                  <a:cubicBezTo>
                    <a:pt x="14" y="7"/>
                    <a:pt x="13" y="7"/>
                    <a:pt x="12" y="6"/>
                  </a:cubicBezTo>
                  <a:cubicBezTo>
                    <a:pt x="11" y="5"/>
                    <a:pt x="9" y="4"/>
                    <a:pt x="7" y="3"/>
                  </a:cubicBezTo>
                  <a:cubicBezTo>
                    <a:pt x="6" y="2"/>
                    <a:pt x="5" y="2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4" y="0"/>
                  </a:cubicBezTo>
                  <a:cubicBezTo>
                    <a:pt x="5" y="0"/>
                    <a:pt x="7" y="1"/>
                    <a:pt x="8" y="1"/>
                  </a:cubicBezTo>
                  <a:cubicBezTo>
                    <a:pt x="10" y="1"/>
                    <a:pt x="12" y="2"/>
                    <a:pt x="14" y="2"/>
                  </a:cubicBezTo>
                  <a:cubicBezTo>
                    <a:pt x="15" y="3"/>
                    <a:pt x="16" y="3"/>
                    <a:pt x="18" y="3"/>
                  </a:cubicBezTo>
                  <a:cubicBezTo>
                    <a:pt x="19" y="4"/>
                    <a:pt x="20" y="4"/>
                    <a:pt x="21" y="5"/>
                  </a:cubicBezTo>
                  <a:cubicBezTo>
                    <a:pt x="24" y="6"/>
                    <a:pt x="26" y="7"/>
                    <a:pt x="29" y="8"/>
                  </a:cubicBezTo>
                  <a:cubicBezTo>
                    <a:pt x="31" y="10"/>
                    <a:pt x="34" y="11"/>
                    <a:pt x="36" y="13"/>
                  </a:cubicBezTo>
                  <a:cubicBezTo>
                    <a:pt x="39" y="15"/>
                    <a:pt x="41" y="17"/>
                    <a:pt x="43" y="19"/>
                  </a:cubicBezTo>
                  <a:cubicBezTo>
                    <a:pt x="46" y="21"/>
                    <a:pt x="48" y="23"/>
                    <a:pt x="50" y="26"/>
                  </a:cubicBezTo>
                  <a:cubicBezTo>
                    <a:pt x="52" y="28"/>
                    <a:pt x="54" y="31"/>
                    <a:pt x="56" y="33"/>
                  </a:cubicBezTo>
                  <a:cubicBezTo>
                    <a:pt x="57" y="35"/>
                    <a:pt x="59" y="38"/>
                    <a:pt x="61" y="40"/>
                  </a:cubicBezTo>
                  <a:cubicBezTo>
                    <a:pt x="62" y="42"/>
                    <a:pt x="63" y="45"/>
                    <a:pt x="64" y="47"/>
                  </a:cubicBezTo>
                  <a:cubicBezTo>
                    <a:pt x="66" y="49"/>
                    <a:pt x="67" y="51"/>
                    <a:pt x="68" y="53"/>
                  </a:cubicBezTo>
                  <a:cubicBezTo>
                    <a:pt x="68" y="54"/>
                    <a:pt x="68" y="54"/>
                    <a:pt x="69" y="55"/>
                  </a:cubicBezTo>
                  <a:cubicBezTo>
                    <a:pt x="69" y="56"/>
                    <a:pt x="69" y="57"/>
                    <a:pt x="70" y="57"/>
                  </a:cubicBezTo>
                  <a:cubicBezTo>
                    <a:pt x="71" y="60"/>
                    <a:pt x="71" y="61"/>
                    <a:pt x="71" y="61"/>
                  </a:cubicBezTo>
                  <a:lnTo>
                    <a:pt x="45" y="6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42" name="Freeform 234"/>
            <p:cNvSpPr>
              <a:spLocks/>
            </p:cNvSpPr>
            <p:nvPr/>
          </p:nvSpPr>
          <p:spPr bwMode="auto">
            <a:xfrm>
              <a:off x="5057776" y="6354764"/>
              <a:ext cx="111125" cy="344488"/>
            </a:xfrm>
            <a:custGeom>
              <a:avLst/>
              <a:gdLst>
                <a:gd name="T0" fmla="*/ 0 w 27"/>
                <a:gd name="T1" fmla="*/ 2147483646 h 78"/>
                <a:gd name="T2" fmla="*/ 0 w 27"/>
                <a:gd name="T3" fmla="*/ 2147483646 h 78"/>
                <a:gd name="T4" fmla="*/ 2147483646 w 27"/>
                <a:gd name="T5" fmla="*/ 2147483646 h 78"/>
                <a:gd name="T6" fmla="*/ 2147483646 w 27"/>
                <a:gd name="T7" fmla="*/ 2147483646 h 78"/>
                <a:gd name="T8" fmla="*/ 2147483646 w 27"/>
                <a:gd name="T9" fmla="*/ 2147483646 h 78"/>
                <a:gd name="T10" fmla="*/ 2147483646 w 27"/>
                <a:gd name="T11" fmla="*/ 2147483646 h 78"/>
                <a:gd name="T12" fmla="*/ 2147483646 w 27"/>
                <a:gd name="T13" fmla="*/ 2147483646 h 78"/>
                <a:gd name="T14" fmla="*/ 2147483646 w 27"/>
                <a:gd name="T15" fmla="*/ 2147483646 h 78"/>
                <a:gd name="T16" fmla="*/ 2147483646 w 27"/>
                <a:gd name="T17" fmla="*/ 2147483646 h 78"/>
                <a:gd name="T18" fmla="*/ 2147483646 w 27"/>
                <a:gd name="T19" fmla="*/ 0 h 78"/>
                <a:gd name="T20" fmla="*/ 2147483646 w 27"/>
                <a:gd name="T21" fmla="*/ 2147483646 h 78"/>
                <a:gd name="T22" fmla="*/ 2147483646 w 27"/>
                <a:gd name="T23" fmla="*/ 2147483646 h 78"/>
                <a:gd name="T24" fmla="*/ 2147483646 w 27"/>
                <a:gd name="T25" fmla="*/ 2147483646 h 78"/>
                <a:gd name="T26" fmla="*/ 2147483646 w 27"/>
                <a:gd name="T27" fmla="*/ 2147483646 h 78"/>
                <a:gd name="T28" fmla="*/ 2147483646 w 27"/>
                <a:gd name="T29" fmla="*/ 2147483646 h 78"/>
                <a:gd name="T30" fmla="*/ 2147483646 w 27"/>
                <a:gd name="T31" fmla="*/ 2147483646 h 78"/>
                <a:gd name="T32" fmla="*/ 2147483646 w 27"/>
                <a:gd name="T33" fmla="*/ 2147483646 h 78"/>
                <a:gd name="T34" fmla="*/ 2147483646 w 27"/>
                <a:gd name="T35" fmla="*/ 2147483646 h 78"/>
                <a:gd name="T36" fmla="*/ 2147483646 w 27"/>
                <a:gd name="T37" fmla="*/ 2147483646 h 78"/>
                <a:gd name="T38" fmla="*/ 0 w 27"/>
                <a:gd name="T39" fmla="*/ 2147483646 h 7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7"/>
                <a:gd name="T61" fmla="*/ 0 h 78"/>
                <a:gd name="T62" fmla="*/ 27 w 27"/>
                <a:gd name="T63" fmla="*/ 78 h 7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7" h="78">
                  <a:moveTo>
                    <a:pt x="0" y="78"/>
                  </a:moveTo>
                  <a:cubicBezTo>
                    <a:pt x="0" y="78"/>
                    <a:pt x="0" y="76"/>
                    <a:pt x="0" y="74"/>
                  </a:cubicBezTo>
                  <a:cubicBezTo>
                    <a:pt x="0" y="72"/>
                    <a:pt x="0" y="68"/>
                    <a:pt x="1" y="64"/>
                  </a:cubicBezTo>
                  <a:cubicBezTo>
                    <a:pt x="2" y="57"/>
                    <a:pt x="3" y="46"/>
                    <a:pt x="6" y="36"/>
                  </a:cubicBezTo>
                  <a:cubicBezTo>
                    <a:pt x="7" y="31"/>
                    <a:pt x="8" y="26"/>
                    <a:pt x="10" y="22"/>
                  </a:cubicBezTo>
                  <a:cubicBezTo>
                    <a:pt x="11" y="20"/>
                    <a:pt x="12" y="17"/>
                    <a:pt x="13" y="15"/>
                  </a:cubicBezTo>
                  <a:cubicBezTo>
                    <a:pt x="14" y="13"/>
                    <a:pt x="15" y="11"/>
                    <a:pt x="16" y="10"/>
                  </a:cubicBezTo>
                  <a:cubicBezTo>
                    <a:pt x="17" y="8"/>
                    <a:pt x="18" y="7"/>
                    <a:pt x="19" y="6"/>
                  </a:cubicBezTo>
                  <a:cubicBezTo>
                    <a:pt x="20" y="4"/>
                    <a:pt x="21" y="3"/>
                    <a:pt x="22" y="3"/>
                  </a:cubicBezTo>
                  <a:cubicBezTo>
                    <a:pt x="23" y="1"/>
                    <a:pt x="24" y="0"/>
                    <a:pt x="24" y="0"/>
                  </a:cubicBezTo>
                  <a:cubicBezTo>
                    <a:pt x="24" y="0"/>
                    <a:pt x="24" y="1"/>
                    <a:pt x="23" y="3"/>
                  </a:cubicBezTo>
                  <a:cubicBezTo>
                    <a:pt x="22" y="4"/>
                    <a:pt x="22" y="5"/>
                    <a:pt x="21" y="7"/>
                  </a:cubicBezTo>
                  <a:cubicBezTo>
                    <a:pt x="21" y="8"/>
                    <a:pt x="20" y="10"/>
                    <a:pt x="20" y="11"/>
                  </a:cubicBezTo>
                  <a:cubicBezTo>
                    <a:pt x="20" y="13"/>
                    <a:pt x="19" y="15"/>
                    <a:pt x="19" y="17"/>
                  </a:cubicBezTo>
                  <a:cubicBezTo>
                    <a:pt x="19" y="19"/>
                    <a:pt x="19" y="21"/>
                    <a:pt x="19" y="24"/>
                  </a:cubicBezTo>
                  <a:cubicBezTo>
                    <a:pt x="19" y="28"/>
                    <a:pt x="19" y="33"/>
                    <a:pt x="19" y="37"/>
                  </a:cubicBezTo>
                  <a:cubicBezTo>
                    <a:pt x="20" y="47"/>
                    <a:pt x="22" y="56"/>
                    <a:pt x="24" y="63"/>
                  </a:cubicBezTo>
                  <a:cubicBezTo>
                    <a:pt x="25" y="67"/>
                    <a:pt x="25" y="69"/>
                    <a:pt x="26" y="71"/>
                  </a:cubicBezTo>
                  <a:cubicBezTo>
                    <a:pt x="27" y="73"/>
                    <a:pt x="27" y="74"/>
                    <a:pt x="27" y="74"/>
                  </a:cubicBezTo>
                  <a:lnTo>
                    <a:pt x="0" y="7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43" name="Freeform 235"/>
            <p:cNvSpPr>
              <a:spLocks/>
            </p:cNvSpPr>
            <p:nvPr/>
          </p:nvSpPr>
          <p:spPr bwMode="auto">
            <a:xfrm>
              <a:off x="4965701" y="6073776"/>
              <a:ext cx="382588" cy="404813"/>
            </a:xfrm>
            <a:custGeom>
              <a:avLst/>
              <a:gdLst>
                <a:gd name="T0" fmla="*/ 2147483646 w 92"/>
                <a:gd name="T1" fmla="*/ 2147483646 h 92"/>
                <a:gd name="T2" fmla="*/ 2147483646 w 92"/>
                <a:gd name="T3" fmla="*/ 2147483646 h 92"/>
                <a:gd name="T4" fmla="*/ 2147483646 w 92"/>
                <a:gd name="T5" fmla="*/ 2147483646 h 92"/>
                <a:gd name="T6" fmla="*/ 2147483646 w 92"/>
                <a:gd name="T7" fmla="*/ 2147483646 h 92"/>
                <a:gd name="T8" fmla="*/ 2147483646 w 92"/>
                <a:gd name="T9" fmla="*/ 0 h 92"/>
                <a:gd name="T10" fmla="*/ 2147483646 w 92"/>
                <a:gd name="T11" fmla="*/ 2147483646 h 92"/>
                <a:gd name="T12" fmla="*/ 2147483646 w 92"/>
                <a:gd name="T13" fmla="*/ 2147483646 h 92"/>
                <a:gd name="T14" fmla="*/ 2147483646 w 92"/>
                <a:gd name="T15" fmla="*/ 2147483646 h 92"/>
                <a:gd name="T16" fmla="*/ 0 w 92"/>
                <a:gd name="T17" fmla="*/ 2147483646 h 92"/>
                <a:gd name="T18" fmla="*/ 2147483646 w 92"/>
                <a:gd name="T19" fmla="*/ 2147483646 h 92"/>
                <a:gd name="T20" fmla="*/ 2147483646 w 92"/>
                <a:gd name="T21" fmla="*/ 2147483646 h 92"/>
                <a:gd name="T22" fmla="*/ 2147483646 w 92"/>
                <a:gd name="T23" fmla="*/ 2147483646 h 92"/>
                <a:gd name="T24" fmla="*/ 2147483646 w 92"/>
                <a:gd name="T25" fmla="*/ 2147483646 h 92"/>
                <a:gd name="T26" fmla="*/ 2147483646 w 92"/>
                <a:gd name="T27" fmla="*/ 2147483646 h 92"/>
                <a:gd name="T28" fmla="*/ 2147483646 w 92"/>
                <a:gd name="T29" fmla="*/ 2147483646 h 92"/>
                <a:gd name="T30" fmla="*/ 2147483646 w 92"/>
                <a:gd name="T31" fmla="*/ 2147483646 h 92"/>
                <a:gd name="T32" fmla="*/ 2147483646 w 92"/>
                <a:gd name="T33" fmla="*/ 2147483646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"/>
                <a:gd name="T52" fmla="*/ 0 h 92"/>
                <a:gd name="T53" fmla="*/ 92 w 92"/>
                <a:gd name="T54" fmla="*/ 92 h 9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" h="92">
                  <a:moveTo>
                    <a:pt x="92" y="44"/>
                  </a:moveTo>
                  <a:cubicBezTo>
                    <a:pt x="83" y="36"/>
                    <a:pt x="75" y="34"/>
                    <a:pt x="69" y="34"/>
                  </a:cubicBezTo>
                  <a:cubicBezTo>
                    <a:pt x="77" y="24"/>
                    <a:pt x="77" y="12"/>
                    <a:pt x="77" y="12"/>
                  </a:cubicBezTo>
                  <a:cubicBezTo>
                    <a:pt x="65" y="13"/>
                    <a:pt x="58" y="17"/>
                    <a:pt x="53" y="22"/>
                  </a:cubicBezTo>
                  <a:cubicBezTo>
                    <a:pt x="53" y="8"/>
                    <a:pt x="43" y="0"/>
                    <a:pt x="43" y="0"/>
                  </a:cubicBezTo>
                  <a:cubicBezTo>
                    <a:pt x="36" y="9"/>
                    <a:pt x="34" y="17"/>
                    <a:pt x="34" y="23"/>
                  </a:cubicBezTo>
                  <a:cubicBezTo>
                    <a:pt x="24" y="15"/>
                    <a:pt x="11" y="15"/>
                    <a:pt x="11" y="15"/>
                  </a:cubicBezTo>
                  <a:cubicBezTo>
                    <a:pt x="13" y="27"/>
                    <a:pt x="16" y="34"/>
                    <a:pt x="21" y="38"/>
                  </a:cubicBezTo>
                  <a:cubicBezTo>
                    <a:pt x="8" y="39"/>
                    <a:pt x="0" y="48"/>
                    <a:pt x="0" y="48"/>
                  </a:cubicBezTo>
                  <a:cubicBezTo>
                    <a:pt x="8" y="56"/>
                    <a:pt x="16" y="58"/>
                    <a:pt x="23" y="58"/>
                  </a:cubicBezTo>
                  <a:cubicBezTo>
                    <a:pt x="14" y="68"/>
                    <a:pt x="15" y="80"/>
                    <a:pt x="15" y="80"/>
                  </a:cubicBezTo>
                  <a:cubicBezTo>
                    <a:pt x="26" y="79"/>
                    <a:pt x="33" y="75"/>
                    <a:pt x="38" y="71"/>
                  </a:cubicBezTo>
                  <a:cubicBezTo>
                    <a:pt x="39" y="84"/>
                    <a:pt x="48" y="92"/>
                    <a:pt x="48" y="92"/>
                  </a:cubicBezTo>
                  <a:cubicBezTo>
                    <a:pt x="55" y="84"/>
                    <a:pt x="58" y="76"/>
                    <a:pt x="58" y="69"/>
                  </a:cubicBezTo>
                  <a:cubicBezTo>
                    <a:pt x="68" y="78"/>
                    <a:pt x="80" y="77"/>
                    <a:pt x="80" y="77"/>
                  </a:cubicBezTo>
                  <a:cubicBezTo>
                    <a:pt x="79" y="66"/>
                    <a:pt x="75" y="58"/>
                    <a:pt x="70" y="54"/>
                  </a:cubicBezTo>
                  <a:cubicBezTo>
                    <a:pt x="84" y="53"/>
                    <a:pt x="92" y="44"/>
                    <a:pt x="92" y="44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44" name="Oval 236"/>
            <p:cNvSpPr>
              <a:spLocks noChangeArrowheads="1"/>
            </p:cNvSpPr>
            <p:nvPr/>
          </p:nvSpPr>
          <p:spPr bwMode="auto">
            <a:xfrm>
              <a:off x="5091113" y="6205539"/>
              <a:ext cx="133350" cy="1412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45" name="Oval 237"/>
            <p:cNvSpPr>
              <a:spLocks noChangeArrowheads="1"/>
            </p:cNvSpPr>
            <p:nvPr/>
          </p:nvSpPr>
          <p:spPr bwMode="auto">
            <a:xfrm>
              <a:off x="5111751" y="6232526"/>
              <a:ext cx="87313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46" name="Freeform 238"/>
            <p:cNvSpPr>
              <a:spLocks/>
            </p:cNvSpPr>
            <p:nvPr/>
          </p:nvSpPr>
          <p:spPr bwMode="auto">
            <a:xfrm>
              <a:off x="2243138" y="6188076"/>
              <a:ext cx="446088" cy="550863"/>
            </a:xfrm>
            <a:custGeom>
              <a:avLst/>
              <a:gdLst>
                <a:gd name="T0" fmla="*/ 0 w 107"/>
                <a:gd name="T1" fmla="*/ 2147483646 h 125"/>
                <a:gd name="T2" fmla="*/ 0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2147483646 w 107"/>
                <a:gd name="T25" fmla="*/ 2147483646 h 125"/>
                <a:gd name="T26" fmla="*/ 2147483646 w 107"/>
                <a:gd name="T27" fmla="*/ 2147483646 h 125"/>
                <a:gd name="T28" fmla="*/ 2147483646 w 107"/>
                <a:gd name="T29" fmla="*/ 0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0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0" y="123"/>
                  </a:moveTo>
                  <a:cubicBezTo>
                    <a:pt x="0" y="123"/>
                    <a:pt x="0" y="122"/>
                    <a:pt x="0" y="121"/>
                  </a:cubicBezTo>
                  <a:cubicBezTo>
                    <a:pt x="0" y="119"/>
                    <a:pt x="1" y="117"/>
                    <a:pt x="1" y="115"/>
                  </a:cubicBezTo>
                  <a:cubicBezTo>
                    <a:pt x="2" y="110"/>
                    <a:pt x="4" y="103"/>
                    <a:pt x="7" y="96"/>
                  </a:cubicBezTo>
                  <a:cubicBezTo>
                    <a:pt x="9" y="88"/>
                    <a:pt x="13" y="79"/>
                    <a:pt x="18" y="70"/>
                  </a:cubicBezTo>
                  <a:cubicBezTo>
                    <a:pt x="20" y="65"/>
                    <a:pt x="23" y="60"/>
                    <a:pt x="25" y="56"/>
                  </a:cubicBezTo>
                  <a:cubicBezTo>
                    <a:pt x="28" y="51"/>
                    <a:pt x="31" y="47"/>
                    <a:pt x="35" y="42"/>
                  </a:cubicBezTo>
                  <a:cubicBezTo>
                    <a:pt x="38" y="38"/>
                    <a:pt x="42" y="34"/>
                    <a:pt x="46" y="30"/>
                  </a:cubicBezTo>
                  <a:cubicBezTo>
                    <a:pt x="50" y="27"/>
                    <a:pt x="54" y="23"/>
                    <a:pt x="58" y="20"/>
                  </a:cubicBezTo>
                  <a:cubicBezTo>
                    <a:pt x="60" y="19"/>
                    <a:pt x="62" y="17"/>
                    <a:pt x="64" y="16"/>
                  </a:cubicBezTo>
                  <a:cubicBezTo>
                    <a:pt x="66" y="15"/>
                    <a:pt x="68" y="14"/>
                    <a:pt x="70" y="12"/>
                  </a:cubicBezTo>
                  <a:cubicBezTo>
                    <a:pt x="74" y="10"/>
                    <a:pt x="78" y="8"/>
                    <a:pt x="82" y="7"/>
                  </a:cubicBezTo>
                  <a:cubicBezTo>
                    <a:pt x="85" y="5"/>
                    <a:pt x="89" y="5"/>
                    <a:pt x="92" y="4"/>
                  </a:cubicBezTo>
                  <a:cubicBezTo>
                    <a:pt x="95" y="3"/>
                    <a:pt x="98" y="2"/>
                    <a:pt x="100" y="2"/>
                  </a:cubicBezTo>
                  <a:cubicBezTo>
                    <a:pt x="105" y="1"/>
                    <a:pt x="107" y="0"/>
                    <a:pt x="107" y="0"/>
                  </a:cubicBezTo>
                  <a:cubicBezTo>
                    <a:pt x="107" y="0"/>
                    <a:pt x="105" y="1"/>
                    <a:pt x="100" y="3"/>
                  </a:cubicBezTo>
                  <a:cubicBezTo>
                    <a:pt x="98" y="4"/>
                    <a:pt x="96" y="5"/>
                    <a:pt x="93" y="6"/>
                  </a:cubicBezTo>
                  <a:cubicBezTo>
                    <a:pt x="90" y="7"/>
                    <a:pt x="87" y="9"/>
                    <a:pt x="84" y="11"/>
                  </a:cubicBezTo>
                  <a:cubicBezTo>
                    <a:pt x="80" y="13"/>
                    <a:pt x="77" y="15"/>
                    <a:pt x="74" y="18"/>
                  </a:cubicBezTo>
                  <a:cubicBezTo>
                    <a:pt x="72" y="19"/>
                    <a:pt x="70" y="21"/>
                    <a:pt x="69" y="22"/>
                  </a:cubicBezTo>
                  <a:cubicBezTo>
                    <a:pt x="67" y="24"/>
                    <a:pt x="65" y="25"/>
                    <a:pt x="64" y="27"/>
                  </a:cubicBezTo>
                  <a:cubicBezTo>
                    <a:pt x="60" y="30"/>
                    <a:pt x="57" y="34"/>
                    <a:pt x="54" y="38"/>
                  </a:cubicBezTo>
                  <a:cubicBezTo>
                    <a:pt x="52" y="42"/>
                    <a:pt x="49" y="46"/>
                    <a:pt x="47" y="50"/>
                  </a:cubicBezTo>
                  <a:cubicBezTo>
                    <a:pt x="37" y="68"/>
                    <a:pt x="32" y="87"/>
                    <a:pt x="30" y="101"/>
                  </a:cubicBezTo>
                  <a:cubicBezTo>
                    <a:pt x="29" y="108"/>
                    <a:pt x="28" y="115"/>
                    <a:pt x="28" y="119"/>
                  </a:cubicBezTo>
                  <a:cubicBezTo>
                    <a:pt x="28" y="121"/>
                    <a:pt x="28" y="122"/>
                    <a:pt x="28" y="123"/>
                  </a:cubicBezTo>
                  <a:cubicBezTo>
                    <a:pt x="28" y="124"/>
                    <a:pt x="28" y="125"/>
                    <a:pt x="28" y="125"/>
                  </a:cubicBezTo>
                  <a:lnTo>
                    <a:pt x="0" y="123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47" name="Freeform 239"/>
            <p:cNvSpPr>
              <a:spLocks/>
            </p:cNvSpPr>
            <p:nvPr/>
          </p:nvSpPr>
          <p:spPr bwMode="auto">
            <a:xfrm>
              <a:off x="1955801" y="6188076"/>
              <a:ext cx="446088" cy="550863"/>
            </a:xfrm>
            <a:custGeom>
              <a:avLst/>
              <a:gdLst>
                <a:gd name="T0" fmla="*/ 2147483646 w 107"/>
                <a:gd name="T1" fmla="*/ 2147483646 h 125"/>
                <a:gd name="T2" fmla="*/ 2147483646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0 w 107"/>
                <a:gd name="T25" fmla="*/ 0 h 125"/>
                <a:gd name="T26" fmla="*/ 2147483646 w 107"/>
                <a:gd name="T27" fmla="*/ 2147483646 h 125"/>
                <a:gd name="T28" fmla="*/ 2147483646 w 107"/>
                <a:gd name="T29" fmla="*/ 2147483646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2147483646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79" y="125"/>
                  </a:moveTo>
                  <a:cubicBezTo>
                    <a:pt x="79" y="125"/>
                    <a:pt x="79" y="124"/>
                    <a:pt x="79" y="123"/>
                  </a:cubicBezTo>
                  <a:cubicBezTo>
                    <a:pt x="79" y="122"/>
                    <a:pt x="79" y="121"/>
                    <a:pt x="79" y="119"/>
                  </a:cubicBezTo>
                  <a:cubicBezTo>
                    <a:pt x="79" y="115"/>
                    <a:pt x="78" y="108"/>
                    <a:pt x="77" y="101"/>
                  </a:cubicBezTo>
                  <a:cubicBezTo>
                    <a:pt x="75" y="87"/>
                    <a:pt x="70" y="68"/>
                    <a:pt x="60" y="50"/>
                  </a:cubicBezTo>
                  <a:cubicBezTo>
                    <a:pt x="58" y="46"/>
                    <a:pt x="55" y="42"/>
                    <a:pt x="52" y="38"/>
                  </a:cubicBezTo>
                  <a:cubicBezTo>
                    <a:pt x="50" y="34"/>
                    <a:pt x="46" y="30"/>
                    <a:pt x="43" y="27"/>
                  </a:cubicBezTo>
                  <a:cubicBezTo>
                    <a:pt x="42" y="25"/>
                    <a:pt x="40" y="24"/>
                    <a:pt x="38" y="22"/>
                  </a:cubicBezTo>
                  <a:cubicBezTo>
                    <a:pt x="36" y="21"/>
                    <a:pt x="35" y="19"/>
                    <a:pt x="33" y="18"/>
                  </a:cubicBezTo>
                  <a:cubicBezTo>
                    <a:pt x="30" y="15"/>
                    <a:pt x="26" y="13"/>
                    <a:pt x="23" y="11"/>
                  </a:cubicBezTo>
                  <a:cubicBezTo>
                    <a:pt x="20" y="9"/>
                    <a:pt x="17" y="7"/>
                    <a:pt x="14" y="6"/>
                  </a:cubicBezTo>
                  <a:cubicBezTo>
                    <a:pt x="11" y="5"/>
                    <a:pt x="8" y="4"/>
                    <a:pt x="6" y="3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1"/>
                    <a:pt x="7" y="2"/>
                  </a:cubicBezTo>
                  <a:cubicBezTo>
                    <a:pt x="9" y="2"/>
                    <a:pt x="12" y="3"/>
                    <a:pt x="15" y="4"/>
                  </a:cubicBezTo>
                  <a:cubicBezTo>
                    <a:pt x="18" y="5"/>
                    <a:pt x="21" y="5"/>
                    <a:pt x="25" y="7"/>
                  </a:cubicBezTo>
                  <a:cubicBezTo>
                    <a:pt x="29" y="8"/>
                    <a:pt x="33" y="10"/>
                    <a:pt x="37" y="12"/>
                  </a:cubicBezTo>
                  <a:cubicBezTo>
                    <a:pt x="39" y="14"/>
                    <a:pt x="41" y="15"/>
                    <a:pt x="43" y="16"/>
                  </a:cubicBezTo>
                  <a:cubicBezTo>
                    <a:pt x="45" y="17"/>
                    <a:pt x="47" y="19"/>
                    <a:pt x="49" y="20"/>
                  </a:cubicBezTo>
                  <a:cubicBezTo>
                    <a:pt x="53" y="23"/>
                    <a:pt x="57" y="27"/>
                    <a:pt x="61" y="30"/>
                  </a:cubicBezTo>
                  <a:cubicBezTo>
                    <a:pt x="65" y="34"/>
                    <a:pt x="68" y="38"/>
                    <a:pt x="72" y="42"/>
                  </a:cubicBezTo>
                  <a:cubicBezTo>
                    <a:pt x="75" y="47"/>
                    <a:pt x="78" y="51"/>
                    <a:pt x="81" y="56"/>
                  </a:cubicBezTo>
                  <a:cubicBezTo>
                    <a:pt x="84" y="60"/>
                    <a:pt x="87" y="65"/>
                    <a:pt x="89" y="70"/>
                  </a:cubicBezTo>
                  <a:cubicBezTo>
                    <a:pt x="94" y="79"/>
                    <a:pt x="97" y="88"/>
                    <a:pt x="100" y="96"/>
                  </a:cubicBezTo>
                  <a:cubicBezTo>
                    <a:pt x="103" y="103"/>
                    <a:pt x="104" y="110"/>
                    <a:pt x="105" y="115"/>
                  </a:cubicBezTo>
                  <a:cubicBezTo>
                    <a:pt x="106" y="117"/>
                    <a:pt x="106" y="119"/>
                    <a:pt x="107" y="121"/>
                  </a:cubicBezTo>
                  <a:cubicBezTo>
                    <a:pt x="107" y="122"/>
                    <a:pt x="107" y="123"/>
                    <a:pt x="107" y="123"/>
                  </a:cubicBezTo>
                  <a:lnTo>
                    <a:pt x="79" y="12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48" name="Freeform 240"/>
            <p:cNvSpPr>
              <a:spLocks/>
            </p:cNvSpPr>
            <p:nvPr/>
          </p:nvSpPr>
          <p:spPr bwMode="auto">
            <a:xfrm>
              <a:off x="2263776" y="6430964"/>
              <a:ext cx="458788" cy="307975"/>
            </a:xfrm>
            <a:custGeom>
              <a:avLst/>
              <a:gdLst>
                <a:gd name="T0" fmla="*/ 0 w 110"/>
                <a:gd name="T1" fmla="*/ 2147483646 h 70"/>
                <a:gd name="T2" fmla="*/ 0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0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2147483646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2147483646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0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0" y="65"/>
                  </a:moveTo>
                  <a:cubicBezTo>
                    <a:pt x="0" y="65"/>
                    <a:pt x="0" y="64"/>
                    <a:pt x="0" y="63"/>
                  </a:cubicBezTo>
                  <a:cubicBezTo>
                    <a:pt x="1" y="62"/>
                    <a:pt x="1" y="62"/>
                    <a:pt x="1" y="61"/>
                  </a:cubicBezTo>
                  <a:cubicBezTo>
                    <a:pt x="1" y="60"/>
                    <a:pt x="2" y="59"/>
                    <a:pt x="2" y="58"/>
                  </a:cubicBezTo>
                  <a:cubicBezTo>
                    <a:pt x="3" y="56"/>
                    <a:pt x="4" y="54"/>
                    <a:pt x="5" y="51"/>
                  </a:cubicBezTo>
                  <a:cubicBezTo>
                    <a:pt x="6" y="49"/>
                    <a:pt x="8" y="46"/>
                    <a:pt x="10" y="43"/>
                  </a:cubicBezTo>
                  <a:cubicBezTo>
                    <a:pt x="11" y="40"/>
                    <a:pt x="14" y="37"/>
                    <a:pt x="16" y="34"/>
                  </a:cubicBezTo>
                  <a:cubicBezTo>
                    <a:pt x="19" y="31"/>
                    <a:pt x="21" y="28"/>
                    <a:pt x="24" y="26"/>
                  </a:cubicBezTo>
                  <a:cubicBezTo>
                    <a:pt x="26" y="24"/>
                    <a:pt x="27" y="23"/>
                    <a:pt x="29" y="21"/>
                  </a:cubicBezTo>
                  <a:cubicBezTo>
                    <a:pt x="31" y="20"/>
                    <a:pt x="32" y="19"/>
                    <a:pt x="34" y="17"/>
                  </a:cubicBezTo>
                  <a:cubicBezTo>
                    <a:pt x="36" y="16"/>
                    <a:pt x="38" y="15"/>
                    <a:pt x="40" y="14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9" y="9"/>
                    <a:pt x="53" y="7"/>
                    <a:pt x="57" y="6"/>
                  </a:cubicBezTo>
                  <a:cubicBezTo>
                    <a:pt x="61" y="5"/>
                    <a:pt x="65" y="4"/>
                    <a:pt x="69" y="3"/>
                  </a:cubicBezTo>
                  <a:cubicBezTo>
                    <a:pt x="73" y="2"/>
                    <a:pt x="76" y="2"/>
                    <a:pt x="80" y="1"/>
                  </a:cubicBezTo>
                  <a:cubicBezTo>
                    <a:pt x="83" y="1"/>
                    <a:pt x="87" y="1"/>
                    <a:pt x="90" y="1"/>
                  </a:cubicBezTo>
                  <a:cubicBezTo>
                    <a:pt x="91" y="1"/>
                    <a:pt x="93" y="0"/>
                    <a:pt x="94" y="0"/>
                  </a:cubicBezTo>
                  <a:cubicBezTo>
                    <a:pt x="95" y="0"/>
                    <a:pt x="97" y="1"/>
                    <a:pt x="98" y="1"/>
                  </a:cubicBezTo>
                  <a:cubicBezTo>
                    <a:pt x="100" y="1"/>
                    <a:pt x="102" y="1"/>
                    <a:pt x="104" y="1"/>
                  </a:cubicBezTo>
                  <a:cubicBezTo>
                    <a:pt x="108" y="1"/>
                    <a:pt x="110" y="1"/>
                    <a:pt x="110" y="1"/>
                  </a:cubicBezTo>
                  <a:cubicBezTo>
                    <a:pt x="110" y="1"/>
                    <a:pt x="108" y="2"/>
                    <a:pt x="104" y="2"/>
                  </a:cubicBezTo>
                  <a:cubicBezTo>
                    <a:pt x="103" y="2"/>
                    <a:pt x="100" y="3"/>
                    <a:pt x="98" y="3"/>
                  </a:cubicBezTo>
                  <a:cubicBezTo>
                    <a:pt x="97" y="3"/>
                    <a:pt x="96" y="4"/>
                    <a:pt x="94" y="4"/>
                  </a:cubicBezTo>
                  <a:cubicBezTo>
                    <a:pt x="93" y="4"/>
                    <a:pt x="92" y="5"/>
                    <a:pt x="90" y="5"/>
                  </a:cubicBezTo>
                  <a:cubicBezTo>
                    <a:pt x="87" y="6"/>
                    <a:pt x="84" y="6"/>
                    <a:pt x="81" y="7"/>
                  </a:cubicBezTo>
                  <a:cubicBezTo>
                    <a:pt x="78" y="9"/>
                    <a:pt x="75" y="10"/>
                    <a:pt x="71" y="11"/>
                  </a:cubicBezTo>
                  <a:cubicBezTo>
                    <a:pt x="68" y="13"/>
                    <a:pt x="65" y="15"/>
                    <a:pt x="62" y="16"/>
                  </a:cubicBezTo>
                  <a:cubicBezTo>
                    <a:pt x="59" y="18"/>
                    <a:pt x="56" y="20"/>
                    <a:pt x="53" y="2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7" y="27"/>
                    <a:pt x="46" y="29"/>
                    <a:pt x="45" y="30"/>
                  </a:cubicBezTo>
                  <a:cubicBezTo>
                    <a:pt x="44" y="31"/>
                    <a:pt x="43" y="33"/>
                    <a:pt x="42" y="34"/>
                  </a:cubicBezTo>
                  <a:cubicBezTo>
                    <a:pt x="41" y="35"/>
                    <a:pt x="40" y="37"/>
                    <a:pt x="39" y="38"/>
                  </a:cubicBezTo>
                  <a:cubicBezTo>
                    <a:pt x="37" y="41"/>
                    <a:pt x="35" y="44"/>
                    <a:pt x="34" y="46"/>
                  </a:cubicBezTo>
                  <a:cubicBezTo>
                    <a:pt x="33" y="49"/>
                    <a:pt x="31" y="51"/>
                    <a:pt x="31" y="54"/>
                  </a:cubicBezTo>
                  <a:cubicBezTo>
                    <a:pt x="30" y="56"/>
                    <a:pt x="29" y="59"/>
                    <a:pt x="29" y="61"/>
                  </a:cubicBezTo>
                  <a:cubicBezTo>
                    <a:pt x="28" y="62"/>
                    <a:pt x="28" y="64"/>
                    <a:pt x="28" y="66"/>
                  </a:cubicBezTo>
                  <a:cubicBezTo>
                    <a:pt x="28" y="66"/>
                    <a:pt x="28" y="67"/>
                    <a:pt x="28" y="67"/>
                  </a:cubicBezTo>
                  <a:cubicBezTo>
                    <a:pt x="27" y="68"/>
                    <a:pt x="28" y="68"/>
                    <a:pt x="27" y="68"/>
                  </a:cubicBezTo>
                  <a:cubicBezTo>
                    <a:pt x="27" y="69"/>
                    <a:pt x="27" y="70"/>
                    <a:pt x="27" y="7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49" name="Freeform 241"/>
            <p:cNvSpPr>
              <a:spLocks/>
            </p:cNvSpPr>
            <p:nvPr/>
          </p:nvSpPr>
          <p:spPr bwMode="auto">
            <a:xfrm>
              <a:off x="1905001" y="6430964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2147483646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0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0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2147483646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83" y="70"/>
                  </a:moveTo>
                  <a:cubicBezTo>
                    <a:pt x="83" y="70"/>
                    <a:pt x="83" y="69"/>
                    <a:pt x="83" y="68"/>
                  </a:cubicBezTo>
                  <a:cubicBezTo>
                    <a:pt x="83" y="68"/>
                    <a:pt x="83" y="68"/>
                    <a:pt x="83" y="67"/>
                  </a:cubicBezTo>
                  <a:cubicBezTo>
                    <a:pt x="82" y="67"/>
                    <a:pt x="82" y="66"/>
                    <a:pt x="82" y="66"/>
                  </a:cubicBezTo>
                  <a:cubicBezTo>
                    <a:pt x="82" y="64"/>
                    <a:pt x="82" y="62"/>
                    <a:pt x="81" y="61"/>
                  </a:cubicBezTo>
                  <a:cubicBezTo>
                    <a:pt x="81" y="59"/>
                    <a:pt x="80" y="56"/>
                    <a:pt x="79" y="54"/>
                  </a:cubicBezTo>
                  <a:cubicBezTo>
                    <a:pt x="79" y="51"/>
                    <a:pt x="77" y="49"/>
                    <a:pt x="76" y="46"/>
                  </a:cubicBezTo>
                  <a:cubicBezTo>
                    <a:pt x="75" y="44"/>
                    <a:pt x="73" y="41"/>
                    <a:pt x="71" y="38"/>
                  </a:cubicBezTo>
                  <a:cubicBezTo>
                    <a:pt x="70" y="37"/>
                    <a:pt x="69" y="35"/>
                    <a:pt x="68" y="34"/>
                  </a:cubicBezTo>
                  <a:cubicBezTo>
                    <a:pt x="67" y="33"/>
                    <a:pt x="66" y="31"/>
                    <a:pt x="65" y="30"/>
                  </a:cubicBezTo>
                  <a:cubicBezTo>
                    <a:pt x="64" y="29"/>
                    <a:pt x="63" y="27"/>
                    <a:pt x="61" y="2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4" y="20"/>
                    <a:pt x="51" y="18"/>
                    <a:pt x="48" y="16"/>
                  </a:cubicBezTo>
                  <a:cubicBezTo>
                    <a:pt x="45" y="15"/>
                    <a:pt x="42" y="13"/>
                    <a:pt x="39" y="11"/>
                  </a:cubicBezTo>
                  <a:cubicBezTo>
                    <a:pt x="35" y="10"/>
                    <a:pt x="32" y="9"/>
                    <a:pt x="29" y="7"/>
                  </a:cubicBezTo>
                  <a:cubicBezTo>
                    <a:pt x="26" y="6"/>
                    <a:pt x="23" y="6"/>
                    <a:pt x="20" y="5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4" y="4"/>
                    <a:pt x="13" y="3"/>
                    <a:pt x="12" y="3"/>
                  </a:cubicBezTo>
                  <a:cubicBezTo>
                    <a:pt x="10" y="3"/>
                    <a:pt x="8" y="2"/>
                    <a:pt x="6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1"/>
                    <a:pt x="15" y="0"/>
                    <a:pt x="16" y="0"/>
                  </a:cubicBezTo>
                  <a:cubicBezTo>
                    <a:pt x="17" y="0"/>
                    <a:pt x="19" y="1"/>
                    <a:pt x="20" y="1"/>
                  </a:cubicBezTo>
                  <a:cubicBezTo>
                    <a:pt x="23" y="1"/>
                    <a:pt x="27" y="1"/>
                    <a:pt x="30" y="1"/>
                  </a:cubicBezTo>
                  <a:cubicBezTo>
                    <a:pt x="34" y="2"/>
                    <a:pt x="37" y="2"/>
                    <a:pt x="41" y="3"/>
                  </a:cubicBezTo>
                  <a:cubicBezTo>
                    <a:pt x="45" y="4"/>
                    <a:pt x="49" y="5"/>
                    <a:pt x="53" y="6"/>
                  </a:cubicBezTo>
                  <a:cubicBezTo>
                    <a:pt x="57" y="7"/>
                    <a:pt x="61" y="9"/>
                    <a:pt x="65" y="11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2" y="15"/>
                    <a:pt x="74" y="16"/>
                    <a:pt x="76" y="17"/>
                  </a:cubicBezTo>
                  <a:cubicBezTo>
                    <a:pt x="78" y="19"/>
                    <a:pt x="79" y="20"/>
                    <a:pt x="81" y="21"/>
                  </a:cubicBezTo>
                  <a:cubicBezTo>
                    <a:pt x="83" y="23"/>
                    <a:pt x="84" y="24"/>
                    <a:pt x="86" y="26"/>
                  </a:cubicBezTo>
                  <a:cubicBezTo>
                    <a:pt x="89" y="28"/>
                    <a:pt x="91" y="31"/>
                    <a:pt x="94" y="34"/>
                  </a:cubicBezTo>
                  <a:cubicBezTo>
                    <a:pt x="96" y="37"/>
                    <a:pt x="99" y="40"/>
                    <a:pt x="100" y="43"/>
                  </a:cubicBezTo>
                  <a:cubicBezTo>
                    <a:pt x="102" y="46"/>
                    <a:pt x="104" y="49"/>
                    <a:pt x="105" y="51"/>
                  </a:cubicBezTo>
                  <a:cubicBezTo>
                    <a:pt x="106" y="54"/>
                    <a:pt x="107" y="56"/>
                    <a:pt x="108" y="58"/>
                  </a:cubicBezTo>
                  <a:cubicBezTo>
                    <a:pt x="108" y="59"/>
                    <a:pt x="109" y="60"/>
                    <a:pt x="109" y="61"/>
                  </a:cubicBezTo>
                  <a:cubicBezTo>
                    <a:pt x="109" y="62"/>
                    <a:pt x="110" y="62"/>
                    <a:pt x="110" y="63"/>
                  </a:cubicBezTo>
                  <a:cubicBezTo>
                    <a:pt x="110" y="64"/>
                    <a:pt x="110" y="65"/>
                    <a:pt x="110" y="65"/>
                  </a:cubicBezTo>
                  <a:lnTo>
                    <a:pt x="83" y="70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50" name="Freeform 242"/>
            <p:cNvSpPr>
              <a:spLocks/>
            </p:cNvSpPr>
            <p:nvPr/>
          </p:nvSpPr>
          <p:spPr bwMode="auto">
            <a:xfrm>
              <a:off x="2255838" y="6134101"/>
              <a:ext cx="128588" cy="517525"/>
            </a:xfrm>
            <a:custGeom>
              <a:avLst/>
              <a:gdLst>
                <a:gd name="T0" fmla="*/ 0 w 31"/>
                <a:gd name="T1" fmla="*/ 2147483646 h 117"/>
                <a:gd name="T2" fmla="*/ 2147483646 w 31"/>
                <a:gd name="T3" fmla="*/ 2147483646 h 117"/>
                <a:gd name="T4" fmla="*/ 2147483646 w 31"/>
                <a:gd name="T5" fmla="*/ 2147483646 h 117"/>
                <a:gd name="T6" fmla="*/ 2147483646 w 31"/>
                <a:gd name="T7" fmla="*/ 2147483646 h 117"/>
                <a:gd name="T8" fmla="*/ 2147483646 w 31"/>
                <a:gd name="T9" fmla="*/ 2147483646 h 117"/>
                <a:gd name="T10" fmla="*/ 2147483646 w 31"/>
                <a:gd name="T11" fmla="*/ 2147483646 h 117"/>
                <a:gd name="T12" fmla="*/ 2147483646 w 31"/>
                <a:gd name="T13" fmla="*/ 2147483646 h 117"/>
                <a:gd name="T14" fmla="*/ 2147483646 w 31"/>
                <a:gd name="T15" fmla="*/ 2147483646 h 117"/>
                <a:gd name="T16" fmla="*/ 2147483646 w 31"/>
                <a:gd name="T17" fmla="*/ 0 h 117"/>
                <a:gd name="T18" fmla="*/ 2147483646 w 31"/>
                <a:gd name="T19" fmla="*/ 0 h 117"/>
                <a:gd name="T20" fmla="*/ 2147483646 w 31"/>
                <a:gd name="T21" fmla="*/ 2147483646 h 117"/>
                <a:gd name="T22" fmla="*/ 2147483646 w 31"/>
                <a:gd name="T23" fmla="*/ 2147483646 h 117"/>
                <a:gd name="T24" fmla="*/ 2147483646 w 31"/>
                <a:gd name="T25" fmla="*/ 2147483646 h 117"/>
                <a:gd name="T26" fmla="*/ 2147483646 w 31"/>
                <a:gd name="T27" fmla="*/ 2147483646 h 117"/>
                <a:gd name="T28" fmla="*/ 2147483646 w 31"/>
                <a:gd name="T29" fmla="*/ 2147483646 h 117"/>
                <a:gd name="T30" fmla="*/ 2147483646 w 31"/>
                <a:gd name="T31" fmla="*/ 2147483646 h 117"/>
                <a:gd name="T32" fmla="*/ 2147483646 w 31"/>
                <a:gd name="T33" fmla="*/ 2147483646 h 117"/>
                <a:gd name="T34" fmla="*/ 2147483646 w 31"/>
                <a:gd name="T35" fmla="*/ 2147483646 h 117"/>
                <a:gd name="T36" fmla="*/ 2147483646 w 31"/>
                <a:gd name="T37" fmla="*/ 2147483646 h 117"/>
                <a:gd name="T38" fmla="*/ 0 w 31"/>
                <a:gd name="T39" fmla="*/ 2147483646 h 11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1"/>
                <a:gd name="T61" fmla="*/ 0 h 117"/>
                <a:gd name="T62" fmla="*/ 31 w 31"/>
                <a:gd name="T63" fmla="*/ 117 h 11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1" h="117">
                  <a:moveTo>
                    <a:pt x="0" y="117"/>
                  </a:moveTo>
                  <a:cubicBezTo>
                    <a:pt x="0" y="117"/>
                    <a:pt x="0" y="115"/>
                    <a:pt x="1" y="112"/>
                  </a:cubicBezTo>
                  <a:cubicBezTo>
                    <a:pt x="1" y="108"/>
                    <a:pt x="1" y="103"/>
                    <a:pt x="1" y="98"/>
                  </a:cubicBezTo>
                  <a:cubicBezTo>
                    <a:pt x="2" y="86"/>
                    <a:pt x="3" y="70"/>
                    <a:pt x="6" y="55"/>
                  </a:cubicBezTo>
                  <a:cubicBezTo>
                    <a:pt x="8" y="47"/>
                    <a:pt x="9" y="40"/>
                    <a:pt x="12" y="33"/>
                  </a:cubicBezTo>
                  <a:cubicBezTo>
                    <a:pt x="14" y="26"/>
                    <a:pt x="17" y="20"/>
                    <a:pt x="19" y="15"/>
                  </a:cubicBezTo>
                  <a:cubicBezTo>
                    <a:pt x="21" y="12"/>
                    <a:pt x="22" y="10"/>
                    <a:pt x="24" y="8"/>
                  </a:cubicBezTo>
                  <a:cubicBezTo>
                    <a:pt x="25" y="6"/>
                    <a:pt x="26" y="4"/>
                    <a:pt x="27" y="3"/>
                  </a:cubicBezTo>
                  <a:cubicBezTo>
                    <a:pt x="29" y="2"/>
                    <a:pt x="30" y="1"/>
                    <a:pt x="3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1" y="0"/>
                    <a:pt x="31" y="1"/>
                  </a:cubicBezTo>
                  <a:cubicBezTo>
                    <a:pt x="30" y="1"/>
                    <a:pt x="29" y="2"/>
                    <a:pt x="28" y="4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5" y="11"/>
                    <a:pt x="24" y="14"/>
                    <a:pt x="23" y="16"/>
                  </a:cubicBezTo>
                  <a:cubicBezTo>
                    <a:pt x="22" y="21"/>
                    <a:pt x="21" y="28"/>
                    <a:pt x="20" y="35"/>
                  </a:cubicBezTo>
                  <a:cubicBezTo>
                    <a:pt x="20" y="42"/>
                    <a:pt x="20" y="49"/>
                    <a:pt x="20" y="56"/>
                  </a:cubicBezTo>
                  <a:cubicBezTo>
                    <a:pt x="21" y="71"/>
                    <a:pt x="23" y="85"/>
                    <a:pt x="25" y="96"/>
                  </a:cubicBezTo>
                  <a:cubicBezTo>
                    <a:pt x="26" y="102"/>
                    <a:pt x="27" y="106"/>
                    <a:pt x="27" y="109"/>
                  </a:cubicBezTo>
                  <a:cubicBezTo>
                    <a:pt x="28" y="112"/>
                    <a:pt x="28" y="114"/>
                    <a:pt x="28" y="114"/>
                  </a:cubicBezTo>
                  <a:lnTo>
                    <a:pt x="0" y="117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51" name="Freeform 243"/>
            <p:cNvSpPr>
              <a:spLocks/>
            </p:cNvSpPr>
            <p:nvPr/>
          </p:nvSpPr>
          <p:spPr bwMode="auto">
            <a:xfrm>
              <a:off x="2605088" y="6294439"/>
              <a:ext cx="358775" cy="382588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52" name="Oval 244"/>
            <p:cNvSpPr>
              <a:spLocks noChangeArrowheads="1"/>
            </p:cNvSpPr>
            <p:nvPr/>
          </p:nvSpPr>
          <p:spPr bwMode="auto">
            <a:xfrm>
              <a:off x="2722563" y="6421439"/>
              <a:ext cx="125413" cy="1333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53" name="Oval 245"/>
            <p:cNvSpPr>
              <a:spLocks noChangeArrowheads="1"/>
            </p:cNvSpPr>
            <p:nvPr/>
          </p:nvSpPr>
          <p:spPr bwMode="auto">
            <a:xfrm>
              <a:off x="2743201" y="6443664"/>
              <a:ext cx="84138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54" name="Freeform 246"/>
            <p:cNvSpPr>
              <a:spLocks/>
            </p:cNvSpPr>
            <p:nvPr/>
          </p:nvSpPr>
          <p:spPr bwMode="auto">
            <a:xfrm>
              <a:off x="2605088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55" name="Oval 247"/>
            <p:cNvSpPr>
              <a:spLocks noChangeArrowheads="1"/>
            </p:cNvSpPr>
            <p:nvPr/>
          </p:nvSpPr>
          <p:spPr bwMode="auto">
            <a:xfrm>
              <a:off x="2722563" y="6069014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56" name="Oval 248"/>
            <p:cNvSpPr>
              <a:spLocks noChangeArrowheads="1"/>
            </p:cNvSpPr>
            <p:nvPr/>
          </p:nvSpPr>
          <p:spPr bwMode="auto">
            <a:xfrm>
              <a:off x="2743201" y="6091239"/>
              <a:ext cx="84138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57" name="Freeform 249"/>
            <p:cNvSpPr>
              <a:spLocks/>
            </p:cNvSpPr>
            <p:nvPr/>
          </p:nvSpPr>
          <p:spPr bwMode="auto">
            <a:xfrm>
              <a:off x="2205038" y="5834064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58" name="Oval 250"/>
            <p:cNvSpPr>
              <a:spLocks noChangeArrowheads="1"/>
            </p:cNvSpPr>
            <p:nvPr/>
          </p:nvSpPr>
          <p:spPr bwMode="auto">
            <a:xfrm>
              <a:off x="2322513" y="5962651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59" name="Freeform 252"/>
            <p:cNvSpPr>
              <a:spLocks/>
            </p:cNvSpPr>
            <p:nvPr/>
          </p:nvSpPr>
          <p:spPr bwMode="auto">
            <a:xfrm>
              <a:off x="1738313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60" name="Oval 253"/>
            <p:cNvSpPr>
              <a:spLocks noChangeArrowheads="1"/>
            </p:cNvSpPr>
            <p:nvPr/>
          </p:nvSpPr>
          <p:spPr bwMode="auto">
            <a:xfrm>
              <a:off x="1855788" y="6069014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61" name="Oval 254"/>
            <p:cNvSpPr>
              <a:spLocks noChangeArrowheads="1"/>
            </p:cNvSpPr>
            <p:nvPr/>
          </p:nvSpPr>
          <p:spPr bwMode="auto">
            <a:xfrm>
              <a:off x="1876426" y="6091239"/>
              <a:ext cx="82550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62" name="Freeform 255"/>
            <p:cNvSpPr>
              <a:spLocks/>
            </p:cNvSpPr>
            <p:nvPr/>
          </p:nvSpPr>
          <p:spPr bwMode="auto">
            <a:xfrm>
              <a:off x="1638301" y="6205539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63" name="Oval 256"/>
            <p:cNvSpPr>
              <a:spLocks noChangeArrowheads="1"/>
            </p:cNvSpPr>
            <p:nvPr/>
          </p:nvSpPr>
          <p:spPr bwMode="auto">
            <a:xfrm>
              <a:off x="1755776" y="6334126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64" name="Oval 257"/>
            <p:cNvSpPr>
              <a:spLocks noChangeArrowheads="1"/>
            </p:cNvSpPr>
            <p:nvPr/>
          </p:nvSpPr>
          <p:spPr bwMode="auto">
            <a:xfrm>
              <a:off x="1776413" y="6354764"/>
              <a:ext cx="82550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065" name="Freeform 259"/>
            <p:cNvSpPr>
              <a:spLocks/>
            </p:cNvSpPr>
            <p:nvPr/>
          </p:nvSpPr>
          <p:spPr bwMode="auto">
            <a:xfrm>
              <a:off x="11047414" y="5583239"/>
              <a:ext cx="204788" cy="1147763"/>
            </a:xfrm>
            <a:custGeom>
              <a:avLst/>
              <a:gdLst>
                <a:gd name="T0" fmla="*/ 2147483646 w 129"/>
                <a:gd name="T1" fmla="*/ 2147483646 h 723"/>
                <a:gd name="T2" fmla="*/ 0 w 129"/>
                <a:gd name="T3" fmla="*/ 2147483646 h 723"/>
                <a:gd name="T4" fmla="*/ 2147483646 w 129"/>
                <a:gd name="T5" fmla="*/ 2147483646 h 723"/>
                <a:gd name="T6" fmla="*/ 2147483646 w 129"/>
                <a:gd name="T7" fmla="*/ 0 h 723"/>
                <a:gd name="T8" fmla="*/ 2147483646 w 129"/>
                <a:gd name="T9" fmla="*/ 2147483646 h 7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9"/>
                <a:gd name="T16" fmla="*/ 0 h 723"/>
                <a:gd name="T17" fmla="*/ 129 w 129"/>
                <a:gd name="T18" fmla="*/ 723 h 7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9" h="723">
                  <a:moveTo>
                    <a:pt x="27" y="61"/>
                  </a:moveTo>
                  <a:lnTo>
                    <a:pt x="0" y="712"/>
                  </a:lnTo>
                  <a:lnTo>
                    <a:pt x="129" y="723"/>
                  </a:lnTo>
                  <a:lnTo>
                    <a:pt x="98" y="0"/>
                  </a:lnTo>
                  <a:lnTo>
                    <a:pt x="27" y="6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66" name="Freeform 262"/>
            <p:cNvSpPr>
              <a:spLocks/>
            </p:cNvSpPr>
            <p:nvPr/>
          </p:nvSpPr>
          <p:spPr bwMode="auto">
            <a:xfrm>
              <a:off x="11214101" y="5913439"/>
              <a:ext cx="30163" cy="596900"/>
            </a:xfrm>
            <a:custGeom>
              <a:avLst/>
              <a:gdLst>
                <a:gd name="T0" fmla="*/ 0 w 7"/>
                <a:gd name="T1" fmla="*/ 0 h 135"/>
                <a:gd name="T2" fmla="*/ 2147483646 w 7"/>
                <a:gd name="T3" fmla="*/ 2147483646 h 135"/>
                <a:gd name="T4" fmla="*/ 2147483646 w 7"/>
                <a:gd name="T5" fmla="*/ 2147483646 h 135"/>
                <a:gd name="T6" fmla="*/ 0 w 7"/>
                <a:gd name="T7" fmla="*/ 0 h 135"/>
                <a:gd name="T8" fmla="*/ 0 w 7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35"/>
                <a:gd name="T17" fmla="*/ 7 w 7"/>
                <a:gd name="T18" fmla="*/ 135 h 1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35">
                  <a:moveTo>
                    <a:pt x="0" y="0"/>
                  </a:moveTo>
                  <a:cubicBezTo>
                    <a:pt x="7" y="135"/>
                    <a:pt x="7" y="135"/>
                    <a:pt x="7" y="135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67" name="Freeform 263"/>
            <p:cNvSpPr>
              <a:spLocks/>
            </p:cNvSpPr>
            <p:nvPr/>
          </p:nvSpPr>
          <p:spPr bwMode="auto">
            <a:xfrm>
              <a:off x="11244264" y="6510339"/>
              <a:ext cx="3175" cy="123825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0 h 28"/>
                <a:gd name="T4" fmla="*/ 2147483646 w 1"/>
                <a:gd name="T5" fmla="*/ 2147483646 h 28"/>
                <a:gd name="T6" fmla="*/ 2147483646 w 1"/>
                <a:gd name="T7" fmla="*/ 2147483646 h 28"/>
                <a:gd name="T8" fmla="*/ 0 w 1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8"/>
                <a:gd name="T17" fmla="*/ 1 w 1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68" name="Freeform 264"/>
            <p:cNvSpPr>
              <a:spLocks/>
            </p:cNvSpPr>
            <p:nvPr/>
          </p:nvSpPr>
          <p:spPr bwMode="auto">
            <a:xfrm>
              <a:off x="11247439" y="6634164"/>
              <a:ext cx="4763" cy="96838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0 h 22"/>
                <a:gd name="T4" fmla="*/ 2147483646 w 1"/>
                <a:gd name="T5" fmla="*/ 2147483646 h 22"/>
                <a:gd name="T6" fmla="*/ 0 w 1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22"/>
                <a:gd name="T14" fmla="*/ 1 w 1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2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69" name="Freeform 265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70" name="Freeform 266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71" name="Freeform 267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72" name="Freeform 268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73" name="Freeform 269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74" name="Freeform 270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75" name="Freeform 283"/>
            <p:cNvSpPr>
              <a:spLocks/>
            </p:cNvSpPr>
            <p:nvPr/>
          </p:nvSpPr>
          <p:spPr bwMode="auto">
            <a:xfrm>
              <a:off x="1296988" y="5318126"/>
              <a:ext cx="195263" cy="1500188"/>
            </a:xfrm>
            <a:custGeom>
              <a:avLst/>
              <a:gdLst>
                <a:gd name="T0" fmla="*/ 2147483646 w 123"/>
                <a:gd name="T1" fmla="*/ 0 h 945"/>
                <a:gd name="T2" fmla="*/ 0 w 123"/>
                <a:gd name="T3" fmla="*/ 2147483646 h 945"/>
                <a:gd name="T4" fmla="*/ 2147483646 w 123"/>
                <a:gd name="T5" fmla="*/ 2147483646 h 945"/>
                <a:gd name="T6" fmla="*/ 2147483646 w 123"/>
                <a:gd name="T7" fmla="*/ 0 h 945"/>
                <a:gd name="T8" fmla="*/ 2147483646 w 123"/>
                <a:gd name="T9" fmla="*/ 0 h 9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3"/>
                <a:gd name="T16" fmla="*/ 0 h 945"/>
                <a:gd name="T17" fmla="*/ 123 w 123"/>
                <a:gd name="T18" fmla="*/ 945 h 9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3" h="945">
                  <a:moveTo>
                    <a:pt x="23" y="0"/>
                  </a:moveTo>
                  <a:lnTo>
                    <a:pt x="0" y="934"/>
                  </a:lnTo>
                  <a:lnTo>
                    <a:pt x="123" y="945"/>
                  </a:lnTo>
                  <a:lnTo>
                    <a:pt x="100" y="0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76" name="Freeform 327"/>
            <p:cNvSpPr>
              <a:spLocks/>
            </p:cNvSpPr>
            <p:nvPr/>
          </p:nvSpPr>
          <p:spPr bwMode="auto">
            <a:xfrm>
              <a:off x="8234364" y="6275389"/>
              <a:ext cx="479425" cy="557213"/>
            </a:xfrm>
            <a:custGeom>
              <a:avLst/>
              <a:gdLst>
                <a:gd name="T0" fmla="*/ 0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2147483646 w 115"/>
                <a:gd name="T27" fmla="*/ 2147483646 h 126"/>
                <a:gd name="T28" fmla="*/ 2147483646 w 115"/>
                <a:gd name="T29" fmla="*/ 0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0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0" y="122"/>
                  </a:moveTo>
                  <a:cubicBezTo>
                    <a:pt x="0" y="122"/>
                    <a:pt x="0" y="121"/>
                    <a:pt x="1" y="120"/>
                  </a:cubicBezTo>
                  <a:cubicBezTo>
                    <a:pt x="1" y="118"/>
                    <a:pt x="1" y="116"/>
                    <a:pt x="2" y="114"/>
                  </a:cubicBezTo>
                  <a:cubicBezTo>
                    <a:pt x="3" y="109"/>
                    <a:pt x="5" y="102"/>
                    <a:pt x="9" y="94"/>
                  </a:cubicBezTo>
                  <a:cubicBezTo>
                    <a:pt x="12" y="86"/>
                    <a:pt x="16" y="77"/>
                    <a:pt x="21" y="67"/>
                  </a:cubicBezTo>
                  <a:cubicBezTo>
                    <a:pt x="23" y="63"/>
                    <a:pt x="26" y="58"/>
                    <a:pt x="29" y="53"/>
                  </a:cubicBezTo>
                  <a:cubicBezTo>
                    <a:pt x="33" y="49"/>
                    <a:pt x="36" y="44"/>
                    <a:pt x="40" y="40"/>
                  </a:cubicBezTo>
                  <a:cubicBezTo>
                    <a:pt x="43" y="36"/>
                    <a:pt x="47" y="32"/>
                    <a:pt x="51" y="28"/>
                  </a:cubicBezTo>
                  <a:cubicBezTo>
                    <a:pt x="56" y="24"/>
                    <a:pt x="60" y="21"/>
                    <a:pt x="64" y="18"/>
                  </a:cubicBezTo>
                  <a:cubicBezTo>
                    <a:pt x="66" y="17"/>
                    <a:pt x="69" y="15"/>
                    <a:pt x="71" y="14"/>
                  </a:cubicBezTo>
                  <a:cubicBezTo>
                    <a:pt x="73" y="13"/>
                    <a:pt x="75" y="12"/>
                    <a:pt x="77" y="10"/>
                  </a:cubicBezTo>
                  <a:cubicBezTo>
                    <a:pt x="81" y="8"/>
                    <a:pt x="85" y="7"/>
                    <a:pt x="89" y="5"/>
                  </a:cubicBezTo>
                  <a:cubicBezTo>
                    <a:pt x="93" y="4"/>
                    <a:pt x="97" y="3"/>
                    <a:pt x="100" y="2"/>
                  </a:cubicBezTo>
                  <a:cubicBezTo>
                    <a:pt x="103" y="2"/>
                    <a:pt x="106" y="1"/>
                    <a:pt x="108" y="1"/>
                  </a:cubicBezTo>
                  <a:cubicBezTo>
                    <a:pt x="113" y="0"/>
                    <a:pt x="115" y="0"/>
                    <a:pt x="115" y="0"/>
                  </a:cubicBezTo>
                  <a:cubicBezTo>
                    <a:pt x="115" y="0"/>
                    <a:pt x="113" y="1"/>
                    <a:pt x="109" y="2"/>
                  </a:cubicBezTo>
                  <a:cubicBezTo>
                    <a:pt x="107" y="3"/>
                    <a:pt x="104" y="5"/>
                    <a:pt x="101" y="6"/>
                  </a:cubicBezTo>
                  <a:cubicBezTo>
                    <a:pt x="98" y="7"/>
                    <a:pt x="95" y="9"/>
                    <a:pt x="92" y="11"/>
                  </a:cubicBezTo>
                  <a:cubicBezTo>
                    <a:pt x="89" y="13"/>
                    <a:pt x="86" y="16"/>
                    <a:pt x="82" y="19"/>
                  </a:cubicBezTo>
                  <a:cubicBezTo>
                    <a:pt x="81" y="20"/>
                    <a:pt x="79" y="22"/>
                    <a:pt x="78" y="23"/>
                  </a:cubicBezTo>
                  <a:cubicBezTo>
                    <a:pt x="76" y="25"/>
                    <a:pt x="74" y="26"/>
                    <a:pt x="73" y="28"/>
                  </a:cubicBezTo>
                  <a:cubicBezTo>
                    <a:pt x="70" y="32"/>
                    <a:pt x="67" y="35"/>
                    <a:pt x="64" y="39"/>
                  </a:cubicBezTo>
                  <a:cubicBezTo>
                    <a:pt x="62" y="43"/>
                    <a:pt x="59" y="48"/>
                    <a:pt x="57" y="52"/>
                  </a:cubicBezTo>
                  <a:cubicBezTo>
                    <a:pt x="48" y="69"/>
                    <a:pt x="44" y="88"/>
                    <a:pt x="43" y="103"/>
                  </a:cubicBezTo>
                  <a:cubicBezTo>
                    <a:pt x="42" y="110"/>
                    <a:pt x="42" y="116"/>
                    <a:pt x="42" y="120"/>
                  </a:cubicBezTo>
                  <a:cubicBezTo>
                    <a:pt x="42" y="122"/>
                    <a:pt x="42" y="123"/>
                    <a:pt x="42" y="124"/>
                  </a:cubicBezTo>
                  <a:cubicBezTo>
                    <a:pt x="42" y="125"/>
                    <a:pt x="42" y="125"/>
                    <a:pt x="42" y="125"/>
                  </a:cubicBezTo>
                  <a:cubicBezTo>
                    <a:pt x="42" y="126"/>
                    <a:pt x="42" y="126"/>
                    <a:pt x="42" y="126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77" name="Freeform 328"/>
            <p:cNvSpPr>
              <a:spLocks/>
            </p:cNvSpPr>
            <p:nvPr/>
          </p:nvSpPr>
          <p:spPr bwMode="auto">
            <a:xfrm>
              <a:off x="7975601" y="6275389"/>
              <a:ext cx="479425" cy="557213"/>
            </a:xfrm>
            <a:custGeom>
              <a:avLst/>
              <a:gdLst>
                <a:gd name="T0" fmla="*/ 2147483646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0 w 115"/>
                <a:gd name="T27" fmla="*/ 0 h 126"/>
                <a:gd name="T28" fmla="*/ 2147483646 w 115"/>
                <a:gd name="T29" fmla="*/ 2147483646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2147483646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73" y="126"/>
                  </a:moveTo>
                  <a:cubicBezTo>
                    <a:pt x="73" y="125"/>
                    <a:pt x="73" y="125"/>
                    <a:pt x="73" y="125"/>
                  </a:cubicBezTo>
                  <a:cubicBezTo>
                    <a:pt x="73" y="125"/>
                    <a:pt x="73" y="125"/>
                    <a:pt x="73" y="124"/>
                  </a:cubicBezTo>
                  <a:cubicBezTo>
                    <a:pt x="73" y="123"/>
                    <a:pt x="73" y="122"/>
                    <a:pt x="73" y="120"/>
                  </a:cubicBezTo>
                  <a:cubicBezTo>
                    <a:pt x="73" y="116"/>
                    <a:pt x="73" y="110"/>
                    <a:pt x="72" y="103"/>
                  </a:cubicBezTo>
                  <a:cubicBezTo>
                    <a:pt x="70" y="88"/>
                    <a:pt x="66" y="69"/>
                    <a:pt x="58" y="52"/>
                  </a:cubicBezTo>
                  <a:cubicBezTo>
                    <a:pt x="56" y="48"/>
                    <a:pt x="53" y="43"/>
                    <a:pt x="51" y="39"/>
                  </a:cubicBezTo>
                  <a:cubicBezTo>
                    <a:pt x="48" y="35"/>
                    <a:pt x="45" y="32"/>
                    <a:pt x="42" y="28"/>
                  </a:cubicBezTo>
                  <a:cubicBezTo>
                    <a:pt x="40" y="26"/>
                    <a:pt x="39" y="25"/>
                    <a:pt x="37" y="23"/>
                  </a:cubicBezTo>
                  <a:cubicBezTo>
                    <a:pt x="36" y="22"/>
                    <a:pt x="34" y="20"/>
                    <a:pt x="32" y="19"/>
                  </a:cubicBezTo>
                  <a:cubicBezTo>
                    <a:pt x="29" y="16"/>
                    <a:pt x="26" y="13"/>
                    <a:pt x="23" y="11"/>
                  </a:cubicBezTo>
                  <a:cubicBezTo>
                    <a:pt x="20" y="9"/>
                    <a:pt x="16" y="7"/>
                    <a:pt x="14" y="6"/>
                  </a:cubicBezTo>
                  <a:cubicBezTo>
                    <a:pt x="11" y="5"/>
                    <a:pt x="8" y="3"/>
                    <a:pt x="6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7" y="1"/>
                  </a:cubicBezTo>
                  <a:cubicBezTo>
                    <a:pt x="9" y="1"/>
                    <a:pt x="12" y="2"/>
                    <a:pt x="15" y="2"/>
                  </a:cubicBezTo>
                  <a:cubicBezTo>
                    <a:pt x="18" y="3"/>
                    <a:pt x="22" y="4"/>
                    <a:pt x="26" y="5"/>
                  </a:cubicBezTo>
                  <a:cubicBezTo>
                    <a:pt x="29" y="7"/>
                    <a:pt x="33" y="8"/>
                    <a:pt x="38" y="10"/>
                  </a:cubicBezTo>
                  <a:cubicBezTo>
                    <a:pt x="40" y="12"/>
                    <a:pt x="42" y="13"/>
                    <a:pt x="44" y="14"/>
                  </a:cubicBezTo>
                  <a:cubicBezTo>
                    <a:pt x="46" y="15"/>
                    <a:pt x="49" y="17"/>
                    <a:pt x="51" y="18"/>
                  </a:cubicBezTo>
                  <a:cubicBezTo>
                    <a:pt x="55" y="21"/>
                    <a:pt x="59" y="24"/>
                    <a:pt x="63" y="28"/>
                  </a:cubicBezTo>
                  <a:cubicBezTo>
                    <a:pt x="68" y="32"/>
                    <a:pt x="71" y="36"/>
                    <a:pt x="75" y="40"/>
                  </a:cubicBezTo>
                  <a:cubicBezTo>
                    <a:pt x="79" y="44"/>
                    <a:pt x="82" y="49"/>
                    <a:pt x="86" y="53"/>
                  </a:cubicBezTo>
                  <a:cubicBezTo>
                    <a:pt x="89" y="58"/>
                    <a:pt x="92" y="63"/>
                    <a:pt x="94" y="67"/>
                  </a:cubicBezTo>
                  <a:cubicBezTo>
                    <a:pt x="99" y="77"/>
                    <a:pt x="103" y="86"/>
                    <a:pt x="106" y="94"/>
                  </a:cubicBezTo>
                  <a:cubicBezTo>
                    <a:pt x="109" y="102"/>
                    <a:pt x="111" y="109"/>
                    <a:pt x="113" y="114"/>
                  </a:cubicBezTo>
                  <a:cubicBezTo>
                    <a:pt x="113" y="116"/>
                    <a:pt x="114" y="118"/>
                    <a:pt x="114" y="120"/>
                  </a:cubicBezTo>
                  <a:cubicBezTo>
                    <a:pt x="114" y="121"/>
                    <a:pt x="115" y="122"/>
                    <a:pt x="115" y="122"/>
                  </a:cubicBezTo>
                  <a:lnTo>
                    <a:pt x="73" y="126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78" name="Freeform 329"/>
            <p:cNvSpPr>
              <a:spLocks/>
            </p:cNvSpPr>
            <p:nvPr/>
          </p:nvSpPr>
          <p:spPr bwMode="auto">
            <a:xfrm>
              <a:off x="8255001" y="6515101"/>
              <a:ext cx="492125" cy="317500"/>
            </a:xfrm>
            <a:custGeom>
              <a:avLst/>
              <a:gdLst>
                <a:gd name="T0" fmla="*/ 0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0 h 72"/>
                <a:gd name="T32" fmla="*/ 2147483646 w 118"/>
                <a:gd name="T33" fmla="*/ 0 h 72"/>
                <a:gd name="T34" fmla="*/ 2147483646 w 118"/>
                <a:gd name="T35" fmla="*/ 0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2147483646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2147483646 h 72"/>
                <a:gd name="T50" fmla="*/ 2147483646 w 118"/>
                <a:gd name="T51" fmla="*/ 2147483646 h 72"/>
                <a:gd name="T52" fmla="*/ 2147483646 w 118"/>
                <a:gd name="T53" fmla="*/ 2147483646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0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0" y="65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3"/>
                    <a:pt x="1" y="63"/>
                  </a:cubicBezTo>
                  <a:cubicBezTo>
                    <a:pt x="1" y="62"/>
                    <a:pt x="2" y="61"/>
                    <a:pt x="2" y="60"/>
                  </a:cubicBezTo>
                  <a:cubicBezTo>
                    <a:pt x="2" y="59"/>
                    <a:pt x="3" y="58"/>
                    <a:pt x="3" y="57"/>
                  </a:cubicBezTo>
                  <a:cubicBezTo>
                    <a:pt x="4" y="55"/>
                    <a:pt x="5" y="53"/>
                    <a:pt x="7" y="50"/>
                  </a:cubicBezTo>
                  <a:cubicBezTo>
                    <a:pt x="8" y="47"/>
                    <a:pt x="10" y="44"/>
                    <a:pt x="12" y="42"/>
                  </a:cubicBezTo>
                  <a:cubicBezTo>
                    <a:pt x="14" y="38"/>
                    <a:pt x="17" y="35"/>
                    <a:pt x="19" y="32"/>
                  </a:cubicBezTo>
                  <a:cubicBezTo>
                    <a:pt x="22" y="29"/>
                    <a:pt x="25" y="26"/>
                    <a:pt x="28" y="23"/>
                  </a:cubicBezTo>
                  <a:cubicBezTo>
                    <a:pt x="30" y="22"/>
                    <a:pt x="32" y="20"/>
                    <a:pt x="34" y="19"/>
                  </a:cubicBezTo>
                  <a:cubicBezTo>
                    <a:pt x="35" y="18"/>
                    <a:pt x="37" y="16"/>
                    <a:pt x="39" y="15"/>
                  </a:cubicBezTo>
                  <a:cubicBezTo>
                    <a:pt x="41" y="14"/>
                    <a:pt x="43" y="13"/>
                    <a:pt x="45" y="12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5" y="7"/>
                    <a:pt x="60" y="5"/>
                    <a:pt x="64" y="4"/>
                  </a:cubicBezTo>
                  <a:cubicBezTo>
                    <a:pt x="68" y="3"/>
                    <a:pt x="72" y="2"/>
                    <a:pt x="76" y="1"/>
                  </a:cubicBezTo>
                  <a:cubicBezTo>
                    <a:pt x="80" y="1"/>
                    <a:pt x="84" y="1"/>
                    <a:pt x="87" y="0"/>
                  </a:cubicBezTo>
                  <a:cubicBezTo>
                    <a:pt x="91" y="0"/>
                    <a:pt x="94" y="0"/>
                    <a:pt x="98" y="0"/>
                  </a:cubicBezTo>
                  <a:cubicBezTo>
                    <a:pt x="99" y="0"/>
                    <a:pt x="101" y="0"/>
                    <a:pt x="102" y="0"/>
                  </a:cubicBezTo>
                  <a:cubicBezTo>
                    <a:pt x="103" y="0"/>
                    <a:pt x="105" y="0"/>
                    <a:pt x="106" y="1"/>
                  </a:cubicBezTo>
                  <a:cubicBezTo>
                    <a:pt x="108" y="1"/>
                    <a:pt x="111" y="1"/>
                    <a:pt x="112" y="1"/>
                  </a:cubicBezTo>
                  <a:cubicBezTo>
                    <a:pt x="116" y="2"/>
                    <a:pt x="118" y="2"/>
                    <a:pt x="118" y="2"/>
                  </a:cubicBezTo>
                  <a:cubicBezTo>
                    <a:pt x="118" y="2"/>
                    <a:pt x="116" y="2"/>
                    <a:pt x="112" y="3"/>
                  </a:cubicBezTo>
                  <a:cubicBezTo>
                    <a:pt x="111" y="4"/>
                    <a:pt x="109" y="4"/>
                    <a:pt x="106" y="4"/>
                  </a:cubicBezTo>
                  <a:cubicBezTo>
                    <a:pt x="105" y="5"/>
                    <a:pt x="104" y="5"/>
                    <a:pt x="102" y="5"/>
                  </a:cubicBezTo>
                  <a:cubicBezTo>
                    <a:pt x="101" y="6"/>
                    <a:pt x="100" y="6"/>
                    <a:pt x="98" y="7"/>
                  </a:cubicBezTo>
                  <a:cubicBezTo>
                    <a:pt x="96" y="8"/>
                    <a:pt x="93" y="9"/>
                    <a:pt x="89" y="10"/>
                  </a:cubicBezTo>
                  <a:cubicBezTo>
                    <a:pt x="86" y="11"/>
                    <a:pt x="83" y="13"/>
                    <a:pt x="80" y="14"/>
                  </a:cubicBezTo>
                  <a:cubicBezTo>
                    <a:pt x="77" y="16"/>
                    <a:pt x="74" y="18"/>
                    <a:pt x="71" y="20"/>
                  </a:cubicBezTo>
                  <a:cubicBezTo>
                    <a:pt x="68" y="22"/>
                    <a:pt x="65" y="24"/>
                    <a:pt x="62" y="26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6" y="33"/>
                    <a:pt x="56" y="34"/>
                  </a:cubicBezTo>
                  <a:cubicBezTo>
                    <a:pt x="54" y="35"/>
                    <a:pt x="54" y="37"/>
                    <a:pt x="53" y="38"/>
                  </a:cubicBezTo>
                  <a:cubicBezTo>
                    <a:pt x="52" y="39"/>
                    <a:pt x="51" y="41"/>
                    <a:pt x="50" y="42"/>
                  </a:cubicBezTo>
                  <a:cubicBezTo>
                    <a:pt x="48" y="45"/>
                    <a:pt x="47" y="48"/>
                    <a:pt x="46" y="50"/>
                  </a:cubicBezTo>
                  <a:cubicBezTo>
                    <a:pt x="45" y="53"/>
                    <a:pt x="44" y="55"/>
                    <a:pt x="44" y="58"/>
                  </a:cubicBezTo>
                  <a:cubicBezTo>
                    <a:pt x="43" y="60"/>
                    <a:pt x="43" y="62"/>
                    <a:pt x="42" y="64"/>
                  </a:cubicBezTo>
                  <a:cubicBezTo>
                    <a:pt x="42" y="66"/>
                    <a:pt x="42" y="67"/>
                    <a:pt x="42" y="68"/>
                  </a:cubicBezTo>
                  <a:cubicBezTo>
                    <a:pt x="42" y="69"/>
                    <a:pt x="42" y="70"/>
                    <a:pt x="42" y="70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2" y="72"/>
                    <a:pt x="42" y="72"/>
                    <a:pt x="42" y="72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79" name="Freeform 330"/>
            <p:cNvSpPr>
              <a:spLocks/>
            </p:cNvSpPr>
            <p:nvPr/>
          </p:nvSpPr>
          <p:spPr bwMode="auto">
            <a:xfrm>
              <a:off x="7924801" y="6515101"/>
              <a:ext cx="492125" cy="317500"/>
            </a:xfrm>
            <a:custGeom>
              <a:avLst/>
              <a:gdLst>
                <a:gd name="T0" fmla="*/ 2147483646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2147483646 h 72"/>
                <a:gd name="T32" fmla="*/ 2147483646 w 118"/>
                <a:gd name="T33" fmla="*/ 2147483646 h 72"/>
                <a:gd name="T34" fmla="*/ 2147483646 w 118"/>
                <a:gd name="T35" fmla="*/ 2147483646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0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0 h 72"/>
                <a:gd name="T50" fmla="*/ 2147483646 w 118"/>
                <a:gd name="T51" fmla="*/ 0 h 72"/>
                <a:gd name="T52" fmla="*/ 2147483646 w 118"/>
                <a:gd name="T53" fmla="*/ 0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2147483646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77" y="72"/>
                  </a:moveTo>
                  <a:cubicBezTo>
                    <a:pt x="78" y="71"/>
                    <a:pt x="78" y="71"/>
                    <a:pt x="78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7" y="71"/>
                    <a:pt x="77" y="71"/>
                    <a:pt x="77" y="71"/>
                  </a:cubicBezTo>
                  <a:cubicBezTo>
                    <a:pt x="77" y="71"/>
                    <a:pt x="77" y="71"/>
                    <a:pt x="77" y="70"/>
                  </a:cubicBezTo>
                  <a:cubicBezTo>
                    <a:pt x="77" y="70"/>
                    <a:pt x="77" y="69"/>
                    <a:pt x="77" y="68"/>
                  </a:cubicBezTo>
                  <a:cubicBezTo>
                    <a:pt x="76" y="67"/>
                    <a:pt x="76" y="66"/>
                    <a:pt x="76" y="64"/>
                  </a:cubicBezTo>
                  <a:cubicBezTo>
                    <a:pt x="76" y="62"/>
                    <a:pt x="75" y="60"/>
                    <a:pt x="75" y="58"/>
                  </a:cubicBezTo>
                  <a:cubicBezTo>
                    <a:pt x="74" y="55"/>
                    <a:pt x="73" y="53"/>
                    <a:pt x="72" y="50"/>
                  </a:cubicBezTo>
                  <a:cubicBezTo>
                    <a:pt x="71" y="48"/>
                    <a:pt x="70" y="45"/>
                    <a:pt x="68" y="42"/>
                  </a:cubicBezTo>
                  <a:cubicBezTo>
                    <a:pt x="67" y="41"/>
                    <a:pt x="67" y="39"/>
                    <a:pt x="66" y="38"/>
                  </a:cubicBezTo>
                  <a:cubicBezTo>
                    <a:pt x="65" y="37"/>
                    <a:pt x="64" y="35"/>
                    <a:pt x="63" y="34"/>
                  </a:cubicBezTo>
                  <a:cubicBezTo>
                    <a:pt x="62" y="33"/>
                    <a:pt x="61" y="31"/>
                    <a:pt x="59" y="30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3" y="24"/>
                    <a:pt x="50" y="22"/>
                    <a:pt x="47" y="20"/>
                  </a:cubicBezTo>
                  <a:cubicBezTo>
                    <a:pt x="44" y="18"/>
                    <a:pt x="41" y="16"/>
                    <a:pt x="38" y="14"/>
                  </a:cubicBezTo>
                  <a:cubicBezTo>
                    <a:pt x="35" y="13"/>
                    <a:pt x="32" y="11"/>
                    <a:pt x="29" y="10"/>
                  </a:cubicBezTo>
                  <a:cubicBezTo>
                    <a:pt x="26" y="9"/>
                    <a:pt x="23" y="8"/>
                    <a:pt x="20" y="7"/>
                  </a:cubicBezTo>
                  <a:cubicBezTo>
                    <a:pt x="18" y="6"/>
                    <a:pt x="17" y="6"/>
                    <a:pt x="16" y="5"/>
                  </a:cubicBezTo>
                  <a:cubicBezTo>
                    <a:pt x="14" y="5"/>
                    <a:pt x="13" y="5"/>
                    <a:pt x="12" y="4"/>
                  </a:cubicBezTo>
                  <a:cubicBezTo>
                    <a:pt x="10" y="4"/>
                    <a:pt x="7" y="4"/>
                    <a:pt x="6" y="3"/>
                  </a:cubicBezTo>
                  <a:cubicBezTo>
                    <a:pt x="2" y="2"/>
                    <a:pt x="0" y="2"/>
                    <a:pt x="0" y="2"/>
                  </a:cubicBezTo>
                  <a:cubicBezTo>
                    <a:pt x="0" y="2"/>
                    <a:pt x="2" y="2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0"/>
                    <a:pt x="15" y="0"/>
                    <a:pt x="16" y="0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4" y="0"/>
                    <a:pt x="27" y="0"/>
                    <a:pt x="31" y="0"/>
                  </a:cubicBezTo>
                  <a:cubicBezTo>
                    <a:pt x="34" y="1"/>
                    <a:pt x="38" y="1"/>
                    <a:pt x="42" y="1"/>
                  </a:cubicBezTo>
                  <a:cubicBezTo>
                    <a:pt x="46" y="2"/>
                    <a:pt x="50" y="3"/>
                    <a:pt x="54" y="4"/>
                  </a:cubicBezTo>
                  <a:cubicBezTo>
                    <a:pt x="59" y="5"/>
                    <a:pt x="63" y="7"/>
                    <a:pt x="67" y="9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5" y="13"/>
                    <a:pt x="77" y="14"/>
                    <a:pt x="79" y="15"/>
                  </a:cubicBezTo>
                  <a:cubicBezTo>
                    <a:pt x="81" y="16"/>
                    <a:pt x="83" y="18"/>
                    <a:pt x="85" y="19"/>
                  </a:cubicBezTo>
                  <a:cubicBezTo>
                    <a:pt x="86" y="20"/>
                    <a:pt x="88" y="22"/>
                    <a:pt x="90" y="23"/>
                  </a:cubicBezTo>
                  <a:cubicBezTo>
                    <a:pt x="93" y="26"/>
                    <a:pt x="96" y="29"/>
                    <a:pt x="99" y="32"/>
                  </a:cubicBezTo>
                  <a:cubicBezTo>
                    <a:pt x="102" y="35"/>
                    <a:pt x="104" y="38"/>
                    <a:pt x="106" y="42"/>
                  </a:cubicBezTo>
                  <a:cubicBezTo>
                    <a:pt x="108" y="44"/>
                    <a:pt x="110" y="47"/>
                    <a:pt x="112" y="50"/>
                  </a:cubicBezTo>
                  <a:cubicBezTo>
                    <a:pt x="113" y="53"/>
                    <a:pt x="114" y="55"/>
                    <a:pt x="115" y="57"/>
                  </a:cubicBezTo>
                  <a:cubicBezTo>
                    <a:pt x="115" y="58"/>
                    <a:pt x="116" y="59"/>
                    <a:pt x="116" y="60"/>
                  </a:cubicBezTo>
                  <a:cubicBezTo>
                    <a:pt x="117" y="61"/>
                    <a:pt x="117" y="62"/>
                    <a:pt x="117" y="63"/>
                  </a:cubicBezTo>
                  <a:cubicBezTo>
                    <a:pt x="117" y="63"/>
                    <a:pt x="117" y="64"/>
                    <a:pt x="118" y="64"/>
                  </a:cubicBezTo>
                  <a:cubicBezTo>
                    <a:pt x="118" y="65"/>
                    <a:pt x="118" y="65"/>
                    <a:pt x="118" y="65"/>
                  </a:cubicBezTo>
                  <a:lnTo>
                    <a:pt x="77" y="7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80" name="Freeform 331"/>
            <p:cNvSpPr>
              <a:spLocks/>
            </p:cNvSpPr>
            <p:nvPr/>
          </p:nvSpPr>
          <p:spPr bwMode="auto">
            <a:xfrm>
              <a:off x="8250239" y="6218239"/>
              <a:ext cx="174625" cy="525463"/>
            </a:xfrm>
            <a:custGeom>
              <a:avLst/>
              <a:gdLst>
                <a:gd name="T0" fmla="*/ 0 w 42"/>
                <a:gd name="T1" fmla="*/ 2147483646 h 119"/>
                <a:gd name="T2" fmla="*/ 0 w 42"/>
                <a:gd name="T3" fmla="*/ 2147483646 h 119"/>
                <a:gd name="T4" fmla="*/ 0 w 42"/>
                <a:gd name="T5" fmla="*/ 2147483646 h 119"/>
                <a:gd name="T6" fmla="*/ 2147483646 w 42"/>
                <a:gd name="T7" fmla="*/ 2147483646 h 119"/>
                <a:gd name="T8" fmla="*/ 2147483646 w 42"/>
                <a:gd name="T9" fmla="*/ 2147483646 h 119"/>
                <a:gd name="T10" fmla="*/ 2147483646 w 42"/>
                <a:gd name="T11" fmla="*/ 2147483646 h 119"/>
                <a:gd name="T12" fmla="*/ 2147483646 w 42"/>
                <a:gd name="T13" fmla="*/ 2147483646 h 119"/>
                <a:gd name="T14" fmla="*/ 2147483646 w 42"/>
                <a:gd name="T15" fmla="*/ 2147483646 h 119"/>
                <a:gd name="T16" fmla="*/ 2147483646 w 42"/>
                <a:gd name="T17" fmla="*/ 2147483646 h 119"/>
                <a:gd name="T18" fmla="*/ 2147483646 w 42"/>
                <a:gd name="T19" fmla="*/ 2147483646 h 119"/>
                <a:gd name="T20" fmla="*/ 2147483646 w 42"/>
                <a:gd name="T21" fmla="*/ 0 h 119"/>
                <a:gd name="T22" fmla="*/ 2147483646 w 42"/>
                <a:gd name="T23" fmla="*/ 2147483646 h 119"/>
                <a:gd name="T24" fmla="*/ 2147483646 w 42"/>
                <a:gd name="T25" fmla="*/ 2147483646 h 119"/>
                <a:gd name="T26" fmla="*/ 2147483646 w 42"/>
                <a:gd name="T27" fmla="*/ 2147483646 h 119"/>
                <a:gd name="T28" fmla="*/ 2147483646 w 42"/>
                <a:gd name="T29" fmla="*/ 2147483646 h 119"/>
                <a:gd name="T30" fmla="*/ 2147483646 w 42"/>
                <a:gd name="T31" fmla="*/ 2147483646 h 119"/>
                <a:gd name="T32" fmla="*/ 2147483646 w 42"/>
                <a:gd name="T33" fmla="*/ 2147483646 h 119"/>
                <a:gd name="T34" fmla="*/ 2147483646 w 42"/>
                <a:gd name="T35" fmla="*/ 2147483646 h 119"/>
                <a:gd name="T36" fmla="*/ 2147483646 w 42"/>
                <a:gd name="T37" fmla="*/ 2147483646 h 119"/>
                <a:gd name="T38" fmla="*/ 2147483646 w 42"/>
                <a:gd name="T39" fmla="*/ 2147483646 h 119"/>
                <a:gd name="T40" fmla="*/ 2147483646 w 42"/>
                <a:gd name="T41" fmla="*/ 2147483646 h 119"/>
                <a:gd name="T42" fmla="*/ 0 w 42"/>
                <a:gd name="T43" fmla="*/ 2147483646 h 11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2"/>
                <a:gd name="T67" fmla="*/ 0 h 119"/>
                <a:gd name="T68" fmla="*/ 42 w 42"/>
                <a:gd name="T69" fmla="*/ 119 h 11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2" h="119">
                  <a:moveTo>
                    <a:pt x="0" y="119"/>
                  </a:moveTo>
                  <a:cubicBezTo>
                    <a:pt x="0" y="119"/>
                    <a:pt x="0" y="118"/>
                    <a:pt x="0" y="117"/>
                  </a:cubicBezTo>
                  <a:cubicBezTo>
                    <a:pt x="0" y="116"/>
                    <a:pt x="0" y="115"/>
                    <a:pt x="0" y="113"/>
                  </a:cubicBezTo>
                  <a:cubicBezTo>
                    <a:pt x="1" y="110"/>
                    <a:pt x="1" y="105"/>
                    <a:pt x="2" y="99"/>
                  </a:cubicBezTo>
                  <a:cubicBezTo>
                    <a:pt x="3" y="87"/>
                    <a:pt x="5" y="71"/>
                    <a:pt x="9" y="55"/>
                  </a:cubicBezTo>
                  <a:cubicBezTo>
                    <a:pt x="11" y="48"/>
                    <a:pt x="13" y="40"/>
                    <a:pt x="16" y="33"/>
                  </a:cubicBezTo>
                  <a:cubicBezTo>
                    <a:pt x="19" y="26"/>
                    <a:pt x="22" y="20"/>
                    <a:pt x="25" y="14"/>
                  </a:cubicBezTo>
                  <a:cubicBezTo>
                    <a:pt x="26" y="12"/>
                    <a:pt x="28" y="10"/>
                    <a:pt x="30" y="8"/>
                  </a:cubicBezTo>
                  <a:cubicBezTo>
                    <a:pt x="31" y="6"/>
                    <a:pt x="33" y="4"/>
                    <a:pt x="34" y="3"/>
                  </a:cubicBezTo>
                  <a:cubicBezTo>
                    <a:pt x="35" y="2"/>
                    <a:pt x="36" y="1"/>
                    <a:pt x="37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7" y="1"/>
                  </a:cubicBezTo>
                  <a:cubicBezTo>
                    <a:pt x="37" y="2"/>
                    <a:pt x="36" y="3"/>
                    <a:pt x="35" y="4"/>
                  </a:cubicBezTo>
                  <a:cubicBezTo>
                    <a:pt x="35" y="6"/>
                    <a:pt x="34" y="8"/>
                    <a:pt x="33" y="10"/>
                  </a:cubicBezTo>
                  <a:cubicBezTo>
                    <a:pt x="32" y="12"/>
                    <a:pt x="32" y="14"/>
                    <a:pt x="31" y="17"/>
                  </a:cubicBezTo>
                  <a:cubicBezTo>
                    <a:pt x="30" y="22"/>
                    <a:pt x="29" y="29"/>
                    <a:pt x="29" y="36"/>
                  </a:cubicBezTo>
                  <a:cubicBezTo>
                    <a:pt x="29" y="42"/>
                    <a:pt x="29" y="50"/>
                    <a:pt x="30" y="57"/>
                  </a:cubicBezTo>
                  <a:cubicBezTo>
                    <a:pt x="32" y="72"/>
                    <a:pt x="35" y="86"/>
                    <a:pt x="37" y="97"/>
                  </a:cubicBezTo>
                  <a:cubicBezTo>
                    <a:pt x="38" y="102"/>
                    <a:pt x="40" y="107"/>
                    <a:pt x="40" y="110"/>
                  </a:cubicBezTo>
                  <a:cubicBezTo>
                    <a:pt x="41" y="111"/>
                    <a:pt x="41" y="112"/>
                    <a:pt x="41" y="113"/>
                  </a:cubicBezTo>
                  <a:cubicBezTo>
                    <a:pt x="42" y="114"/>
                    <a:pt x="42" y="114"/>
                    <a:pt x="42" y="114"/>
                  </a:cubicBezTo>
                  <a:lnTo>
                    <a:pt x="0" y="119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81" name="Freeform 335"/>
            <p:cNvSpPr>
              <a:spLocks/>
            </p:cNvSpPr>
            <p:nvPr/>
          </p:nvSpPr>
          <p:spPr bwMode="auto">
            <a:xfrm>
              <a:off x="3576638" y="5773739"/>
              <a:ext cx="746125" cy="992188"/>
            </a:xfrm>
            <a:custGeom>
              <a:avLst/>
              <a:gdLst>
                <a:gd name="T0" fmla="*/ 2147483646 w 470"/>
                <a:gd name="T1" fmla="*/ 2147483646 h 625"/>
                <a:gd name="T2" fmla="*/ 2147483646 w 470"/>
                <a:gd name="T3" fmla="*/ 2147483646 h 625"/>
                <a:gd name="T4" fmla="*/ 2147483646 w 470"/>
                <a:gd name="T5" fmla="*/ 2147483646 h 625"/>
                <a:gd name="T6" fmla="*/ 2147483646 w 470"/>
                <a:gd name="T7" fmla="*/ 2147483646 h 625"/>
                <a:gd name="T8" fmla="*/ 2147483646 w 470"/>
                <a:gd name="T9" fmla="*/ 2147483646 h 625"/>
                <a:gd name="T10" fmla="*/ 2147483646 w 470"/>
                <a:gd name="T11" fmla="*/ 0 h 625"/>
                <a:gd name="T12" fmla="*/ 2147483646 w 470"/>
                <a:gd name="T13" fmla="*/ 2147483646 h 625"/>
                <a:gd name="T14" fmla="*/ 0 w 470"/>
                <a:gd name="T15" fmla="*/ 2147483646 h 625"/>
                <a:gd name="T16" fmla="*/ 2147483646 w 470"/>
                <a:gd name="T17" fmla="*/ 2147483646 h 625"/>
                <a:gd name="T18" fmla="*/ 2147483646 w 470"/>
                <a:gd name="T19" fmla="*/ 2147483646 h 62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70"/>
                <a:gd name="T31" fmla="*/ 0 h 625"/>
                <a:gd name="T32" fmla="*/ 470 w 470"/>
                <a:gd name="T33" fmla="*/ 625 h 62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70" h="625">
                  <a:moveTo>
                    <a:pt x="192" y="625"/>
                  </a:moveTo>
                  <a:lnTo>
                    <a:pt x="279" y="625"/>
                  </a:lnTo>
                  <a:lnTo>
                    <a:pt x="271" y="239"/>
                  </a:lnTo>
                  <a:lnTo>
                    <a:pt x="470" y="8"/>
                  </a:lnTo>
                  <a:lnTo>
                    <a:pt x="268" y="169"/>
                  </a:lnTo>
                  <a:lnTo>
                    <a:pt x="237" y="0"/>
                  </a:lnTo>
                  <a:lnTo>
                    <a:pt x="205" y="158"/>
                  </a:lnTo>
                  <a:lnTo>
                    <a:pt x="0" y="8"/>
                  </a:lnTo>
                  <a:lnTo>
                    <a:pt x="200" y="239"/>
                  </a:lnTo>
                  <a:lnTo>
                    <a:pt x="192" y="62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82" name="Freeform 340"/>
            <p:cNvSpPr>
              <a:spLocks/>
            </p:cNvSpPr>
            <p:nvPr/>
          </p:nvSpPr>
          <p:spPr bwMode="auto">
            <a:xfrm>
              <a:off x="3948113" y="5773739"/>
              <a:ext cx="374650" cy="992188"/>
            </a:xfrm>
            <a:custGeom>
              <a:avLst/>
              <a:gdLst>
                <a:gd name="T0" fmla="*/ 2147483646 w 236"/>
                <a:gd name="T1" fmla="*/ 0 h 625"/>
                <a:gd name="T2" fmla="*/ 0 w 236"/>
                <a:gd name="T3" fmla="*/ 2147483646 h 625"/>
                <a:gd name="T4" fmla="*/ 0 w 236"/>
                <a:gd name="T5" fmla="*/ 2147483646 h 625"/>
                <a:gd name="T6" fmla="*/ 0 w 236"/>
                <a:gd name="T7" fmla="*/ 2147483646 h 625"/>
                <a:gd name="T8" fmla="*/ 0 w 236"/>
                <a:gd name="T9" fmla="*/ 2147483646 h 625"/>
                <a:gd name="T10" fmla="*/ 0 w 236"/>
                <a:gd name="T11" fmla="*/ 2147483646 h 625"/>
                <a:gd name="T12" fmla="*/ 2147483646 w 236"/>
                <a:gd name="T13" fmla="*/ 2147483646 h 625"/>
                <a:gd name="T14" fmla="*/ 2147483646 w 236"/>
                <a:gd name="T15" fmla="*/ 2147483646 h 625"/>
                <a:gd name="T16" fmla="*/ 2147483646 w 236"/>
                <a:gd name="T17" fmla="*/ 2147483646 h 625"/>
                <a:gd name="T18" fmla="*/ 2147483646 w 236"/>
                <a:gd name="T19" fmla="*/ 2147483646 h 625"/>
                <a:gd name="T20" fmla="*/ 2147483646 w 236"/>
                <a:gd name="T21" fmla="*/ 2147483646 h 625"/>
                <a:gd name="T22" fmla="*/ 2147483646 w 236"/>
                <a:gd name="T23" fmla="*/ 0 h 62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36"/>
                <a:gd name="T37" fmla="*/ 0 h 625"/>
                <a:gd name="T38" fmla="*/ 236 w 236"/>
                <a:gd name="T39" fmla="*/ 625 h 62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36" h="625">
                  <a:moveTo>
                    <a:pt x="3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169"/>
                  </a:lnTo>
                  <a:lnTo>
                    <a:pt x="0" y="177"/>
                  </a:lnTo>
                  <a:lnTo>
                    <a:pt x="0" y="625"/>
                  </a:lnTo>
                  <a:lnTo>
                    <a:pt x="45" y="625"/>
                  </a:lnTo>
                  <a:lnTo>
                    <a:pt x="37" y="239"/>
                  </a:lnTo>
                  <a:lnTo>
                    <a:pt x="95" y="172"/>
                  </a:lnTo>
                  <a:lnTo>
                    <a:pt x="236" y="8"/>
                  </a:lnTo>
                  <a:lnTo>
                    <a:pt x="34" y="169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83" name="Freeform 347"/>
            <p:cNvSpPr>
              <a:spLocks/>
            </p:cNvSpPr>
            <p:nvPr/>
          </p:nvSpPr>
          <p:spPr bwMode="auto">
            <a:xfrm>
              <a:off x="2206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84" name="Freeform 348"/>
            <p:cNvSpPr>
              <a:spLocks/>
            </p:cNvSpPr>
            <p:nvPr/>
          </p:nvSpPr>
          <p:spPr bwMode="auto">
            <a:xfrm>
              <a:off x="292101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85" name="Freeform 349"/>
            <p:cNvSpPr>
              <a:spLocks/>
            </p:cNvSpPr>
            <p:nvPr/>
          </p:nvSpPr>
          <p:spPr bwMode="auto">
            <a:xfrm>
              <a:off x="3714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86" name="Freeform 350"/>
            <p:cNvSpPr>
              <a:spLocks/>
            </p:cNvSpPr>
            <p:nvPr/>
          </p:nvSpPr>
          <p:spPr bwMode="auto">
            <a:xfrm>
              <a:off x="461963" y="6545264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87" name="Freeform 351"/>
            <p:cNvSpPr>
              <a:spLocks/>
            </p:cNvSpPr>
            <p:nvPr/>
          </p:nvSpPr>
          <p:spPr bwMode="auto">
            <a:xfrm>
              <a:off x="617538" y="6611939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88" name="Freeform 352"/>
            <p:cNvSpPr>
              <a:spLocks/>
            </p:cNvSpPr>
            <p:nvPr/>
          </p:nvSpPr>
          <p:spPr bwMode="auto">
            <a:xfrm>
              <a:off x="6794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89" name="Freeform 353"/>
            <p:cNvSpPr>
              <a:spLocks/>
            </p:cNvSpPr>
            <p:nvPr/>
          </p:nvSpPr>
          <p:spPr bwMode="auto">
            <a:xfrm>
              <a:off x="75088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90" name="Freeform 354"/>
            <p:cNvSpPr>
              <a:spLocks/>
            </p:cNvSpPr>
            <p:nvPr/>
          </p:nvSpPr>
          <p:spPr bwMode="auto">
            <a:xfrm>
              <a:off x="56356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91" name="Freeform 355"/>
            <p:cNvSpPr>
              <a:spLocks/>
            </p:cNvSpPr>
            <p:nvPr/>
          </p:nvSpPr>
          <p:spPr bwMode="auto">
            <a:xfrm>
              <a:off x="87313" y="6584951"/>
              <a:ext cx="74613" cy="212725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1"/>
                    <a:pt x="9" y="8"/>
                    <a:pt x="10" y="4"/>
                  </a:cubicBezTo>
                  <a:cubicBezTo>
                    <a:pt x="10" y="0"/>
                    <a:pt x="5" y="0"/>
                    <a:pt x="4" y="3"/>
                  </a:cubicBezTo>
                  <a:cubicBezTo>
                    <a:pt x="2" y="12"/>
                    <a:pt x="1" y="20"/>
                    <a:pt x="1" y="29"/>
                  </a:cubicBezTo>
                  <a:cubicBezTo>
                    <a:pt x="1" y="29"/>
                    <a:pt x="0" y="29"/>
                    <a:pt x="0" y="30"/>
                  </a:cubicBezTo>
                  <a:cubicBezTo>
                    <a:pt x="0" y="34"/>
                    <a:pt x="0" y="38"/>
                    <a:pt x="0" y="42"/>
                  </a:cubicBezTo>
                  <a:cubicBezTo>
                    <a:pt x="0" y="43"/>
                    <a:pt x="1" y="43"/>
                    <a:pt x="1" y="43"/>
                  </a:cubicBezTo>
                  <a:cubicBezTo>
                    <a:pt x="2" y="47"/>
                    <a:pt x="8" y="47"/>
                    <a:pt x="8" y="42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4"/>
                  </a:cubicBezTo>
                  <a:cubicBezTo>
                    <a:pt x="9" y="47"/>
                    <a:pt x="12" y="47"/>
                    <a:pt x="13" y="46"/>
                  </a:cubicBezTo>
                  <a:cubicBezTo>
                    <a:pt x="14" y="48"/>
                    <a:pt x="18" y="46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92" name="Freeform 356"/>
            <p:cNvSpPr>
              <a:spLocks/>
            </p:cNvSpPr>
            <p:nvPr/>
          </p:nvSpPr>
          <p:spPr bwMode="auto">
            <a:xfrm>
              <a:off x="241301" y="6651626"/>
              <a:ext cx="20638" cy="146050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29"/>
                  </a:cubicBezTo>
                  <a:cubicBezTo>
                    <a:pt x="0" y="33"/>
                    <a:pt x="5" y="33"/>
                    <a:pt x="5" y="29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93" name="Freeform 357"/>
            <p:cNvSpPr>
              <a:spLocks/>
            </p:cNvSpPr>
            <p:nvPr/>
          </p:nvSpPr>
          <p:spPr bwMode="auto">
            <a:xfrm>
              <a:off x="304801" y="6634164"/>
              <a:ext cx="57150" cy="180975"/>
            </a:xfrm>
            <a:custGeom>
              <a:avLst/>
              <a:gdLst>
                <a:gd name="T0" fmla="*/ 2147483646 w 14"/>
                <a:gd name="T1" fmla="*/ 2147483646 h 41"/>
                <a:gd name="T2" fmla="*/ 2147483646 w 14"/>
                <a:gd name="T3" fmla="*/ 2147483646 h 41"/>
                <a:gd name="T4" fmla="*/ 2147483646 w 14"/>
                <a:gd name="T5" fmla="*/ 2147483646 h 41"/>
                <a:gd name="T6" fmla="*/ 2147483646 w 14"/>
                <a:gd name="T7" fmla="*/ 2147483646 h 41"/>
                <a:gd name="T8" fmla="*/ 2147483646 w 14"/>
                <a:gd name="T9" fmla="*/ 2147483646 h 41"/>
                <a:gd name="T10" fmla="*/ 2147483646 w 14"/>
                <a:gd name="T11" fmla="*/ 2147483646 h 41"/>
                <a:gd name="T12" fmla="*/ 2147483646 w 14"/>
                <a:gd name="T13" fmla="*/ 2147483646 h 41"/>
                <a:gd name="T14" fmla="*/ 2147483646 w 14"/>
                <a:gd name="T15" fmla="*/ 2147483646 h 41"/>
                <a:gd name="T16" fmla="*/ 2147483646 w 14"/>
                <a:gd name="T17" fmla="*/ 2147483646 h 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1"/>
                <a:gd name="T29" fmla="*/ 14 w 14"/>
                <a:gd name="T30" fmla="*/ 41 h 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1">
                  <a:moveTo>
                    <a:pt x="7" y="6"/>
                  </a:moveTo>
                  <a:cubicBezTo>
                    <a:pt x="7" y="6"/>
                    <a:pt x="7" y="5"/>
                    <a:pt x="7" y="4"/>
                  </a:cubicBezTo>
                  <a:cubicBezTo>
                    <a:pt x="6" y="0"/>
                    <a:pt x="0" y="2"/>
                    <a:pt x="1" y="6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1"/>
                    <a:pt x="4" y="32"/>
                    <a:pt x="5" y="32"/>
                  </a:cubicBezTo>
                  <a:cubicBezTo>
                    <a:pt x="5" y="34"/>
                    <a:pt x="5" y="36"/>
                    <a:pt x="5" y="37"/>
                  </a:cubicBezTo>
                  <a:cubicBezTo>
                    <a:pt x="6" y="41"/>
                    <a:pt x="10" y="41"/>
                    <a:pt x="10" y="37"/>
                  </a:cubicBezTo>
                  <a:cubicBezTo>
                    <a:pt x="12" y="28"/>
                    <a:pt x="11" y="19"/>
                    <a:pt x="13" y="10"/>
                  </a:cubicBezTo>
                  <a:cubicBezTo>
                    <a:pt x="14" y="6"/>
                    <a:pt x="9" y="4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94" name="Freeform 358"/>
            <p:cNvSpPr>
              <a:spLocks/>
            </p:cNvSpPr>
            <p:nvPr/>
          </p:nvSpPr>
          <p:spPr bwMode="auto">
            <a:xfrm>
              <a:off x="187326" y="6651626"/>
              <a:ext cx="50800" cy="203200"/>
            </a:xfrm>
            <a:custGeom>
              <a:avLst/>
              <a:gdLst>
                <a:gd name="T0" fmla="*/ 2147483646 w 12"/>
                <a:gd name="T1" fmla="*/ 2147483646 h 46"/>
                <a:gd name="T2" fmla="*/ 2147483646 w 12"/>
                <a:gd name="T3" fmla="*/ 2147483646 h 46"/>
                <a:gd name="T4" fmla="*/ 2147483646 w 12"/>
                <a:gd name="T5" fmla="*/ 2147483646 h 46"/>
                <a:gd name="T6" fmla="*/ 2147483646 w 12"/>
                <a:gd name="T7" fmla="*/ 2147483646 h 46"/>
                <a:gd name="T8" fmla="*/ 2147483646 w 12"/>
                <a:gd name="T9" fmla="*/ 2147483646 h 46"/>
                <a:gd name="T10" fmla="*/ 2147483646 w 12"/>
                <a:gd name="T11" fmla="*/ 2147483646 h 46"/>
                <a:gd name="T12" fmla="*/ 2147483646 w 12"/>
                <a:gd name="T13" fmla="*/ 2147483646 h 46"/>
                <a:gd name="T14" fmla="*/ 2147483646 w 12"/>
                <a:gd name="T15" fmla="*/ 2147483646 h 46"/>
                <a:gd name="T16" fmla="*/ 2147483646 w 12"/>
                <a:gd name="T17" fmla="*/ 2147483646 h 46"/>
                <a:gd name="T18" fmla="*/ 2147483646 w 12"/>
                <a:gd name="T19" fmla="*/ 2147483646 h 46"/>
                <a:gd name="T20" fmla="*/ 2147483646 w 12"/>
                <a:gd name="T21" fmla="*/ 2147483646 h 46"/>
                <a:gd name="T22" fmla="*/ 2147483646 w 12"/>
                <a:gd name="T23" fmla="*/ 2147483646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6"/>
                <a:gd name="T38" fmla="*/ 12 w 12"/>
                <a:gd name="T39" fmla="*/ 46 h 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6">
                  <a:moveTo>
                    <a:pt x="8" y="7"/>
                  </a:moveTo>
                  <a:cubicBezTo>
                    <a:pt x="8" y="5"/>
                    <a:pt x="7" y="4"/>
                    <a:pt x="7" y="2"/>
                  </a:cubicBezTo>
                  <a:cubicBezTo>
                    <a:pt x="6" y="0"/>
                    <a:pt x="3" y="1"/>
                    <a:pt x="3" y="3"/>
                  </a:cubicBezTo>
                  <a:cubicBezTo>
                    <a:pt x="4" y="5"/>
                    <a:pt x="4" y="6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6"/>
                    <a:pt x="11" y="46"/>
                    <a:pt x="11" y="42"/>
                  </a:cubicBezTo>
                  <a:cubicBezTo>
                    <a:pt x="11" y="37"/>
                    <a:pt x="11" y="33"/>
                    <a:pt x="11" y="28"/>
                  </a:cubicBezTo>
                  <a:cubicBezTo>
                    <a:pt x="11" y="28"/>
                    <a:pt x="11" y="28"/>
                    <a:pt x="11" y="27"/>
                  </a:cubicBezTo>
                  <a:cubicBezTo>
                    <a:pt x="11" y="25"/>
                    <a:pt x="11" y="23"/>
                    <a:pt x="11" y="21"/>
                  </a:cubicBezTo>
                  <a:cubicBezTo>
                    <a:pt x="11" y="18"/>
                    <a:pt x="11" y="15"/>
                    <a:pt x="11" y="12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95" name="Freeform 359"/>
            <p:cNvSpPr>
              <a:spLocks/>
            </p:cNvSpPr>
            <p:nvPr/>
          </p:nvSpPr>
          <p:spPr bwMode="auto">
            <a:xfrm>
              <a:off x="166688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96" name="Freeform 360"/>
            <p:cNvSpPr>
              <a:spLocks/>
            </p:cNvSpPr>
            <p:nvPr/>
          </p:nvSpPr>
          <p:spPr bwMode="auto">
            <a:xfrm>
              <a:off x="328613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97" name="Freeform 361"/>
            <p:cNvSpPr>
              <a:spLocks/>
            </p:cNvSpPr>
            <p:nvPr/>
          </p:nvSpPr>
          <p:spPr bwMode="auto">
            <a:xfrm>
              <a:off x="850901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98" name="Freeform 362"/>
            <p:cNvSpPr>
              <a:spLocks/>
            </p:cNvSpPr>
            <p:nvPr/>
          </p:nvSpPr>
          <p:spPr bwMode="auto">
            <a:xfrm>
              <a:off x="938213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099" name="Freeform 363"/>
            <p:cNvSpPr>
              <a:spLocks/>
            </p:cNvSpPr>
            <p:nvPr/>
          </p:nvSpPr>
          <p:spPr bwMode="auto">
            <a:xfrm>
              <a:off x="417513" y="6607176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6" y="3"/>
                  </a:moveTo>
                  <a:cubicBezTo>
                    <a:pt x="5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1"/>
                    <a:pt x="8" y="31"/>
                    <a:pt x="8" y="29"/>
                  </a:cubicBezTo>
                  <a:cubicBezTo>
                    <a:pt x="8" y="20"/>
                    <a:pt x="8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00" name="Freeform 364"/>
            <p:cNvSpPr>
              <a:spLocks/>
            </p:cNvSpPr>
            <p:nvPr/>
          </p:nvSpPr>
          <p:spPr bwMode="auto">
            <a:xfrm>
              <a:off x="963613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01" name="Freeform 365"/>
            <p:cNvSpPr>
              <a:spLocks/>
            </p:cNvSpPr>
            <p:nvPr/>
          </p:nvSpPr>
          <p:spPr bwMode="auto">
            <a:xfrm>
              <a:off x="1063626" y="6726239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6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02" name="Freeform 366"/>
            <p:cNvSpPr>
              <a:spLocks/>
            </p:cNvSpPr>
            <p:nvPr/>
          </p:nvSpPr>
          <p:spPr bwMode="auto">
            <a:xfrm>
              <a:off x="1096963" y="6624639"/>
              <a:ext cx="36513" cy="176213"/>
            </a:xfrm>
            <a:custGeom>
              <a:avLst/>
              <a:gdLst>
                <a:gd name="T0" fmla="*/ 2147483646 w 9"/>
                <a:gd name="T1" fmla="*/ 2147483646 h 40"/>
                <a:gd name="T2" fmla="*/ 0 w 9"/>
                <a:gd name="T3" fmla="*/ 2147483646 h 40"/>
                <a:gd name="T4" fmla="*/ 2147483646 w 9"/>
                <a:gd name="T5" fmla="*/ 2147483646 h 40"/>
                <a:gd name="T6" fmla="*/ 2147483646 w 9"/>
                <a:gd name="T7" fmla="*/ 2147483646 h 40"/>
                <a:gd name="T8" fmla="*/ 2147483646 w 9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40"/>
                <a:gd name="T17" fmla="*/ 9 w 9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9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03" name="Freeform 367"/>
            <p:cNvSpPr>
              <a:spLocks/>
            </p:cNvSpPr>
            <p:nvPr/>
          </p:nvSpPr>
          <p:spPr bwMode="auto">
            <a:xfrm>
              <a:off x="1133476" y="6611939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04" name="Freeform 368"/>
            <p:cNvSpPr>
              <a:spLocks/>
            </p:cNvSpPr>
            <p:nvPr/>
          </p:nvSpPr>
          <p:spPr bwMode="auto">
            <a:xfrm>
              <a:off x="10541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7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05" name="Freeform 369"/>
            <p:cNvSpPr>
              <a:spLocks/>
            </p:cNvSpPr>
            <p:nvPr/>
          </p:nvSpPr>
          <p:spPr bwMode="auto">
            <a:xfrm>
              <a:off x="1192213" y="6611939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06" name="Freeform 370"/>
            <p:cNvSpPr>
              <a:spLocks/>
            </p:cNvSpPr>
            <p:nvPr/>
          </p:nvSpPr>
          <p:spPr bwMode="auto">
            <a:xfrm>
              <a:off x="12922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07" name="Freeform 371"/>
            <p:cNvSpPr>
              <a:spLocks/>
            </p:cNvSpPr>
            <p:nvPr/>
          </p:nvSpPr>
          <p:spPr bwMode="auto">
            <a:xfrm>
              <a:off x="1433513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08" name="Freeform 372"/>
            <p:cNvSpPr>
              <a:spLocks/>
            </p:cNvSpPr>
            <p:nvPr/>
          </p:nvSpPr>
          <p:spPr bwMode="auto">
            <a:xfrm>
              <a:off x="1500188" y="6557964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09" name="Freeform 373"/>
            <p:cNvSpPr>
              <a:spLocks/>
            </p:cNvSpPr>
            <p:nvPr/>
          </p:nvSpPr>
          <p:spPr bwMode="auto">
            <a:xfrm>
              <a:off x="15843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10" name="Freeform 374"/>
            <p:cNvSpPr>
              <a:spLocks/>
            </p:cNvSpPr>
            <p:nvPr/>
          </p:nvSpPr>
          <p:spPr bwMode="auto">
            <a:xfrm>
              <a:off x="167163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11" name="Freeform 375"/>
            <p:cNvSpPr>
              <a:spLocks/>
            </p:cNvSpPr>
            <p:nvPr/>
          </p:nvSpPr>
          <p:spPr bwMode="auto">
            <a:xfrm>
              <a:off x="182562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5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12" name="Freeform 376"/>
            <p:cNvSpPr>
              <a:spLocks/>
            </p:cNvSpPr>
            <p:nvPr/>
          </p:nvSpPr>
          <p:spPr bwMode="auto">
            <a:xfrm>
              <a:off x="18923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0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6" y="3"/>
                  </a:cubicBezTo>
                  <a:cubicBezTo>
                    <a:pt x="5" y="0"/>
                    <a:pt x="0" y="1"/>
                    <a:pt x="0" y="5"/>
                  </a:cubicBezTo>
                  <a:cubicBezTo>
                    <a:pt x="2" y="13"/>
                    <a:pt x="2" y="21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13" name="Freeform 377"/>
            <p:cNvSpPr>
              <a:spLocks/>
            </p:cNvSpPr>
            <p:nvPr/>
          </p:nvSpPr>
          <p:spPr bwMode="auto">
            <a:xfrm>
              <a:off x="196373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14" name="Freeform 378"/>
            <p:cNvSpPr>
              <a:spLocks/>
            </p:cNvSpPr>
            <p:nvPr/>
          </p:nvSpPr>
          <p:spPr bwMode="auto">
            <a:xfrm>
              <a:off x="177641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7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3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3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0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15" name="Freeform 379"/>
            <p:cNvSpPr>
              <a:spLocks/>
            </p:cNvSpPr>
            <p:nvPr/>
          </p:nvSpPr>
          <p:spPr bwMode="auto">
            <a:xfrm>
              <a:off x="1379538" y="6624639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16" name="Freeform 380"/>
            <p:cNvSpPr>
              <a:spLocks/>
            </p:cNvSpPr>
            <p:nvPr/>
          </p:nvSpPr>
          <p:spPr bwMode="auto">
            <a:xfrm>
              <a:off x="1276351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17" name="Freeform 381"/>
            <p:cNvSpPr>
              <a:spLocks/>
            </p:cNvSpPr>
            <p:nvPr/>
          </p:nvSpPr>
          <p:spPr bwMode="auto">
            <a:xfrm>
              <a:off x="15430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18" name="Freeform 382"/>
            <p:cNvSpPr>
              <a:spLocks/>
            </p:cNvSpPr>
            <p:nvPr/>
          </p:nvSpPr>
          <p:spPr bwMode="auto">
            <a:xfrm>
              <a:off x="2058988" y="6567489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19" name="Freeform 383"/>
            <p:cNvSpPr>
              <a:spLocks/>
            </p:cNvSpPr>
            <p:nvPr/>
          </p:nvSpPr>
          <p:spPr bwMode="auto">
            <a:xfrm>
              <a:off x="2146301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20" name="Freeform 384"/>
            <p:cNvSpPr>
              <a:spLocks/>
            </p:cNvSpPr>
            <p:nvPr/>
          </p:nvSpPr>
          <p:spPr bwMode="auto">
            <a:xfrm>
              <a:off x="21717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4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21" name="Freeform 385"/>
            <p:cNvSpPr>
              <a:spLocks/>
            </p:cNvSpPr>
            <p:nvPr/>
          </p:nvSpPr>
          <p:spPr bwMode="auto">
            <a:xfrm>
              <a:off x="227647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22" name="Freeform 386"/>
            <p:cNvSpPr>
              <a:spLocks/>
            </p:cNvSpPr>
            <p:nvPr/>
          </p:nvSpPr>
          <p:spPr bwMode="auto">
            <a:xfrm>
              <a:off x="2305051" y="6624639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23" name="Freeform 387"/>
            <p:cNvSpPr>
              <a:spLocks/>
            </p:cNvSpPr>
            <p:nvPr/>
          </p:nvSpPr>
          <p:spPr bwMode="auto">
            <a:xfrm>
              <a:off x="2347913" y="6611939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24" name="Freeform 388"/>
            <p:cNvSpPr>
              <a:spLocks/>
            </p:cNvSpPr>
            <p:nvPr/>
          </p:nvSpPr>
          <p:spPr bwMode="auto">
            <a:xfrm>
              <a:off x="22637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25" name="Freeform 389"/>
            <p:cNvSpPr>
              <a:spLocks/>
            </p:cNvSpPr>
            <p:nvPr/>
          </p:nvSpPr>
          <p:spPr bwMode="auto">
            <a:xfrm>
              <a:off x="2405063" y="6611939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26" name="Freeform 390"/>
            <p:cNvSpPr>
              <a:spLocks/>
            </p:cNvSpPr>
            <p:nvPr/>
          </p:nvSpPr>
          <p:spPr bwMode="auto">
            <a:xfrm>
              <a:off x="25019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27" name="Freeform 391"/>
            <p:cNvSpPr>
              <a:spLocks/>
            </p:cNvSpPr>
            <p:nvPr/>
          </p:nvSpPr>
          <p:spPr bwMode="auto">
            <a:xfrm>
              <a:off x="26431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28" name="Freeform 392"/>
            <p:cNvSpPr>
              <a:spLocks/>
            </p:cNvSpPr>
            <p:nvPr/>
          </p:nvSpPr>
          <p:spPr bwMode="auto">
            <a:xfrm>
              <a:off x="2714626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29" name="Freeform 393"/>
            <p:cNvSpPr>
              <a:spLocks/>
            </p:cNvSpPr>
            <p:nvPr/>
          </p:nvSpPr>
          <p:spPr bwMode="auto">
            <a:xfrm>
              <a:off x="279400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2147483646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7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1" y="33"/>
                  </a:cubicBezTo>
                  <a:cubicBezTo>
                    <a:pt x="1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30" name="Freeform 394"/>
            <p:cNvSpPr>
              <a:spLocks/>
            </p:cNvSpPr>
            <p:nvPr/>
          </p:nvSpPr>
          <p:spPr bwMode="auto">
            <a:xfrm>
              <a:off x="288448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10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3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31" name="Freeform 395"/>
            <p:cNvSpPr>
              <a:spLocks/>
            </p:cNvSpPr>
            <p:nvPr/>
          </p:nvSpPr>
          <p:spPr bwMode="auto">
            <a:xfrm>
              <a:off x="303847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32" name="Freeform 396"/>
            <p:cNvSpPr>
              <a:spLocks/>
            </p:cNvSpPr>
            <p:nvPr/>
          </p:nvSpPr>
          <p:spPr bwMode="auto">
            <a:xfrm>
              <a:off x="31019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8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33" name="Freeform 397"/>
            <p:cNvSpPr>
              <a:spLocks/>
            </p:cNvSpPr>
            <p:nvPr/>
          </p:nvSpPr>
          <p:spPr bwMode="auto">
            <a:xfrm>
              <a:off x="3176588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4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34" name="Freeform 398"/>
            <p:cNvSpPr>
              <a:spLocks/>
            </p:cNvSpPr>
            <p:nvPr/>
          </p:nvSpPr>
          <p:spPr bwMode="auto">
            <a:xfrm>
              <a:off x="2984501" y="6611939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35" name="Freeform 399"/>
            <p:cNvSpPr>
              <a:spLocks/>
            </p:cNvSpPr>
            <p:nvPr/>
          </p:nvSpPr>
          <p:spPr bwMode="auto">
            <a:xfrm>
              <a:off x="2589213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36" name="Freeform 400"/>
            <p:cNvSpPr>
              <a:spLocks/>
            </p:cNvSpPr>
            <p:nvPr/>
          </p:nvSpPr>
          <p:spPr bwMode="auto">
            <a:xfrm>
              <a:off x="2484438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37" name="Freeform 401"/>
            <p:cNvSpPr>
              <a:spLocks/>
            </p:cNvSpPr>
            <p:nvPr/>
          </p:nvSpPr>
          <p:spPr bwMode="auto">
            <a:xfrm>
              <a:off x="27559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38" name="Freeform 402"/>
            <p:cNvSpPr>
              <a:spLocks/>
            </p:cNvSpPr>
            <p:nvPr/>
          </p:nvSpPr>
          <p:spPr bwMode="auto">
            <a:xfrm>
              <a:off x="3273426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39" name="Freeform 403"/>
            <p:cNvSpPr>
              <a:spLocks/>
            </p:cNvSpPr>
            <p:nvPr/>
          </p:nvSpPr>
          <p:spPr bwMode="auto">
            <a:xfrm>
              <a:off x="3360738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40" name="Freeform 404"/>
            <p:cNvSpPr>
              <a:spLocks/>
            </p:cNvSpPr>
            <p:nvPr/>
          </p:nvSpPr>
          <p:spPr bwMode="auto">
            <a:xfrm>
              <a:off x="33845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7" y="0"/>
                    <a:pt x="7" y="4"/>
                  </a:cubicBezTo>
                  <a:cubicBezTo>
                    <a:pt x="7" y="12"/>
                    <a:pt x="7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41" name="Freeform 405"/>
            <p:cNvSpPr>
              <a:spLocks/>
            </p:cNvSpPr>
            <p:nvPr/>
          </p:nvSpPr>
          <p:spPr bwMode="auto">
            <a:xfrm>
              <a:off x="348932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42" name="Freeform 407"/>
            <p:cNvSpPr>
              <a:spLocks/>
            </p:cNvSpPr>
            <p:nvPr/>
          </p:nvSpPr>
          <p:spPr bwMode="auto">
            <a:xfrm>
              <a:off x="3517900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43" name="Freeform 408"/>
            <p:cNvSpPr>
              <a:spLocks/>
            </p:cNvSpPr>
            <p:nvPr/>
          </p:nvSpPr>
          <p:spPr bwMode="auto">
            <a:xfrm>
              <a:off x="355600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6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3" y="55"/>
                    <a:pt x="12" y="52"/>
                  </a:cubicBezTo>
                  <a:cubicBezTo>
                    <a:pt x="12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44" name="Freeform 409"/>
            <p:cNvSpPr>
              <a:spLocks/>
            </p:cNvSpPr>
            <p:nvPr/>
          </p:nvSpPr>
          <p:spPr bwMode="auto">
            <a:xfrm>
              <a:off x="3476625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45" name="Freeform 410"/>
            <p:cNvSpPr>
              <a:spLocks/>
            </p:cNvSpPr>
            <p:nvPr/>
          </p:nvSpPr>
          <p:spPr bwMode="auto">
            <a:xfrm>
              <a:off x="36179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46" name="Freeform 411"/>
            <p:cNvSpPr>
              <a:spLocks/>
            </p:cNvSpPr>
            <p:nvPr/>
          </p:nvSpPr>
          <p:spPr bwMode="auto">
            <a:xfrm>
              <a:off x="371475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47" name="Freeform 412"/>
            <p:cNvSpPr>
              <a:spLocks/>
            </p:cNvSpPr>
            <p:nvPr/>
          </p:nvSpPr>
          <p:spPr bwMode="auto">
            <a:xfrm>
              <a:off x="38560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48" name="Freeform 413"/>
            <p:cNvSpPr>
              <a:spLocks/>
            </p:cNvSpPr>
            <p:nvPr/>
          </p:nvSpPr>
          <p:spPr bwMode="auto">
            <a:xfrm>
              <a:off x="392271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8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49" name="Freeform 414"/>
            <p:cNvSpPr>
              <a:spLocks/>
            </p:cNvSpPr>
            <p:nvPr/>
          </p:nvSpPr>
          <p:spPr bwMode="auto">
            <a:xfrm>
              <a:off x="4006850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50" name="Freeform 415"/>
            <p:cNvSpPr>
              <a:spLocks/>
            </p:cNvSpPr>
            <p:nvPr/>
          </p:nvSpPr>
          <p:spPr bwMode="auto">
            <a:xfrm>
              <a:off x="4098925" y="6545263"/>
              <a:ext cx="74613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0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51" name="Freeform 416"/>
            <p:cNvSpPr>
              <a:spLocks/>
            </p:cNvSpPr>
            <p:nvPr/>
          </p:nvSpPr>
          <p:spPr bwMode="auto">
            <a:xfrm>
              <a:off x="42529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52" name="Freeform 417"/>
            <p:cNvSpPr>
              <a:spLocks/>
            </p:cNvSpPr>
            <p:nvPr/>
          </p:nvSpPr>
          <p:spPr bwMode="auto">
            <a:xfrm>
              <a:off x="4314825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0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53" name="Freeform 418"/>
            <p:cNvSpPr>
              <a:spLocks/>
            </p:cNvSpPr>
            <p:nvPr/>
          </p:nvSpPr>
          <p:spPr bwMode="auto">
            <a:xfrm>
              <a:off x="43862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54" name="Freeform 419"/>
            <p:cNvSpPr>
              <a:spLocks/>
            </p:cNvSpPr>
            <p:nvPr/>
          </p:nvSpPr>
          <p:spPr bwMode="auto">
            <a:xfrm>
              <a:off x="419893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55" name="Freeform 420"/>
            <p:cNvSpPr>
              <a:spLocks/>
            </p:cNvSpPr>
            <p:nvPr/>
          </p:nvSpPr>
          <p:spPr bwMode="auto">
            <a:xfrm>
              <a:off x="38020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56" name="Freeform 421"/>
            <p:cNvSpPr>
              <a:spLocks/>
            </p:cNvSpPr>
            <p:nvPr/>
          </p:nvSpPr>
          <p:spPr bwMode="auto">
            <a:xfrm>
              <a:off x="36972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57" name="Freeform 422"/>
            <p:cNvSpPr>
              <a:spLocks/>
            </p:cNvSpPr>
            <p:nvPr/>
          </p:nvSpPr>
          <p:spPr bwMode="auto">
            <a:xfrm>
              <a:off x="3963988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58" name="Freeform 423"/>
            <p:cNvSpPr>
              <a:spLocks/>
            </p:cNvSpPr>
            <p:nvPr/>
          </p:nvSpPr>
          <p:spPr bwMode="auto">
            <a:xfrm>
              <a:off x="4486275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59" name="Freeform 424"/>
            <p:cNvSpPr>
              <a:spLocks/>
            </p:cNvSpPr>
            <p:nvPr/>
          </p:nvSpPr>
          <p:spPr bwMode="auto">
            <a:xfrm>
              <a:off x="45735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5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5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60" name="Freeform 425"/>
            <p:cNvSpPr>
              <a:spLocks/>
            </p:cNvSpPr>
            <p:nvPr/>
          </p:nvSpPr>
          <p:spPr bwMode="auto">
            <a:xfrm>
              <a:off x="4598988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6" y="13"/>
                    <a:pt x="6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3" y="35"/>
                    <a:pt x="4" y="30"/>
                    <a:pt x="5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61" name="Freeform 426"/>
            <p:cNvSpPr>
              <a:spLocks/>
            </p:cNvSpPr>
            <p:nvPr/>
          </p:nvSpPr>
          <p:spPr bwMode="auto">
            <a:xfrm>
              <a:off x="4699000" y="6726238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5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62" name="Freeform 427"/>
            <p:cNvSpPr>
              <a:spLocks/>
            </p:cNvSpPr>
            <p:nvPr/>
          </p:nvSpPr>
          <p:spPr bwMode="auto">
            <a:xfrm>
              <a:off x="4727575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2147483646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1" y="14"/>
                    <a:pt x="0" y="24"/>
                    <a:pt x="1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63" name="Freeform 428"/>
            <p:cNvSpPr>
              <a:spLocks/>
            </p:cNvSpPr>
            <p:nvPr/>
          </p:nvSpPr>
          <p:spPr bwMode="auto">
            <a:xfrm>
              <a:off x="476885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64" name="Freeform 429"/>
            <p:cNvSpPr>
              <a:spLocks/>
            </p:cNvSpPr>
            <p:nvPr/>
          </p:nvSpPr>
          <p:spPr bwMode="auto">
            <a:xfrm>
              <a:off x="468630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65" name="Freeform 430"/>
            <p:cNvSpPr>
              <a:spLocks/>
            </p:cNvSpPr>
            <p:nvPr/>
          </p:nvSpPr>
          <p:spPr bwMode="auto">
            <a:xfrm>
              <a:off x="4827588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66" name="Freeform 431"/>
            <p:cNvSpPr>
              <a:spLocks/>
            </p:cNvSpPr>
            <p:nvPr/>
          </p:nvSpPr>
          <p:spPr bwMode="auto">
            <a:xfrm>
              <a:off x="492760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6" y="27"/>
                  </a:cubicBezTo>
                  <a:cubicBezTo>
                    <a:pt x="7" y="20"/>
                    <a:pt x="7" y="12"/>
                    <a:pt x="7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67" name="Freeform 432"/>
            <p:cNvSpPr>
              <a:spLocks/>
            </p:cNvSpPr>
            <p:nvPr/>
          </p:nvSpPr>
          <p:spPr bwMode="auto">
            <a:xfrm>
              <a:off x="5068888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3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68" name="Freeform 433"/>
            <p:cNvSpPr>
              <a:spLocks/>
            </p:cNvSpPr>
            <p:nvPr/>
          </p:nvSpPr>
          <p:spPr bwMode="auto">
            <a:xfrm>
              <a:off x="51355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69" name="Freeform 434"/>
            <p:cNvSpPr>
              <a:spLocks/>
            </p:cNvSpPr>
            <p:nvPr/>
          </p:nvSpPr>
          <p:spPr bwMode="auto">
            <a:xfrm>
              <a:off x="5219700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70" name="Freeform 435"/>
            <p:cNvSpPr>
              <a:spLocks/>
            </p:cNvSpPr>
            <p:nvPr/>
          </p:nvSpPr>
          <p:spPr bwMode="auto">
            <a:xfrm>
              <a:off x="53070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71" name="Freeform 436"/>
            <p:cNvSpPr>
              <a:spLocks/>
            </p:cNvSpPr>
            <p:nvPr/>
          </p:nvSpPr>
          <p:spPr bwMode="auto">
            <a:xfrm>
              <a:off x="5461000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2"/>
                    <a:pt x="0" y="21"/>
                    <a:pt x="1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72" name="Freeform 437"/>
            <p:cNvSpPr>
              <a:spLocks/>
            </p:cNvSpPr>
            <p:nvPr/>
          </p:nvSpPr>
          <p:spPr bwMode="auto">
            <a:xfrm>
              <a:off x="5524500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8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6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73" name="Freeform 438"/>
            <p:cNvSpPr>
              <a:spLocks/>
            </p:cNvSpPr>
            <p:nvPr/>
          </p:nvSpPr>
          <p:spPr bwMode="auto">
            <a:xfrm>
              <a:off x="55991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74" name="Freeform 439"/>
            <p:cNvSpPr>
              <a:spLocks/>
            </p:cNvSpPr>
            <p:nvPr/>
          </p:nvSpPr>
          <p:spPr bwMode="auto">
            <a:xfrm>
              <a:off x="5407025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2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75" name="Freeform 440"/>
            <p:cNvSpPr>
              <a:spLocks/>
            </p:cNvSpPr>
            <p:nvPr/>
          </p:nvSpPr>
          <p:spPr bwMode="auto">
            <a:xfrm>
              <a:off x="50149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1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1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76" name="Freeform 441"/>
            <p:cNvSpPr>
              <a:spLocks/>
            </p:cNvSpPr>
            <p:nvPr/>
          </p:nvSpPr>
          <p:spPr bwMode="auto">
            <a:xfrm>
              <a:off x="4911725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77" name="Freeform 442"/>
            <p:cNvSpPr>
              <a:spLocks/>
            </p:cNvSpPr>
            <p:nvPr/>
          </p:nvSpPr>
          <p:spPr bwMode="auto">
            <a:xfrm>
              <a:off x="5178425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78" name="Freeform 443"/>
            <p:cNvSpPr>
              <a:spLocks/>
            </p:cNvSpPr>
            <p:nvPr/>
          </p:nvSpPr>
          <p:spPr bwMode="auto">
            <a:xfrm>
              <a:off x="5694363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79" name="Freeform 444"/>
            <p:cNvSpPr>
              <a:spLocks/>
            </p:cNvSpPr>
            <p:nvPr/>
          </p:nvSpPr>
          <p:spPr bwMode="auto">
            <a:xfrm>
              <a:off x="5781675" y="6624638"/>
              <a:ext cx="34925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80" name="Freeform 445"/>
            <p:cNvSpPr>
              <a:spLocks/>
            </p:cNvSpPr>
            <p:nvPr/>
          </p:nvSpPr>
          <p:spPr bwMode="auto">
            <a:xfrm>
              <a:off x="5807075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81" name="Freeform 446"/>
            <p:cNvSpPr>
              <a:spLocks/>
            </p:cNvSpPr>
            <p:nvPr/>
          </p:nvSpPr>
          <p:spPr bwMode="auto">
            <a:xfrm>
              <a:off x="5911850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82" name="Freeform 447"/>
            <p:cNvSpPr>
              <a:spLocks/>
            </p:cNvSpPr>
            <p:nvPr/>
          </p:nvSpPr>
          <p:spPr bwMode="auto">
            <a:xfrm>
              <a:off x="5940425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83" name="Freeform 448"/>
            <p:cNvSpPr>
              <a:spLocks/>
            </p:cNvSpPr>
            <p:nvPr/>
          </p:nvSpPr>
          <p:spPr bwMode="auto">
            <a:xfrm>
              <a:off x="5983288" y="6611938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84" name="Freeform 449"/>
            <p:cNvSpPr>
              <a:spLocks/>
            </p:cNvSpPr>
            <p:nvPr/>
          </p:nvSpPr>
          <p:spPr bwMode="auto">
            <a:xfrm>
              <a:off x="589915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85" name="Freeform 450"/>
            <p:cNvSpPr>
              <a:spLocks/>
            </p:cNvSpPr>
            <p:nvPr/>
          </p:nvSpPr>
          <p:spPr bwMode="auto">
            <a:xfrm>
              <a:off x="60404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86" name="Freeform 451"/>
            <p:cNvSpPr>
              <a:spLocks/>
            </p:cNvSpPr>
            <p:nvPr/>
          </p:nvSpPr>
          <p:spPr bwMode="auto">
            <a:xfrm>
              <a:off x="61372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87" name="Freeform 452"/>
            <p:cNvSpPr>
              <a:spLocks/>
            </p:cNvSpPr>
            <p:nvPr/>
          </p:nvSpPr>
          <p:spPr bwMode="auto">
            <a:xfrm>
              <a:off x="62785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88" name="Freeform 453"/>
            <p:cNvSpPr>
              <a:spLocks/>
            </p:cNvSpPr>
            <p:nvPr/>
          </p:nvSpPr>
          <p:spPr bwMode="auto">
            <a:xfrm>
              <a:off x="6350001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89" name="Freeform 454"/>
            <p:cNvSpPr>
              <a:spLocks/>
            </p:cNvSpPr>
            <p:nvPr/>
          </p:nvSpPr>
          <p:spPr bwMode="auto">
            <a:xfrm>
              <a:off x="64293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6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90" name="Freeform 455"/>
            <p:cNvSpPr>
              <a:spLocks/>
            </p:cNvSpPr>
            <p:nvPr/>
          </p:nvSpPr>
          <p:spPr bwMode="auto">
            <a:xfrm>
              <a:off x="651986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3" y="26"/>
                    <a:pt x="15" y="17"/>
                  </a:cubicBezTo>
                  <a:cubicBezTo>
                    <a:pt x="16" y="13"/>
                    <a:pt x="7" y="11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9" y="8"/>
                    <a:pt x="9" y="4"/>
                  </a:cubicBezTo>
                  <a:cubicBezTo>
                    <a:pt x="10" y="1"/>
                    <a:pt x="4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91" name="Freeform 456"/>
            <p:cNvSpPr>
              <a:spLocks/>
            </p:cNvSpPr>
            <p:nvPr/>
          </p:nvSpPr>
          <p:spPr bwMode="auto">
            <a:xfrm>
              <a:off x="667385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92" name="Freeform 457"/>
            <p:cNvSpPr>
              <a:spLocks/>
            </p:cNvSpPr>
            <p:nvPr/>
          </p:nvSpPr>
          <p:spPr bwMode="auto">
            <a:xfrm>
              <a:off x="67373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93" name="Freeform 458"/>
            <p:cNvSpPr>
              <a:spLocks/>
            </p:cNvSpPr>
            <p:nvPr/>
          </p:nvSpPr>
          <p:spPr bwMode="auto">
            <a:xfrm>
              <a:off x="6811963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5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2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3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94" name="Freeform 459"/>
            <p:cNvSpPr>
              <a:spLocks/>
            </p:cNvSpPr>
            <p:nvPr/>
          </p:nvSpPr>
          <p:spPr bwMode="auto">
            <a:xfrm>
              <a:off x="6619876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95" name="Freeform 460"/>
            <p:cNvSpPr>
              <a:spLocks/>
            </p:cNvSpPr>
            <p:nvPr/>
          </p:nvSpPr>
          <p:spPr bwMode="auto">
            <a:xfrm>
              <a:off x="622458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96" name="Freeform 461"/>
            <p:cNvSpPr>
              <a:spLocks/>
            </p:cNvSpPr>
            <p:nvPr/>
          </p:nvSpPr>
          <p:spPr bwMode="auto">
            <a:xfrm>
              <a:off x="6119813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97" name="Freeform 462"/>
            <p:cNvSpPr>
              <a:spLocks/>
            </p:cNvSpPr>
            <p:nvPr/>
          </p:nvSpPr>
          <p:spPr bwMode="auto">
            <a:xfrm>
              <a:off x="639127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98" name="Freeform 463"/>
            <p:cNvSpPr>
              <a:spLocks/>
            </p:cNvSpPr>
            <p:nvPr/>
          </p:nvSpPr>
          <p:spPr bwMode="auto">
            <a:xfrm>
              <a:off x="6908801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199" name="Freeform 464"/>
            <p:cNvSpPr>
              <a:spLocks/>
            </p:cNvSpPr>
            <p:nvPr/>
          </p:nvSpPr>
          <p:spPr bwMode="auto">
            <a:xfrm>
              <a:off x="6996113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00" name="Freeform 465"/>
            <p:cNvSpPr>
              <a:spLocks/>
            </p:cNvSpPr>
            <p:nvPr/>
          </p:nvSpPr>
          <p:spPr bwMode="auto">
            <a:xfrm>
              <a:off x="7019926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6" y="33"/>
                    <a:pt x="6" y="41"/>
                    <a:pt x="10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01" name="Freeform 466"/>
            <p:cNvSpPr>
              <a:spLocks/>
            </p:cNvSpPr>
            <p:nvPr/>
          </p:nvSpPr>
          <p:spPr bwMode="auto">
            <a:xfrm>
              <a:off x="712470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02" name="Freeform 467"/>
            <p:cNvSpPr>
              <a:spLocks/>
            </p:cNvSpPr>
            <p:nvPr/>
          </p:nvSpPr>
          <p:spPr bwMode="auto">
            <a:xfrm>
              <a:off x="7154863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03" name="Freeform 468"/>
            <p:cNvSpPr>
              <a:spLocks/>
            </p:cNvSpPr>
            <p:nvPr/>
          </p:nvSpPr>
          <p:spPr bwMode="auto">
            <a:xfrm>
              <a:off x="719137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04" name="Freeform 469"/>
            <p:cNvSpPr>
              <a:spLocks/>
            </p:cNvSpPr>
            <p:nvPr/>
          </p:nvSpPr>
          <p:spPr bwMode="auto">
            <a:xfrm>
              <a:off x="71120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05" name="Freeform 470"/>
            <p:cNvSpPr>
              <a:spLocks/>
            </p:cNvSpPr>
            <p:nvPr/>
          </p:nvSpPr>
          <p:spPr bwMode="auto">
            <a:xfrm>
              <a:off x="7254876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06" name="Freeform 471"/>
            <p:cNvSpPr>
              <a:spLocks/>
            </p:cNvSpPr>
            <p:nvPr/>
          </p:nvSpPr>
          <p:spPr bwMode="auto">
            <a:xfrm>
              <a:off x="73501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07" name="Freeform 472"/>
            <p:cNvSpPr>
              <a:spLocks/>
            </p:cNvSpPr>
            <p:nvPr/>
          </p:nvSpPr>
          <p:spPr bwMode="auto">
            <a:xfrm>
              <a:off x="749141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08" name="Freeform 473"/>
            <p:cNvSpPr>
              <a:spLocks/>
            </p:cNvSpPr>
            <p:nvPr/>
          </p:nvSpPr>
          <p:spPr bwMode="auto">
            <a:xfrm>
              <a:off x="7558088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7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09" name="Freeform 474"/>
            <p:cNvSpPr>
              <a:spLocks/>
            </p:cNvSpPr>
            <p:nvPr/>
          </p:nvSpPr>
          <p:spPr bwMode="auto">
            <a:xfrm>
              <a:off x="76422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10" name="Freeform 475"/>
            <p:cNvSpPr>
              <a:spLocks/>
            </p:cNvSpPr>
            <p:nvPr/>
          </p:nvSpPr>
          <p:spPr bwMode="auto">
            <a:xfrm>
              <a:off x="772953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2147483646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1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1" y="35"/>
                    <a:pt x="1" y="39"/>
                    <a:pt x="1" y="43"/>
                  </a:cubicBezTo>
                  <a:cubicBezTo>
                    <a:pt x="1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11" name="Freeform 476"/>
            <p:cNvSpPr>
              <a:spLocks/>
            </p:cNvSpPr>
            <p:nvPr/>
          </p:nvSpPr>
          <p:spPr bwMode="auto">
            <a:xfrm>
              <a:off x="788352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12" name="Freeform 477"/>
            <p:cNvSpPr>
              <a:spLocks/>
            </p:cNvSpPr>
            <p:nvPr/>
          </p:nvSpPr>
          <p:spPr bwMode="auto">
            <a:xfrm>
              <a:off x="79502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13" name="Freeform 478"/>
            <p:cNvSpPr>
              <a:spLocks/>
            </p:cNvSpPr>
            <p:nvPr/>
          </p:nvSpPr>
          <p:spPr bwMode="auto">
            <a:xfrm>
              <a:off x="802163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14" name="Freeform 479"/>
            <p:cNvSpPr>
              <a:spLocks/>
            </p:cNvSpPr>
            <p:nvPr/>
          </p:nvSpPr>
          <p:spPr bwMode="auto">
            <a:xfrm>
              <a:off x="7834313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15" name="Freeform 480"/>
            <p:cNvSpPr>
              <a:spLocks/>
            </p:cNvSpPr>
            <p:nvPr/>
          </p:nvSpPr>
          <p:spPr bwMode="auto">
            <a:xfrm>
              <a:off x="743743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16" name="Freeform 481"/>
            <p:cNvSpPr>
              <a:spLocks/>
            </p:cNvSpPr>
            <p:nvPr/>
          </p:nvSpPr>
          <p:spPr bwMode="auto">
            <a:xfrm>
              <a:off x="7332663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17" name="Freeform 482"/>
            <p:cNvSpPr>
              <a:spLocks/>
            </p:cNvSpPr>
            <p:nvPr/>
          </p:nvSpPr>
          <p:spPr bwMode="auto">
            <a:xfrm>
              <a:off x="76009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18" name="Freeform 483"/>
            <p:cNvSpPr>
              <a:spLocks/>
            </p:cNvSpPr>
            <p:nvPr/>
          </p:nvSpPr>
          <p:spPr bwMode="auto">
            <a:xfrm>
              <a:off x="8121651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19" name="Freeform 484"/>
            <p:cNvSpPr>
              <a:spLocks/>
            </p:cNvSpPr>
            <p:nvPr/>
          </p:nvSpPr>
          <p:spPr bwMode="auto">
            <a:xfrm>
              <a:off x="8204201" y="6624638"/>
              <a:ext cx="38100" cy="141288"/>
            </a:xfrm>
            <a:custGeom>
              <a:avLst/>
              <a:gdLst>
                <a:gd name="T0" fmla="*/ 2147483646 w 9"/>
                <a:gd name="T1" fmla="*/ 2147483646 h 32"/>
                <a:gd name="T2" fmla="*/ 2147483646 w 9"/>
                <a:gd name="T3" fmla="*/ 2147483646 h 32"/>
                <a:gd name="T4" fmla="*/ 2147483646 w 9"/>
                <a:gd name="T5" fmla="*/ 2147483646 h 32"/>
                <a:gd name="T6" fmla="*/ 2147483646 w 9"/>
                <a:gd name="T7" fmla="*/ 2147483646 h 32"/>
                <a:gd name="T8" fmla="*/ 2147483646 w 9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32"/>
                <a:gd name="T17" fmla="*/ 9 w 9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32">
                  <a:moveTo>
                    <a:pt x="6" y="4"/>
                  </a:moveTo>
                  <a:cubicBezTo>
                    <a:pt x="6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9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20" name="Freeform 485"/>
            <p:cNvSpPr>
              <a:spLocks/>
            </p:cNvSpPr>
            <p:nvPr/>
          </p:nvSpPr>
          <p:spPr bwMode="auto">
            <a:xfrm>
              <a:off x="82296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3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7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21" name="Freeform 486"/>
            <p:cNvSpPr>
              <a:spLocks/>
            </p:cNvSpPr>
            <p:nvPr/>
          </p:nvSpPr>
          <p:spPr bwMode="auto">
            <a:xfrm>
              <a:off x="8334376" y="6726238"/>
              <a:ext cx="23813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6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22" name="Freeform 487"/>
            <p:cNvSpPr>
              <a:spLocks/>
            </p:cNvSpPr>
            <p:nvPr/>
          </p:nvSpPr>
          <p:spPr bwMode="auto">
            <a:xfrm>
              <a:off x="8362951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23" name="Freeform 488"/>
            <p:cNvSpPr>
              <a:spLocks/>
            </p:cNvSpPr>
            <p:nvPr/>
          </p:nvSpPr>
          <p:spPr bwMode="auto">
            <a:xfrm>
              <a:off x="840422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24" name="Freeform 489"/>
            <p:cNvSpPr>
              <a:spLocks/>
            </p:cNvSpPr>
            <p:nvPr/>
          </p:nvSpPr>
          <p:spPr bwMode="auto">
            <a:xfrm>
              <a:off x="83216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25" name="Freeform 490"/>
            <p:cNvSpPr>
              <a:spLocks/>
            </p:cNvSpPr>
            <p:nvPr/>
          </p:nvSpPr>
          <p:spPr bwMode="auto">
            <a:xfrm>
              <a:off x="8462963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26" name="Freeform 491"/>
            <p:cNvSpPr>
              <a:spLocks/>
            </p:cNvSpPr>
            <p:nvPr/>
          </p:nvSpPr>
          <p:spPr bwMode="auto">
            <a:xfrm>
              <a:off x="8559801" y="6686551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1" y="5"/>
                  </a:moveTo>
                  <a:cubicBezTo>
                    <a:pt x="1" y="12"/>
                    <a:pt x="1" y="20"/>
                    <a:pt x="2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1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27" name="Freeform 492"/>
            <p:cNvSpPr>
              <a:spLocks/>
            </p:cNvSpPr>
            <p:nvPr/>
          </p:nvSpPr>
          <p:spPr bwMode="auto">
            <a:xfrm>
              <a:off x="87010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1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6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10" y="38"/>
                    <a:pt x="9" y="33"/>
                  </a:cubicBezTo>
                  <a:cubicBezTo>
                    <a:pt x="9" y="22"/>
                    <a:pt x="10" y="12"/>
                    <a:pt x="14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28" name="Freeform 493"/>
            <p:cNvSpPr>
              <a:spLocks/>
            </p:cNvSpPr>
            <p:nvPr/>
          </p:nvSpPr>
          <p:spPr bwMode="auto">
            <a:xfrm>
              <a:off x="8770938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29" name="Freeform 494"/>
            <p:cNvSpPr>
              <a:spLocks/>
            </p:cNvSpPr>
            <p:nvPr/>
          </p:nvSpPr>
          <p:spPr bwMode="auto">
            <a:xfrm>
              <a:off x="885507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1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1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30" name="Freeform 495"/>
            <p:cNvSpPr>
              <a:spLocks/>
            </p:cNvSpPr>
            <p:nvPr/>
          </p:nvSpPr>
          <p:spPr bwMode="auto">
            <a:xfrm>
              <a:off x="894238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7" y="26"/>
                    <a:pt x="18" y="17"/>
                  </a:cubicBezTo>
                  <a:cubicBezTo>
                    <a:pt x="19" y="13"/>
                    <a:pt x="14" y="11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2"/>
                    <a:pt x="11" y="8"/>
                    <a:pt x="11" y="4"/>
                  </a:cubicBezTo>
                  <a:cubicBezTo>
                    <a:pt x="12" y="1"/>
                    <a:pt x="6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31" name="Freeform 496"/>
            <p:cNvSpPr>
              <a:spLocks/>
            </p:cNvSpPr>
            <p:nvPr/>
          </p:nvSpPr>
          <p:spPr bwMode="auto">
            <a:xfrm>
              <a:off x="909637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32" name="Freeform 497"/>
            <p:cNvSpPr>
              <a:spLocks/>
            </p:cNvSpPr>
            <p:nvPr/>
          </p:nvSpPr>
          <p:spPr bwMode="auto">
            <a:xfrm>
              <a:off x="9159876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33" name="Freeform 498"/>
            <p:cNvSpPr>
              <a:spLocks/>
            </p:cNvSpPr>
            <p:nvPr/>
          </p:nvSpPr>
          <p:spPr bwMode="auto">
            <a:xfrm>
              <a:off x="923448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2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34" name="Freeform 499"/>
            <p:cNvSpPr>
              <a:spLocks/>
            </p:cNvSpPr>
            <p:nvPr/>
          </p:nvSpPr>
          <p:spPr bwMode="auto">
            <a:xfrm>
              <a:off x="904240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35" name="Freeform 500"/>
            <p:cNvSpPr>
              <a:spLocks/>
            </p:cNvSpPr>
            <p:nvPr/>
          </p:nvSpPr>
          <p:spPr bwMode="auto">
            <a:xfrm>
              <a:off x="864711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7" y="10"/>
                    <a:pt x="5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10" y="26"/>
                  </a:cubicBezTo>
                  <a:cubicBezTo>
                    <a:pt x="11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36" name="Freeform 501"/>
            <p:cNvSpPr>
              <a:spLocks/>
            </p:cNvSpPr>
            <p:nvPr/>
          </p:nvSpPr>
          <p:spPr bwMode="auto">
            <a:xfrm>
              <a:off x="8542338" y="6572251"/>
              <a:ext cx="79375" cy="193675"/>
            </a:xfrm>
            <a:custGeom>
              <a:avLst/>
              <a:gdLst>
                <a:gd name="T0" fmla="*/ 2147483646 w 19"/>
                <a:gd name="T1" fmla="*/ 2147483646 h 44"/>
                <a:gd name="T2" fmla="*/ 2147483646 w 19"/>
                <a:gd name="T3" fmla="*/ 2147483646 h 44"/>
                <a:gd name="T4" fmla="*/ 2147483646 w 19"/>
                <a:gd name="T5" fmla="*/ 2147483646 h 44"/>
                <a:gd name="T6" fmla="*/ 2147483646 w 19"/>
                <a:gd name="T7" fmla="*/ 2147483646 h 44"/>
                <a:gd name="T8" fmla="*/ 2147483646 w 19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4"/>
                <a:gd name="T17" fmla="*/ 19 w 19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7" y="4"/>
                  </a:cubicBezTo>
                  <a:cubicBezTo>
                    <a:pt x="0" y="17"/>
                    <a:pt x="3" y="29"/>
                    <a:pt x="11" y="41"/>
                  </a:cubicBezTo>
                  <a:cubicBezTo>
                    <a:pt x="13" y="44"/>
                    <a:pt x="19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37" name="Freeform 502"/>
            <p:cNvSpPr>
              <a:spLocks/>
            </p:cNvSpPr>
            <p:nvPr/>
          </p:nvSpPr>
          <p:spPr bwMode="auto">
            <a:xfrm>
              <a:off x="88138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38" name="Freeform 503"/>
            <p:cNvSpPr>
              <a:spLocks/>
            </p:cNvSpPr>
            <p:nvPr/>
          </p:nvSpPr>
          <p:spPr bwMode="auto">
            <a:xfrm>
              <a:off x="9329738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39" name="Freeform 504"/>
            <p:cNvSpPr>
              <a:spLocks/>
            </p:cNvSpPr>
            <p:nvPr/>
          </p:nvSpPr>
          <p:spPr bwMode="auto">
            <a:xfrm>
              <a:off x="941863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40" name="Freeform 505"/>
            <p:cNvSpPr>
              <a:spLocks/>
            </p:cNvSpPr>
            <p:nvPr/>
          </p:nvSpPr>
          <p:spPr bwMode="auto">
            <a:xfrm>
              <a:off x="94424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41" name="Freeform 506"/>
            <p:cNvSpPr>
              <a:spLocks/>
            </p:cNvSpPr>
            <p:nvPr/>
          </p:nvSpPr>
          <p:spPr bwMode="auto">
            <a:xfrm>
              <a:off x="954722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42" name="Freeform 507"/>
            <p:cNvSpPr>
              <a:spLocks/>
            </p:cNvSpPr>
            <p:nvPr/>
          </p:nvSpPr>
          <p:spPr bwMode="auto">
            <a:xfrm>
              <a:off x="9575801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43" name="Freeform 508"/>
            <p:cNvSpPr>
              <a:spLocks/>
            </p:cNvSpPr>
            <p:nvPr/>
          </p:nvSpPr>
          <p:spPr bwMode="auto">
            <a:xfrm>
              <a:off x="9618663" y="6611938"/>
              <a:ext cx="66675" cy="250825"/>
            </a:xfrm>
            <a:custGeom>
              <a:avLst/>
              <a:gdLst>
                <a:gd name="T0" fmla="*/ 2147483646 w 16"/>
                <a:gd name="T1" fmla="*/ 2147483646 h 57"/>
                <a:gd name="T2" fmla="*/ 2147483646 w 16"/>
                <a:gd name="T3" fmla="*/ 2147483646 h 57"/>
                <a:gd name="T4" fmla="*/ 2147483646 w 16"/>
                <a:gd name="T5" fmla="*/ 2147483646 h 57"/>
                <a:gd name="T6" fmla="*/ 2147483646 w 16"/>
                <a:gd name="T7" fmla="*/ 2147483646 h 57"/>
                <a:gd name="T8" fmla="*/ 2147483646 w 16"/>
                <a:gd name="T9" fmla="*/ 2147483646 h 57"/>
                <a:gd name="T10" fmla="*/ 2147483646 w 16"/>
                <a:gd name="T11" fmla="*/ 2147483646 h 57"/>
                <a:gd name="T12" fmla="*/ 2147483646 w 16"/>
                <a:gd name="T13" fmla="*/ 2147483646 h 57"/>
                <a:gd name="T14" fmla="*/ 2147483646 w 16"/>
                <a:gd name="T15" fmla="*/ 2147483646 h 57"/>
                <a:gd name="T16" fmla="*/ 2147483646 w 16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7"/>
                <a:gd name="T29" fmla="*/ 16 w 16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6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44" name="Freeform 509"/>
            <p:cNvSpPr>
              <a:spLocks/>
            </p:cNvSpPr>
            <p:nvPr/>
          </p:nvSpPr>
          <p:spPr bwMode="auto">
            <a:xfrm>
              <a:off x="953452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45" name="Freeform 510"/>
            <p:cNvSpPr>
              <a:spLocks/>
            </p:cNvSpPr>
            <p:nvPr/>
          </p:nvSpPr>
          <p:spPr bwMode="auto">
            <a:xfrm>
              <a:off x="96758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46" name="Freeform 511"/>
            <p:cNvSpPr>
              <a:spLocks/>
            </p:cNvSpPr>
            <p:nvPr/>
          </p:nvSpPr>
          <p:spPr bwMode="auto">
            <a:xfrm>
              <a:off x="977265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47" name="Freeform 512"/>
            <p:cNvSpPr>
              <a:spLocks/>
            </p:cNvSpPr>
            <p:nvPr/>
          </p:nvSpPr>
          <p:spPr bwMode="auto">
            <a:xfrm>
              <a:off x="99139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48" name="Freeform 513"/>
            <p:cNvSpPr>
              <a:spLocks/>
            </p:cNvSpPr>
            <p:nvPr/>
          </p:nvSpPr>
          <p:spPr bwMode="auto">
            <a:xfrm>
              <a:off x="9985376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49" name="Freeform 514"/>
            <p:cNvSpPr>
              <a:spLocks/>
            </p:cNvSpPr>
            <p:nvPr/>
          </p:nvSpPr>
          <p:spPr bwMode="auto">
            <a:xfrm>
              <a:off x="1006475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3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50" name="Freeform 515"/>
            <p:cNvSpPr>
              <a:spLocks/>
            </p:cNvSpPr>
            <p:nvPr/>
          </p:nvSpPr>
          <p:spPr bwMode="auto">
            <a:xfrm>
              <a:off x="10155238" y="6545263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51" name="Freeform 516"/>
            <p:cNvSpPr>
              <a:spLocks/>
            </p:cNvSpPr>
            <p:nvPr/>
          </p:nvSpPr>
          <p:spPr bwMode="auto">
            <a:xfrm>
              <a:off x="103108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52" name="Freeform 517"/>
            <p:cNvSpPr>
              <a:spLocks/>
            </p:cNvSpPr>
            <p:nvPr/>
          </p:nvSpPr>
          <p:spPr bwMode="auto">
            <a:xfrm>
              <a:off x="1037272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53" name="Freeform 518"/>
            <p:cNvSpPr>
              <a:spLocks/>
            </p:cNvSpPr>
            <p:nvPr/>
          </p:nvSpPr>
          <p:spPr bwMode="auto">
            <a:xfrm>
              <a:off x="104441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8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8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54" name="Freeform 519"/>
            <p:cNvSpPr>
              <a:spLocks/>
            </p:cNvSpPr>
            <p:nvPr/>
          </p:nvSpPr>
          <p:spPr bwMode="auto">
            <a:xfrm>
              <a:off x="1025525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55" name="Freeform 520"/>
            <p:cNvSpPr>
              <a:spLocks/>
            </p:cNvSpPr>
            <p:nvPr/>
          </p:nvSpPr>
          <p:spPr bwMode="auto">
            <a:xfrm>
              <a:off x="98599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56" name="Freeform 521"/>
            <p:cNvSpPr>
              <a:spLocks/>
            </p:cNvSpPr>
            <p:nvPr/>
          </p:nvSpPr>
          <p:spPr bwMode="auto">
            <a:xfrm>
              <a:off x="97551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57" name="Freeform 522"/>
            <p:cNvSpPr>
              <a:spLocks/>
            </p:cNvSpPr>
            <p:nvPr/>
          </p:nvSpPr>
          <p:spPr bwMode="auto">
            <a:xfrm>
              <a:off x="100266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58" name="Freeform 523"/>
            <p:cNvSpPr>
              <a:spLocks/>
            </p:cNvSpPr>
            <p:nvPr/>
          </p:nvSpPr>
          <p:spPr bwMode="auto">
            <a:xfrm>
              <a:off x="10544176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59" name="Freeform 524"/>
            <p:cNvSpPr>
              <a:spLocks/>
            </p:cNvSpPr>
            <p:nvPr/>
          </p:nvSpPr>
          <p:spPr bwMode="auto">
            <a:xfrm>
              <a:off x="106314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60" name="Freeform 525"/>
            <p:cNvSpPr>
              <a:spLocks/>
            </p:cNvSpPr>
            <p:nvPr/>
          </p:nvSpPr>
          <p:spPr bwMode="auto">
            <a:xfrm>
              <a:off x="10656888" y="6607176"/>
              <a:ext cx="77788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61" name="Freeform 526"/>
            <p:cNvSpPr>
              <a:spLocks/>
            </p:cNvSpPr>
            <p:nvPr/>
          </p:nvSpPr>
          <p:spPr bwMode="auto">
            <a:xfrm>
              <a:off x="1076007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0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62" name="Freeform 527"/>
            <p:cNvSpPr>
              <a:spLocks/>
            </p:cNvSpPr>
            <p:nvPr/>
          </p:nvSpPr>
          <p:spPr bwMode="auto">
            <a:xfrm>
              <a:off x="10790238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63" name="Freeform 528"/>
            <p:cNvSpPr>
              <a:spLocks/>
            </p:cNvSpPr>
            <p:nvPr/>
          </p:nvSpPr>
          <p:spPr bwMode="auto">
            <a:xfrm>
              <a:off x="1082675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64" name="Freeform 529"/>
            <p:cNvSpPr>
              <a:spLocks/>
            </p:cNvSpPr>
            <p:nvPr/>
          </p:nvSpPr>
          <p:spPr bwMode="auto">
            <a:xfrm>
              <a:off x="107473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65" name="Freeform 530"/>
            <p:cNvSpPr>
              <a:spLocks/>
            </p:cNvSpPr>
            <p:nvPr/>
          </p:nvSpPr>
          <p:spPr bwMode="auto">
            <a:xfrm>
              <a:off x="10890251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4" y="40"/>
                    <a:pt x="10" y="40"/>
                    <a:pt x="9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66" name="Freeform 531"/>
            <p:cNvSpPr>
              <a:spLocks/>
            </p:cNvSpPr>
            <p:nvPr/>
          </p:nvSpPr>
          <p:spPr bwMode="auto">
            <a:xfrm>
              <a:off x="109855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67" name="Freeform 532"/>
            <p:cNvSpPr>
              <a:spLocks/>
            </p:cNvSpPr>
            <p:nvPr/>
          </p:nvSpPr>
          <p:spPr bwMode="auto">
            <a:xfrm>
              <a:off x="11126788" y="6562726"/>
              <a:ext cx="53975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68" name="Freeform 533"/>
            <p:cNvSpPr>
              <a:spLocks/>
            </p:cNvSpPr>
            <p:nvPr/>
          </p:nvSpPr>
          <p:spPr bwMode="auto">
            <a:xfrm>
              <a:off x="111934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69" name="Freeform 534"/>
            <p:cNvSpPr>
              <a:spLocks/>
            </p:cNvSpPr>
            <p:nvPr/>
          </p:nvSpPr>
          <p:spPr bwMode="auto">
            <a:xfrm>
              <a:off x="11277601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70" name="Freeform 535"/>
            <p:cNvSpPr>
              <a:spLocks/>
            </p:cNvSpPr>
            <p:nvPr/>
          </p:nvSpPr>
          <p:spPr bwMode="auto">
            <a:xfrm>
              <a:off x="113649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71" name="Freeform 536"/>
            <p:cNvSpPr>
              <a:spLocks/>
            </p:cNvSpPr>
            <p:nvPr/>
          </p:nvSpPr>
          <p:spPr bwMode="auto">
            <a:xfrm>
              <a:off x="1151890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72" name="Freeform 537"/>
            <p:cNvSpPr>
              <a:spLocks/>
            </p:cNvSpPr>
            <p:nvPr/>
          </p:nvSpPr>
          <p:spPr bwMode="auto">
            <a:xfrm>
              <a:off x="115855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73" name="Freeform 538"/>
            <p:cNvSpPr>
              <a:spLocks/>
            </p:cNvSpPr>
            <p:nvPr/>
          </p:nvSpPr>
          <p:spPr bwMode="auto">
            <a:xfrm>
              <a:off x="116570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74" name="Freeform 539"/>
            <p:cNvSpPr>
              <a:spLocks/>
            </p:cNvSpPr>
            <p:nvPr/>
          </p:nvSpPr>
          <p:spPr bwMode="auto">
            <a:xfrm>
              <a:off x="1146968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75" name="Freeform 540"/>
            <p:cNvSpPr>
              <a:spLocks/>
            </p:cNvSpPr>
            <p:nvPr/>
          </p:nvSpPr>
          <p:spPr bwMode="auto">
            <a:xfrm>
              <a:off x="110728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76" name="Freeform 541"/>
            <p:cNvSpPr>
              <a:spLocks/>
            </p:cNvSpPr>
            <p:nvPr/>
          </p:nvSpPr>
          <p:spPr bwMode="auto">
            <a:xfrm>
              <a:off x="1096803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77" name="Freeform 542"/>
            <p:cNvSpPr>
              <a:spLocks/>
            </p:cNvSpPr>
            <p:nvPr/>
          </p:nvSpPr>
          <p:spPr bwMode="auto">
            <a:xfrm>
              <a:off x="1123632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78" name="Freeform 543"/>
            <p:cNvSpPr>
              <a:spLocks/>
            </p:cNvSpPr>
            <p:nvPr/>
          </p:nvSpPr>
          <p:spPr bwMode="auto">
            <a:xfrm>
              <a:off x="11757026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3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79" name="Freeform 544"/>
            <p:cNvSpPr>
              <a:spLocks/>
            </p:cNvSpPr>
            <p:nvPr/>
          </p:nvSpPr>
          <p:spPr bwMode="auto">
            <a:xfrm>
              <a:off x="11839576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80" name="Freeform 545"/>
            <p:cNvSpPr>
              <a:spLocks/>
            </p:cNvSpPr>
            <p:nvPr/>
          </p:nvSpPr>
          <p:spPr bwMode="auto">
            <a:xfrm>
              <a:off x="11864976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81" name="Freeform 546"/>
            <p:cNvSpPr>
              <a:spLocks/>
            </p:cNvSpPr>
            <p:nvPr/>
          </p:nvSpPr>
          <p:spPr bwMode="auto">
            <a:xfrm>
              <a:off x="1196975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82" name="Freeform 547"/>
            <p:cNvSpPr>
              <a:spLocks/>
            </p:cNvSpPr>
            <p:nvPr/>
          </p:nvSpPr>
          <p:spPr bwMode="auto">
            <a:xfrm>
              <a:off x="11998326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83" name="Freeform 548"/>
            <p:cNvSpPr>
              <a:spLocks/>
            </p:cNvSpPr>
            <p:nvPr/>
          </p:nvSpPr>
          <p:spPr bwMode="auto">
            <a:xfrm>
              <a:off x="1203960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84" name="Freeform 549"/>
            <p:cNvSpPr>
              <a:spLocks/>
            </p:cNvSpPr>
            <p:nvPr/>
          </p:nvSpPr>
          <p:spPr bwMode="auto">
            <a:xfrm>
              <a:off x="1195705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85" name="Freeform 550"/>
            <p:cNvSpPr>
              <a:spLocks/>
            </p:cNvSpPr>
            <p:nvPr/>
          </p:nvSpPr>
          <p:spPr bwMode="auto">
            <a:xfrm>
              <a:off x="120983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86" name="Freeform 551"/>
            <p:cNvSpPr>
              <a:spLocks/>
            </p:cNvSpPr>
            <p:nvPr/>
          </p:nvSpPr>
          <p:spPr bwMode="auto">
            <a:xfrm>
              <a:off x="121951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87" name="Freeform 552"/>
            <p:cNvSpPr>
              <a:spLocks/>
            </p:cNvSpPr>
            <p:nvPr/>
          </p:nvSpPr>
          <p:spPr bwMode="auto">
            <a:xfrm>
              <a:off x="-25400" y="6677026"/>
              <a:ext cx="12303126" cy="230188"/>
            </a:xfrm>
            <a:custGeom>
              <a:avLst/>
              <a:gdLst>
                <a:gd name="T0" fmla="*/ 2147483646 w 2951"/>
                <a:gd name="T1" fmla="*/ 2147483646 h 52"/>
                <a:gd name="T2" fmla="*/ 2147483646 w 2951"/>
                <a:gd name="T3" fmla="*/ 2147483646 h 52"/>
                <a:gd name="T4" fmla="*/ 2147483646 w 2951"/>
                <a:gd name="T5" fmla="*/ 2147483646 h 52"/>
                <a:gd name="T6" fmla="*/ 2147483646 w 2951"/>
                <a:gd name="T7" fmla="*/ 2147483646 h 52"/>
                <a:gd name="T8" fmla="*/ 2147483646 w 2951"/>
                <a:gd name="T9" fmla="*/ 2147483646 h 52"/>
                <a:gd name="T10" fmla="*/ 2147483646 w 2951"/>
                <a:gd name="T11" fmla="*/ 0 h 52"/>
                <a:gd name="T12" fmla="*/ 2147483646 w 2951"/>
                <a:gd name="T13" fmla="*/ 0 h 52"/>
                <a:gd name="T14" fmla="*/ 2147483646 w 2951"/>
                <a:gd name="T15" fmla="*/ 2147483646 h 52"/>
                <a:gd name="T16" fmla="*/ 2147483646 w 2951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51"/>
                <a:gd name="T28" fmla="*/ 0 h 52"/>
                <a:gd name="T29" fmla="*/ 2951 w 2951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51" h="52">
                  <a:moveTo>
                    <a:pt x="2945" y="17"/>
                  </a:moveTo>
                  <a:cubicBezTo>
                    <a:pt x="2945" y="27"/>
                    <a:pt x="2951" y="52"/>
                    <a:pt x="2927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0" y="52"/>
                    <a:pt x="6" y="22"/>
                    <a:pt x="6" y="11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24"/>
                    <a:pt x="14" y="0"/>
                    <a:pt x="25" y="0"/>
                  </a:cubicBezTo>
                  <a:cubicBezTo>
                    <a:pt x="2927" y="0"/>
                    <a:pt x="2927" y="0"/>
                    <a:pt x="2927" y="0"/>
                  </a:cubicBezTo>
                  <a:cubicBezTo>
                    <a:pt x="2938" y="0"/>
                    <a:pt x="2945" y="23"/>
                    <a:pt x="2945" y="34"/>
                  </a:cubicBezTo>
                  <a:lnTo>
                    <a:pt x="2945" y="17"/>
                  </a:lnTo>
                  <a:close/>
                </a:path>
              </a:pathLst>
            </a:custGeom>
            <a:solidFill>
              <a:srgbClr val="4463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288" name="Freeform 553"/>
            <p:cNvSpPr>
              <a:spLocks/>
            </p:cNvSpPr>
            <p:nvPr/>
          </p:nvSpPr>
          <p:spPr bwMode="auto">
            <a:xfrm>
              <a:off x="-4762" y="6677026"/>
              <a:ext cx="12257088" cy="160338"/>
            </a:xfrm>
            <a:custGeom>
              <a:avLst/>
              <a:gdLst>
                <a:gd name="T0" fmla="*/ 2147483646 w 2940"/>
                <a:gd name="T1" fmla="*/ 2147483646 h 36"/>
                <a:gd name="T2" fmla="*/ 2147483646 w 2940"/>
                <a:gd name="T3" fmla="*/ 2147483646 h 36"/>
                <a:gd name="T4" fmla="*/ 2147483646 w 2940"/>
                <a:gd name="T5" fmla="*/ 2147483646 h 36"/>
                <a:gd name="T6" fmla="*/ 0 w 2940"/>
                <a:gd name="T7" fmla="*/ 2147483646 h 36"/>
                <a:gd name="T8" fmla="*/ 2147483646 w 2940"/>
                <a:gd name="T9" fmla="*/ 0 h 36"/>
                <a:gd name="T10" fmla="*/ 2147483646 w 2940"/>
                <a:gd name="T11" fmla="*/ 0 h 36"/>
                <a:gd name="T12" fmla="*/ 2147483646 w 2940"/>
                <a:gd name="T13" fmla="*/ 2147483646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40"/>
                <a:gd name="T22" fmla="*/ 0 h 36"/>
                <a:gd name="T23" fmla="*/ 2940 w 2940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40" h="36">
                  <a:moveTo>
                    <a:pt x="2940" y="18"/>
                  </a:moveTo>
                  <a:cubicBezTo>
                    <a:pt x="2940" y="28"/>
                    <a:pt x="2932" y="36"/>
                    <a:pt x="2922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922" y="0"/>
                    <a:pt x="2922" y="0"/>
                    <a:pt x="2922" y="0"/>
                  </a:cubicBezTo>
                  <a:cubicBezTo>
                    <a:pt x="2932" y="0"/>
                    <a:pt x="2940" y="8"/>
                    <a:pt x="2940" y="1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</p:grpSp>
      <p:sp>
        <p:nvSpPr>
          <p:cNvPr id="2" name="矩形 1"/>
          <p:cNvSpPr/>
          <p:nvPr/>
        </p:nvSpPr>
        <p:spPr>
          <a:xfrm>
            <a:off x="679451" y="252414"/>
            <a:ext cx="10490200" cy="858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43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教學實施注意事項</a:t>
            </a:r>
          </a:p>
        </p:txBody>
      </p:sp>
      <p:sp>
        <p:nvSpPr>
          <p:cNvPr id="38917" name="矩形 2"/>
          <p:cNvSpPr>
            <a:spLocks noChangeArrowheads="1"/>
          </p:cNvSpPr>
          <p:nvPr/>
        </p:nvSpPr>
        <p:spPr bwMode="auto">
          <a:xfrm>
            <a:off x="820739" y="1062037"/>
            <a:ext cx="10709275" cy="504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教師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應將學生的錯誤視為學習歷程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診斷學生發生問題的根源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，並針對問題協助學生。教師教學時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宜提供充足的時間，鼓勵學生說明其理由與想法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，肯定其正確的巧思，或用關鍵的例子，釐清其錯誤。</a:t>
            </a:r>
            <a:endParaRPr lang="en-US" altLang="zh-TW" sz="32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學生對於相關程序（例如：計算方式、解題方式等）的熟練，需要教師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給予學生有啟發性的練習，而非機械式的反覆練習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，讓學生從這些練習中，沈澱自己新學的概念，並能夠與原先的數學知識相連結。</a:t>
            </a:r>
          </a:p>
        </p:txBody>
      </p:sp>
      <p:sp>
        <p:nvSpPr>
          <p:cNvPr id="376" name="圓角矩形圖說文字 375"/>
          <p:cNvSpPr/>
          <p:nvPr/>
        </p:nvSpPr>
        <p:spPr>
          <a:xfrm>
            <a:off x="9705977" y="2959893"/>
            <a:ext cx="2284412" cy="630239"/>
          </a:xfrm>
          <a:prstGeom prst="wedgeRoundRectCallout">
            <a:avLst>
              <a:gd name="adj1" fmla="val -62776"/>
              <a:gd name="adj2" fmla="val -60467"/>
              <a:gd name="adj3" fmla="val 1666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發表、溝通</a:t>
            </a:r>
            <a:endParaRPr lang="en-US" altLang="zh-TW" sz="27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書法中楷加框（注音一）"/>
            </a:endParaRPr>
          </a:p>
        </p:txBody>
      </p:sp>
    </p:spTree>
    <p:extLst>
      <p:ext uri="{BB962C8B-B14F-4D97-AF65-F5344CB8AC3E}">
        <p14:creationId xmlns:p14="http://schemas.microsoft.com/office/powerpoint/2010/main" val="5664292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reeform 12"/>
          <p:cNvSpPr>
            <a:spLocks/>
          </p:cNvSpPr>
          <p:nvPr/>
        </p:nvSpPr>
        <p:spPr bwMode="auto">
          <a:xfrm>
            <a:off x="2201864" y="4457702"/>
            <a:ext cx="720725" cy="322263"/>
          </a:xfrm>
          <a:custGeom>
            <a:avLst/>
            <a:gdLst>
              <a:gd name="T0" fmla="*/ 2147483646 w 173"/>
              <a:gd name="T1" fmla="*/ 2147483646 h 73"/>
              <a:gd name="T2" fmla="*/ 2147483646 w 173"/>
              <a:gd name="T3" fmla="*/ 2147483646 h 73"/>
              <a:gd name="T4" fmla="*/ 2147483646 w 173"/>
              <a:gd name="T5" fmla="*/ 2147483646 h 73"/>
              <a:gd name="T6" fmla="*/ 2147483646 w 173"/>
              <a:gd name="T7" fmla="*/ 0 h 73"/>
              <a:gd name="T8" fmla="*/ 2147483646 w 173"/>
              <a:gd name="T9" fmla="*/ 2147483646 h 73"/>
              <a:gd name="T10" fmla="*/ 2147483646 w 173"/>
              <a:gd name="T11" fmla="*/ 2147483646 h 73"/>
              <a:gd name="T12" fmla="*/ 2147483646 w 173"/>
              <a:gd name="T13" fmla="*/ 2147483646 h 73"/>
              <a:gd name="T14" fmla="*/ 2147483646 w 173"/>
              <a:gd name="T15" fmla="*/ 2147483646 h 73"/>
              <a:gd name="T16" fmla="*/ 2147483646 w 173"/>
              <a:gd name="T17" fmla="*/ 2147483646 h 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3"/>
              <a:gd name="T28" fmla="*/ 0 h 73"/>
              <a:gd name="T29" fmla="*/ 173 w 173"/>
              <a:gd name="T30" fmla="*/ 73 h 7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3" h="73">
                <a:moveTo>
                  <a:pt x="6" y="73"/>
                </a:moveTo>
                <a:cubicBezTo>
                  <a:pt x="0" y="52"/>
                  <a:pt x="11" y="24"/>
                  <a:pt x="40" y="24"/>
                </a:cubicBezTo>
                <a:cubicBezTo>
                  <a:pt x="47" y="24"/>
                  <a:pt x="52" y="26"/>
                  <a:pt x="57" y="29"/>
                </a:cubicBezTo>
                <a:cubicBezTo>
                  <a:pt x="60" y="13"/>
                  <a:pt x="72" y="0"/>
                  <a:pt x="94" y="0"/>
                </a:cubicBezTo>
                <a:cubicBezTo>
                  <a:pt x="115" y="0"/>
                  <a:pt x="129" y="20"/>
                  <a:pt x="128" y="39"/>
                </a:cubicBezTo>
                <a:cubicBezTo>
                  <a:pt x="132" y="37"/>
                  <a:pt x="136" y="36"/>
                  <a:pt x="140" y="36"/>
                </a:cubicBezTo>
                <a:cubicBezTo>
                  <a:pt x="158" y="36"/>
                  <a:pt x="173" y="51"/>
                  <a:pt x="173" y="69"/>
                </a:cubicBezTo>
                <a:cubicBezTo>
                  <a:pt x="173" y="71"/>
                  <a:pt x="173" y="72"/>
                  <a:pt x="173" y="73"/>
                </a:cubicBezTo>
                <a:lnTo>
                  <a:pt x="6" y="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endParaRPr lang="zh-TW" altLang="en-US" sz="1400"/>
          </a:p>
        </p:txBody>
      </p:sp>
      <p:grpSp>
        <p:nvGrpSpPr>
          <p:cNvPr id="39939" name="组合 585"/>
          <p:cNvGrpSpPr>
            <a:grpSpLocks/>
          </p:cNvGrpSpPr>
          <p:nvPr/>
        </p:nvGrpSpPr>
        <p:grpSpPr bwMode="auto">
          <a:xfrm>
            <a:off x="-25400" y="5164139"/>
            <a:ext cx="12303125" cy="1743075"/>
            <a:chOff x="-25400" y="5164139"/>
            <a:chExt cx="12303126" cy="1743075"/>
          </a:xfrm>
        </p:grpSpPr>
        <p:sp>
          <p:nvSpPr>
            <p:cNvPr id="39945" name="Freeform 17"/>
            <p:cNvSpPr>
              <a:spLocks/>
            </p:cNvSpPr>
            <p:nvPr/>
          </p:nvSpPr>
          <p:spPr bwMode="auto">
            <a:xfrm>
              <a:off x="9906001" y="6311901"/>
              <a:ext cx="1020763" cy="409575"/>
            </a:xfrm>
            <a:custGeom>
              <a:avLst/>
              <a:gdLst>
                <a:gd name="T0" fmla="*/ 0 w 245"/>
                <a:gd name="T1" fmla="*/ 2147483646 h 93"/>
                <a:gd name="T2" fmla="*/ 2147483646 w 245"/>
                <a:gd name="T3" fmla="*/ 2147483646 h 93"/>
                <a:gd name="T4" fmla="*/ 2147483646 w 245"/>
                <a:gd name="T5" fmla="*/ 2147483646 h 93"/>
                <a:gd name="T6" fmla="*/ 2147483646 w 245"/>
                <a:gd name="T7" fmla="*/ 2147483646 h 93"/>
                <a:gd name="T8" fmla="*/ 2147483646 w 245"/>
                <a:gd name="T9" fmla="*/ 2147483646 h 93"/>
                <a:gd name="T10" fmla="*/ 2147483646 w 245"/>
                <a:gd name="T11" fmla="*/ 2147483646 h 93"/>
                <a:gd name="T12" fmla="*/ 2147483646 w 245"/>
                <a:gd name="T13" fmla="*/ 2147483646 h 93"/>
                <a:gd name="T14" fmla="*/ 2147483646 w 245"/>
                <a:gd name="T15" fmla="*/ 2147483646 h 93"/>
                <a:gd name="T16" fmla="*/ 2147483646 w 245"/>
                <a:gd name="T17" fmla="*/ 2147483646 h 93"/>
                <a:gd name="T18" fmla="*/ 2147483646 w 245"/>
                <a:gd name="T19" fmla="*/ 2147483646 h 93"/>
                <a:gd name="T20" fmla="*/ 2147483646 w 245"/>
                <a:gd name="T21" fmla="*/ 2147483646 h 93"/>
                <a:gd name="T22" fmla="*/ 2147483646 w 245"/>
                <a:gd name="T23" fmla="*/ 0 h 93"/>
                <a:gd name="T24" fmla="*/ 2147483646 w 245"/>
                <a:gd name="T25" fmla="*/ 2147483646 h 93"/>
                <a:gd name="T26" fmla="*/ 2147483646 w 245"/>
                <a:gd name="T27" fmla="*/ 2147483646 h 93"/>
                <a:gd name="T28" fmla="*/ 2147483646 w 245"/>
                <a:gd name="T29" fmla="*/ 2147483646 h 93"/>
                <a:gd name="T30" fmla="*/ 2147483646 w 245"/>
                <a:gd name="T31" fmla="*/ 2147483646 h 93"/>
                <a:gd name="T32" fmla="*/ 2147483646 w 245"/>
                <a:gd name="T33" fmla="*/ 2147483646 h 93"/>
                <a:gd name="T34" fmla="*/ 0 w 245"/>
                <a:gd name="T35" fmla="*/ 2147483646 h 9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5"/>
                <a:gd name="T55" fmla="*/ 0 h 93"/>
                <a:gd name="T56" fmla="*/ 245 w 245"/>
                <a:gd name="T57" fmla="*/ 93 h 9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5" h="93">
                  <a:moveTo>
                    <a:pt x="0" y="93"/>
                  </a:moveTo>
                  <a:cubicBezTo>
                    <a:pt x="245" y="93"/>
                    <a:pt x="245" y="93"/>
                    <a:pt x="245" y="93"/>
                  </a:cubicBezTo>
                  <a:cubicBezTo>
                    <a:pt x="245" y="90"/>
                    <a:pt x="245" y="88"/>
                    <a:pt x="244" y="85"/>
                  </a:cubicBezTo>
                  <a:cubicBezTo>
                    <a:pt x="242" y="82"/>
                    <a:pt x="241" y="78"/>
                    <a:pt x="239" y="75"/>
                  </a:cubicBezTo>
                  <a:cubicBezTo>
                    <a:pt x="235" y="68"/>
                    <a:pt x="230" y="62"/>
                    <a:pt x="223" y="58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216" y="54"/>
                    <a:pt x="209" y="52"/>
                    <a:pt x="201" y="52"/>
                  </a:cubicBezTo>
                  <a:cubicBezTo>
                    <a:pt x="198" y="52"/>
                    <a:pt x="196" y="53"/>
                    <a:pt x="194" y="53"/>
                  </a:cubicBezTo>
                  <a:cubicBezTo>
                    <a:pt x="194" y="52"/>
                    <a:pt x="194" y="51"/>
                    <a:pt x="194" y="50"/>
                  </a:cubicBezTo>
                  <a:cubicBezTo>
                    <a:pt x="194" y="27"/>
                    <a:pt x="175" y="8"/>
                    <a:pt x="153" y="8"/>
                  </a:cubicBezTo>
                  <a:cubicBezTo>
                    <a:pt x="144" y="8"/>
                    <a:pt x="136" y="11"/>
                    <a:pt x="130" y="15"/>
                  </a:cubicBezTo>
                  <a:cubicBezTo>
                    <a:pt x="125" y="6"/>
                    <a:pt x="116" y="0"/>
                    <a:pt x="103" y="0"/>
                  </a:cubicBezTo>
                  <a:cubicBezTo>
                    <a:pt x="86" y="0"/>
                    <a:pt x="76" y="12"/>
                    <a:pt x="74" y="25"/>
                  </a:cubicBezTo>
                  <a:cubicBezTo>
                    <a:pt x="71" y="24"/>
                    <a:pt x="68" y="23"/>
                    <a:pt x="64" y="23"/>
                  </a:cubicBezTo>
                  <a:cubicBezTo>
                    <a:pt x="48" y="23"/>
                    <a:pt x="35" y="36"/>
                    <a:pt x="35" y="52"/>
                  </a:cubicBezTo>
                  <a:cubicBezTo>
                    <a:pt x="35" y="55"/>
                    <a:pt x="35" y="57"/>
                    <a:pt x="36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6" y="60"/>
                    <a:pt x="1" y="75"/>
                    <a:pt x="0" y="93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46" name="Freeform 18"/>
            <p:cNvSpPr>
              <a:spLocks/>
            </p:cNvSpPr>
            <p:nvPr/>
          </p:nvSpPr>
          <p:spPr bwMode="auto">
            <a:xfrm>
              <a:off x="10426701" y="6346826"/>
              <a:ext cx="500063" cy="374650"/>
            </a:xfrm>
            <a:custGeom>
              <a:avLst/>
              <a:gdLst>
                <a:gd name="T0" fmla="*/ 2147483646 w 120"/>
                <a:gd name="T1" fmla="*/ 0 h 85"/>
                <a:gd name="T2" fmla="*/ 2147483646 w 120"/>
                <a:gd name="T3" fmla="*/ 2147483646 h 85"/>
                <a:gd name="T4" fmla="*/ 2147483646 w 120"/>
                <a:gd name="T5" fmla="*/ 2147483646 h 85"/>
                <a:gd name="T6" fmla="*/ 0 w 120"/>
                <a:gd name="T7" fmla="*/ 2147483646 h 85"/>
                <a:gd name="T8" fmla="*/ 2147483646 w 120"/>
                <a:gd name="T9" fmla="*/ 2147483646 h 85"/>
                <a:gd name="T10" fmla="*/ 2147483646 w 120"/>
                <a:gd name="T11" fmla="*/ 2147483646 h 85"/>
                <a:gd name="T12" fmla="*/ 2147483646 w 120"/>
                <a:gd name="T13" fmla="*/ 2147483646 h 85"/>
                <a:gd name="T14" fmla="*/ 2147483646 w 120"/>
                <a:gd name="T15" fmla="*/ 2147483646 h 85"/>
                <a:gd name="T16" fmla="*/ 2147483646 w 120"/>
                <a:gd name="T17" fmla="*/ 2147483646 h 85"/>
                <a:gd name="T18" fmla="*/ 2147483646 w 120"/>
                <a:gd name="T19" fmla="*/ 2147483646 h 85"/>
                <a:gd name="T20" fmla="*/ 2147483646 w 120"/>
                <a:gd name="T21" fmla="*/ 2147483646 h 85"/>
                <a:gd name="T22" fmla="*/ 2147483646 w 120"/>
                <a:gd name="T23" fmla="*/ 2147483646 h 85"/>
                <a:gd name="T24" fmla="*/ 2147483646 w 120"/>
                <a:gd name="T25" fmla="*/ 2147483646 h 85"/>
                <a:gd name="T26" fmla="*/ 2147483646 w 120"/>
                <a:gd name="T27" fmla="*/ 2147483646 h 85"/>
                <a:gd name="T28" fmla="*/ 2147483646 w 120"/>
                <a:gd name="T29" fmla="*/ 2147483646 h 85"/>
                <a:gd name="T30" fmla="*/ 2147483646 w 120"/>
                <a:gd name="T31" fmla="*/ 0 h 8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0"/>
                <a:gd name="T49" fmla="*/ 0 h 85"/>
                <a:gd name="T50" fmla="*/ 120 w 120"/>
                <a:gd name="T51" fmla="*/ 85 h 8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0" h="85">
                  <a:moveTo>
                    <a:pt x="28" y="0"/>
                  </a:moveTo>
                  <a:cubicBezTo>
                    <a:pt x="19" y="0"/>
                    <a:pt x="11" y="3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5"/>
                    <a:pt x="2" y="3"/>
                    <a:pt x="0" y="1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0" y="82"/>
                    <a:pt x="120" y="80"/>
                    <a:pt x="119" y="77"/>
                  </a:cubicBezTo>
                  <a:cubicBezTo>
                    <a:pt x="117" y="74"/>
                    <a:pt x="116" y="70"/>
                    <a:pt x="114" y="67"/>
                  </a:cubicBezTo>
                  <a:cubicBezTo>
                    <a:pt x="110" y="60"/>
                    <a:pt x="105" y="54"/>
                    <a:pt x="98" y="50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1" y="46"/>
                    <a:pt x="84" y="44"/>
                    <a:pt x="76" y="44"/>
                  </a:cubicBezTo>
                  <a:cubicBezTo>
                    <a:pt x="73" y="44"/>
                    <a:pt x="71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9" y="19"/>
                    <a:pt x="50" y="0"/>
                    <a:pt x="28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47" name="Freeform 31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48" name="Freeform 32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49" name="Freeform 44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  <a:close/>
                </a:path>
              </a:pathLst>
            </a:custGeom>
            <a:solidFill>
              <a:srgbClr val="C56D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50" name="Freeform 45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51" name="Oval 46"/>
            <p:cNvSpPr>
              <a:spLocks noChangeArrowheads="1"/>
            </p:cNvSpPr>
            <p:nvPr/>
          </p:nvSpPr>
          <p:spPr bwMode="auto">
            <a:xfrm>
              <a:off x="184150" y="5873751"/>
              <a:ext cx="290513" cy="309563"/>
            </a:xfrm>
            <a:prstGeom prst="ellipse">
              <a:avLst/>
            </a:pr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52" name="Freeform 47"/>
            <p:cNvSpPr>
              <a:spLocks/>
            </p:cNvSpPr>
            <p:nvPr/>
          </p:nvSpPr>
          <p:spPr bwMode="auto">
            <a:xfrm>
              <a:off x="774700" y="5781676"/>
              <a:ext cx="250825" cy="265113"/>
            </a:xfrm>
            <a:custGeom>
              <a:avLst/>
              <a:gdLst>
                <a:gd name="T0" fmla="*/ 2147483646 w 60"/>
                <a:gd name="T1" fmla="*/ 2147483646 h 60"/>
                <a:gd name="T2" fmla="*/ 2147483646 w 60"/>
                <a:gd name="T3" fmla="*/ 2147483646 h 60"/>
                <a:gd name="T4" fmla="*/ 2147483646 w 60"/>
                <a:gd name="T5" fmla="*/ 2147483646 h 60"/>
                <a:gd name="T6" fmla="*/ 2147483646 w 60"/>
                <a:gd name="T7" fmla="*/ 0 h 60"/>
                <a:gd name="T8" fmla="*/ 2147483646 w 60"/>
                <a:gd name="T9" fmla="*/ 214748364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0"/>
                <a:gd name="T16" fmla="*/ 0 h 60"/>
                <a:gd name="T17" fmla="*/ 60 w 60"/>
                <a:gd name="T18" fmla="*/ 60 h 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0" h="60">
                  <a:moveTo>
                    <a:pt x="60" y="29"/>
                  </a:moveTo>
                  <a:cubicBezTo>
                    <a:pt x="60" y="46"/>
                    <a:pt x="47" y="59"/>
                    <a:pt x="31" y="60"/>
                  </a:cubicBezTo>
                  <a:cubicBezTo>
                    <a:pt x="14" y="60"/>
                    <a:pt x="1" y="47"/>
                    <a:pt x="1" y="30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6" y="0"/>
                    <a:pt x="60" y="13"/>
                    <a:pt x="60" y="29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53" name="Freeform 48"/>
            <p:cNvSpPr>
              <a:spLocks/>
            </p:cNvSpPr>
            <p:nvPr/>
          </p:nvSpPr>
          <p:spPr bwMode="auto">
            <a:xfrm>
              <a:off x="274638" y="5216526"/>
              <a:ext cx="584200" cy="639763"/>
            </a:xfrm>
            <a:custGeom>
              <a:avLst/>
              <a:gdLst>
                <a:gd name="T0" fmla="*/ 2147483646 w 140"/>
                <a:gd name="T1" fmla="*/ 2147483646 h 145"/>
                <a:gd name="T2" fmla="*/ 2147483646 w 140"/>
                <a:gd name="T3" fmla="*/ 2147483646 h 145"/>
                <a:gd name="T4" fmla="*/ 2147483646 w 140"/>
                <a:gd name="T5" fmla="*/ 2147483646 h 145"/>
                <a:gd name="T6" fmla="*/ 2147483646 w 140"/>
                <a:gd name="T7" fmla="*/ 0 h 145"/>
                <a:gd name="T8" fmla="*/ 2147483646 w 140"/>
                <a:gd name="T9" fmla="*/ 2147483646 h 1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0"/>
                <a:gd name="T16" fmla="*/ 0 h 145"/>
                <a:gd name="T17" fmla="*/ 140 w 140"/>
                <a:gd name="T18" fmla="*/ 145 h 1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0" h="145">
                  <a:moveTo>
                    <a:pt x="140" y="71"/>
                  </a:moveTo>
                  <a:cubicBezTo>
                    <a:pt x="140" y="111"/>
                    <a:pt x="110" y="144"/>
                    <a:pt x="71" y="144"/>
                  </a:cubicBezTo>
                  <a:cubicBezTo>
                    <a:pt x="33" y="145"/>
                    <a:pt x="1" y="113"/>
                    <a:pt x="1" y="74"/>
                  </a:cubicBezTo>
                  <a:cubicBezTo>
                    <a:pt x="0" y="34"/>
                    <a:pt x="31" y="1"/>
                    <a:pt x="69" y="0"/>
                  </a:cubicBezTo>
                  <a:cubicBezTo>
                    <a:pt x="107" y="0"/>
                    <a:pt x="139" y="31"/>
                    <a:pt x="140" y="7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54" name="Oval 49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55" name="Freeform 50"/>
            <p:cNvSpPr>
              <a:spLocks noEditPoints="1"/>
            </p:cNvSpPr>
            <p:nvPr/>
          </p:nvSpPr>
          <p:spPr bwMode="auto">
            <a:xfrm>
              <a:off x="646113" y="5481639"/>
              <a:ext cx="254000" cy="573088"/>
            </a:xfrm>
            <a:custGeom>
              <a:avLst/>
              <a:gdLst>
                <a:gd name="T0" fmla="*/ 2147483646 w 61"/>
                <a:gd name="T1" fmla="*/ 2147483646 h 130"/>
                <a:gd name="T2" fmla="*/ 2147483646 w 61"/>
                <a:gd name="T3" fmla="*/ 2147483646 h 130"/>
                <a:gd name="T4" fmla="*/ 2147483646 w 61"/>
                <a:gd name="T5" fmla="*/ 2147483646 h 130"/>
                <a:gd name="T6" fmla="*/ 2147483646 w 61"/>
                <a:gd name="T7" fmla="*/ 2147483646 h 130"/>
                <a:gd name="T8" fmla="*/ 2147483646 w 61"/>
                <a:gd name="T9" fmla="*/ 2147483646 h 130"/>
                <a:gd name="T10" fmla="*/ 2147483646 w 61"/>
                <a:gd name="T11" fmla="*/ 2147483646 h 130"/>
                <a:gd name="T12" fmla="*/ 2147483646 w 61"/>
                <a:gd name="T13" fmla="*/ 2147483646 h 130"/>
                <a:gd name="T14" fmla="*/ 2147483646 w 61"/>
                <a:gd name="T15" fmla="*/ 2147483646 h 130"/>
                <a:gd name="T16" fmla="*/ 2147483646 w 61"/>
                <a:gd name="T17" fmla="*/ 2147483646 h 130"/>
                <a:gd name="T18" fmla="*/ 2147483646 w 61"/>
                <a:gd name="T19" fmla="*/ 2147483646 h 130"/>
                <a:gd name="T20" fmla="*/ 2147483646 w 61"/>
                <a:gd name="T21" fmla="*/ 2147483646 h 130"/>
                <a:gd name="T22" fmla="*/ 2147483646 w 61"/>
                <a:gd name="T23" fmla="*/ 2147483646 h 130"/>
                <a:gd name="T24" fmla="*/ 2147483646 w 61"/>
                <a:gd name="T25" fmla="*/ 2147483646 h 130"/>
                <a:gd name="T26" fmla="*/ 2147483646 w 61"/>
                <a:gd name="T27" fmla="*/ 2147483646 h 130"/>
                <a:gd name="T28" fmla="*/ 2147483646 w 61"/>
                <a:gd name="T29" fmla="*/ 2147483646 h 130"/>
                <a:gd name="T30" fmla="*/ 2147483646 w 61"/>
                <a:gd name="T31" fmla="*/ 2147483646 h 130"/>
                <a:gd name="T32" fmla="*/ 2147483646 w 61"/>
                <a:gd name="T33" fmla="*/ 2147483646 h 130"/>
                <a:gd name="T34" fmla="*/ 2147483646 w 61"/>
                <a:gd name="T35" fmla="*/ 2147483646 h 130"/>
                <a:gd name="T36" fmla="*/ 2147483646 w 61"/>
                <a:gd name="T37" fmla="*/ 2147483646 h 130"/>
                <a:gd name="T38" fmla="*/ 2147483646 w 61"/>
                <a:gd name="T39" fmla="*/ 2147483646 h 130"/>
                <a:gd name="T40" fmla="*/ 2147483646 w 61"/>
                <a:gd name="T41" fmla="*/ 2147483646 h 130"/>
                <a:gd name="T42" fmla="*/ 2147483646 w 61"/>
                <a:gd name="T43" fmla="*/ 2147483646 h 130"/>
                <a:gd name="T44" fmla="*/ 2147483646 w 61"/>
                <a:gd name="T45" fmla="*/ 2147483646 h 130"/>
                <a:gd name="T46" fmla="*/ 2147483646 w 61"/>
                <a:gd name="T47" fmla="*/ 2147483646 h 130"/>
                <a:gd name="T48" fmla="*/ 2147483646 w 61"/>
                <a:gd name="T49" fmla="*/ 2147483646 h 130"/>
                <a:gd name="T50" fmla="*/ 2147483646 w 61"/>
                <a:gd name="T51" fmla="*/ 2147483646 h 130"/>
                <a:gd name="T52" fmla="*/ 2147483646 w 61"/>
                <a:gd name="T53" fmla="*/ 2147483646 h 130"/>
                <a:gd name="T54" fmla="*/ 2147483646 w 61"/>
                <a:gd name="T55" fmla="*/ 2147483646 h 130"/>
                <a:gd name="T56" fmla="*/ 2147483646 w 61"/>
                <a:gd name="T57" fmla="*/ 2147483646 h 130"/>
                <a:gd name="T58" fmla="*/ 2147483646 w 61"/>
                <a:gd name="T59" fmla="*/ 2147483646 h 130"/>
                <a:gd name="T60" fmla="*/ 2147483646 w 61"/>
                <a:gd name="T61" fmla="*/ 2147483646 h 130"/>
                <a:gd name="T62" fmla="*/ 2147483646 w 61"/>
                <a:gd name="T63" fmla="*/ 2147483646 h 130"/>
                <a:gd name="T64" fmla="*/ 2147483646 w 61"/>
                <a:gd name="T65" fmla="*/ 2147483646 h 130"/>
                <a:gd name="T66" fmla="*/ 2147483646 w 61"/>
                <a:gd name="T67" fmla="*/ 2147483646 h 130"/>
                <a:gd name="T68" fmla="*/ 2147483646 w 61"/>
                <a:gd name="T69" fmla="*/ 2147483646 h 130"/>
                <a:gd name="T70" fmla="*/ 2147483646 w 61"/>
                <a:gd name="T71" fmla="*/ 2147483646 h 130"/>
                <a:gd name="T72" fmla="*/ 2147483646 w 61"/>
                <a:gd name="T73" fmla="*/ 2147483646 h 130"/>
                <a:gd name="T74" fmla="*/ 2147483646 w 61"/>
                <a:gd name="T75" fmla="*/ 2147483646 h 130"/>
                <a:gd name="T76" fmla="*/ 2147483646 w 61"/>
                <a:gd name="T77" fmla="*/ 2147483646 h 130"/>
                <a:gd name="T78" fmla="*/ 2147483646 w 61"/>
                <a:gd name="T79" fmla="*/ 2147483646 h 130"/>
                <a:gd name="T80" fmla="*/ 2147483646 w 61"/>
                <a:gd name="T81" fmla="*/ 2147483646 h 130"/>
                <a:gd name="T82" fmla="*/ 2147483646 w 61"/>
                <a:gd name="T83" fmla="*/ 2147483646 h 130"/>
                <a:gd name="T84" fmla="*/ 2147483646 w 61"/>
                <a:gd name="T85" fmla="*/ 2147483646 h 130"/>
                <a:gd name="T86" fmla="*/ 2147483646 w 61"/>
                <a:gd name="T87" fmla="*/ 2147483646 h 130"/>
                <a:gd name="T88" fmla="*/ 2147483646 w 61"/>
                <a:gd name="T89" fmla="*/ 2147483646 h 130"/>
                <a:gd name="T90" fmla="*/ 2147483646 w 61"/>
                <a:gd name="T91" fmla="*/ 2147483646 h 130"/>
                <a:gd name="T92" fmla="*/ 2147483646 w 61"/>
                <a:gd name="T93" fmla="*/ 2147483646 h 130"/>
                <a:gd name="T94" fmla="*/ 2147483646 w 61"/>
                <a:gd name="T95" fmla="*/ 2147483646 h 130"/>
                <a:gd name="T96" fmla="*/ 2147483646 w 61"/>
                <a:gd name="T97" fmla="*/ 2147483646 h 130"/>
                <a:gd name="T98" fmla="*/ 2147483646 w 61"/>
                <a:gd name="T99" fmla="*/ 2147483646 h 130"/>
                <a:gd name="T100" fmla="*/ 2147483646 w 61"/>
                <a:gd name="T101" fmla="*/ 2147483646 h 130"/>
                <a:gd name="T102" fmla="*/ 2147483646 w 61"/>
                <a:gd name="T103" fmla="*/ 2147483646 h 130"/>
                <a:gd name="T104" fmla="*/ 2147483646 w 61"/>
                <a:gd name="T105" fmla="*/ 2147483646 h 130"/>
                <a:gd name="T106" fmla="*/ 2147483646 w 61"/>
                <a:gd name="T107" fmla="*/ 2147483646 h 130"/>
                <a:gd name="T108" fmla="*/ 2147483646 w 61"/>
                <a:gd name="T109" fmla="*/ 2147483646 h 130"/>
                <a:gd name="T110" fmla="*/ 2147483646 w 61"/>
                <a:gd name="T111" fmla="*/ 2147483646 h 130"/>
                <a:gd name="T112" fmla="*/ 2147483646 w 61"/>
                <a:gd name="T113" fmla="*/ 2147483646 h 130"/>
                <a:gd name="T114" fmla="*/ 2147483646 w 61"/>
                <a:gd name="T115" fmla="*/ 2147483646 h 130"/>
                <a:gd name="T116" fmla="*/ 2147483646 w 61"/>
                <a:gd name="T117" fmla="*/ 2147483646 h 130"/>
                <a:gd name="T118" fmla="*/ 2147483646 w 61"/>
                <a:gd name="T119" fmla="*/ 0 h 130"/>
                <a:gd name="T120" fmla="*/ 2147483646 w 61"/>
                <a:gd name="T121" fmla="*/ 0 h 130"/>
                <a:gd name="T122" fmla="*/ 2147483646 w 61"/>
                <a:gd name="T123" fmla="*/ 0 h 13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1"/>
                <a:gd name="T187" fmla="*/ 0 h 130"/>
                <a:gd name="T188" fmla="*/ 61 w 61"/>
                <a:gd name="T189" fmla="*/ 130 h 13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1" h="130">
                  <a:moveTo>
                    <a:pt x="32" y="104"/>
                  </a:moveTo>
                  <a:cubicBezTo>
                    <a:pt x="2" y="129"/>
                    <a:pt x="2" y="129"/>
                    <a:pt x="2" y="12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5" y="118"/>
                    <a:pt x="47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47" y="128"/>
                    <a:pt x="35" y="117"/>
                    <a:pt x="32" y="104"/>
                  </a:cubicBezTo>
                  <a:moveTo>
                    <a:pt x="32" y="97"/>
                  </a:moveTo>
                  <a:cubicBezTo>
                    <a:pt x="0" y="107"/>
                    <a:pt x="0" y="107"/>
                    <a:pt x="0" y="10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59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1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1"/>
                  </a:moveTo>
                  <a:cubicBezTo>
                    <a:pt x="51" y="11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1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0"/>
                  </a:moveTo>
                  <a:cubicBezTo>
                    <a:pt x="51" y="10"/>
                    <a:pt x="51" y="11"/>
                    <a:pt x="51" y="11"/>
                  </a:cubicBezTo>
                  <a:cubicBezTo>
                    <a:pt x="51" y="11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0" y="9"/>
                  </a:moveTo>
                  <a:cubicBezTo>
                    <a:pt x="50" y="9"/>
                    <a:pt x="51" y="10"/>
                    <a:pt x="51" y="10"/>
                  </a:cubicBezTo>
                  <a:cubicBezTo>
                    <a:pt x="51" y="10"/>
                    <a:pt x="50" y="9"/>
                    <a:pt x="50" y="9"/>
                  </a:cubicBezTo>
                  <a:moveTo>
                    <a:pt x="50" y="3"/>
                  </a:moveTo>
                  <a:cubicBezTo>
                    <a:pt x="50" y="5"/>
                    <a:pt x="50" y="7"/>
                    <a:pt x="50" y="9"/>
                  </a:cubicBezTo>
                  <a:cubicBezTo>
                    <a:pt x="50" y="7"/>
                    <a:pt x="50" y="5"/>
                    <a:pt x="50" y="3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1"/>
                  </a:moveTo>
                  <a:cubicBezTo>
                    <a:pt x="50" y="1"/>
                    <a:pt x="50" y="2"/>
                    <a:pt x="50" y="2"/>
                  </a:cubicBezTo>
                  <a:cubicBezTo>
                    <a:pt x="50" y="2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56" name="Rectangle 51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57" name="Rectangle 52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58" name="Freeform 53"/>
            <p:cNvSpPr>
              <a:spLocks noEditPoints="1"/>
            </p:cNvSpPr>
            <p:nvPr/>
          </p:nvSpPr>
          <p:spPr bwMode="auto">
            <a:xfrm>
              <a:off x="584200" y="5848351"/>
              <a:ext cx="195263" cy="989013"/>
            </a:xfrm>
            <a:custGeom>
              <a:avLst/>
              <a:gdLst>
                <a:gd name="T0" fmla="*/ 2147483646 w 47"/>
                <a:gd name="T1" fmla="*/ 2147483646 h 224"/>
                <a:gd name="T2" fmla="*/ 0 w 47"/>
                <a:gd name="T3" fmla="*/ 2147483646 h 224"/>
                <a:gd name="T4" fmla="*/ 0 w 47"/>
                <a:gd name="T5" fmla="*/ 2147483646 h 224"/>
                <a:gd name="T6" fmla="*/ 2147483646 w 47"/>
                <a:gd name="T7" fmla="*/ 2147483646 h 224"/>
                <a:gd name="T8" fmla="*/ 2147483646 w 47"/>
                <a:gd name="T9" fmla="*/ 2147483646 h 224"/>
                <a:gd name="T10" fmla="*/ 2147483646 w 47"/>
                <a:gd name="T11" fmla="*/ 0 h 224"/>
                <a:gd name="T12" fmla="*/ 0 w 47"/>
                <a:gd name="T13" fmla="*/ 2147483646 h 224"/>
                <a:gd name="T14" fmla="*/ 0 w 47"/>
                <a:gd name="T15" fmla="*/ 2147483646 h 224"/>
                <a:gd name="T16" fmla="*/ 2147483646 w 47"/>
                <a:gd name="T17" fmla="*/ 2147483646 h 224"/>
                <a:gd name="T18" fmla="*/ 2147483646 w 47"/>
                <a:gd name="T19" fmla="*/ 2147483646 h 224"/>
                <a:gd name="T20" fmla="*/ 2147483646 w 47"/>
                <a:gd name="T21" fmla="*/ 2147483646 h 224"/>
                <a:gd name="T22" fmla="*/ 2147483646 w 47"/>
                <a:gd name="T23" fmla="*/ 2147483646 h 224"/>
                <a:gd name="T24" fmla="*/ 2147483646 w 47"/>
                <a:gd name="T25" fmla="*/ 2147483646 h 224"/>
                <a:gd name="T26" fmla="*/ 2147483646 w 47"/>
                <a:gd name="T27" fmla="*/ 2147483646 h 224"/>
                <a:gd name="T28" fmla="*/ 2147483646 w 47"/>
                <a:gd name="T29" fmla="*/ 2147483646 h 224"/>
                <a:gd name="T30" fmla="*/ 2147483646 w 47"/>
                <a:gd name="T31" fmla="*/ 2147483646 h 224"/>
                <a:gd name="T32" fmla="*/ 2147483646 w 47"/>
                <a:gd name="T33" fmla="*/ 2147483646 h 224"/>
                <a:gd name="T34" fmla="*/ 2147483646 w 47"/>
                <a:gd name="T35" fmla="*/ 0 h 2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7"/>
                <a:gd name="T55" fmla="*/ 0 h 224"/>
                <a:gd name="T56" fmla="*/ 47 w 47"/>
                <a:gd name="T57" fmla="*/ 224 h 22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7" h="224">
                  <a:moveTo>
                    <a:pt x="1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8" y="224"/>
                    <a:pt x="18" y="224"/>
                    <a:pt x="18" y="224"/>
                  </a:cubicBezTo>
                  <a:cubicBezTo>
                    <a:pt x="18" y="212"/>
                    <a:pt x="18" y="212"/>
                    <a:pt x="18" y="212"/>
                  </a:cubicBezTo>
                  <a:moveTo>
                    <a:pt x="11" y="0"/>
                  </a:moveTo>
                  <a:cubicBezTo>
                    <a:pt x="7" y="0"/>
                    <a:pt x="4" y="1"/>
                    <a:pt x="0" y="1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5" y="135"/>
                    <a:pt x="11" y="133"/>
                    <a:pt x="16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19"/>
                    <a:pt x="47" y="17"/>
                    <a:pt x="47" y="15"/>
                  </a:cubicBezTo>
                  <a:cubicBezTo>
                    <a:pt x="47" y="15"/>
                    <a:pt x="47" y="15"/>
                    <a:pt x="47" y="1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59" name="Freeform 54"/>
            <p:cNvSpPr>
              <a:spLocks noEditPoints="1"/>
            </p:cNvSpPr>
            <p:nvPr/>
          </p:nvSpPr>
          <p:spPr bwMode="auto">
            <a:xfrm>
              <a:off x="900113" y="6046789"/>
              <a:ext cx="4763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2147483646 w 1"/>
                <a:gd name="T4" fmla="*/ 2147483646 w 1"/>
                <a:gd name="T5" fmla="*/ 2147483646 w 1"/>
                <a:gd name="T6" fmla="*/ 2147483646 w 1"/>
                <a:gd name="T7" fmla="*/ 2147483646 w 1"/>
                <a:gd name="T8" fmla="*/ 2147483646 w 1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"/>
                <a:gd name="T19" fmla="*/ 1 w 1"/>
              </a:gdLst>
              <a:ahLst/>
              <a:cxnLst>
                <a:cxn ang="T9">
                  <a:pos x="T0" y="0"/>
                </a:cxn>
                <a:cxn ang="T10">
                  <a:pos x="T1" y="0"/>
                </a:cxn>
                <a:cxn ang="T11">
                  <a:pos x="T2" y="0"/>
                </a:cxn>
                <a:cxn ang="T12">
                  <a:pos x="T3" y="0"/>
                </a:cxn>
                <a:cxn ang="T13">
                  <a:pos x="T4" y="0"/>
                </a:cxn>
                <a:cxn ang="T14">
                  <a:pos x="T5" y="0"/>
                </a:cxn>
                <a:cxn ang="T15">
                  <a:pos x="T6" y="0"/>
                </a:cxn>
                <a:cxn ang="T16">
                  <a:pos x="T7" y="0"/>
                </a:cxn>
                <a:cxn ang="T17">
                  <a:pos x="T8" y="0"/>
                </a:cxn>
              </a:cxnLst>
              <a:rect l="T18" t="0" r="T19" b="0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60" name="Freeform 55"/>
            <p:cNvSpPr>
              <a:spLocks noEditPoints="1"/>
            </p:cNvSpPr>
            <p:nvPr/>
          </p:nvSpPr>
          <p:spPr bwMode="auto">
            <a:xfrm>
              <a:off x="779463" y="5781676"/>
              <a:ext cx="246063" cy="265113"/>
            </a:xfrm>
            <a:custGeom>
              <a:avLst/>
              <a:gdLst>
                <a:gd name="T0" fmla="*/ 2147483646 w 59"/>
                <a:gd name="T1" fmla="*/ 2147483646 h 60"/>
                <a:gd name="T2" fmla="*/ 2147483646 w 59"/>
                <a:gd name="T3" fmla="*/ 2147483646 h 60"/>
                <a:gd name="T4" fmla="*/ 2147483646 w 59"/>
                <a:gd name="T5" fmla="*/ 0 h 60"/>
                <a:gd name="T6" fmla="*/ 2147483646 w 59"/>
                <a:gd name="T7" fmla="*/ 0 h 60"/>
                <a:gd name="T8" fmla="*/ 2147483646 w 59"/>
                <a:gd name="T9" fmla="*/ 0 h 60"/>
                <a:gd name="T10" fmla="*/ 2147483646 w 59"/>
                <a:gd name="T11" fmla="*/ 0 h 60"/>
                <a:gd name="T12" fmla="*/ 2147483646 w 59"/>
                <a:gd name="T13" fmla="*/ 0 h 60"/>
                <a:gd name="T14" fmla="*/ 2147483646 w 59"/>
                <a:gd name="T15" fmla="*/ 0 h 60"/>
                <a:gd name="T16" fmla="*/ 2147483646 w 59"/>
                <a:gd name="T17" fmla="*/ 0 h 60"/>
                <a:gd name="T18" fmla="*/ 2147483646 w 59"/>
                <a:gd name="T19" fmla="*/ 0 h 60"/>
                <a:gd name="T20" fmla="*/ 2147483646 w 59"/>
                <a:gd name="T21" fmla="*/ 0 h 60"/>
                <a:gd name="T22" fmla="*/ 2147483646 w 59"/>
                <a:gd name="T23" fmla="*/ 0 h 60"/>
                <a:gd name="T24" fmla="*/ 2147483646 w 59"/>
                <a:gd name="T25" fmla="*/ 0 h 60"/>
                <a:gd name="T26" fmla="*/ 2147483646 w 59"/>
                <a:gd name="T27" fmla="*/ 0 h 60"/>
                <a:gd name="T28" fmla="*/ 2147483646 w 59"/>
                <a:gd name="T29" fmla="*/ 0 h 60"/>
                <a:gd name="T30" fmla="*/ 2147483646 w 59"/>
                <a:gd name="T31" fmla="*/ 0 h 60"/>
                <a:gd name="T32" fmla="*/ 2147483646 w 59"/>
                <a:gd name="T33" fmla="*/ 0 h 60"/>
                <a:gd name="T34" fmla="*/ 2147483646 w 59"/>
                <a:gd name="T35" fmla="*/ 0 h 60"/>
                <a:gd name="T36" fmla="*/ 2147483646 w 59"/>
                <a:gd name="T37" fmla="*/ 0 h 60"/>
                <a:gd name="T38" fmla="*/ 2147483646 w 59"/>
                <a:gd name="T39" fmla="*/ 0 h 60"/>
                <a:gd name="T40" fmla="*/ 2147483646 w 59"/>
                <a:gd name="T41" fmla="*/ 0 h 60"/>
                <a:gd name="T42" fmla="*/ 2147483646 w 59"/>
                <a:gd name="T43" fmla="*/ 0 h 60"/>
                <a:gd name="T44" fmla="*/ 2147483646 w 59"/>
                <a:gd name="T45" fmla="*/ 0 h 60"/>
                <a:gd name="T46" fmla="*/ 2147483646 w 59"/>
                <a:gd name="T47" fmla="*/ 0 h 60"/>
                <a:gd name="T48" fmla="*/ 2147483646 w 59"/>
                <a:gd name="T49" fmla="*/ 0 h 60"/>
                <a:gd name="T50" fmla="*/ 2147483646 w 59"/>
                <a:gd name="T51" fmla="*/ 0 h 60"/>
                <a:gd name="T52" fmla="*/ 2147483646 w 59"/>
                <a:gd name="T53" fmla="*/ 0 h 60"/>
                <a:gd name="T54" fmla="*/ 2147483646 w 59"/>
                <a:gd name="T55" fmla="*/ 0 h 60"/>
                <a:gd name="T56" fmla="*/ 2147483646 w 59"/>
                <a:gd name="T57" fmla="*/ 0 h 60"/>
                <a:gd name="T58" fmla="*/ 2147483646 w 59"/>
                <a:gd name="T59" fmla="*/ 0 h 60"/>
                <a:gd name="T60" fmla="*/ 0 w 59"/>
                <a:gd name="T61" fmla="*/ 2147483646 h 60"/>
                <a:gd name="T62" fmla="*/ 0 w 59"/>
                <a:gd name="T63" fmla="*/ 2147483646 h 60"/>
                <a:gd name="T64" fmla="*/ 0 w 59"/>
                <a:gd name="T65" fmla="*/ 2147483646 h 60"/>
                <a:gd name="T66" fmla="*/ 2147483646 w 59"/>
                <a:gd name="T67" fmla="*/ 2147483646 h 60"/>
                <a:gd name="T68" fmla="*/ 2147483646 w 59"/>
                <a:gd name="T69" fmla="*/ 2147483646 h 60"/>
                <a:gd name="T70" fmla="*/ 2147483646 w 59"/>
                <a:gd name="T71" fmla="*/ 2147483646 h 60"/>
                <a:gd name="T72" fmla="*/ 2147483646 w 59"/>
                <a:gd name="T73" fmla="*/ 2147483646 h 60"/>
                <a:gd name="T74" fmla="*/ 2147483646 w 59"/>
                <a:gd name="T75" fmla="*/ 2147483646 h 60"/>
                <a:gd name="T76" fmla="*/ 2147483646 w 59"/>
                <a:gd name="T77" fmla="*/ 2147483646 h 60"/>
                <a:gd name="T78" fmla="*/ 2147483646 w 59"/>
                <a:gd name="T79" fmla="*/ 0 h 6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9"/>
                <a:gd name="T121" fmla="*/ 0 h 60"/>
                <a:gd name="T122" fmla="*/ 59 w 59"/>
                <a:gd name="T123" fmla="*/ 60 h 6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9" h="60">
                  <a:moveTo>
                    <a:pt x="34" y="52"/>
                  </a:moveTo>
                  <a:cubicBezTo>
                    <a:pt x="24" y="52"/>
                    <a:pt x="17" y="44"/>
                    <a:pt x="17" y="35"/>
                  </a:cubicBezTo>
                  <a:cubicBezTo>
                    <a:pt x="17" y="25"/>
                    <a:pt x="24" y="18"/>
                    <a:pt x="34" y="18"/>
                  </a:cubicBezTo>
                  <a:cubicBezTo>
                    <a:pt x="43" y="18"/>
                    <a:pt x="50" y="25"/>
                    <a:pt x="50" y="35"/>
                  </a:cubicBezTo>
                  <a:cubicBezTo>
                    <a:pt x="50" y="44"/>
                    <a:pt x="43" y="52"/>
                    <a:pt x="34" y="52"/>
                  </a:cubicBezTo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2"/>
                    <a:pt x="0" y="14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0" y="36"/>
                  </a:cubicBezTo>
                  <a:cubicBezTo>
                    <a:pt x="3" y="49"/>
                    <a:pt x="15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46" y="59"/>
                    <a:pt x="59" y="46"/>
                    <a:pt x="59" y="30"/>
                  </a:cubicBezTo>
                  <a:cubicBezTo>
                    <a:pt x="59" y="30"/>
                    <a:pt x="59" y="29"/>
                    <a:pt x="59" y="29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13"/>
                    <a:pt x="46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61" name="Freeform 56"/>
            <p:cNvSpPr>
              <a:spLocks/>
            </p:cNvSpPr>
            <p:nvPr/>
          </p:nvSpPr>
          <p:spPr bwMode="auto">
            <a:xfrm>
              <a:off x="584200" y="5221289"/>
              <a:ext cx="274638" cy="631825"/>
            </a:xfrm>
            <a:custGeom>
              <a:avLst/>
              <a:gdLst>
                <a:gd name="T0" fmla="*/ 0 w 66"/>
                <a:gd name="T1" fmla="*/ 2147483646 h 143"/>
                <a:gd name="T2" fmla="*/ 2147483646 w 66"/>
                <a:gd name="T3" fmla="*/ 2147483646 h 143"/>
                <a:gd name="T4" fmla="*/ 2147483646 w 66"/>
                <a:gd name="T5" fmla="*/ 2147483646 h 143"/>
                <a:gd name="T6" fmla="*/ 2147483646 w 66"/>
                <a:gd name="T7" fmla="*/ 2147483646 h 143"/>
                <a:gd name="T8" fmla="*/ 2147483646 w 66"/>
                <a:gd name="T9" fmla="*/ 2147483646 h 143"/>
                <a:gd name="T10" fmla="*/ 2147483646 w 66"/>
                <a:gd name="T11" fmla="*/ 2147483646 h 143"/>
                <a:gd name="T12" fmla="*/ 2147483646 w 66"/>
                <a:gd name="T13" fmla="*/ 2147483646 h 143"/>
                <a:gd name="T14" fmla="*/ 2147483646 w 66"/>
                <a:gd name="T15" fmla="*/ 2147483646 h 143"/>
                <a:gd name="T16" fmla="*/ 2147483646 w 66"/>
                <a:gd name="T17" fmla="*/ 2147483646 h 143"/>
                <a:gd name="T18" fmla="*/ 2147483646 w 66"/>
                <a:gd name="T19" fmla="*/ 2147483646 h 143"/>
                <a:gd name="T20" fmla="*/ 2147483646 w 66"/>
                <a:gd name="T21" fmla="*/ 2147483646 h 143"/>
                <a:gd name="T22" fmla="*/ 2147483646 w 66"/>
                <a:gd name="T23" fmla="*/ 2147483646 h 143"/>
                <a:gd name="T24" fmla="*/ 2147483646 w 66"/>
                <a:gd name="T25" fmla="*/ 2147483646 h 143"/>
                <a:gd name="T26" fmla="*/ 2147483646 w 66"/>
                <a:gd name="T27" fmla="*/ 2147483646 h 143"/>
                <a:gd name="T28" fmla="*/ 2147483646 w 66"/>
                <a:gd name="T29" fmla="*/ 2147483646 h 143"/>
                <a:gd name="T30" fmla="*/ 2147483646 w 66"/>
                <a:gd name="T31" fmla="*/ 2147483646 h 143"/>
                <a:gd name="T32" fmla="*/ 2147483646 w 66"/>
                <a:gd name="T33" fmla="*/ 2147483646 h 143"/>
                <a:gd name="T34" fmla="*/ 2147483646 w 66"/>
                <a:gd name="T35" fmla="*/ 2147483646 h 143"/>
                <a:gd name="T36" fmla="*/ 2147483646 w 66"/>
                <a:gd name="T37" fmla="*/ 2147483646 h 143"/>
                <a:gd name="T38" fmla="*/ 2147483646 w 66"/>
                <a:gd name="T39" fmla="*/ 2147483646 h 143"/>
                <a:gd name="T40" fmla="*/ 2147483646 w 66"/>
                <a:gd name="T41" fmla="*/ 2147483646 h 143"/>
                <a:gd name="T42" fmla="*/ 2147483646 w 66"/>
                <a:gd name="T43" fmla="*/ 2147483646 h 143"/>
                <a:gd name="T44" fmla="*/ 2147483646 w 66"/>
                <a:gd name="T45" fmla="*/ 2147483646 h 143"/>
                <a:gd name="T46" fmla="*/ 2147483646 w 66"/>
                <a:gd name="T47" fmla="*/ 2147483646 h 143"/>
                <a:gd name="T48" fmla="*/ 2147483646 w 66"/>
                <a:gd name="T49" fmla="*/ 2147483646 h 143"/>
                <a:gd name="T50" fmla="*/ 2147483646 w 66"/>
                <a:gd name="T51" fmla="*/ 2147483646 h 143"/>
                <a:gd name="T52" fmla="*/ 2147483646 w 66"/>
                <a:gd name="T53" fmla="*/ 2147483646 h 143"/>
                <a:gd name="T54" fmla="*/ 2147483646 w 66"/>
                <a:gd name="T55" fmla="*/ 2147483646 h 143"/>
                <a:gd name="T56" fmla="*/ 2147483646 w 66"/>
                <a:gd name="T57" fmla="*/ 2147483646 h 143"/>
                <a:gd name="T58" fmla="*/ 2147483646 w 66"/>
                <a:gd name="T59" fmla="*/ 2147483646 h 143"/>
                <a:gd name="T60" fmla="*/ 2147483646 w 66"/>
                <a:gd name="T61" fmla="*/ 2147483646 h 143"/>
                <a:gd name="T62" fmla="*/ 0 w 66"/>
                <a:gd name="T63" fmla="*/ 0 h 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6"/>
                <a:gd name="T97" fmla="*/ 0 h 143"/>
                <a:gd name="T98" fmla="*/ 66 w 66"/>
                <a:gd name="T99" fmla="*/ 143 h 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6" h="143">
                  <a:moveTo>
                    <a:pt x="0" y="0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4" y="143"/>
                    <a:pt x="7" y="142"/>
                    <a:pt x="11" y="142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42" y="135"/>
                    <a:pt x="65" y="106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5" y="68"/>
                    <a:pt x="65" y="68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5" y="66"/>
                    <a:pt x="65" y="64"/>
                    <a:pt x="65" y="62"/>
                  </a:cubicBezTo>
                  <a:cubicBezTo>
                    <a:pt x="65" y="62"/>
                    <a:pt x="65" y="62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59" y="26"/>
                    <a:pt x="33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62" name="Oval 57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63" name="Freeform 60"/>
            <p:cNvSpPr>
              <a:spLocks/>
            </p:cNvSpPr>
            <p:nvPr/>
          </p:nvSpPr>
          <p:spPr bwMode="auto">
            <a:xfrm>
              <a:off x="10042526" y="5295901"/>
              <a:ext cx="614363" cy="1504950"/>
            </a:xfrm>
            <a:custGeom>
              <a:avLst/>
              <a:gdLst>
                <a:gd name="T0" fmla="*/ 2147483646 w 387"/>
                <a:gd name="T1" fmla="*/ 2147483646 h 948"/>
                <a:gd name="T2" fmla="*/ 2147483646 w 387"/>
                <a:gd name="T3" fmla="*/ 2147483646 h 948"/>
                <a:gd name="T4" fmla="*/ 2147483646 w 387"/>
                <a:gd name="T5" fmla="*/ 0 h 948"/>
                <a:gd name="T6" fmla="*/ 2147483646 w 387"/>
                <a:gd name="T7" fmla="*/ 2147483646 h 948"/>
                <a:gd name="T8" fmla="*/ 0 w 387"/>
                <a:gd name="T9" fmla="*/ 2147483646 h 948"/>
                <a:gd name="T10" fmla="*/ 2147483646 w 387"/>
                <a:gd name="T11" fmla="*/ 2147483646 h 948"/>
                <a:gd name="T12" fmla="*/ 2147483646 w 387"/>
                <a:gd name="T13" fmla="*/ 2147483646 h 948"/>
                <a:gd name="T14" fmla="*/ 2147483646 w 387"/>
                <a:gd name="T15" fmla="*/ 2147483646 h 948"/>
                <a:gd name="T16" fmla="*/ 2147483646 w 387"/>
                <a:gd name="T17" fmla="*/ 2147483646 h 948"/>
                <a:gd name="T18" fmla="*/ 2147483646 w 387"/>
                <a:gd name="T19" fmla="*/ 2147483646 h 9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7"/>
                <a:gd name="T31" fmla="*/ 0 h 948"/>
                <a:gd name="T32" fmla="*/ 387 w 387"/>
                <a:gd name="T33" fmla="*/ 948 h 9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7" h="948">
                  <a:moveTo>
                    <a:pt x="387" y="167"/>
                  </a:moveTo>
                  <a:lnTo>
                    <a:pt x="218" y="270"/>
                  </a:lnTo>
                  <a:lnTo>
                    <a:pt x="195" y="0"/>
                  </a:lnTo>
                  <a:lnTo>
                    <a:pt x="169" y="270"/>
                  </a:lnTo>
                  <a:lnTo>
                    <a:pt x="0" y="167"/>
                  </a:lnTo>
                  <a:lnTo>
                    <a:pt x="155" y="359"/>
                  </a:lnTo>
                  <a:lnTo>
                    <a:pt x="127" y="948"/>
                  </a:lnTo>
                  <a:lnTo>
                    <a:pt x="250" y="948"/>
                  </a:lnTo>
                  <a:lnTo>
                    <a:pt x="229" y="359"/>
                  </a:lnTo>
                  <a:lnTo>
                    <a:pt x="387" y="16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64" name="Freeform 61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65" name="Freeform 62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66" name="Freeform 63"/>
            <p:cNvSpPr>
              <a:spLocks noEditPoints="1"/>
            </p:cNvSpPr>
            <p:nvPr/>
          </p:nvSpPr>
          <p:spPr bwMode="auto">
            <a:xfrm>
              <a:off x="10410826" y="6019801"/>
              <a:ext cx="33338" cy="746125"/>
            </a:xfrm>
            <a:custGeom>
              <a:avLst/>
              <a:gdLst>
                <a:gd name="T0" fmla="*/ 2147483646 w 8"/>
                <a:gd name="T1" fmla="*/ 2147483646 h 169"/>
                <a:gd name="T2" fmla="*/ 2147483646 w 8"/>
                <a:gd name="T3" fmla="*/ 2147483646 h 169"/>
                <a:gd name="T4" fmla="*/ 2147483646 w 8"/>
                <a:gd name="T5" fmla="*/ 2147483646 h 169"/>
                <a:gd name="T6" fmla="*/ 2147483646 w 8"/>
                <a:gd name="T7" fmla="*/ 2147483646 h 169"/>
                <a:gd name="T8" fmla="*/ 2147483646 w 8"/>
                <a:gd name="T9" fmla="*/ 2147483646 h 169"/>
                <a:gd name="T10" fmla="*/ 2147483646 w 8"/>
                <a:gd name="T11" fmla="*/ 0 h 169"/>
                <a:gd name="T12" fmla="*/ 0 w 8"/>
                <a:gd name="T13" fmla="*/ 0 h 169"/>
                <a:gd name="T14" fmla="*/ 2147483646 w 8"/>
                <a:gd name="T15" fmla="*/ 2147483646 h 169"/>
                <a:gd name="T16" fmla="*/ 2147483646 w 8"/>
                <a:gd name="T17" fmla="*/ 2147483646 h 169"/>
                <a:gd name="T18" fmla="*/ 2147483646 w 8"/>
                <a:gd name="T19" fmla="*/ 0 h 1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"/>
                <a:gd name="T31" fmla="*/ 0 h 169"/>
                <a:gd name="T32" fmla="*/ 8 w 8"/>
                <a:gd name="T33" fmla="*/ 169 h 16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" h="169">
                  <a:moveTo>
                    <a:pt x="8" y="159"/>
                  </a:moveTo>
                  <a:cubicBezTo>
                    <a:pt x="6" y="159"/>
                    <a:pt x="6" y="159"/>
                    <a:pt x="6" y="159"/>
                  </a:cubicBezTo>
                  <a:cubicBezTo>
                    <a:pt x="6" y="169"/>
                    <a:pt x="6" y="169"/>
                    <a:pt x="6" y="169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59"/>
                    <a:pt x="8" y="159"/>
                    <a:pt x="8" y="159"/>
                  </a:cubicBezTo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3" y="74"/>
                    <a:pt x="4" y="74"/>
                    <a:pt x="4" y="75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67" name="Freeform 64"/>
            <p:cNvSpPr>
              <a:spLocks/>
            </p:cNvSpPr>
            <p:nvPr/>
          </p:nvSpPr>
          <p:spPr bwMode="auto">
            <a:xfrm>
              <a:off x="10421938" y="6342064"/>
              <a:ext cx="4763" cy="952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2147483646 w 1"/>
                <a:gd name="T5" fmla="*/ 2147483646 h 2"/>
                <a:gd name="T6" fmla="*/ 2147483646 w 1"/>
                <a:gd name="T7" fmla="*/ 2147483646 h 2"/>
                <a:gd name="T8" fmla="*/ 0 w 1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"/>
                <a:gd name="T17" fmla="*/ 1 w 1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68" name="Freeform 65"/>
            <p:cNvSpPr>
              <a:spLocks/>
            </p:cNvSpPr>
            <p:nvPr/>
          </p:nvSpPr>
          <p:spPr bwMode="auto">
            <a:xfrm>
              <a:off x="10421938" y="6342064"/>
              <a:ext cx="22225" cy="379413"/>
            </a:xfrm>
            <a:custGeom>
              <a:avLst/>
              <a:gdLst>
                <a:gd name="T0" fmla="*/ 0 w 5"/>
                <a:gd name="T1" fmla="*/ 0 h 86"/>
                <a:gd name="T2" fmla="*/ 2147483646 w 5"/>
                <a:gd name="T3" fmla="*/ 2147483646 h 86"/>
                <a:gd name="T4" fmla="*/ 2147483646 w 5"/>
                <a:gd name="T5" fmla="*/ 2147483646 h 86"/>
                <a:gd name="T6" fmla="*/ 2147483646 w 5"/>
                <a:gd name="T7" fmla="*/ 2147483646 h 86"/>
                <a:gd name="T8" fmla="*/ 0 w 5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86"/>
                <a:gd name="T17" fmla="*/ 5 w 5"/>
                <a:gd name="T18" fmla="*/ 86 h 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86">
                  <a:moveTo>
                    <a:pt x="0" y="0"/>
                  </a:moveTo>
                  <a:cubicBezTo>
                    <a:pt x="3" y="86"/>
                    <a:pt x="3" y="86"/>
                    <a:pt x="3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A5D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69" name="Freeform 68"/>
            <p:cNvSpPr>
              <a:spLocks/>
            </p:cNvSpPr>
            <p:nvPr/>
          </p:nvSpPr>
          <p:spPr bwMode="auto">
            <a:xfrm>
              <a:off x="10334626" y="5295901"/>
              <a:ext cx="322263" cy="1504950"/>
            </a:xfrm>
            <a:custGeom>
              <a:avLst/>
              <a:gdLst>
                <a:gd name="T0" fmla="*/ 2147483646 w 203"/>
                <a:gd name="T1" fmla="*/ 0 h 948"/>
                <a:gd name="T2" fmla="*/ 0 w 203"/>
                <a:gd name="T3" fmla="*/ 2147483646 h 948"/>
                <a:gd name="T4" fmla="*/ 0 w 203"/>
                <a:gd name="T5" fmla="*/ 2147483646 h 948"/>
                <a:gd name="T6" fmla="*/ 2147483646 w 203"/>
                <a:gd name="T7" fmla="*/ 2147483646 h 948"/>
                <a:gd name="T8" fmla="*/ 2147483646 w 203"/>
                <a:gd name="T9" fmla="*/ 2147483646 h 948"/>
                <a:gd name="T10" fmla="*/ 2147483646 w 203"/>
                <a:gd name="T11" fmla="*/ 2147483646 h 948"/>
                <a:gd name="T12" fmla="*/ 2147483646 w 203"/>
                <a:gd name="T13" fmla="*/ 2147483646 h 948"/>
                <a:gd name="T14" fmla="*/ 2147483646 w 203"/>
                <a:gd name="T15" fmla="*/ 2147483646 h 948"/>
                <a:gd name="T16" fmla="*/ 2147483646 w 203"/>
                <a:gd name="T17" fmla="*/ 2147483646 h 948"/>
                <a:gd name="T18" fmla="*/ 2147483646 w 203"/>
                <a:gd name="T19" fmla="*/ 2147483646 h 948"/>
                <a:gd name="T20" fmla="*/ 2147483646 w 203"/>
                <a:gd name="T21" fmla="*/ 2147483646 h 948"/>
                <a:gd name="T22" fmla="*/ 2147483646 w 203"/>
                <a:gd name="T23" fmla="*/ 2147483646 h 948"/>
                <a:gd name="T24" fmla="*/ 2147483646 w 203"/>
                <a:gd name="T25" fmla="*/ 0 h 9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3"/>
                <a:gd name="T40" fmla="*/ 0 h 948"/>
                <a:gd name="T41" fmla="*/ 203 w 203"/>
                <a:gd name="T42" fmla="*/ 948 h 9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3" h="948">
                  <a:moveTo>
                    <a:pt x="11" y="0"/>
                  </a:moveTo>
                  <a:lnTo>
                    <a:pt x="0" y="103"/>
                  </a:lnTo>
                  <a:lnTo>
                    <a:pt x="0" y="948"/>
                  </a:lnTo>
                  <a:lnTo>
                    <a:pt x="66" y="948"/>
                  </a:lnTo>
                  <a:lnTo>
                    <a:pt x="63" y="926"/>
                  </a:lnTo>
                  <a:lnTo>
                    <a:pt x="63" y="898"/>
                  </a:lnTo>
                  <a:lnTo>
                    <a:pt x="55" y="659"/>
                  </a:lnTo>
                  <a:lnTo>
                    <a:pt x="48" y="456"/>
                  </a:lnTo>
                  <a:lnTo>
                    <a:pt x="45" y="359"/>
                  </a:lnTo>
                  <a:lnTo>
                    <a:pt x="203" y="167"/>
                  </a:lnTo>
                  <a:lnTo>
                    <a:pt x="34" y="270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70" name="Freeform 70"/>
            <p:cNvSpPr>
              <a:spLocks/>
            </p:cNvSpPr>
            <p:nvPr/>
          </p:nvSpPr>
          <p:spPr bwMode="auto">
            <a:xfrm>
              <a:off x="6616701" y="5583239"/>
              <a:ext cx="666750" cy="1254125"/>
            </a:xfrm>
            <a:custGeom>
              <a:avLst/>
              <a:gdLst>
                <a:gd name="T0" fmla="*/ 2147483646 w 420"/>
                <a:gd name="T1" fmla="*/ 2147483646 h 790"/>
                <a:gd name="T2" fmla="*/ 2147483646 w 420"/>
                <a:gd name="T3" fmla="*/ 2147483646 h 790"/>
                <a:gd name="T4" fmla="*/ 2147483646 w 420"/>
                <a:gd name="T5" fmla="*/ 0 h 790"/>
                <a:gd name="T6" fmla="*/ 2147483646 w 420"/>
                <a:gd name="T7" fmla="*/ 2147483646 h 790"/>
                <a:gd name="T8" fmla="*/ 0 w 420"/>
                <a:gd name="T9" fmla="*/ 2147483646 h 790"/>
                <a:gd name="T10" fmla="*/ 2147483646 w 420"/>
                <a:gd name="T11" fmla="*/ 2147483646 h 790"/>
                <a:gd name="T12" fmla="*/ 2147483646 w 420"/>
                <a:gd name="T13" fmla="*/ 2147483646 h 790"/>
                <a:gd name="T14" fmla="*/ 2147483646 w 420"/>
                <a:gd name="T15" fmla="*/ 2147483646 h 790"/>
                <a:gd name="T16" fmla="*/ 2147483646 w 420"/>
                <a:gd name="T17" fmla="*/ 2147483646 h 790"/>
                <a:gd name="T18" fmla="*/ 2147483646 w 420"/>
                <a:gd name="T19" fmla="*/ 2147483646 h 7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20"/>
                <a:gd name="T31" fmla="*/ 0 h 790"/>
                <a:gd name="T32" fmla="*/ 420 w 420"/>
                <a:gd name="T33" fmla="*/ 790 h 7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20" h="790">
                  <a:moveTo>
                    <a:pt x="420" y="156"/>
                  </a:moveTo>
                  <a:lnTo>
                    <a:pt x="241" y="203"/>
                  </a:lnTo>
                  <a:lnTo>
                    <a:pt x="202" y="0"/>
                  </a:lnTo>
                  <a:lnTo>
                    <a:pt x="170" y="203"/>
                  </a:lnTo>
                  <a:lnTo>
                    <a:pt x="0" y="153"/>
                  </a:lnTo>
                  <a:lnTo>
                    <a:pt x="176" y="278"/>
                  </a:lnTo>
                  <a:lnTo>
                    <a:pt x="163" y="790"/>
                  </a:lnTo>
                  <a:lnTo>
                    <a:pt x="244" y="790"/>
                  </a:lnTo>
                  <a:lnTo>
                    <a:pt x="231" y="278"/>
                  </a:lnTo>
                  <a:lnTo>
                    <a:pt x="420" y="1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71" name="Rectangle 78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72" name="Rectangle 79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73" name="Freeform 80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74" name="Freeform 81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75" name="Freeform 84"/>
            <p:cNvSpPr>
              <a:spLocks/>
            </p:cNvSpPr>
            <p:nvPr/>
          </p:nvSpPr>
          <p:spPr bwMode="auto">
            <a:xfrm>
              <a:off x="11160126" y="6453189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0 h 70"/>
                <a:gd name="T6" fmla="*/ 0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0"/>
                <a:gd name="T19" fmla="*/ 0 h 70"/>
                <a:gd name="T20" fmla="*/ 110 w 110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0" h="70">
                  <a:moveTo>
                    <a:pt x="108" y="70"/>
                  </a:moveTo>
                  <a:cubicBezTo>
                    <a:pt x="110" y="65"/>
                    <a:pt x="110" y="60"/>
                    <a:pt x="110" y="55"/>
                  </a:cubicBezTo>
                  <a:cubicBezTo>
                    <a:pt x="110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76" name="Freeform 85"/>
            <p:cNvSpPr>
              <a:spLocks/>
            </p:cNvSpPr>
            <p:nvPr/>
          </p:nvSpPr>
          <p:spPr bwMode="auto">
            <a:xfrm>
              <a:off x="11749088" y="6453189"/>
              <a:ext cx="461963" cy="307975"/>
            </a:xfrm>
            <a:custGeom>
              <a:avLst/>
              <a:gdLst>
                <a:gd name="T0" fmla="*/ 2147483646 w 111"/>
                <a:gd name="T1" fmla="*/ 2147483646 h 70"/>
                <a:gd name="T2" fmla="*/ 2147483646 w 111"/>
                <a:gd name="T3" fmla="*/ 2147483646 h 70"/>
                <a:gd name="T4" fmla="*/ 2147483646 w 111"/>
                <a:gd name="T5" fmla="*/ 0 h 70"/>
                <a:gd name="T6" fmla="*/ 0 w 111"/>
                <a:gd name="T7" fmla="*/ 2147483646 h 70"/>
                <a:gd name="T8" fmla="*/ 2147483646 w 111"/>
                <a:gd name="T9" fmla="*/ 2147483646 h 70"/>
                <a:gd name="T10" fmla="*/ 2147483646 w 111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"/>
                <a:gd name="T19" fmla="*/ 0 h 70"/>
                <a:gd name="T20" fmla="*/ 111 w 111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" h="70">
                  <a:moveTo>
                    <a:pt x="108" y="70"/>
                  </a:moveTo>
                  <a:cubicBezTo>
                    <a:pt x="110" y="65"/>
                    <a:pt x="111" y="60"/>
                    <a:pt x="111" y="55"/>
                  </a:cubicBezTo>
                  <a:cubicBezTo>
                    <a:pt x="111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77" name="Freeform 86"/>
            <p:cNvSpPr>
              <a:spLocks/>
            </p:cNvSpPr>
            <p:nvPr/>
          </p:nvSpPr>
          <p:spPr bwMode="auto">
            <a:xfrm>
              <a:off x="11380788" y="6138864"/>
              <a:ext cx="609600" cy="622300"/>
            </a:xfrm>
            <a:custGeom>
              <a:avLst/>
              <a:gdLst>
                <a:gd name="T0" fmla="*/ 2147483646 w 146"/>
                <a:gd name="T1" fmla="*/ 2147483646 h 141"/>
                <a:gd name="T2" fmla="*/ 2147483646 w 146"/>
                <a:gd name="T3" fmla="*/ 2147483646 h 141"/>
                <a:gd name="T4" fmla="*/ 2147483646 w 146"/>
                <a:gd name="T5" fmla="*/ 2147483646 h 141"/>
                <a:gd name="T6" fmla="*/ 2147483646 w 146"/>
                <a:gd name="T7" fmla="*/ 0 h 141"/>
                <a:gd name="T8" fmla="*/ 0 w 146"/>
                <a:gd name="T9" fmla="*/ 2147483646 h 141"/>
                <a:gd name="T10" fmla="*/ 2147483646 w 146"/>
                <a:gd name="T11" fmla="*/ 2147483646 h 1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6"/>
                <a:gd name="T19" fmla="*/ 0 h 141"/>
                <a:gd name="T20" fmla="*/ 146 w 146"/>
                <a:gd name="T21" fmla="*/ 141 h 1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6" h="141">
                  <a:moveTo>
                    <a:pt x="47" y="141"/>
                  </a:moveTo>
                  <a:cubicBezTo>
                    <a:pt x="99" y="141"/>
                    <a:pt x="99" y="141"/>
                    <a:pt x="99" y="141"/>
                  </a:cubicBezTo>
                  <a:cubicBezTo>
                    <a:pt x="126" y="131"/>
                    <a:pt x="146" y="104"/>
                    <a:pt x="146" y="73"/>
                  </a:cubicBezTo>
                  <a:cubicBezTo>
                    <a:pt x="146" y="33"/>
                    <a:pt x="113" y="0"/>
                    <a:pt x="73" y="0"/>
                  </a:cubicBezTo>
                  <a:cubicBezTo>
                    <a:pt x="33" y="0"/>
                    <a:pt x="0" y="33"/>
                    <a:pt x="0" y="73"/>
                  </a:cubicBezTo>
                  <a:cubicBezTo>
                    <a:pt x="0" y="104"/>
                    <a:pt x="20" y="131"/>
                    <a:pt x="47" y="14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78" name="Oval 87"/>
            <p:cNvSpPr>
              <a:spLocks noChangeArrowheads="1"/>
            </p:cNvSpPr>
            <p:nvPr/>
          </p:nvSpPr>
          <p:spPr bwMode="auto">
            <a:xfrm>
              <a:off x="11226801" y="6616701"/>
              <a:ext cx="125413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79" name="Oval 88"/>
            <p:cNvSpPr>
              <a:spLocks noChangeArrowheads="1"/>
            </p:cNvSpPr>
            <p:nvPr/>
          </p:nvSpPr>
          <p:spPr bwMode="auto">
            <a:xfrm>
              <a:off x="11464926" y="62849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80" name="Oval 89"/>
            <p:cNvSpPr>
              <a:spLocks noChangeArrowheads="1"/>
            </p:cNvSpPr>
            <p:nvPr/>
          </p:nvSpPr>
          <p:spPr bwMode="auto">
            <a:xfrm>
              <a:off x="11649076" y="6188076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81" name="Freeform 90"/>
            <p:cNvSpPr>
              <a:spLocks/>
            </p:cNvSpPr>
            <p:nvPr/>
          </p:nvSpPr>
          <p:spPr bwMode="auto">
            <a:xfrm>
              <a:off x="11610976" y="6399214"/>
              <a:ext cx="133350" cy="141288"/>
            </a:xfrm>
            <a:custGeom>
              <a:avLst/>
              <a:gdLst>
                <a:gd name="T0" fmla="*/ 2147483646 w 32"/>
                <a:gd name="T1" fmla="*/ 2147483646 h 32"/>
                <a:gd name="T2" fmla="*/ 2147483646 w 32"/>
                <a:gd name="T3" fmla="*/ 2147483646 h 32"/>
                <a:gd name="T4" fmla="*/ 0 w 32"/>
                <a:gd name="T5" fmla="*/ 2147483646 h 32"/>
                <a:gd name="T6" fmla="*/ 2147483646 w 32"/>
                <a:gd name="T7" fmla="*/ 2147483646 h 32"/>
                <a:gd name="T8" fmla="*/ 2147483646 w 32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2"/>
                <a:gd name="T17" fmla="*/ 32 w 3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2">
                  <a:moveTo>
                    <a:pt x="31" y="17"/>
                  </a:moveTo>
                  <a:cubicBezTo>
                    <a:pt x="31" y="26"/>
                    <a:pt x="23" y="32"/>
                    <a:pt x="15" y="32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1" y="7"/>
                    <a:pt x="8" y="0"/>
                    <a:pt x="17" y="1"/>
                  </a:cubicBezTo>
                  <a:cubicBezTo>
                    <a:pt x="25" y="1"/>
                    <a:pt x="32" y="8"/>
                    <a:pt x="31" y="17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82" name="Oval 91"/>
            <p:cNvSpPr>
              <a:spLocks noChangeArrowheads="1"/>
            </p:cNvSpPr>
            <p:nvPr/>
          </p:nvSpPr>
          <p:spPr bwMode="auto">
            <a:xfrm>
              <a:off x="11390313" y="65008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83" name="Freeform 92"/>
            <p:cNvSpPr>
              <a:spLocks/>
            </p:cNvSpPr>
            <p:nvPr/>
          </p:nvSpPr>
          <p:spPr bwMode="auto">
            <a:xfrm>
              <a:off x="11369676" y="6721476"/>
              <a:ext cx="115888" cy="39688"/>
            </a:xfrm>
            <a:custGeom>
              <a:avLst/>
              <a:gdLst>
                <a:gd name="T0" fmla="*/ 2147483646 w 28"/>
                <a:gd name="T1" fmla="*/ 2147483646 h 9"/>
                <a:gd name="T2" fmla="*/ 2147483646 w 28"/>
                <a:gd name="T3" fmla="*/ 0 h 9"/>
                <a:gd name="T4" fmla="*/ 0 w 28"/>
                <a:gd name="T5" fmla="*/ 2147483646 h 9"/>
                <a:gd name="T6" fmla="*/ 2147483646 w 28"/>
                <a:gd name="T7" fmla="*/ 2147483646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9"/>
                <a:gd name="T14" fmla="*/ 28 w 28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9">
                  <a:moveTo>
                    <a:pt x="28" y="9"/>
                  </a:moveTo>
                  <a:cubicBezTo>
                    <a:pt x="25" y="4"/>
                    <a:pt x="20" y="0"/>
                    <a:pt x="14" y="0"/>
                  </a:cubicBezTo>
                  <a:cubicBezTo>
                    <a:pt x="8" y="0"/>
                    <a:pt x="3" y="4"/>
                    <a:pt x="0" y="9"/>
                  </a:cubicBezTo>
                  <a:lnTo>
                    <a:pt x="28" y="9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84" name="Oval 93"/>
            <p:cNvSpPr>
              <a:spLocks noChangeArrowheads="1"/>
            </p:cNvSpPr>
            <p:nvPr/>
          </p:nvSpPr>
          <p:spPr bwMode="auto">
            <a:xfrm>
              <a:off x="11572876" y="6575426"/>
              <a:ext cx="130175" cy="1381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85" name="Oval 94"/>
            <p:cNvSpPr>
              <a:spLocks noChangeArrowheads="1"/>
            </p:cNvSpPr>
            <p:nvPr/>
          </p:nvSpPr>
          <p:spPr bwMode="auto">
            <a:xfrm>
              <a:off x="11793538" y="6589714"/>
              <a:ext cx="130175" cy="13176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86" name="Freeform 95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2147483646 h 6"/>
                <a:gd name="T2" fmla="*/ 2147483646 w 25"/>
                <a:gd name="T3" fmla="*/ 0 h 6"/>
                <a:gd name="T4" fmla="*/ 0 w 25"/>
                <a:gd name="T5" fmla="*/ 2147483646 h 6"/>
                <a:gd name="T6" fmla="*/ 2147483646 w 25"/>
                <a:gd name="T7" fmla="*/ 2147483646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25" y="6"/>
                  </a:moveTo>
                  <a:cubicBezTo>
                    <a:pt x="22" y="2"/>
                    <a:pt x="17" y="0"/>
                    <a:pt x="12" y="0"/>
                  </a:cubicBez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87" name="Oval 96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88" name="Freeform 97"/>
            <p:cNvSpPr>
              <a:spLocks/>
            </p:cNvSpPr>
            <p:nvPr/>
          </p:nvSpPr>
          <p:spPr bwMode="auto">
            <a:xfrm>
              <a:off x="11798301" y="6337301"/>
              <a:ext cx="141288" cy="150813"/>
            </a:xfrm>
            <a:custGeom>
              <a:avLst/>
              <a:gdLst>
                <a:gd name="T0" fmla="*/ 2147483646 w 34"/>
                <a:gd name="T1" fmla="*/ 2147483646 h 34"/>
                <a:gd name="T2" fmla="*/ 2147483646 w 34"/>
                <a:gd name="T3" fmla="*/ 2147483646 h 34"/>
                <a:gd name="T4" fmla="*/ 2147483646 w 34"/>
                <a:gd name="T5" fmla="*/ 2147483646 h 34"/>
                <a:gd name="T6" fmla="*/ 2147483646 w 34"/>
                <a:gd name="T7" fmla="*/ 2147483646 h 34"/>
                <a:gd name="T8" fmla="*/ 2147483646 w 34"/>
                <a:gd name="T9" fmla="*/ 2147483646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34"/>
                <a:gd name="T17" fmla="*/ 34 w 34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34">
                  <a:moveTo>
                    <a:pt x="32" y="13"/>
                  </a:moveTo>
                  <a:cubicBezTo>
                    <a:pt x="34" y="21"/>
                    <a:pt x="29" y="30"/>
                    <a:pt x="21" y="32"/>
                  </a:cubicBezTo>
                  <a:cubicBezTo>
                    <a:pt x="13" y="34"/>
                    <a:pt x="4" y="29"/>
                    <a:pt x="2" y="21"/>
                  </a:cubicBezTo>
                  <a:cubicBezTo>
                    <a:pt x="0" y="12"/>
                    <a:pt x="5" y="4"/>
                    <a:pt x="13" y="2"/>
                  </a:cubicBezTo>
                  <a:cubicBezTo>
                    <a:pt x="21" y="0"/>
                    <a:pt x="30" y="5"/>
                    <a:pt x="32" y="13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89" name="Freeform 98"/>
            <p:cNvSpPr>
              <a:spLocks noEditPoints="1"/>
            </p:cNvSpPr>
            <p:nvPr/>
          </p:nvSpPr>
          <p:spPr bwMode="auto">
            <a:xfrm>
              <a:off x="12206288" y="6677026"/>
              <a:ext cx="4763" cy="19050"/>
            </a:xfrm>
            <a:custGeom>
              <a:avLst/>
              <a:gdLst>
                <a:gd name="T0" fmla="*/ 2147483646 w 1"/>
                <a:gd name="T1" fmla="*/ 2147483646 h 4"/>
                <a:gd name="T2" fmla="*/ 2147483646 w 1"/>
                <a:gd name="T3" fmla="*/ 2147483646 h 4"/>
                <a:gd name="T4" fmla="*/ 2147483646 w 1"/>
                <a:gd name="T5" fmla="*/ 2147483646 h 4"/>
                <a:gd name="T6" fmla="*/ 2147483646 w 1"/>
                <a:gd name="T7" fmla="*/ 2147483646 h 4"/>
                <a:gd name="T8" fmla="*/ 2147483646 w 1"/>
                <a:gd name="T9" fmla="*/ 2147483646 h 4"/>
                <a:gd name="T10" fmla="*/ 2147483646 w 1"/>
                <a:gd name="T11" fmla="*/ 2147483646 h 4"/>
                <a:gd name="T12" fmla="*/ 2147483646 w 1"/>
                <a:gd name="T13" fmla="*/ 2147483646 h 4"/>
                <a:gd name="T14" fmla="*/ 2147483646 w 1"/>
                <a:gd name="T15" fmla="*/ 2147483646 h 4"/>
                <a:gd name="T16" fmla="*/ 2147483646 w 1"/>
                <a:gd name="T17" fmla="*/ 2147483646 h 4"/>
                <a:gd name="T18" fmla="*/ 2147483646 w 1"/>
                <a:gd name="T19" fmla="*/ 2147483646 h 4"/>
                <a:gd name="T20" fmla="*/ 2147483646 w 1"/>
                <a:gd name="T21" fmla="*/ 2147483646 h 4"/>
                <a:gd name="T22" fmla="*/ 2147483646 w 1"/>
                <a:gd name="T23" fmla="*/ 2147483646 h 4"/>
                <a:gd name="T24" fmla="*/ 2147483646 w 1"/>
                <a:gd name="T25" fmla="*/ 2147483646 h 4"/>
                <a:gd name="T26" fmla="*/ 2147483646 w 1"/>
                <a:gd name="T27" fmla="*/ 2147483646 h 4"/>
                <a:gd name="T28" fmla="*/ 2147483646 w 1"/>
                <a:gd name="T29" fmla="*/ 2147483646 h 4"/>
                <a:gd name="T30" fmla="*/ 2147483646 w 1"/>
                <a:gd name="T31" fmla="*/ 2147483646 h 4"/>
                <a:gd name="T32" fmla="*/ 2147483646 w 1"/>
                <a:gd name="T33" fmla="*/ 2147483646 h 4"/>
                <a:gd name="T34" fmla="*/ 2147483646 w 1"/>
                <a:gd name="T35" fmla="*/ 2147483646 h 4"/>
                <a:gd name="T36" fmla="*/ 0 w 1"/>
                <a:gd name="T37" fmla="*/ 2147483646 h 4"/>
                <a:gd name="T38" fmla="*/ 0 w 1"/>
                <a:gd name="T39" fmla="*/ 2147483646 h 4"/>
                <a:gd name="T40" fmla="*/ 0 w 1"/>
                <a:gd name="T41" fmla="*/ 2147483646 h 4"/>
                <a:gd name="T42" fmla="*/ 0 w 1"/>
                <a:gd name="T43" fmla="*/ 2147483646 h 4"/>
                <a:gd name="T44" fmla="*/ 0 w 1"/>
                <a:gd name="T45" fmla="*/ 2147483646 h 4"/>
                <a:gd name="T46" fmla="*/ 0 w 1"/>
                <a:gd name="T47" fmla="*/ 2147483646 h 4"/>
                <a:gd name="T48" fmla="*/ 0 w 1"/>
                <a:gd name="T49" fmla="*/ 2147483646 h 4"/>
                <a:gd name="T50" fmla="*/ 0 w 1"/>
                <a:gd name="T51" fmla="*/ 2147483646 h 4"/>
                <a:gd name="T52" fmla="*/ 0 w 1"/>
                <a:gd name="T53" fmla="*/ 2147483646 h 4"/>
                <a:gd name="T54" fmla="*/ 0 w 1"/>
                <a:gd name="T55" fmla="*/ 2147483646 h 4"/>
                <a:gd name="T56" fmla="*/ 0 w 1"/>
                <a:gd name="T57" fmla="*/ 2147483646 h 4"/>
                <a:gd name="T58" fmla="*/ 0 w 1"/>
                <a:gd name="T59" fmla="*/ 0 h 4"/>
                <a:gd name="T60" fmla="*/ 0 w 1"/>
                <a:gd name="T61" fmla="*/ 0 h 4"/>
                <a:gd name="T62" fmla="*/ 0 w 1"/>
                <a:gd name="T63" fmla="*/ 0 h 4"/>
                <a:gd name="T64" fmla="*/ 0 w 1"/>
                <a:gd name="T65" fmla="*/ 0 h 4"/>
                <a:gd name="T66" fmla="*/ 0 w 1"/>
                <a:gd name="T67" fmla="*/ 0 h 4"/>
                <a:gd name="T68" fmla="*/ 0 w 1"/>
                <a:gd name="T69" fmla="*/ 0 h 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"/>
                <a:gd name="T106" fmla="*/ 0 h 4"/>
                <a:gd name="T107" fmla="*/ 1 w 1"/>
                <a:gd name="T108" fmla="*/ 4 h 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90" name="Freeform 99"/>
            <p:cNvSpPr>
              <a:spLocks noEditPoints="1"/>
            </p:cNvSpPr>
            <p:nvPr/>
          </p:nvSpPr>
          <p:spPr bwMode="auto">
            <a:xfrm>
              <a:off x="11793538" y="6453189"/>
              <a:ext cx="417513" cy="307975"/>
            </a:xfrm>
            <a:custGeom>
              <a:avLst/>
              <a:gdLst>
                <a:gd name="T0" fmla="*/ 2147483646 w 100"/>
                <a:gd name="T1" fmla="*/ 2147483646 h 70"/>
                <a:gd name="T2" fmla="*/ 2147483646 w 100"/>
                <a:gd name="T3" fmla="*/ 2147483646 h 70"/>
                <a:gd name="T4" fmla="*/ 2147483646 w 100"/>
                <a:gd name="T5" fmla="*/ 2147483646 h 70"/>
                <a:gd name="T6" fmla="*/ 2147483646 w 100"/>
                <a:gd name="T7" fmla="*/ 2147483646 h 70"/>
                <a:gd name="T8" fmla="*/ 2147483646 w 100"/>
                <a:gd name="T9" fmla="*/ 2147483646 h 70"/>
                <a:gd name="T10" fmla="*/ 2147483646 w 100"/>
                <a:gd name="T11" fmla="*/ 0 h 70"/>
                <a:gd name="T12" fmla="*/ 2147483646 w 100"/>
                <a:gd name="T13" fmla="*/ 2147483646 h 70"/>
                <a:gd name="T14" fmla="*/ 2147483646 w 100"/>
                <a:gd name="T15" fmla="*/ 2147483646 h 70"/>
                <a:gd name="T16" fmla="*/ 2147483646 w 100"/>
                <a:gd name="T17" fmla="*/ 2147483646 h 70"/>
                <a:gd name="T18" fmla="*/ 2147483646 w 100"/>
                <a:gd name="T19" fmla="*/ 2147483646 h 70"/>
                <a:gd name="T20" fmla="*/ 0 w 100"/>
                <a:gd name="T21" fmla="*/ 2147483646 h 70"/>
                <a:gd name="T22" fmla="*/ 2147483646 w 100"/>
                <a:gd name="T23" fmla="*/ 2147483646 h 70"/>
                <a:gd name="T24" fmla="*/ 2147483646 w 100"/>
                <a:gd name="T25" fmla="*/ 2147483646 h 70"/>
                <a:gd name="T26" fmla="*/ 2147483646 w 100"/>
                <a:gd name="T27" fmla="*/ 2147483646 h 70"/>
                <a:gd name="T28" fmla="*/ 2147483646 w 100"/>
                <a:gd name="T29" fmla="*/ 2147483646 h 70"/>
                <a:gd name="T30" fmla="*/ 2147483646 w 100"/>
                <a:gd name="T31" fmla="*/ 2147483646 h 70"/>
                <a:gd name="T32" fmla="*/ 2147483646 w 100"/>
                <a:gd name="T33" fmla="*/ 2147483646 h 70"/>
                <a:gd name="T34" fmla="*/ 2147483646 w 100"/>
                <a:gd name="T35" fmla="*/ 2147483646 h 70"/>
                <a:gd name="T36" fmla="*/ 2147483646 w 100"/>
                <a:gd name="T37" fmla="*/ 2147483646 h 70"/>
                <a:gd name="T38" fmla="*/ 2147483646 w 100"/>
                <a:gd name="T39" fmla="*/ 2147483646 h 70"/>
                <a:gd name="T40" fmla="*/ 2147483646 w 100"/>
                <a:gd name="T41" fmla="*/ 2147483646 h 70"/>
                <a:gd name="T42" fmla="*/ 2147483646 w 100"/>
                <a:gd name="T43" fmla="*/ 2147483646 h 70"/>
                <a:gd name="T44" fmla="*/ 2147483646 w 100"/>
                <a:gd name="T45" fmla="*/ 2147483646 h 70"/>
                <a:gd name="T46" fmla="*/ 2147483646 w 100"/>
                <a:gd name="T47" fmla="*/ 2147483646 h 70"/>
                <a:gd name="T48" fmla="*/ 2147483646 w 100"/>
                <a:gd name="T49" fmla="*/ 2147483646 h 70"/>
                <a:gd name="T50" fmla="*/ 2147483646 w 100"/>
                <a:gd name="T51" fmla="*/ 2147483646 h 70"/>
                <a:gd name="T52" fmla="*/ 2147483646 w 100"/>
                <a:gd name="T53" fmla="*/ 2147483646 h 70"/>
                <a:gd name="T54" fmla="*/ 2147483646 w 100"/>
                <a:gd name="T55" fmla="*/ 2147483646 h 70"/>
                <a:gd name="T56" fmla="*/ 2147483646 w 100"/>
                <a:gd name="T57" fmla="*/ 2147483646 h 70"/>
                <a:gd name="T58" fmla="*/ 2147483646 w 100"/>
                <a:gd name="T59" fmla="*/ 2147483646 h 70"/>
                <a:gd name="T60" fmla="*/ 2147483646 w 100"/>
                <a:gd name="T61" fmla="*/ 2147483646 h 70"/>
                <a:gd name="T62" fmla="*/ 2147483646 w 100"/>
                <a:gd name="T63" fmla="*/ 2147483646 h 70"/>
                <a:gd name="T64" fmla="*/ 2147483646 w 100"/>
                <a:gd name="T65" fmla="*/ 2147483646 h 70"/>
                <a:gd name="T66" fmla="*/ 2147483646 w 100"/>
                <a:gd name="T67" fmla="*/ 2147483646 h 70"/>
                <a:gd name="T68" fmla="*/ 2147483646 w 100"/>
                <a:gd name="T69" fmla="*/ 2147483646 h 70"/>
                <a:gd name="T70" fmla="*/ 2147483646 w 100"/>
                <a:gd name="T71" fmla="*/ 2147483646 h 70"/>
                <a:gd name="T72" fmla="*/ 2147483646 w 100"/>
                <a:gd name="T73" fmla="*/ 2147483646 h 70"/>
                <a:gd name="T74" fmla="*/ 2147483646 w 100"/>
                <a:gd name="T75" fmla="*/ 2147483646 h 70"/>
                <a:gd name="T76" fmla="*/ 2147483646 w 100"/>
                <a:gd name="T77" fmla="*/ 2147483646 h 70"/>
                <a:gd name="T78" fmla="*/ 2147483646 w 100"/>
                <a:gd name="T79" fmla="*/ 2147483646 h 70"/>
                <a:gd name="T80" fmla="*/ 2147483646 w 100"/>
                <a:gd name="T81" fmla="*/ 2147483646 h 70"/>
                <a:gd name="T82" fmla="*/ 2147483646 w 100"/>
                <a:gd name="T83" fmla="*/ 2147483646 h 70"/>
                <a:gd name="T84" fmla="*/ 2147483646 w 100"/>
                <a:gd name="T85" fmla="*/ 2147483646 h 70"/>
                <a:gd name="T86" fmla="*/ 2147483646 w 100"/>
                <a:gd name="T87" fmla="*/ 2147483646 h 70"/>
                <a:gd name="T88" fmla="*/ 2147483646 w 100"/>
                <a:gd name="T89" fmla="*/ 2147483646 h 70"/>
                <a:gd name="T90" fmla="*/ 2147483646 w 100"/>
                <a:gd name="T91" fmla="*/ 2147483646 h 70"/>
                <a:gd name="T92" fmla="*/ 2147483646 w 100"/>
                <a:gd name="T93" fmla="*/ 2147483646 h 70"/>
                <a:gd name="T94" fmla="*/ 2147483646 w 100"/>
                <a:gd name="T95" fmla="*/ 2147483646 h 70"/>
                <a:gd name="T96" fmla="*/ 2147483646 w 100"/>
                <a:gd name="T97" fmla="*/ 2147483646 h 70"/>
                <a:gd name="T98" fmla="*/ 2147483646 w 100"/>
                <a:gd name="T99" fmla="*/ 2147483646 h 70"/>
                <a:gd name="T100" fmla="*/ 2147483646 w 100"/>
                <a:gd name="T101" fmla="*/ 2147483646 h 70"/>
                <a:gd name="T102" fmla="*/ 2147483646 w 100"/>
                <a:gd name="T103" fmla="*/ 2147483646 h 70"/>
                <a:gd name="T104" fmla="*/ 2147483646 w 100"/>
                <a:gd name="T105" fmla="*/ 2147483646 h 70"/>
                <a:gd name="T106" fmla="*/ 2147483646 w 100"/>
                <a:gd name="T107" fmla="*/ 2147483646 h 70"/>
                <a:gd name="T108" fmla="*/ 2147483646 w 100"/>
                <a:gd name="T109" fmla="*/ 2147483646 h 70"/>
                <a:gd name="T110" fmla="*/ 2147483646 w 100"/>
                <a:gd name="T111" fmla="*/ 2147483646 h 70"/>
                <a:gd name="T112" fmla="*/ 2147483646 w 100"/>
                <a:gd name="T113" fmla="*/ 2147483646 h 70"/>
                <a:gd name="T114" fmla="*/ 2147483646 w 100"/>
                <a:gd name="T115" fmla="*/ 2147483646 h 70"/>
                <a:gd name="T116" fmla="*/ 2147483646 w 100"/>
                <a:gd name="T117" fmla="*/ 2147483646 h 70"/>
                <a:gd name="T118" fmla="*/ 2147483646 w 100"/>
                <a:gd name="T119" fmla="*/ 2147483646 h 70"/>
                <a:gd name="T120" fmla="*/ 2147483646 w 100"/>
                <a:gd name="T121" fmla="*/ 2147483646 h 70"/>
                <a:gd name="T122" fmla="*/ 2147483646 w 100"/>
                <a:gd name="T123" fmla="*/ 0 h 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00"/>
                <a:gd name="T187" fmla="*/ 0 h 70"/>
                <a:gd name="T188" fmla="*/ 100 w 100"/>
                <a:gd name="T189" fmla="*/ 70 h 7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00" h="70">
                  <a:moveTo>
                    <a:pt x="75" y="57"/>
                  </a:moveTo>
                  <a:cubicBezTo>
                    <a:pt x="67" y="57"/>
                    <a:pt x="60" y="50"/>
                    <a:pt x="60" y="42"/>
                  </a:cubicBezTo>
                  <a:cubicBezTo>
                    <a:pt x="60" y="33"/>
                    <a:pt x="67" y="26"/>
                    <a:pt x="75" y="26"/>
                  </a:cubicBezTo>
                  <a:cubicBezTo>
                    <a:pt x="84" y="26"/>
                    <a:pt x="91" y="33"/>
                    <a:pt x="91" y="42"/>
                  </a:cubicBezTo>
                  <a:cubicBezTo>
                    <a:pt x="91" y="50"/>
                    <a:pt x="84" y="57"/>
                    <a:pt x="75" y="57"/>
                  </a:cubicBezTo>
                  <a:moveTo>
                    <a:pt x="47" y="0"/>
                  </a:moveTo>
                  <a:cubicBezTo>
                    <a:pt x="47" y="0"/>
                    <a:pt x="47" y="1"/>
                    <a:pt x="47" y="2"/>
                  </a:cubicBezTo>
                  <a:cubicBezTo>
                    <a:pt x="47" y="19"/>
                    <a:pt x="41" y="34"/>
                    <a:pt x="31" y="47"/>
                  </a:cubicBezTo>
                  <a:cubicBezTo>
                    <a:pt x="31" y="55"/>
                    <a:pt x="24" y="61"/>
                    <a:pt x="16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1" y="65"/>
                    <a:pt x="5" y="68"/>
                    <a:pt x="0" y="7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5" y="66"/>
                    <a:pt x="39" y="64"/>
                    <a:pt x="44" y="64"/>
                  </a:cubicBezTo>
                  <a:cubicBezTo>
                    <a:pt x="49" y="64"/>
                    <a:pt x="54" y="66"/>
                    <a:pt x="5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9" y="65"/>
                    <a:pt x="100" y="60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99" y="53"/>
                  </a:cubicBezTo>
                  <a:cubicBezTo>
                    <a:pt x="99" y="53"/>
                    <a:pt x="99" y="53"/>
                    <a:pt x="99" y="53"/>
                  </a:cubicBezTo>
                  <a:cubicBezTo>
                    <a:pt x="99" y="53"/>
                    <a:pt x="99" y="53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7" y="23"/>
                    <a:pt x="75" y="1"/>
                    <a:pt x="47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91" name="Freeform 100"/>
            <p:cNvSpPr>
              <a:spLocks noEditPoints="1"/>
            </p:cNvSpPr>
            <p:nvPr/>
          </p:nvSpPr>
          <p:spPr bwMode="auto">
            <a:xfrm>
              <a:off x="11706226" y="6138864"/>
              <a:ext cx="284163" cy="622300"/>
            </a:xfrm>
            <a:custGeom>
              <a:avLst/>
              <a:gdLst>
                <a:gd name="T0" fmla="*/ 2147483646 w 68"/>
                <a:gd name="T1" fmla="*/ 2147483646 h 141"/>
                <a:gd name="T2" fmla="*/ 2147483646 w 68"/>
                <a:gd name="T3" fmla="*/ 2147483646 h 141"/>
                <a:gd name="T4" fmla="*/ 2147483646 w 68"/>
                <a:gd name="T5" fmla="*/ 2147483646 h 141"/>
                <a:gd name="T6" fmla="*/ 2147483646 w 68"/>
                <a:gd name="T7" fmla="*/ 2147483646 h 141"/>
                <a:gd name="T8" fmla="*/ 2147483646 w 68"/>
                <a:gd name="T9" fmla="*/ 2147483646 h 141"/>
                <a:gd name="T10" fmla="*/ 2147483646 w 68"/>
                <a:gd name="T11" fmla="*/ 2147483646 h 141"/>
                <a:gd name="T12" fmla="*/ 2147483646 w 68"/>
                <a:gd name="T13" fmla="*/ 2147483646 h 141"/>
                <a:gd name="T14" fmla="*/ 0 w 68"/>
                <a:gd name="T15" fmla="*/ 0 h 141"/>
                <a:gd name="T16" fmla="*/ 0 w 68"/>
                <a:gd name="T17" fmla="*/ 2147483646 h 141"/>
                <a:gd name="T18" fmla="*/ 2147483646 w 68"/>
                <a:gd name="T19" fmla="*/ 2147483646 h 141"/>
                <a:gd name="T20" fmla="*/ 2147483646 w 68"/>
                <a:gd name="T21" fmla="*/ 2147483646 h 141"/>
                <a:gd name="T22" fmla="*/ 2147483646 w 68"/>
                <a:gd name="T23" fmla="*/ 2147483646 h 141"/>
                <a:gd name="T24" fmla="*/ 0 w 68"/>
                <a:gd name="T25" fmla="*/ 2147483646 h 141"/>
                <a:gd name="T26" fmla="*/ 0 w 68"/>
                <a:gd name="T27" fmla="*/ 2147483646 h 141"/>
                <a:gd name="T28" fmla="*/ 2147483646 w 68"/>
                <a:gd name="T29" fmla="*/ 2147483646 h 141"/>
                <a:gd name="T30" fmla="*/ 0 w 68"/>
                <a:gd name="T31" fmla="*/ 2147483646 h 141"/>
                <a:gd name="T32" fmla="*/ 0 w 68"/>
                <a:gd name="T33" fmla="*/ 2147483646 h 141"/>
                <a:gd name="T34" fmla="*/ 2147483646 w 68"/>
                <a:gd name="T35" fmla="*/ 2147483646 h 141"/>
                <a:gd name="T36" fmla="*/ 2147483646 w 68"/>
                <a:gd name="T37" fmla="*/ 2147483646 h 141"/>
                <a:gd name="T38" fmla="*/ 2147483646 w 68"/>
                <a:gd name="T39" fmla="*/ 2147483646 h 141"/>
                <a:gd name="T40" fmla="*/ 2147483646 w 68"/>
                <a:gd name="T41" fmla="*/ 2147483646 h 141"/>
                <a:gd name="T42" fmla="*/ 2147483646 w 68"/>
                <a:gd name="T43" fmla="*/ 2147483646 h 141"/>
                <a:gd name="T44" fmla="*/ 2147483646 w 68"/>
                <a:gd name="T45" fmla="*/ 2147483646 h 141"/>
                <a:gd name="T46" fmla="*/ 2147483646 w 68"/>
                <a:gd name="T47" fmla="*/ 2147483646 h 141"/>
                <a:gd name="T48" fmla="*/ 2147483646 w 68"/>
                <a:gd name="T49" fmla="*/ 2147483646 h 141"/>
                <a:gd name="T50" fmla="*/ 2147483646 w 68"/>
                <a:gd name="T51" fmla="*/ 2147483646 h 141"/>
                <a:gd name="T52" fmla="*/ 0 w 68"/>
                <a:gd name="T53" fmla="*/ 0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68"/>
                <a:gd name="T82" fmla="*/ 0 h 141"/>
                <a:gd name="T83" fmla="*/ 68 w 68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68" h="141">
                  <a:moveTo>
                    <a:pt x="39" y="77"/>
                  </a:moveTo>
                  <a:cubicBezTo>
                    <a:pt x="32" y="77"/>
                    <a:pt x="26" y="73"/>
                    <a:pt x="24" y="66"/>
                  </a:cubicBezTo>
                  <a:cubicBezTo>
                    <a:pt x="22" y="57"/>
                    <a:pt x="27" y="49"/>
                    <a:pt x="35" y="47"/>
                  </a:cubicBezTo>
                  <a:cubicBezTo>
                    <a:pt x="36" y="47"/>
                    <a:pt x="38" y="46"/>
                    <a:pt x="39" y="46"/>
                  </a:cubicBezTo>
                  <a:cubicBezTo>
                    <a:pt x="46" y="46"/>
                    <a:pt x="52" y="51"/>
                    <a:pt x="54" y="58"/>
                  </a:cubicBezTo>
                  <a:cubicBezTo>
                    <a:pt x="56" y="66"/>
                    <a:pt x="51" y="75"/>
                    <a:pt x="43" y="77"/>
                  </a:cubicBezTo>
                  <a:cubicBezTo>
                    <a:pt x="42" y="77"/>
                    <a:pt x="40" y="77"/>
                    <a:pt x="39" y="77"/>
                  </a:cubicBezTo>
                  <a:moveTo>
                    <a:pt x="0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0" y="11"/>
                    <a:pt x="17" y="18"/>
                    <a:pt x="17" y="27"/>
                  </a:cubicBezTo>
                  <a:cubicBezTo>
                    <a:pt x="17" y="35"/>
                    <a:pt x="10" y="42"/>
                    <a:pt x="1" y="42"/>
                  </a:cubicBezTo>
                  <a:cubicBezTo>
                    <a:pt x="1" y="42"/>
                    <a:pt x="1" y="42"/>
                    <a:pt x="0" y="4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5" y="64"/>
                    <a:pt x="8" y="70"/>
                    <a:pt x="8" y="76"/>
                  </a:cubicBezTo>
                  <a:cubicBezTo>
                    <a:pt x="8" y="81"/>
                    <a:pt x="5" y="86"/>
                    <a:pt x="0" y="89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6" y="139"/>
                    <a:pt x="32" y="136"/>
                    <a:pt x="37" y="132"/>
                  </a:cubicBezTo>
                  <a:cubicBezTo>
                    <a:pt x="28" y="132"/>
                    <a:pt x="21" y="126"/>
                    <a:pt x="21" y="117"/>
                  </a:cubicBezTo>
                  <a:cubicBezTo>
                    <a:pt x="21" y="109"/>
                    <a:pt x="28" y="102"/>
                    <a:pt x="37" y="102"/>
                  </a:cubicBezTo>
                  <a:cubicBezTo>
                    <a:pt x="45" y="102"/>
                    <a:pt x="52" y="109"/>
                    <a:pt x="52" y="117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62" y="105"/>
                    <a:pt x="68" y="90"/>
                    <a:pt x="68" y="73"/>
                  </a:cubicBezTo>
                  <a:cubicBezTo>
                    <a:pt x="68" y="72"/>
                    <a:pt x="68" y="71"/>
                    <a:pt x="68" y="71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6" y="33"/>
                    <a:pt x="37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92" name="Freeform 101"/>
            <p:cNvSpPr>
              <a:spLocks/>
            </p:cNvSpPr>
            <p:nvPr/>
          </p:nvSpPr>
          <p:spPr bwMode="auto">
            <a:xfrm>
              <a:off x="11706226" y="6188076"/>
              <a:ext cx="71438" cy="136525"/>
            </a:xfrm>
            <a:custGeom>
              <a:avLst/>
              <a:gdLst>
                <a:gd name="T0" fmla="*/ 2147483646 w 17"/>
                <a:gd name="T1" fmla="*/ 0 h 31"/>
                <a:gd name="T2" fmla="*/ 0 w 17"/>
                <a:gd name="T3" fmla="*/ 0 h 31"/>
                <a:gd name="T4" fmla="*/ 0 w 17"/>
                <a:gd name="T5" fmla="*/ 2147483646 h 31"/>
                <a:gd name="T6" fmla="*/ 2147483646 w 17"/>
                <a:gd name="T7" fmla="*/ 2147483646 h 31"/>
                <a:gd name="T8" fmla="*/ 2147483646 w 17"/>
                <a:gd name="T9" fmla="*/ 2147483646 h 31"/>
                <a:gd name="T10" fmla="*/ 2147483646 w 17"/>
                <a:gd name="T11" fmla="*/ 0 h 3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31"/>
                <a:gd name="T20" fmla="*/ 17 w 17"/>
                <a:gd name="T21" fmla="*/ 31 h 3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3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0" y="31"/>
                    <a:pt x="17" y="24"/>
                    <a:pt x="17" y="16"/>
                  </a:cubicBezTo>
                  <a:cubicBezTo>
                    <a:pt x="17" y="7"/>
                    <a:pt x="10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93" name="Freeform 102"/>
            <p:cNvSpPr>
              <a:spLocks/>
            </p:cNvSpPr>
            <p:nvPr/>
          </p:nvSpPr>
          <p:spPr bwMode="auto">
            <a:xfrm>
              <a:off x="11706226" y="6413501"/>
              <a:ext cx="33338" cy="119063"/>
            </a:xfrm>
            <a:custGeom>
              <a:avLst/>
              <a:gdLst>
                <a:gd name="T0" fmla="*/ 0 w 8"/>
                <a:gd name="T1" fmla="*/ 0 h 27"/>
                <a:gd name="T2" fmla="*/ 0 w 8"/>
                <a:gd name="T3" fmla="*/ 2147483646 h 27"/>
                <a:gd name="T4" fmla="*/ 2147483646 w 8"/>
                <a:gd name="T5" fmla="*/ 2147483646 h 27"/>
                <a:gd name="T6" fmla="*/ 0 w 8"/>
                <a:gd name="T7" fmla="*/ 0 h 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27"/>
                <a:gd name="T14" fmla="*/ 8 w 8"/>
                <a:gd name="T15" fmla="*/ 27 h 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27">
                  <a:moveTo>
                    <a:pt x="0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5" y="24"/>
                    <a:pt x="8" y="19"/>
                    <a:pt x="8" y="14"/>
                  </a:cubicBezTo>
                  <a:cubicBezTo>
                    <a:pt x="8" y="8"/>
                    <a:pt x="5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94" name="Freeform 103"/>
            <p:cNvSpPr>
              <a:spLocks/>
            </p:cNvSpPr>
            <p:nvPr/>
          </p:nvSpPr>
          <p:spPr bwMode="auto">
            <a:xfrm>
              <a:off x="11793538" y="6589714"/>
              <a:ext cx="130175" cy="131763"/>
            </a:xfrm>
            <a:custGeom>
              <a:avLst/>
              <a:gdLst>
                <a:gd name="T0" fmla="*/ 2147483646 w 31"/>
                <a:gd name="T1" fmla="*/ 0 h 30"/>
                <a:gd name="T2" fmla="*/ 0 w 31"/>
                <a:gd name="T3" fmla="*/ 2147483646 h 30"/>
                <a:gd name="T4" fmla="*/ 2147483646 w 31"/>
                <a:gd name="T5" fmla="*/ 2147483646 h 30"/>
                <a:gd name="T6" fmla="*/ 2147483646 w 31"/>
                <a:gd name="T7" fmla="*/ 2147483646 h 30"/>
                <a:gd name="T8" fmla="*/ 2147483646 w 31"/>
                <a:gd name="T9" fmla="*/ 2147483646 h 30"/>
                <a:gd name="T10" fmla="*/ 2147483646 w 31"/>
                <a:gd name="T11" fmla="*/ 2147483646 h 30"/>
                <a:gd name="T12" fmla="*/ 2147483646 w 31"/>
                <a:gd name="T13" fmla="*/ 0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30"/>
                <a:gd name="T23" fmla="*/ 31 w 31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30">
                  <a:moveTo>
                    <a:pt x="16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24" y="30"/>
                    <a:pt x="31" y="24"/>
                    <a:pt x="31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7"/>
                    <a:pt x="24" y="0"/>
                    <a:pt x="16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95" name="Freeform 104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0 h 6"/>
                <a:gd name="T2" fmla="*/ 0 w 25"/>
                <a:gd name="T3" fmla="*/ 2147483646 h 6"/>
                <a:gd name="T4" fmla="*/ 2147483646 w 25"/>
                <a:gd name="T5" fmla="*/ 2147483646 h 6"/>
                <a:gd name="T6" fmla="*/ 2147483646 w 25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12" y="0"/>
                  </a:move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2" y="2"/>
                    <a:pt x="17" y="0"/>
                    <a:pt x="12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96" name="Oval 105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97" name="Freeform 106"/>
            <p:cNvSpPr>
              <a:spLocks/>
            </p:cNvSpPr>
            <p:nvPr/>
          </p:nvSpPr>
          <p:spPr bwMode="auto">
            <a:xfrm>
              <a:off x="11798301" y="6342064"/>
              <a:ext cx="141288" cy="136525"/>
            </a:xfrm>
            <a:custGeom>
              <a:avLst/>
              <a:gdLst>
                <a:gd name="T0" fmla="*/ 2147483646 w 34"/>
                <a:gd name="T1" fmla="*/ 0 h 31"/>
                <a:gd name="T2" fmla="*/ 2147483646 w 34"/>
                <a:gd name="T3" fmla="*/ 2147483646 h 31"/>
                <a:gd name="T4" fmla="*/ 2147483646 w 34"/>
                <a:gd name="T5" fmla="*/ 2147483646 h 31"/>
                <a:gd name="T6" fmla="*/ 2147483646 w 34"/>
                <a:gd name="T7" fmla="*/ 2147483646 h 31"/>
                <a:gd name="T8" fmla="*/ 2147483646 w 34"/>
                <a:gd name="T9" fmla="*/ 2147483646 h 31"/>
                <a:gd name="T10" fmla="*/ 2147483646 w 34"/>
                <a:gd name="T11" fmla="*/ 2147483646 h 31"/>
                <a:gd name="T12" fmla="*/ 2147483646 w 34"/>
                <a:gd name="T13" fmla="*/ 0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"/>
                <a:gd name="T22" fmla="*/ 0 h 31"/>
                <a:gd name="T23" fmla="*/ 34 w 34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" h="31">
                  <a:moveTo>
                    <a:pt x="17" y="0"/>
                  </a:moveTo>
                  <a:cubicBezTo>
                    <a:pt x="16" y="0"/>
                    <a:pt x="14" y="1"/>
                    <a:pt x="13" y="1"/>
                  </a:cubicBezTo>
                  <a:cubicBezTo>
                    <a:pt x="5" y="3"/>
                    <a:pt x="0" y="11"/>
                    <a:pt x="2" y="20"/>
                  </a:cubicBezTo>
                  <a:cubicBezTo>
                    <a:pt x="4" y="27"/>
                    <a:pt x="10" y="31"/>
                    <a:pt x="17" y="31"/>
                  </a:cubicBezTo>
                  <a:cubicBezTo>
                    <a:pt x="18" y="31"/>
                    <a:pt x="20" y="31"/>
                    <a:pt x="21" y="31"/>
                  </a:cubicBezTo>
                  <a:cubicBezTo>
                    <a:pt x="29" y="29"/>
                    <a:pt x="34" y="20"/>
                    <a:pt x="32" y="12"/>
                  </a:cubicBezTo>
                  <a:cubicBezTo>
                    <a:pt x="30" y="5"/>
                    <a:pt x="24" y="0"/>
                    <a:pt x="17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98" name="Freeform 107"/>
            <p:cNvSpPr>
              <a:spLocks/>
            </p:cNvSpPr>
            <p:nvPr/>
          </p:nvSpPr>
          <p:spPr bwMode="auto">
            <a:xfrm>
              <a:off x="6191250" y="6505576"/>
              <a:ext cx="382588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lnTo>
                    <a:pt x="90" y="5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39999" name="Freeform 108"/>
            <p:cNvSpPr>
              <a:spLocks/>
            </p:cNvSpPr>
            <p:nvPr/>
          </p:nvSpPr>
          <p:spPr bwMode="auto">
            <a:xfrm>
              <a:off x="6678613" y="6505576"/>
              <a:ext cx="384175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cubicBezTo>
                    <a:pt x="90" y="58"/>
                    <a:pt x="90" y="58"/>
                    <a:pt x="90" y="58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00" name="Freeform 109"/>
            <p:cNvSpPr>
              <a:spLocks/>
            </p:cNvSpPr>
            <p:nvPr/>
          </p:nvSpPr>
          <p:spPr bwMode="auto">
            <a:xfrm>
              <a:off x="6373813" y="6245226"/>
              <a:ext cx="504825" cy="515938"/>
            </a:xfrm>
            <a:custGeom>
              <a:avLst/>
              <a:gdLst>
                <a:gd name="T0" fmla="*/ 2147483646 w 121"/>
                <a:gd name="T1" fmla="*/ 2147483646 h 117"/>
                <a:gd name="T2" fmla="*/ 2147483646 w 121"/>
                <a:gd name="T3" fmla="*/ 2147483646 h 117"/>
                <a:gd name="T4" fmla="*/ 2147483646 w 121"/>
                <a:gd name="T5" fmla="*/ 2147483646 h 117"/>
                <a:gd name="T6" fmla="*/ 2147483646 w 121"/>
                <a:gd name="T7" fmla="*/ 0 h 117"/>
                <a:gd name="T8" fmla="*/ 0 w 121"/>
                <a:gd name="T9" fmla="*/ 2147483646 h 117"/>
                <a:gd name="T10" fmla="*/ 2147483646 w 121"/>
                <a:gd name="T11" fmla="*/ 2147483646 h 1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1"/>
                <a:gd name="T19" fmla="*/ 0 h 117"/>
                <a:gd name="T20" fmla="*/ 121 w 121"/>
                <a:gd name="T21" fmla="*/ 117 h 11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1" h="117">
                  <a:moveTo>
                    <a:pt x="39" y="117"/>
                  </a:moveTo>
                  <a:cubicBezTo>
                    <a:pt x="82" y="117"/>
                    <a:pt x="82" y="117"/>
                    <a:pt x="82" y="117"/>
                  </a:cubicBezTo>
                  <a:cubicBezTo>
                    <a:pt x="105" y="108"/>
                    <a:pt x="121" y="86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ubicBezTo>
                    <a:pt x="27" y="0"/>
                    <a:pt x="0" y="27"/>
                    <a:pt x="0" y="61"/>
                  </a:cubicBezTo>
                  <a:cubicBezTo>
                    <a:pt x="0" y="86"/>
                    <a:pt x="16" y="108"/>
                    <a:pt x="39" y="11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01" name="Oval 110"/>
            <p:cNvSpPr>
              <a:spLocks noChangeArrowheads="1"/>
            </p:cNvSpPr>
            <p:nvPr/>
          </p:nvSpPr>
          <p:spPr bwMode="auto">
            <a:xfrm>
              <a:off x="6245226" y="6642101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02" name="Oval 111"/>
            <p:cNvSpPr>
              <a:spLocks noChangeArrowheads="1"/>
            </p:cNvSpPr>
            <p:nvPr/>
          </p:nvSpPr>
          <p:spPr bwMode="auto">
            <a:xfrm>
              <a:off x="6445251" y="6369051"/>
              <a:ext cx="104775" cy="109538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03" name="Oval 112"/>
            <p:cNvSpPr>
              <a:spLocks noChangeArrowheads="1"/>
            </p:cNvSpPr>
            <p:nvPr/>
          </p:nvSpPr>
          <p:spPr bwMode="auto">
            <a:xfrm>
              <a:off x="6596063" y="6284914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04" name="Freeform 113"/>
            <p:cNvSpPr>
              <a:spLocks/>
            </p:cNvSpPr>
            <p:nvPr/>
          </p:nvSpPr>
          <p:spPr bwMode="auto">
            <a:xfrm>
              <a:off x="6562726" y="6461126"/>
              <a:ext cx="111125" cy="119063"/>
            </a:xfrm>
            <a:custGeom>
              <a:avLst/>
              <a:gdLst>
                <a:gd name="T0" fmla="*/ 2147483646 w 27"/>
                <a:gd name="T1" fmla="*/ 2147483646 h 27"/>
                <a:gd name="T2" fmla="*/ 2147483646 w 27"/>
                <a:gd name="T3" fmla="*/ 2147483646 h 27"/>
                <a:gd name="T4" fmla="*/ 2147483646 w 27"/>
                <a:gd name="T5" fmla="*/ 2147483646 h 27"/>
                <a:gd name="T6" fmla="*/ 2147483646 w 27"/>
                <a:gd name="T7" fmla="*/ 2147483646 h 27"/>
                <a:gd name="T8" fmla="*/ 2147483646 w 27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"/>
                <a:gd name="T16" fmla="*/ 0 h 27"/>
                <a:gd name="T17" fmla="*/ 27 w 27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" h="27">
                  <a:moveTo>
                    <a:pt x="26" y="14"/>
                  </a:moveTo>
                  <a:cubicBezTo>
                    <a:pt x="26" y="21"/>
                    <a:pt x="20" y="27"/>
                    <a:pt x="13" y="26"/>
                  </a:cubicBezTo>
                  <a:cubicBezTo>
                    <a:pt x="6" y="26"/>
                    <a:pt x="0" y="20"/>
                    <a:pt x="1" y="13"/>
                  </a:cubicBezTo>
                  <a:cubicBezTo>
                    <a:pt x="1" y="6"/>
                    <a:pt x="7" y="0"/>
                    <a:pt x="14" y="1"/>
                  </a:cubicBezTo>
                  <a:cubicBezTo>
                    <a:pt x="21" y="1"/>
                    <a:pt x="27" y="7"/>
                    <a:pt x="26" y="14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05" name="Oval 114"/>
            <p:cNvSpPr>
              <a:spLocks noChangeArrowheads="1"/>
            </p:cNvSpPr>
            <p:nvPr/>
          </p:nvSpPr>
          <p:spPr bwMode="auto">
            <a:xfrm>
              <a:off x="6383338" y="6545264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06" name="Freeform 115"/>
            <p:cNvSpPr>
              <a:spLocks/>
            </p:cNvSpPr>
            <p:nvPr/>
          </p:nvSpPr>
          <p:spPr bwMode="auto">
            <a:xfrm>
              <a:off x="6365876" y="6731001"/>
              <a:ext cx="96838" cy="30163"/>
            </a:xfrm>
            <a:custGeom>
              <a:avLst/>
              <a:gdLst>
                <a:gd name="T0" fmla="*/ 2147483646 w 23"/>
                <a:gd name="T1" fmla="*/ 2147483646 h 7"/>
                <a:gd name="T2" fmla="*/ 2147483646 w 23"/>
                <a:gd name="T3" fmla="*/ 0 h 7"/>
                <a:gd name="T4" fmla="*/ 0 w 23"/>
                <a:gd name="T5" fmla="*/ 2147483646 h 7"/>
                <a:gd name="T6" fmla="*/ 2147483646 w 23"/>
                <a:gd name="T7" fmla="*/ 2147483646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7"/>
                <a:gd name="T14" fmla="*/ 23 w 23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7">
                  <a:moveTo>
                    <a:pt x="23" y="7"/>
                  </a:moveTo>
                  <a:cubicBezTo>
                    <a:pt x="20" y="3"/>
                    <a:pt x="16" y="0"/>
                    <a:pt x="11" y="0"/>
                  </a:cubicBezTo>
                  <a:cubicBezTo>
                    <a:pt x="6" y="0"/>
                    <a:pt x="2" y="3"/>
                    <a:pt x="0" y="7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07" name="Oval 116"/>
            <p:cNvSpPr>
              <a:spLocks noChangeArrowheads="1"/>
            </p:cNvSpPr>
            <p:nvPr/>
          </p:nvSpPr>
          <p:spPr bwMode="auto">
            <a:xfrm>
              <a:off x="6532563" y="6607176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08" name="Oval 117"/>
            <p:cNvSpPr>
              <a:spLocks noChangeArrowheads="1"/>
            </p:cNvSpPr>
            <p:nvPr/>
          </p:nvSpPr>
          <p:spPr bwMode="auto">
            <a:xfrm>
              <a:off x="6716713" y="6616701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09" name="Freeform 118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2147483646 h 5"/>
                <a:gd name="T2" fmla="*/ 2147483646 w 20"/>
                <a:gd name="T3" fmla="*/ 0 h 5"/>
                <a:gd name="T4" fmla="*/ 0 w 20"/>
                <a:gd name="T5" fmla="*/ 2147483646 h 5"/>
                <a:gd name="T6" fmla="*/ 2147483646 w 20"/>
                <a:gd name="T7" fmla="*/ 2147483646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20" y="5"/>
                  </a:moveTo>
                  <a:cubicBezTo>
                    <a:pt x="18" y="2"/>
                    <a:pt x="14" y="0"/>
                    <a:pt x="10" y="0"/>
                  </a:cubicBez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10" name="Oval 119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11" name="Freeform 120"/>
            <p:cNvSpPr>
              <a:spLocks/>
            </p:cNvSpPr>
            <p:nvPr/>
          </p:nvSpPr>
          <p:spPr bwMode="auto">
            <a:xfrm>
              <a:off x="6719888" y="6408739"/>
              <a:ext cx="117475" cy="127000"/>
            </a:xfrm>
            <a:custGeom>
              <a:avLst/>
              <a:gdLst>
                <a:gd name="T0" fmla="*/ 2147483646 w 28"/>
                <a:gd name="T1" fmla="*/ 2147483646 h 29"/>
                <a:gd name="T2" fmla="*/ 2147483646 w 28"/>
                <a:gd name="T3" fmla="*/ 2147483646 h 29"/>
                <a:gd name="T4" fmla="*/ 2147483646 w 28"/>
                <a:gd name="T5" fmla="*/ 2147483646 h 29"/>
                <a:gd name="T6" fmla="*/ 2147483646 w 28"/>
                <a:gd name="T7" fmla="*/ 2147483646 h 29"/>
                <a:gd name="T8" fmla="*/ 2147483646 w 28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29"/>
                <a:gd name="T17" fmla="*/ 28 w 28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29">
                  <a:moveTo>
                    <a:pt x="26" y="11"/>
                  </a:moveTo>
                  <a:cubicBezTo>
                    <a:pt x="28" y="18"/>
                    <a:pt x="24" y="25"/>
                    <a:pt x="17" y="27"/>
                  </a:cubicBezTo>
                  <a:cubicBezTo>
                    <a:pt x="10" y="29"/>
                    <a:pt x="3" y="24"/>
                    <a:pt x="2" y="18"/>
                  </a:cubicBezTo>
                  <a:cubicBezTo>
                    <a:pt x="0" y="11"/>
                    <a:pt x="4" y="4"/>
                    <a:pt x="11" y="2"/>
                  </a:cubicBezTo>
                  <a:cubicBezTo>
                    <a:pt x="18" y="0"/>
                    <a:pt x="25" y="4"/>
                    <a:pt x="26" y="11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12" name="Freeform 121"/>
            <p:cNvSpPr>
              <a:spLocks noEditPoints="1"/>
            </p:cNvSpPr>
            <p:nvPr/>
          </p:nvSpPr>
          <p:spPr bwMode="auto">
            <a:xfrm>
              <a:off x="7062788" y="6691314"/>
              <a:ext cx="0" cy="12700"/>
            </a:xfrm>
            <a:custGeom>
              <a:avLst/>
              <a:gdLst>
                <a:gd name="T0" fmla="*/ 2147483646 h 3"/>
                <a:gd name="T1" fmla="*/ 2147483646 h 3"/>
                <a:gd name="T2" fmla="*/ 2147483646 h 3"/>
                <a:gd name="T3" fmla="*/ 2147483646 h 3"/>
                <a:gd name="T4" fmla="*/ 2147483646 h 3"/>
                <a:gd name="T5" fmla="*/ 2147483646 h 3"/>
                <a:gd name="T6" fmla="*/ 2147483646 h 3"/>
                <a:gd name="T7" fmla="*/ 2147483646 h 3"/>
                <a:gd name="T8" fmla="*/ 2147483646 h 3"/>
                <a:gd name="T9" fmla="*/ 2147483646 h 3"/>
                <a:gd name="T10" fmla="*/ 2147483646 h 3"/>
                <a:gd name="T11" fmla="*/ 2147483646 h 3"/>
                <a:gd name="T12" fmla="*/ 2147483646 h 3"/>
                <a:gd name="T13" fmla="*/ 2147483646 h 3"/>
                <a:gd name="T14" fmla="*/ 2147483646 h 3"/>
                <a:gd name="T15" fmla="*/ 2147483646 h 3"/>
                <a:gd name="T16" fmla="*/ 2147483646 h 3"/>
                <a:gd name="T17" fmla="*/ 2147483646 h 3"/>
                <a:gd name="T18" fmla="*/ 2147483646 h 3"/>
                <a:gd name="T19" fmla="*/ 2147483646 h 3"/>
                <a:gd name="T20" fmla="*/ 2147483646 h 3"/>
                <a:gd name="T21" fmla="*/ 2147483646 h 3"/>
                <a:gd name="T22" fmla="*/ 2147483646 h 3"/>
                <a:gd name="T23" fmla="*/ 2147483646 h 3"/>
                <a:gd name="T24" fmla="*/ 2147483646 h 3"/>
                <a:gd name="T25" fmla="*/ 2147483646 h 3"/>
                <a:gd name="T26" fmla="*/ 2147483646 h 3"/>
                <a:gd name="T27" fmla="*/ 2147483646 h 3"/>
                <a:gd name="T28" fmla="*/ 2147483646 h 3"/>
                <a:gd name="T29" fmla="*/ 2147483646 h 3"/>
                <a:gd name="T30" fmla="*/ 0 h 3"/>
                <a:gd name="T31" fmla="*/ 0 h 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h 3"/>
                <a:gd name="T65" fmla="*/ 3 h 3"/>
              </a:gdLst>
              <a:ahLst/>
              <a:cxnLst>
                <a:cxn ang="T32">
                  <a:pos x="0" y="T0"/>
                </a:cxn>
                <a:cxn ang="T33">
                  <a:pos x="0" y="T1"/>
                </a:cxn>
                <a:cxn ang="T34">
                  <a:pos x="0" y="T2"/>
                </a:cxn>
                <a:cxn ang="T35">
                  <a:pos x="0" y="T3"/>
                </a:cxn>
                <a:cxn ang="T36">
                  <a:pos x="0" y="T4"/>
                </a:cxn>
                <a:cxn ang="T37">
                  <a:pos x="0" y="T5"/>
                </a:cxn>
                <a:cxn ang="T38">
                  <a:pos x="0" y="T6"/>
                </a:cxn>
                <a:cxn ang="T39">
                  <a:pos x="0" y="T7"/>
                </a:cxn>
                <a:cxn ang="T40">
                  <a:pos x="0" y="T8"/>
                </a:cxn>
                <a:cxn ang="T41">
                  <a:pos x="0" y="T9"/>
                </a:cxn>
                <a:cxn ang="T42">
                  <a:pos x="0" y="T10"/>
                </a:cxn>
                <a:cxn ang="T43">
                  <a:pos x="0" y="T11"/>
                </a:cxn>
                <a:cxn ang="T44">
                  <a:pos x="0" y="T12"/>
                </a:cxn>
                <a:cxn ang="T45">
                  <a:pos x="0" y="T13"/>
                </a:cxn>
                <a:cxn ang="T46">
                  <a:pos x="0" y="T14"/>
                </a:cxn>
                <a:cxn ang="T47">
                  <a:pos x="0" y="T15"/>
                </a:cxn>
                <a:cxn ang="T48">
                  <a:pos x="0" y="T16"/>
                </a:cxn>
                <a:cxn ang="T49">
                  <a:pos x="0" y="T17"/>
                </a:cxn>
                <a:cxn ang="T50">
                  <a:pos x="0" y="T18"/>
                </a:cxn>
                <a:cxn ang="T51">
                  <a:pos x="0" y="T19"/>
                </a:cxn>
                <a:cxn ang="T52">
                  <a:pos x="0" y="T20"/>
                </a:cxn>
                <a:cxn ang="T53">
                  <a:pos x="0" y="T21"/>
                </a:cxn>
                <a:cxn ang="T54">
                  <a:pos x="0" y="T22"/>
                </a:cxn>
                <a:cxn ang="T55">
                  <a:pos x="0" y="T23"/>
                </a:cxn>
                <a:cxn ang="T56">
                  <a:pos x="0" y="T24"/>
                </a:cxn>
                <a:cxn ang="T57">
                  <a:pos x="0" y="T25"/>
                </a:cxn>
                <a:cxn ang="T58">
                  <a:pos x="0" y="T26"/>
                </a:cxn>
                <a:cxn ang="T59">
                  <a:pos x="0" y="T27"/>
                </a:cxn>
                <a:cxn ang="T60">
                  <a:pos x="0" y="T28"/>
                </a:cxn>
                <a:cxn ang="T61">
                  <a:pos x="0" y="T29"/>
                </a:cxn>
                <a:cxn ang="T62">
                  <a:pos x="0" y="T30"/>
                </a:cxn>
                <a:cxn ang="T63">
                  <a:pos x="0" y="T31"/>
                </a:cxn>
              </a:cxnLst>
              <a:rect l="0" t="T64" r="0" b="T65"/>
              <a:pathLst>
                <a:path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13" name="Freeform 122"/>
            <p:cNvSpPr>
              <a:spLocks noEditPoints="1"/>
            </p:cNvSpPr>
            <p:nvPr/>
          </p:nvSpPr>
          <p:spPr bwMode="auto">
            <a:xfrm>
              <a:off x="6716713" y="6505576"/>
              <a:ext cx="346075" cy="255588"/>
            </a:xfrm>
            <a:custGeom>
              <a:avLst/>
              <a:gdLst>
                <a:gd name="T0" fmla="*/ 2147483646 w 83"/>
                <a:gd name="T1" fmla="*/ 2147483646 h 58"/>
                <a:gd name="T2" fmla="*/ 2147483646 w 83"/>
                <a:gd name="T3" fmla="*/ 2147483646 h 58"/>
                <a:gd name="T4" fmla="*/ 2147483646 w 83"/>
                <a:gd name="T5" fmla="*/ 2147483646 h 58"/>
                <a:gd name="T6" fmla="*/ 2147483646 w 83"/>
                <a:gd name="T7" fmla="*/ 2147483646 h 58"/>
                <a:gd name="T8" fmla="*/ 2147483646 w 83"/>
                <a:gd name="T9" fmla="*/ 2147483646 h 58"/>
                <a:gd name="T10" fmla="*/ 2147483646 w 83"/>
                <a:gd name="T11" fmla="*/ 0 h 58"/>
                <a:gd name="T12" fmla="*/ 2147483646 w 83"/>
                <a:gd name="T13" fmla="*/ 2147483646 h 58"/>
                <a:gd name="T14" fmla="*/ 2147483646 w 83"/>
                <a:gd name="T15" fmla="*/ 2147483646 h 58"/>
                <a:gd name="T16" fmla="*/ 2147483646 w 83"/>
                <a:gd name="T17" fmla="*/ 2147483646 h 58"/>
                <a:gd name="T18" fmla="*/ 2147483646 w 83"/>
                <a:gd name="T19" fmla="*/ 2147483646 h 58"/>
                <a:gd name="T20" fmla="*/ 0 w 83"/>
                <a:gd name="T21" fmla="*/ 2147483646 h 58"/>
                <a:gd name="T22" fmla="*/ 2147483646 w 83"/>
                <a:gd name="T23" fmla="*/ 2147483646 h 58"/>
                <a:gd name="T24" fmla="*/ 2147483646 w 83"/>
                <a:gd name="T25" fmla="*/ 2147483646 h 58"/>
                <a:gd name="T26" fmla="*/ 2147483646 w 83"/>
                <a:gd name="T27" fmla="*/ 2147483646 h 58"/>
                <a:gd name="T28" fmla="*/ 2147483646 w 83"/>
                <a:gd name="T29" fmla="*/ 2147483646 h 58"/>
                <a:gd name="T30" fmla="*/ 2147483646 w 83"/>
                <a:gd name="T31" fmla="*/ 2147483646 h 58"/>
                <a:gd name="T32" fmla="*/ 2147483646 w 83"/>
                <a:gd name="T33" fmla="*/ 2147483646 h 58"/>
                <a:gd name="T34" fmla="*/ 2147483646 w 83"/>
                <a:gd name="T35" fmla="*/ 2147483646 h 58"/>
                <a:gd name="T36" fmla="*/ 2147483646 w 83"/>
                <a:gd name="T37" fmla="*/ 2147483646 h 58"/>
                <a:gd name="T38" fmla="*/ 2147483646 w 83"/>
                <a:gd name="T39" fmla="*/ 2147483646 h 58"/>
                <a:gd name="T40" fmla="*/ 2147483646 w 83"/>
                <a:gd name="T41" fmla="*/ 2147483646 h 58"/>
                <a:gd name="T42" fmla="*/ 2147483646 w 83"/>
                <a:gd name="T43" fmla="*/ 2147483646 h 58"/>
                <a:gd name="T44" fmla="*/ 2147483646 w 83"/>
                <a:gd name="T45" fmla="*/ 2147483646 h 58"/>
                <a:gd name="T46" fmla="*/ 2147483646 w 83"/>
                <a:gd name="T47" fmla="*/ 2147483646 h 58"/>
                <a:gd name="T48" fmla="*/ 2147483646 w 83"/>
                <a:gd name="T49" fmla="*/ 2147483646 h 58"/>
                <a:gd name="T50" fmla="*/ 2147483646 w 83"/>
                <a:gd name="T51" fmla="*/ 2147483646 h 58"/>
                <a:gd name="T52" fmla="*/ 2147483646 w 83"/>
                <a:gd name="T53" fmla="*/ 2147483646 h 58"/>
                <a:gd name="T54" fmla="*/ 2147483646 w 83"/>
                <a:gd name="T55" fmla="*/ 2147483646 h 58"/>
                <a:gd name="T56" fmla="*/ 2147483646 w 83"/>
                <a:gd name="T57" fmla="*/ 2147483646 h 58"/>
                <a:gd name="T58" fmla="*/ 2147483646 w 83"/>
                <a:gd name="T59" fmla="*/ 2147483646 h 58"/>
                <a:gd name="T60" fmla="*/ 2147483646 w 83"/>
                <a:gd name="T61" fmla="*/ 2147483646 h 58"/>
                <a:gd name="T62" fmla="*/ 2147483646 w 83"/>
                <a:gd name="T63" fmla="*/ 2147483646 h 58"/>
                <a:gd name="T64" fmla="*/ 2147483646 w 83"/>
                <a:gd name="T65" fmla="*/ 2147483646 h 58"/>
                <a:gd name="T66" fmla="*/ 2147483646 w 83"/>
                <a:gd name="T67" fmla="*/ 2147483646 h 58"/>
                <a:gd name="T68" fmla="*/ 2147483646 w 83"/>
                <a:gd name="T69" fmla="*/ 2147483646 h 58"/>
                <a:gd name="T70" fmla="*/ 2147483646 w 83"/>
                <a:gd name="T71" fmla="*/ 2147483646 h 58"/>
                <a:gd name="T72" fmla="*/ 2147483646 w 83"/>
                <a:gd name="T73" fmla="*/ 2147483646 h 58"/>
                <a:gd name="T74" fmla="*/ 2147483646 w 83"/>
                <a:gd name="T75" fmla="*/ 2147483646 h 58"/>
                <a:gd name="T76" fmla="*/ 2147483646 w 83"/>
                <a:gd name="T77" fmla="*/ 2147483646 h 58"/>
                <a:gd name="T78" fmla="*/ 2147483646 w 83"/>
                <a:gd name="T79" fmla="*/ 2147483646 h 58"/>
                <a:gd name="T80" fmla="*/ 2147483646 w 83"/>
                <a:gd name="T81" fmla="*/ 2147483646 h 58"/>
                <a:gd name="T82" fmla="*/ 2147483646 w 83"/>
                <a:gd name="T83" fmla="*/ 2147483646 h 58"/>
                <a:gd name="T84" fmla="*/ 2147483646 w 83"/>
                <a:gd name="T85" fmla="*/ 2147483646 h 58"/>
                <a:gd name="T86" fmla="*/ 2147483646 w 83"/>
                <a:gd name="T87" fmla="*/ 2147483646 h 58"/>
                <a:gd name="T88" fmla="*/ 2147483646 w 83"/>
                <a:gd name="T89" fmla="*/ 2147483646 h 58"/>
                <a:gd name="T90" fmla="*/ 2147483646 w 83"/>
                <a:gd name="T91" fmla="*/ 2147483646 h 58"/>
                <a:gd name="T92" fmla="*/ 2147483646 w 83"/>
                <a:gd name="T93" fmla="*/ 2147483646 h 58"/>
                <a:gd name="T94" fmla="*/ 2147483646 w 83"/>
                <a:gd name="T95" fmla="*/ 2147483646 h 58"/>
                <a:gd name="T96" fmla="*/ 2147483646 w 83"/>
                <a:gd name="T97" fmla="*/ 2147483646 h 58"/>
                <a:gd name="T98" fmla="*/ 2147483646 w 83"/>
                <a:gd name="T99" fmla="*/ 2147483646 h 58"/>
                <a:gd name="T100" fmla="*/ 2147483646 w 83"/>
                <a:gd name="T101" fmla="*/ 2147483646 h 58"/>
                <a:gd name="T102" fmla="*/ 2147483646 w 83"/>
                <a:gd name="T103" fmla="*/ 2147483646 h 58"/>
                <a:gd name="T104" fmla="*/ 2147483646 w 83"/>
                <a:gd name="T105" fmla="*/ 2147483646 h 58"/>
                <a:gd name="T106" fmla="*/ 2147483646 w 83"/>
                <a:gd name="T107" fmla="*/ 2147483646 h 58"/>
                <a:gd name="T108" fmla="*/ 2147483646 w 83"/>
                <a:gd name="T109" fmla="*/ 2147483646 h 58"/>
                <a:gd name="T110" fmla="*/ 2147483646 w 83"/>
                <a:gd name="T111" fmla="*/ 2147483646 h 58"/>
                <a:gd name="T112" fmla="*/ 2147483646 w 83"/>
                <a:gd name="T113" fmla="*/ 2147483646 h 58"/>
                <a:gd name="T114" fmla="*/ 2147483646 w 83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83"/>
                <a:gd name="T175" fmla="*/ 0 h 58"/>
                <a:gd name="T176" fmla="*/ 83 w 83"/>
                <a:gd name="T177" fmla="*/ 58 h 5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83" h="58">
                  <a:moveTo>
                    <a:pt x="63" y="47"/>
                  </a:moveTo>
                  <a:cubicBezTo>
                    <a:pt x="56" y="47"/>
                    <a:pt x="50" y="42"/>
                    <a:pt x="50" y="34"/>
                  </a:cubicBezTo>
                  <a:cubicBezTo>
                    <a:pt x="50" y="27"/>
                    <a:pt x="56" y="22"/>
                    <a:pt x="63" y="22"/>
                  </a:cubicBezTo>
                  <a:cubicBezTo>
                    <a:pt x="70" y="22"/>
                    <a:pt x="75" y="27"/>
                    <a:pt x="75" y="34"/>
                  </a:cubicBezTo>
                  <a:cubicBezTo>
                    <a:pt x="75" y="42"/>
                    <a:pt x="70" y="47"/>
                    <a:pt x="63" y="47"/>
                  </a:cubicBezTo>
                  <a:moveTo>
                    <a:pt x="39" y="0"/>
                  </a:moveTo>
                  <a:cubicBezTo>
                    <a:pt x="39" y="0"/>
                    <a:pt x="39" y="1"/>
                    <a:pt x="39" y="2"/>
                  </a:cubicBezTo>
                  <a:cubicBezTo>
                    <a:pt x="39" y="16"/>
                    <a:pt x="34" y="28"/>
                    <a:pt x="26" y="39"/>
                  </a:cubicBezTo>
                  <a:cubicBezTo>
                    <a:pt x="26" y="45"/>
                    <a:pt x="20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9" y="54"/>
                    <a:pt x="5" y="56"/>
                    <a:pt x="0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9" y="55"/>
                    <a:pt x="33" y="53"/>
                    <a:pt x="37" y="53"/>
                  </a:cubicBezTo>
                  <a:cubicBezTo>
                    <a:pt x="41" y="53"/>
                    <a:pt x="45" y="55"/>
                    <a:pt x="47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2" y="54"/>
                    <a:pt x="83" y="50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2"/>
                    <a:pt x="83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1" y="19"/>
                    <a:pt x="62" y="1"/>
                    <a:pt x="3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14" name="Freeform 123"/>
            <p:cNvSpPr>
              <a:spLocks noEditPoints="1"/>
            </p:cNvSpPr>
            <p:nvPr/>
          </p:nvSpPr>
          <p:spPr bwMode="auto">
            <a:xfrm>
              <a:off x="6645276" y="6245226"/>
              <a:ext cx="233363" cy="515938"/>
            </a:xfrm>
            <a:custGeom>
              <a:avLst/>
              <a:gdLst>
                <a:gd name="T0" fmla="*/ 2147483646 w 56"/>
                <a:gd name="T1" fmla="*/ 2147483646 h 117"/>
                <a:gd name="T2" fmla="*/ 2147483646 w 56"/>
                <a:gd name="T3" fmla="*/ 2147483646 h 117"/>
                <a:gd name="T4" fmla="*/ 2147483646 w 56"/>
                <a:gd name="T5" fmla="*/ 2147483646 h 117"/>
                <a:gd name="T6" fmla="*/ 2147483646 w 56"/>
                <a:gd name="T7" fmla="*/ 2147483646 h 117"/>
                <a:gd name="T8" fmla="*/ 2147483646 w 56"/>
                <a:gd name="T9" fmla="*/ 2147483646 h 117"/>
                <a:gd name="T10" fmla="*/ 2147483646 w 56"/>
                <a:gd name="T11" fmla="*/ 2147483646 h 117"/>
                <a:gd name="T12" fmla="*/ 2147483646 w 56"/>
                <a:gd name="T13" fmla="*/ 2147483646 h 117"/>
                <a:gd name="T14" fmla="*/ 0 w 56"/>
                <a:gd name="T15" fmla="*/ 0 h 117"/>
                <a:gd name="T16" fmla="*/ 0 w 56"/>
                <a:gd name="T17" fmla="*/ 2147483646 h 117"/>
                <a:gd name="T18" fmla="*/ 2147483646 w 56"/>
                <a:gd name="T19" fmla="*/ 2147483646 h 117"/>
                <a:gd name="T20" fmla="*/ 2147483646 w 56"/>
                <a:gd name="T21" fmla="*/ 2147483646 h 117"/>
                <a:gd name="T22" fmla="*/ 2147483646 w 56"/>
                <a:gd name="T23" fmla="*/ 2147483646 h 117"/>
                <a:gd name="T24" fmla="*/ 0 w 56"/>
                <a:gd name="T25" fmla="*/ 2147483646 h 117"/>
                <a:gd name="T26" fmla="*/ 0 w 56"/>
                <a:gd name="T27" fmla="*/ 2147483646 h 117"/>
                <a:gd name="T28" fmla="*/ 2147483646 w 56"/>
                <a:gd name="T29" fmla="*/ 2147483646 h 117"/>
                <a:gd name="T30" fmla="*/ 0 w 56"/>
                <a:gd name="T31" fmla="*/ 2147483646 h 117"/>
                <a:gd name="T32" fmla="*/ 0 w 56"/>
                <a:gd name="T33" fmla="*/ 2147483646 h 117"/>
                <a:gd name="T34" fmla="*/ 2147483646 w 56"/>
                <a:gd name="T35" fmla="*/ 2147483646 h 117"/>
                <a:gd name="T36" fmla="*/ 2147483646 w 56"/>
                <a:gd name="T37" fmla="*/ 2147483646 h 117"/>
                <a:gd name="T38" fmla="*/ 2147483646 w 56"/>
                <a:gd name="T39" fmla="*/ 2147483646 h 117"/>
                <a:gd name="T40" fmla="*/ 2147483646 w 56"/>
                <a:gd name="T41" fmla="*/ 2147483646 h 117"/>
                <a:gd name="T42" fmla="*/ 2147483646 w 56"/>
                <a:gd name="T43" fmla="*/ 2147483646 h 117"/>
                <a:gd name="T44" fmla="*/ 2147483646 w 56"/>
                <a:gd name="T45" fmla="*/ 2147483646 h 117"/>
                <a:gd name="T46" fmla="*/ 2147483646 w 56"/>
                <a:gd name="T47" fmla="*/ 2147483646 h 117"/>
                <a:gd name="T48" fmla="*/ 2147483646 w 56"/>
                <a:gd name="T49" fmla="*/ 2147483646 h 117"/>
                <a:gd name="T50" fmla="*/ 2147483646 w 56"/>
                <a:gd name="T51" fmla="*/ 2147483646 h 117"/>
                <a:gd name="T52" fmla="*/ 0 w 56"/>
                <a:gd name="T53" fmla="*/ 0 h 11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6"/>
                <a:gd name="T82" fmla="*/ 0 h 117"/>
                <a:gd name="T83" fmla="*/ 56 w 56"/>
                <a:gd name="T84" fmla="*/ 117 h 11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6" h="117">
                  <a:moveTo>
                    <a:pt x="32" y="64"/>
                  </a:moveTo>
                  <a:cubicBezTo>
                    <a:pt x="26" y="64"/>
                    <a:pt x="21" y="60"/>
                    <a:pt x="20" y="55"/>
                  </a:cubicBezTo>
                  <a:cubicBezTo>
                    <a:pt x="18" y="48"/>
                    <a:pt x="22" y="41"/>
                    <a:pt x="29" y="39"/>
                  </a:cubicBezTo>
                  <a:cubicBezTo>
                    <a:pt x="30" y="39"/>
                    <a:pt x="31" y="39"/>
                    <a:pt x="32" y="39"/>
                  </a:cubicBezTo>
                  <a:cubicBezTo>
                    <a:pt x="38" y="39"/>
                    <a:pt x="43" y="42"/>
                    <a:pt x="44" y="48"/>
                  </a:cubicBezTo>
                  <a:cubicBezTo>
                    <a:pt x="46" y="55"/>
                    <a:pt x="42" y="62"/>
                    <a:pt x="35" y="64"/>
                  </a:cubicBezTo>
                  <a:cubicBezTo>
                    <a:pt x="34" y="64"/>
                    <a:pt x="33" y="64"/>
                    <a:pt x="32" y="64"/>
                  </a:cubicBezTo>
                  <a:moveTo>
                    <a:pt x="0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14" y="15"/>
                    <a:pt x="14" y="22"/>
                  </a:cubicBezTo>
                  <a:cubicBezTo>
                    <a:pt x="14" y="29"/>
                    <a:pt x="8" y="35"/>
                    <a:pt x="1" y="35"/>
                  </a:cubicBezTo>
                  <a:cubicBezTo>
                    <a:pt x="1" y="35"/>
                    <a:pt x="0" y="35"/>
                    <a:pt x="0" y="3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" y="53"/>
                    <a:pt x="7" y="58"/>
                    <a:pt x="6" y="63"/>
                  </a:cubicBezTo>
                  <a:cubicBezTo>
                    <a:pt x="6" y="68"/>
                    <a:pt x="4" y="71"/>
                    <a:pt x="0" y="7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22" y="115"/>
                    <a:pt x="26" y="113"/>
                    <a:pt x="30" y="110"/>
                  </a:cubicBezTo>
                  <a:cubicBezTo>
                    <a:pt x="23" y="110"/>
                    <a:pt x="17" y="104"/>
                    <a:pt x="17" y="97"/>
                  </a:cubicBezTo>
                  <a:cubicBezTo>
                    <a:pt x="17" y="90"/>
                    <a:pt x="23" y="84"/>
                    <a:pt x="30" y="84"/>
                  </a:cubicBezTo>
                  <a:cubicBezTo>
                    <a:pt x="37" y="84"/>
                    <a:pt x="43" y="90"/>
                    <a:pt x="43" y="97"/>
                  </a:cubicBezTo>
                  <a:cubicBezTo>
                    <a:pt x="43" y="97"/>
                    <a:pt x="43" y="97"/>
                    <a:pt x="43" y="98"/>
                  </a:cubicBezTo>
                  <a:cubicBezTo>
                    <a:pt x="51" y="87"/>
                    <a:pt x="56" y="75"/>
                    <a:pt x="56" y="61"/>
                  </a:cubicBezTo>
                  <a:cubicBezTo>
                    <a:pt x="56" y="60"/>
                    <a:pt x="56" y="59"/>
                    <a:pt x="56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28"/>
                    <a:pt x="31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15" name="Freeform 124"/>
            <p:cNvSpPr>
              <a:spLocks/>
            </p:cNvSpPr>
            <p:nvPr/>
          </p:nvSpPr>
          <p:spPr bwMode="auto">
            <a:xfrm>
              <a:off x="6645276" y="6284914"/>
              <a:ext cx="58738" cy="114300"/>
            </a:xfrm>
            <a:custGeom>
              <a:avLst/>
              <a:gdLst>
                <a:gd name="T0" fmla="*/ 2147483646 w 14"/>
                <a:gd name="T1" fmla="*/ 0 h 26"/>
                <a:gd name="T2" fmla="*/ 0 w 14"/>
                <a:gd name="T3" fmla="*/ 0 h 26"/>
                <a:gd name="T4" fmla="*/ 0 w 14"/>
                <a:gd name="T5" fmla="*/ 2147483646 h 26"/>
                <a:gd name="T6" fmla="*/ 2147483646 w 14"/>
                <a:gd name="T7" fmla="*/ 2147483646 h 26"/>
                <a:gd name="T8" fmla="*/ 2147483646 w 14"/>
                <a:gd name="T9" fmla="*/ 2147483646 h 26"/>
                <a:gd name="T10" fmla="*/ 2147483646 w 14"/>
                <a:gd name="T11" fmla="*/ 0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6"/>
                <a:gd name="T20" fmla="*/ 14 w 14"/>
                <a:gd name="T21" fmla="*/ 26 h 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6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1" y="26"/>
                    <a:pt x="1" y="26"/>
                  </a:cubicBezTo>
                  <a:cubicBezTo>
                    <a:pt x="8" y="26"/>
                    <a:pt x="14" y="20"/>
                    <a:pt x="14" y="13"/>
                  </a:cubicBezTo>
                  <a:cubicBezTo>
                    <a:pt x="14" y="6"/>
                    <a:pt x="8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16" name="Freeform 125"/>
            <p:cNvSpPr>
              <a:spLocks/>
            </p:cNvSpPr>
            <p:nvPr/>
          </p:nvSpPr>
          <p:spPr bwMode="auto">
            <a:xfrm>
              <a:off x="6645276" y="6470651"/>
              <a:ext cx="28575" cy="101600"/>
            </a:xfrm>
            <a:custGeom>
              <a:avLst/>
              <a:gdLst>
                <a:gd name="T0" fmla="*/ 0 w 7"/>
                <a:gd name="T1" fmla="*/ 0 h 23"/>
                <a:gd name="T2" fmla="*/ 0 w 7"/>
                <a:gd name="T3" fmla="*/ 2147483646 h 23"/>
                <a:gd name="T4" fmla="*/ 2147483646 w 7"/>
                <a:gd name="T5" fmla="*/ 2147483646 h 23"/>
                <a:gd name="T6" fmla="*/ 0 w 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23"/>
                <a:gd name="T14" fmla="*/ 7 w 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4" y="20"/>
                    <a:pt x="6" y="17"/>
                    <a:pt x="6" y="12"/>
                  </a:cubicBezTo>
                  <a:cubicBezTo>
                    <a:pt x="7" y="7"/>
                    <a:pt x="4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17" name="Freeform 126"/>
            <p:cNvSpPr>
              <a:spLocks/>
            </p:cNvSpPr>
            <p:nvPr/>
          </p:nvSpPr>
          <p:spPr bwMode="auto">
            <a:xfrm>
              <a:off x="6716713" y="6616701"/>
              <a:ext cx="107950" cy="114300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2147483646 h 26"/>
                <a:gd name="T10" fmla="*/ 2147483646 w 26"/>
                <a:gd name="T11" fmla="*/ 2147483646 h 26"/>
                <a:gd name="T12" fmla="*/ 2147483646 w 26"/>
                <a:gd name="T13" fmla="*/ 0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"/>
                <a:gd name="T22" fmla="*/ 0 h 26"/>
                <a:gd name="T23" fmla="*/ 26 w 26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20" y="26"/>
                    <a:pt x="26" y="20"/>
                    <a:pt x="26" y="14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18" name="Freeform 127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0 h 5"/>
                <a:gd name="T2" fmla="*/ 0 w 20"/>
                <a:gd name="T3" fmla="*/ 2147483646 h 5"/>
                <a:gd name="T4" fmla="*/ 2147483646 w 20"/>
                <a:gd name="T5" fmla="*/ 2147483646 h 5"/>
                <a:gd name="T6" fmla="*/ 2147483646 w 20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10" y="0"/>
                  </a:move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8" y="2"/>
                    <a:pt x="14" y="0"/>
                    <a:pt x="1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19" name="Oval 128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20" name="Freeform 129"/>
            <p:cNvSpPr>
              <a:spLocks/>
            </p:cNvSpPr>
            <p:nvPr/>
          </p:nvSpPr>
          <p:spPr bwMode="auto">
            <a:xfrm>
              <a:off x="6719888" y="6416676"/>
              <a:ext cx="117475" cy="111125"/>
            </a:xfrm>
            <a:custGeom>
              <a:avLst/>
              <a:gdLst>
                <a:gd name="T0" fmla="*/ 2147483646 w 28"/>
                <a:gd name="T1" fmla="*/ 0 h 25"/>
                <a:gd name="T2" fmla="*/ 2147483646 w 28"/>
                <a:gd name="T3" fmla="*/ 0 h 25"/>
                <a:gd name="T4" fmla="*/ 2147483646 w 28"/>
                <a:gd name="T5" fmla="*/ 2147483646 h 25"/>
                <a:gd name="T6" fmla="*/ 2147483646 w 28"/>
                <a:gd name="T7" fmla="*/ 2147483646 h 25"/>
                <a:gd name="T8" fmla="*/ 2147483646 w 28"/>
                <a:gd name="T9" fmla="*/ 2147483646 h 25"/>
                <a:gd name="T10" fmla="*/ 2147483646 w 28"/>
                <a:gd name="T11" fmla="*/ 2147483646 h 25"/>
                <a:gd name="T12" fmla="*/ 2147483646 w 28"/>
                <a:gd name="T13" fmla="*/ 0 h 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25"/>
                <a:gd name="T23" fmla="*/ 28 w 28"/>
                <a:gd name="T24" fmla="*/ 25 h 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25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4" y="2"/>
                    <a:pt x="0" y="9"/>
                    <a:pt x="2" y="16"/>
                  </a:cubicBezTo>
                  <a:cubicBezTo>
                    <a:pt x="3" y="21"/>
                    <a:pt x="8" y="25"/>
                    <a:pt x="14" y="25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24" y="23"/>
                    <a:pt x="28" y="16"/>
                    <a:pt x="26" y="9"/>
                  </a:cubicBezTo>
                  <a:cubicBezTo>
                    <a:pt x="25" y="3"/>
                    <a:pt x="20" y="0"/>
                    <a:pt x="14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21" name="Freeform 130"/>
            <p:cNvSpPr>
              <a:spLocks/>
            </p:cNvSpPr>
            <p:nvPr/>
          </p:nvSpPr>
          <p:spPr bwMode="auto">
            <a:xfrm>
              <a:off x="350838" y="6319839"/>
              <a:ext cx="1154113" cy="463550"/>
            </a:xfrm>
            <a:custGeom>
              <a:avLst/>
              <a:gdLst>
                <a:gd name="T0" fmla="*/ 0 w 277"/>
                <a:gd name="T1" fmla="*/ 2147483646 h 105"/>
                <a:gd name="T2" fmla="*/ 2147483646 w 277"/>
                <a:gd name="T3" fmla="*/ 2147483646 h 105"/>
                <a:gd name="T4" fmla="*/ 2147483646 w 277"/>
                <a:gd name="T5" fmla="*/ 2147483646 h 105"/>
                <a:gd name="T6" fmla="*/ 2147483646 w 277"/>
                <a:gd name="T7" fmla="*/ 2147483646 h 105"/>
                <a:gd name="T8" fmla="*/ 2147483646 w 277"/>
                <a:gd name="T9" fmla="*/ 2147483646 h 105"/>
                <a:gd name="T10" fmla="*/ 2147483646 w 277"/>
                <a:gd name="T11" fmla="*/ 2147483646 h 105"/>
                <a:gd name="T12" fmla="*/ 2147483646 w 277"/>
                <a:gd name="T13" fmla="*/ 2147483646 h 105"/>
                <a:gd name="T14" fmla="*/ 2147483646 w 277"/>
                <a:gd name="T15" fmla="*/ 2147483646 h 105"/>
                <a:gd name="T16" fmla="*/ 2147483646 w 277"/>
                <a:gd name="T17" fmla="*/ 2147483646 h 105"/>
                <a:gd name="T18" fmla="*/ 2147483646 w 277"/>
                <a:gd name="T19" fmla="*/ 2147483646 h 105"/>
                <a:gd name="T20" fmla="*/ 2147483646 w 277"/>
                <a:gd name="T21" fmla="*/ 2147483646 h 105"/>
                <a:gd name="T22" fmla="*/ 2147483646 w 277"/>
                <a:gd name="T23" fmla="*/ 0 h 105"/>
                <a:gd name="T24" fmla="*/ 2147483646 w 277"/>
                <a:gd name="T25" fmla="*/ 2147483646 h 105"/>
                <a:gd name="T26" fmla="*/ 2147483646 w 277"/>
                <a:gd name="T27" fmla="*/ 2147483646 h 105"/>
                <a:gd name="T28" fmla="*/ 2147483646 w 277"/>
                <a:gd name="T29" fmla="*/ 2147483646 h 105"/>
                <a:gd name="T30" fmla="*/ 2147483646 w 277"/>
                <a:gd name="T31" fmla="*/ 2147483646 h 105"/>
                <a:gd name="T32" fmla="*/ 2147483646 w 277"/>
                <a:gd name="T33" fmla="*/ 2147483646 h 105"/>
                <a:gd name="T34" fmla="*/ 0 w 277"/>
                <a:gd name="T35" fmla="*/ 2147483646 h 10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7"/>
                <a:gd name="T55" fmla="*/ 0 h 105"/>
                <a:gd name="T56" fmla="*/ 277 w 277"/>
                <a:gd name="T57" fmla="*/ 105 h 10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7" h="105">
                  <a:moveTo>
                    <a:pt x="0" y="105"/>
                  </a:moveTo>
                  <a:cubicBezTo>
                    <a:pt x="277" y="105"/>
                    <a:pt x="277" y="105"/>
                    <a:pt x="277" y="105"/>
                  </a:cubicBezTo>
                  <a:cubicBezTo>
                    <a:pt x="277" y="102"/>
                    <a:pt x="276" y="99"/>
                    <a:pt x="275" y="96"/>
                  </a:cubicBezTo>
                  <a:cubicBezTo>
                    <a:pt x="274" y="92"/>
                    <a:pt x="272" y="88"/>
                    <a:pt x="270" y="84"/>
                  </a:cubicBezTo>
                  <a:cubicBezTo>
                    <a:pt x="266" y="77"/>
                    <a:pt x="260" y="71"/>
                    <a:pt x="252" y="66"/>
                  </a:cubicBezTo>
                  <a:cubicBezTo>
                    <a:pt x="252" y="66"/>
                    <a:pt x="252" y="66"/>
                    <a:pt x="252" y="66"/>
                  </a:cubicBezTo>
                  <a:cubicBezTo>
                    <a:pt x="244" y="61"/>
                    <a:pt x="236" y="59"/>
                    <a:pt x="227" y="59"/>
                  </a:cubicBezTo>
                  <a:cubicBezTo>
                    <a:pt x="224" y="59"/>
                    <a:pt x="222" y="60"/>
                    <a:pt x="219" y="60"/>
                  </a:cubicBezTo>
                  <a:cubicBezTo>
                    <a:pt x="219" y="59"/>
                    <a:pt x="219" y="58"/>
                    <a:pt x="219" y="56"/>
                  </a:cubicBezTo>
                  <a:cubicBezTo>
                    <a:pt x="219" y="31"/>
                    <a:pt x="198" y="9"/>
                    <a:pt x="172" y="9"/>
                  </a:cubicBezTo>
                  <a:cubicBezTo>
                    <a:pt x="163" y="9"/>
                    <a:pt x="154" y="12"/>
                    <a:pt x="146" y="18"/>
                  </a:cubicBezTo>
                  <a:cubicBezTo>
                    <a:pt x="141" y="7"/>
                    <a:pt x="132" y="0"/>
                    <a:pt x="117" y="0"/>
                  </a:cubicBezTo>
                  <a:cubicBezTo>
                    <a:pt x="97" y="0"/>
                    <a:pt x="86" y="13"/>
                    <a:pt x="84" y="28"/>
                  </a:cubicBezTo>
                  <a:cubicBezTo>
                    <a:pt x="80" y="27"/>
                    <a:pt x="76" y="26"/>
                    <a:pt x="72" y="26"/>
                  </a:cubicBezTo>
                  <a:cubicBezTo>
                    <a:pt x="54" y="26"/>
                    <a:pt x="39" y="41"/>
                    <a:pt x="39" y="59"/>
                  </a:cubicBezTo>
                  <a:cubicBezTo>
                    <a:pt x="39" y="62"/>
                    <a:pt x="40" y="65"/>
                    <a:pt x="41" y="68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19" y="67"/>
                    <a:pt x="1" y="84"/>
                    <a:pt x="0" y="105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22" name="Freeform 131"/>
            <p:cNvSpPr>
              <a:spLocks noEditPoints="1"/>
            </p:cNvSpPr>
            <p:nvPr/>
          </p:nvSpPr>
          <p:spPr bwMode="auto">
            <a:xfrm>
              <a:off x="958850" y="6359526"/>
              <a:ext cx="304800" cy="207963"/>
            </a:xfrm>
            <a:custGeom>
              <a:avLst/>
              <a:gdLst>
                <a:gd name="T0" fmla="*/ 0 w 73"/>
                <a:gd name="T1" fmla="*/ 2147483646 h 47"/>
                <a:gd name="T2" fmla="*/ 0 w 73"/>
                <a:gd name="T3" fmla="*/ 2147483646 h 47"/>
                <a:gd name="T4" fmla="*/ 0 w 73"/>
                <a:gd name="T5" fmla="*/ 2147483646 h 47"/>
                <a:gd name="T6" fmla="*/ 2147483646 w 73"/>
                <a:gd name="T7" fmla="*/ 0 h 47"/>
                <a:gd name="T8" fmla="*/ 0 w 73"/>
                <a:gd name="T9" fmla="*/ 2147483646 h 47"/>
                <a:gd name="T10" fmla="*/ 0 w 73"/>
                <a:gd name="T11" fmla="*/ 2147483646 h 47"/>
                <a:gd name="T12" fmla="*/ 0 w 73"/>
                <a:gd name="T13" fmla="*/ 2147483646 h 47"/>
                <a:gd name="T14" fmla="*/ 2147483646 w 73"/>
                <a:gd name="T15" fmla="*/ 0 h 47"/>
                <a:gd name="T16" fmla="*/ 2147483646 w 73"/>
                <a:gd name="T17" fmla="*/ 2147483646 h 47"/>
                <a:gd name="T18" fmla="*/ 2147483646 w 73"/>
                <a:gd name="T19" fmla="*/ 2147483646 h 47"/>
                <a:gd name="T20" fmla="*/ 2147483646 w 73"/>
                <a:gd name="T21" fmla="*/ 0 h 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3"/>
                <a:gd name="T34" fmla="*/ 0 h 47"/>
                <a:gd name="T35" fmla="*/ 73 w 73"/>
                <a:gd name="T36" fmla="*/ 47 h 4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3" h="47"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26" y="0"/>
                  </a:moveTo>
                  <a:cubicBezTo>
                    <a:pt x="17" y="0"/>
                    <a:pt x="8" y="3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8" y="3"/>
                    <a:pt x="17" y="0"/>
                    <a:pt x="26" y="0"/>
                  </a:cubicBezTo>
                  <a:cubicBezTo>
                    <a:pt x="52" y="0"/>
                    <a:pt x="73" y="22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22"/>
                    <a:pt x="52" y="0"/>
                    <a:pt x="26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23" name="Freeform 132"/>
            <p:cNvSpPr>
              <a:spLocks/>
            </p:cNvSpPr>
            <p:nvPr/>
          </p:nvSpPr>
          <p:spPr bwMode="auto">
            <a:xfrm>
              <a:off x="930275" y="6354764"/>
              <a:ext cx="369888" cy="428625"/>
            </a:xfrm>
            <a:custGeom>
              <a:avLst/>
              <a:gdLst>
                <a:gd name="T0" fmla="*/ 0 w 89"/>
                <a:gd name="T1" fmla="*/ 0 h 97"/>
                <a:gd name="T2" fmla="*/ 0 w 89"/>
                <a:gd name="T3" fmla="*/ 2147483646 h 97"/>
                <a:gd name="T4" fmla="*/ 2147483646 w 89"/>
                <a:gd name="T5" fmla="*/ 2147483646 h 97"/>
                <a:gd name="T6" fmla="*/ 2147483646 w 89"/>
                <a:gd name="T7" fmla="*/ 2147483646 h 97"/>
                <a:gd name="T8" fmla="*/ 2147483646 w 89"/>
                <a:gd name="T9" fmla="*/ 2147483646 h 97"/>
                <a:gd name="T10" fmla="*/ 2147483646 w 89"/>
                <a:gd name="T11" fmla="*/ 2147483646 h 97"/>
                <a:gd name="T12" fmla="*/ 2147483646 w 89"/>
                <a:gd name="T13" fmla="*/ 2147483646 h 97"/>
                <a:gd name="T14" fmla="*/ 2147483646 w 89"/>
                <a:gd name="T15" fmla="*/ 2147483646 h 97"/>
                <a:gd name="T16" fmla="*/ 2147483646 w 89"/>
                <a:gd name="T17" fmla="*/ 2147483646 h 97"/>
                <a:gd name="T18" fmla="*/ 2147483646 w 89"/>
                <a:gd name="T19" fmla="*/ 2147483646 h 97"/>
                <a:gd name="T20" fmla="*/ 2147483646 w 89"/>
                <a:gd name="T21" fmla="*/ 2147483646 h 97"/>
                <a:gd name="T22" fmla="*/ 2147483646 w 89"/>
                <a:gd name="T23" fmla="*/ 2147483646 h 97"/>
                <a:gd name="T24" fmla="*/ 2147483646 w 89"/>
                <a:gd name="T25" fmla="*/ 2147483646 h 97"/>
                <a:gd name="T26" fmla="*/ 2147483646 w 89"/>
                <a:gd name="T27" fmla="*/ 2147483646 h 97"/>
                <a:gd name="T28" fmla="*/ 0 w 89"/>
                <a:gd name="T29" fmla="*/ 0 h 9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9"/>
                <a:gd name="T46" fmla="*/ 0 h 97"/>
                <a:gd name="T47" fmla="*/ 89 w 89"/>
                <a:gd name="T48" fmla="*/ 97 h 9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9" h="97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88" y="97"/>
                    <a:pt x="88" y="97"/>
                    <a:pt x="88" y="97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88" y="51"/>
                    <a:pt x="88" y="51"/>
                  </a:cubicBezTo>
                  <a:cubicBezTo>
                    <a:pt x="85" y="51"/>
                    <a:pt x="83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1"/>
                    <a:pt x="80" y="50"/>
                    <a:pt x="80" y="48"/>
                  </a:cubicBezTo>
                  <a:cubicBezTo>
                    <a:pt x="80" y="23"/>
                    <a:pt x="59" y="1"/>
                    <a:pt x="33" y="1"/>
                  </a:cubicBezTo>
                  <a:cubicBezTo>
                    <a:pt x="24" y="1"/>
                    <a:pt x="15" y="4"/>
                    <a:pt x="7" y="1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6"/>
                    <a:pt x="3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24" name="Freeform 133"/>
            <p:cNvSpPr>
              <a:spLocks/>
            </p:cNvSpPr>
            <p:nvPr/>
          </p:nvSpPr>
          <p:spPr bwMode="auto">
            <a:xfrm>
              <a:off x="1492250" y="6726239"/>
              <a:ext cx="12700" cy="57150"/>
            </a:xfrm>
            <a:custGeom>
              <a:avLst/>
              <a:gdLst>
                <a:gd name="T0" fmla="*/ 0 w 3"/>
                <a:gd name="T1" fmla="*/ 0 h 13"/>
                <a:gd name="T2" fmla="*/ 0 w 3"/>
                <a:gd name="T3" fmla="*/ 2147483646 h 13"/>
                <a:gd name="T4" fmla="*/ 2147483646 w 3"/>
                <a:gd name="T5" fmla="*/ 2147483646 h 13"/>
                <a:gd name="T6" fmla="*/ 2147483646 w 3"/>
                <a:gd name="T7" fmla="*/ 2147483646 h 13"/>
                <a:gd name="T8" fmla="*/ 0 w 3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13"/>
                <a:gd name="T17" fmla="*/ 3 w 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13">
                  <a:moveTo>
                    <a:pt x="0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0"/>
                    <a:pt x="2" y="7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25" name="Freeform 147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26" name="Freeform 148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27" name="Freeform 161"/>
            <p:cNvSpPr>
              <a:spLocks/>
            </p:cNvSpPr>
            <p:nvPr/>
          </p:nvSpPr>
          <p:spPr bwMode="auto">
            <a:xfrm>
              <a:off x="4386263" y="6196014"/>
              <a:ext cx="228600" cy="658813"/>
            </a:xfrm>
            <a:custGeom>
              <a:avLst/>
              <a:gdLst>
                <a:gd name="T0" fmla="*/ 2147483646 w 55"/>
                <a:gd name="T1" fmla="*/ 2147483646 h 149"/>
                <a:gd name="T2" fmla="*/ 2147483646 w 55"/>
                <a:gd name="T3" fmla="*/ 2147483646 h 149"/>
                <a:gd name="T4" fmla="*/ 2147483646 w 55"/>
                <a:gd name="T5" fmla="*/ 2147483646 h 149"/>
                <a:gd name="T6" fmla="*/ 2147483646 w 55"/>
                <a:gd name="T7" fmla="*/ 2147483646 h 149"/>
                <a:gd name="T8" fmla="*/ 2147483646 w 55"/>
                <a:gd name="T9" fmla="*/ 2147483646 h 149"/>
                <a:gd name="T10" fmla="*/ 2147483646 w 55"/>
                <a:gd name="T11" fmla="*/ 2147483646 h 149"/>
                <a:gd name="T12" fmla="*/ 2147483646 w 55"/>
                <a:gd name="T13" fmla="*/ 2147483646 h 149"/>
                <a:gd name="T14" fmla="*/ 2147483646 w 55"/>
                <a:gd name="T15" fmla="*/ 2147483646 h 149"/>
                <a:gd name="T16" fmla="*/ 2147483646 w 55"/>
                <a:gd name="T17" fmla="*/ 2147483646 h 149"/>
                <a:gd name="T18" fmla="*/ 2147483646 w 55"/>
                <a:gd name="T19" fmla="*/ 2147483646 h 149"/>
                <a:gd name="T20" fmla="*/ 2147483646 w 55"/>
                <a:gd name="T21" fmla="*/ 2147483646 h 149"/>
                <a:gd name="T22" fmla="*/ 2147483646 w 55"/>
                <a:gd name="T23" fmla="*/ 2147483646 h 149"/>
                <a:gd name="T24" fmla="*/ 2147483646 w 55"/>
                <a:gd name="T25" fmla="*/ 2147483646 h 149"/>
                <a:gd name="T26" fmla="*/ 2147483646 w 55"/>
                <a:gd name="T27" fmla="*/ 0 h 149"/>
                <a:gd name="T28" fmla="*/ 2147483646 w 55"/>
                <a:gd name="T29" fmla="*/ 2147483646 h 149"/>
                <a:gd name="T30" fmla="*/ 2147483646 w 55"/>
                <a:gd name="T31" fmla="*/ 2147483646 h 149"/>
                <a:gd name="T32" fmla="*/ 2147483646 w 55"/>
                <a:gd name="T33" fmla="*/ 2147483646 h 149"/>
                <a:gd name="T34" fmla="*/ 2147483646 w 55"/>
                <a:gd name="T35" fmla="*/ 2147483646 h 149"/>
                <a:gd name="T36" fmla="*/ 2147483646 w 55"/>
                <a:gd name="T37" fmla="*/ 2147483646 h 149"/>
                <a:gd name="T38" fmla="*/ 2147483646 w 55"/>
                <a:gd name="T39" fmla="*/ 2147483646 h 149"/>
                <a:gd name="T40" fmla="*/ 2147483646 w 55"/>
                <a:gd name="T41" fmla="*/ 2147483646 h 149"/>
                <a:gd name="T42" fmla="*/ 2147483646 w 55"/>
                <a:gd name="T43" fmla="*/ 2147483646 h 149"/>
                <a:gd name="T44" fmla="*/ 2147483646 w 55"/>
                <a:gd name="T45" fmla="*/ 2147483646 h 149"/>
                <a:gd name="T46" fmla="*/ 2147483646 w 55"/>
                <a:gd name="T47" fmla="*/ 2147483646 h 149"/>
                <a:gd name="T48" fmla="*/ 2147483646 w 55"/>
                <a:gd name="T49" fmla="*/ 2147483646 h 149"/>
                <a:gd name="T50" fmla="*/ 2147483646 w 55"/>
                <a:gd name="T51" fmla="*/ 2147483646 h 149"/>
                <a:gd name="T52" fmla="*/ 2147483646 w 55"/>
                <a:gd name="T53" fmla="*/ 2147483646 h 14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5"/>
                <a:gd name="T82" fmla="*/ 0 h 149"/>
                <a:gd name="T83" fmla="*/ 55 w 55"/>
                <a:gd name="T84" fmla="*/ 149 h 149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5" h="149">
                  <a:moveTo>
                    <a:pt x="5" y="149"/>
                  </a:moveTo>
                  <a:cubicBezTo>
                    <a:pt x="5" y="149"/>
                    <a:pt x="5" y="148"/>
                    <a:pt x="5" y="147"/>
                  </a:cubicBezTo>
                  <a:cubicBezTo>
                    <a:pt x="5" y="146"/>
                    <a:pt x="4" y="144"/>
                    <a:pt x="4" y="141"/>
                  </a:cubicBezTo>
                  <a:cubicBezTo>
                    <a:pt x="3" y="137"/>
                    <a:pt x="2" y="130"/>
                    <a:pt x="1" y="122"/>
                  </a:cubicBezTo>
                  <a:cubicBezTo>
                    <a:pt x="1" y="114"/>
                    <a:pt x="0" y="105"/>
                    <a:pt x="1" y="95"/>
                  </a:cubicBezTo>
                  <a:cubicBezTo>
                    <a:pt x="1" y="85"/>
                    <a:pt x="3" y="74"/>
                    <a:pt x="5" y="64"/>
                  </a:cubicBezTo>
                  <a:cubicBezTo>
                    <a:pt x="7" y="59"/>
                    <a:pt x="9" y="54"/>
                    <a:pt x="11" y="49"/>
                  </a:cubicBezTo>
                  <a:cubicBezTo>
                    <a:pt x="12" y="47"/>
                    <a:pt x="13" y="44"/>
                    <a:pt x="14" y="42"/>
                  </a:cubicBezTo>
                  <a:cubicBezTo>
                    <a:pt x="15" y="40"/>
                    <a:pt x="16" y="38"/>
                    <a:pt x="17" y="35"/>
                  </a:cubicBezTo>
                  <a:cubicBezTo>
                    <a:pt x="20" y="31"/>
                    <a:pt x="23" y="27"/>
                    <a:pt x="26" y="24"/>
                  </a:cubicBezTo>
                  <a:cubicBezTo>
                    <a:pt x="29" y="20"/>
                    <a:pt x="31" y="17"/>
                    <a:pt x="34" y="15"/>
                  </a:cubicBezTo>
                  <a:cubicBezTo>
                    <a:pt x="37" y="12"/>
                    <a:pt x="40" y="10"/>
                    <a:pt x="42" y="8"/>
                  </a:cubicBezTo>
                  <a:cubicBezTo>
                    <a:pt x="45" y="6"/>
                    <a:pt x="47" y="5"/>
                    <a:pt x="49" y="4"/>
                  </a:cubicBezTo>
                  <a:cubicBezTo>
                    <a:pt x="53" y="1"/>
                    <a:pt x="55" y="0"/>
                    <a:pt x="55" y="0"/>
                  </a:cubicBezTo>
                  <a:cubicBezTo>
                    <a:pt x="55" y="0"/>
                    <a:pt x="53" y="2"/>
                    <a:pt x="50" y="4"/>
                  </a:cubicBezTo>
                  <a:cubicBezTo>
                    <a:pt x="48" y="6"/>
                    <a:pt x="46" y="8"/>
                    <a:pt x="44" y="10"/>
                  </a:cubicBezTo>
                  <a:cubicBezTo>
                    <a:pt x="42" y="12"/>
                    <a:pt x="39" y="14"/>
                    <a:pt x="37" y="17"/>
                  </a:cubicBezTo>
                  <a:cubicBezTo>
                    <a:pt x="35" y="20"/>
                    <a:pt x="32" y="23"/>
                    <a:pt x="30" y="27"/>
                  </a:cubicBezTo>
                  <a:cubicBezTo>
                    <a:pt x="28" y="31"/>
                    <a:pt x="26" y="34"/>
                    <a:pt x="24" y="39"/>
                  </a:cubicBezTo>
                  <a:cubicBezTo>
                    <a:pt x="23" y="41"/>
                    <a:pt x="22" y="43"/>
                    <a:pt x="21" y="45"/>
                  </a:cubicBezTo>
                  <a:cubicBezTo>
                    <a:pt x="21" y="47"/>
                    <a:pt x="20" y="50"/>
                    <a:pt x="19" y="52"/>
                  </a:cubicBezTo>
                  <a:cubicBezTo>
                    <a:pt x="18" y="57"/>
                    <a:pt x="17" y="62"/>
                    <a:pt x="17" y="66"/>
                  </a:cubicBezTo>
                  <a:cubicBezTo>
                    <a:pt x="15" y="86"/>
                    <a:pt x="17" y="105"/>
                    <a:pt x="20" y="119"/>
                  </a:cubicBezTo>
                  <a:cubicBezTo>
                    <a:pt x="22" y="126"/>
                    <a:pt x="24" y="132"/>
                    <a:pt x="25" y="136"/>
                  </a:cubicBezTo>
                  <a:cubicBezTo>
                    <a:pt x="26" y="138"/>
                    <a:pt x="26" y="139"/>
                    <a:pt x="27" y="140"/>
                  </a:cubicBezTo>
                  <a:cubicBezTo>
                    <a:pt x="27" y="141"/>
                    <a:pt x="27" y="142"/>
                    <a:pt x="27" y="142"/>
                  </a:cubicBezTo>
                  <a:lnTo>
                    <a:pt x="5" y="14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28" name="Freeform 162"/>
            <p:cNvSpPr>
              <a:spLocks/>
            </p:cNvSpPr>
            <p:nvPr/>
          </p:nvSpPr>
          <p:spPr bwMode="auto">
            <a:xfrm>
              <a:off x="4106863" y="6249989"/>
              <a:ext cx="379413" cy="533400"/>
            </a:xfrm>
            <a:custGeom>
              <a:avLst/>
              <a:gdLst>
                <a:gd name="T0" fmla="*/ 2147483646 w 91"/>
                <a:gd name="T1" fmla="*/ 2147483646 h 121"/>
                <a:gd name="T2" fmla="*/ 0 w 91"/>
                <a:gd name="T3" fmla="*/ 0 h 121"/>
                <a:gd name="T4" fmla="*/ 2147483646 w 91"/>
                <a:gd name="T5" fmla="*/ 2147483646 h 121"/>
                <a:gd name="T6" fmla="*/ 2147483646 w 91"/>
                <a:gd name="T7" fmla="*/ 2147483646 h 1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1"/>
                <a:gd name="T13" fmla="*/ 0 h 121"/>
                <a:gd name="T14" fmla="*/ 91 w 91"/>
                <a:gd name="T15" fmla="*/ 121 h 1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1" h="121">
                  <a:moveTo>
                    <a:pt x="78" y="121"/>
                  </a:moveTo>
                  <a:cubicBezTo>
                    <a:pt x="78" y="121"/>
                    <a:pt x="91" y="40"/>
                    <a:pt x="0" y="0"/>
                  </a:cubicBezTo>
                  <a:cubicBezTo>
                    <a:pt x="0" y="0"/>
                    <a:pt x="34" y="20"/>
                    <a:pt x="36" y="56"/>
                  </a:cubicBezTo>
                  <a:cubicBezTo>
                    <a:pt x="38" y="93"/>
                    <a:pt x="78" y="121"/>
                    <a:pt x="78" y="121"/>
                  </a:cubicBez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29" name="Freeform 172"/>
            <p:cNvSpPr>
              <a:spLocks/>
            </p:cNvSpPr>
            <p:nvPr/>
          </p:nvSpPr>
          <p:spPr bwMode="auto">
            <a:xfrm>
              <a:off x="9480551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30" name="Freeform 173"/>
            <p:cNvSpPr>
              <a:spLocks/>
            </p:cNvSpPr>
            <p:nvPr/>
          </p:nvSpPr>
          <p:spPr bwMode="auto">
            <a:xfrm>
              <a:off x="93551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31" name="Oval 174"/>
            <p:cNvSpPr>
              <a:spLocks noChangeArrowheads="1"/>
            </p:cNvSpPr>
            <p:nvPr/>
          </p:nvSpPr>
          <p:spPr bwMode="auto">
            <a:xfrm>
              <a:off x="94853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32" name="Oval 175"/>
            <p:cNvSpPr>
              <a:spLocks noChangeArrowheads="1"/>
            </p:cNvSpPr>
            <p:nvPr/>
          </p:nvSpPr>
          <p:spPr bwMode="auto">
            <a:xfrm>
              <a:off x="9505951" y="6227764"/>
              <a:ext cx="90488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33" name="Freeform 176"/>
            <p:cNvSpPr>
              <a:spLocks/>
            </p:cNvSpPr>
            <p:nvPr/>
          </p:nvSpPr>
          <p:spPr bwMode="auto">
            <a:xfrm>
              <a:off x="9701213" y="6364289"/>
              <a:ext cx="207963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34" name="Freeform 177"/>
            <p:cNvSpPr>
              <a:spLocks/>
            </p:cNvSpPr>
            <p:nvPr/>
          </p:nvSpPr>
          <p:spPr bwMode="auto">
            <a:xfrm>
              <a:off x="3409950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35" name="Freeform 178"/>
            <p:cNvSpPr>
              <a:spLocks/>
            </p:cNvSpPr>
            <p:nvPr/>
          </p:nvSpPr>
          <p:spPr bwMode="auto">
            <a:xfrm>
              <a:off x="32845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36" name="Oval 179"/>
            <p:cNvSpPr>
              <a:spLocks noChangeArrowheads="1"/>
            </p:cNvSpPr>
            <p:nvPr/>
          </p:nvSpPr>
          <p:spPr bwMode="auto">
            <a:xfrm>
              <a:off x="34147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37" name="Oval 180"/>
            <p:cNvSpPr>
              <a:spLocks noChangeArrowheads="1"/>
            </p:cNvSpPr>
            <p:nvPr/>
          </p:nvSpPr>
          <p:spPr bwMode="auto">
            <a:xfrm>
              <a:off x="3435350" y="6227764"/>
              <a:ext cx="92075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38" name="Freeform 181"/>
            <p:cNvSpPr>
              <a:spLocks/>
            </p:cNvSpPr>
            <p:nvPr/>
          </p:nvSpPr>
          <p:spPr bwMode="auto">
            <a:xfrm>
              <a:off x="3630613" y="6364289"/>
              <a:ext cx="209550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39" name="Freeform 182"/>
            <p:cNvSpPr>
              <a:spLocks/>
            </p:cNvSpPr>
            <p:nvPr/>
          </p:nvSpPr>
          <p:spPr bwMode="auto">
            <a:xfrm>
              <a:off x="5849938" y="64484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40" name="Freeform 183"/>
            <p:cNvSpPr>
              <a:spLocks/>
            </p:cNvSpPr>
            <p:nvPr/>
          </p:nvSpPr>
          <p:spPr bwMode="auto">
            <a:xfrm>
              <a:off x="5691188" y="64484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5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41" name="Freeform 184"/>
            <p:cNvSpPr>
              <a:spLocks/>
            </p:cNvSpPr>
            <p:nvPr/>
          </p:nvSpPr>
          <p:spPr bwMode="auto">
            <a:xfrm>
              <a:off x="5861050" y="6413501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42" name="Freeform 185"/>
            <p:cNvSpPr>
              <a:spLocks/>
            </p:cNvSpPr>
            <p:nvPr/>
          </p:nvSpPr>
          <p:spPr bwMode="auto">
            <a:xfrm>
              <a:off x="1630363" y="63595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43" name="Freeform 186"/>
            <p:cNvSpPr>
              <a:spLocks/>
            </p:cNvSpPr>
            <p:nvPr/>
          </p:nvSpPr>
          <p:spPr bwMode="auto">
            <a:xfrm>
              <a:off x="1471613" y="63595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5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19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45" y="77"/>
                    <a:pt x="45" y="77"/>
                    <a:pt x="45" y="7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44" name="Freeform 187"/>
            <p:cNvSpPr>
              <a:spLocks/>
            </p:cNvSpPr>
            <p:nvPr/>
          </p:nvSpPr>
          <p:spPr bwMode="auto">
            <a:xfrm>
              <a:off x="1643063" y="6324601"/>
              <a:ext cx="103188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45" name="Freeform 188"/>
            <p:cNvSpPr>
              <a:spLocks/>
            </p:cNvSpPr>
            <p:nvPr/>
          </p:nvSpPr>
          <p:spPr bwMode="auto">
            <a:xfrm>
              <a:off x="7583488" y="6483351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46" name="Freeform 189"/>
            <p:cNvSpPr>
              <a:spLocks/>
            </p:cNvSpPr>
            <p:nvPr/>
          </p:nvSpPr>
          <p:spPr bwMode="auto">
            <a:xfrm>
              <a:off x="7424738" y="6483351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8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47" name="Freeform 190"/>
            <p:cNvSpPr>
              <a:spLocks/>
            </p:cNvSpPr>
            <p:nvPr/>
          </p:nvSpPr>
          <p:spPr bwMode="auto">
            <a:xfrm>
              <a:off x="7596188" y="6448426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48" name="Freeform 191"/>
            <p:cNvSpPr>
              <a:spLocks/>
            </p:cNvSpPr>
            <p:nvPr/>
          </p:nvSpPr>
          <p:spPr bwMode="auto">
            <a:xfrm>
              <a:off x="10601326" y="6223001"/>
              <a:ext cx="430213" cy="498475"/>
            </a:xfrm>
            <a:custGeom>
              <a:avLst/>
              <a:gdLst>
                <a:gd name="T0" fmla="*/ 0 w 103"/>
                <a:gd name="T1" fmla="*/ 2147483646 h 113"/>
                <a:gd name="T2" fmla="*/ 0 w 103"/>
                <a:gd name="T3" fmla="*/ 2147483646 h 113"/>
                <a:gd name="T4" fmla="*/ 2147483646 w 103"/>
                <a:gd name="T5" fmla="*/ 2147483646 h 113"/>
                <a:gd name="T6" fmla="*/ 2147483646 w 103"/>
                <a:gd name="T7" fmla="*/ 2147483646 h 113"/>
                <a:gd name="T8" fmla="*/ 2147483646 w 103"/>
                <a:gd name="T9" fmla="*/ 2147483646 h 113"/>
                <a:gd name="T10" fmla="*/ 2147483646 w 103"/>
                <a:gd name="T11" fmla="*/ 2147483646 h 113"/>
                <a:gd name="T12" fmla="*/ 2147483646 w 103"/>
                <a:gd name="T13" fmla="*/ 2147483646 h 113"/>
                <a:gd name="T14" fmla="*/ 2147483646 w 103"/>
                <a:gd name="T15" fmla="*/ 2147483646 h 113"/>
                <a:gd name="T16" fmla="*/ 2147483646 w 103"/>
                <a:gd name="T17" fmla="*/ 2147483646 h 113"/>
                <a:gd name="T18" fmla="*/ 2147483646 w 103"/>
                <a:gd name="T19" fmla="*/ 2147483646 h 113"/>
                <a:gd name="T20" fmla="*/ 2147483646 w 103"/>
                <a:gd name="T21" fmla="*/ 2147483646 h 113"/>
                <a:gd name="T22" fmla="*/ 2147483646 w 103"/>
                <a:gd name="T23" fmla="*/ 2147483646 h 113"/>
                <a:gd name="T24" fmla="*/ 2147483646 w 103"/>
                <a:gd name="T25" fmla="*/ 2147483646 h 113"/>
                <a:gd name="T26" fmla="*/ 2147483646 w 103"/>
                <a:gd name="T27" fmla="*/ 0 h 113"/>
                <a:gd name="T28" fmla="*/ 2147483646 w 103"/>
                <a:gd name="T29" fmla="*/ 2147483646 h 113"/>
                <a:gd name="T30" fmla="*/ 2147483646 w 103"/>
                <a:gd name="T31" fmla="*/ 2147483646 h 113"/>
                <a:gd name="T32" fmla="*/ 2147483646 w 103"/>
                <a:gd name="T33" fmla="*/ 2147483646 h 113"/>
                <a:gd name="T34" fmla="*/ 2147483646 w 103"/>
                <a:gd name="T35" fmla="*/ 2147483646 h 113"/>
                <a:gd name="T36" fmla="*/ 2147483646 w 103"/>
                <a:gd name="T37" fmla="*/ 2147483646 h 113"/>
                <a:gd name="T38" fmla="*/ 2147483646 w 103"/>
                <a:gd name="T39" fmla="*/ 2147483646 h 113"/>
                <a:gd name="T40" fmla="*/ 2147483646 w 103"/>
                <a:gd name="T41" fmla="*/ 2147483646 h 113"/>
                <a:gd name="T42" fmla="*/ 2147483646 w 103"/>
                <a:gd name="T43" fmla="*/ 2147483646 h 113"/>
                <a:gd name="T44" fmla="*/ 2147483646 w 103"/>
                <a:gd name="T45" fmla="*/ 2147483646 h 113"/>
                <a:gd name="T46" fmla="*/ 2147483646 w 103"/>
                <a:gd name="T47" fmla="*/ 2147483646 h 113"/>
                <a:gd name="T48" fmla="*/ 2147483646 w 103"/>
                <a:gd name="T49" fmla="*/ 2147483646 h 113"/>
                <a:gd name="T50" fmla="*/ 2147483646 w 103"/>
                <a:gd name="T51" fmla="*/ 2147483646 h 113"/>
                <a:gd name="T52" fmla="*/ 2147483646 w 103"/>
                <a:gd name="T53" fmla="*/ 2147483646 h 113"/>
                <a:gd name="T54" fmla="*/ 0 w 103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3"/>
                <a:gd name="T85" fmla="*/ 0 h 113"/>
                <a:gd name="T86" fmla="*/ 103 w 103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3" h="113">
                  <a:moveTo>
                    <a:pt x="0" y="110"/>
                  </a:moveTo>
                  <a:cubicBezTo>
                    <a:pt x="0" y="110"/>
                    <a:pt x="0" y="109"/>
                    <a:pt x="0" y="108"/>
                  </a:cubicBezTo>
                  <a:cubicBezTo>
                    <a:pt x="0" y="106"/>
                    <a:pt x="1" y="105"/>
                    <a:pt x="1" y="102"/>
                  </a:cubicBezTo>
                  <a:cubicBezTo>
                    <a:pt x="3" y="98"/>
                    <a:pt x="4" y="92"/>
                    <a:pt x="7" y="85"/>
                  </a:cubicBezTo>
                  <a:cubicBezTo>
                    <a:pt x="10" y="77"/>
                    <a:pt x="13" y="69"/>
                    <a:pt x="18" y="61"/>
                  </a:cubicBezTo>
                  <a:cubicBezTo>
                    <a:pt x="23" y="52"/>
                    <a:pt x="28" y="44"/>
                    <a:pt x="35" y="36"/>
                  </a:cubicBezTo>
                  <a:cubicBezTo>
                    <a:pt x="38" y="32"/>
                    <a:pt x="42" y="29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4"/>
                    <a:pt x="63" y="13"/>
                  </a:cubicBezTo>
                  <a:cubicBezTo>
                    <a:pt x="65" y="12"/>
                    <a:pt x="67" y="11"/>
                    <a:pt x="69" y="10"/>
                  </a:cubicBezTo>
                  <a:cubicBezTo>
                    <a:pt x="73" y="8"/>
                    <a:pt x="76" y="6"/>
                    <a:pt x="80" y="5"/>
                  </a:cubicBezTo>
                  <a:cubicBezTo>
                    <a:pt x="83" y="4"/>
                    <a:pt x="86" y="3"/>
                    <a:pt x="89" y="2"/>
                  </a:cubicBezTo>
                  <a:cubicBezTo>
                    <a:pt x="92" y="2"/>
                    <a:pt x="94" y="1"/>
                    <a:pt x="96" y="1"/>
                  </a:cubicBezTo>
                  <a:cubicBezTo>
                    <a:pt x="101" y="0"/>
                    <a:pt x="103" y="0"/>
                    <a:pt x="103" y="0"/>
                  </a:cubicBezTo>
                  <a:cubicBezTo>
                    <a:pt x="103" y="0"/>
                    <a:pt x="101" y="1"/>
                    <a:pt x="97" y="2"/>
                  </a:cubicBezTo>
                  <a:cubicBezTo>
                    <a:pt x="95" y="3"/>
                    <a:pt x="93" y="4"/>
                    <a:pt x="90" y="5"/>
                  </a:cubicBezTo>
                  <a:cubicBezTo>
                    <a:pt x="88" y="7"/>
                    <a:pt x="85" y="8"/>
                    <a:pt x="82" y="10"/>
                  </a:cubicBezTo>
                  <a:cubicBezTo>
                    <a:pt x="79" y="12"/>
                    <a:pt x="76" y="14"/>
                    <a:pt x="73" y="17"/>
                  </a:cubicBezTo>
                  <a:cubicBezTo>
                    <a:pt x="72" y="18"/>
                    <a:pt x="71" y="20"/>
                    <a:pt x="69" y="21"/>
                  </a:cubicBezTo>
                  <a:cubicBezTo>
                    <a:pt x="68" y="22"/>
                    <a:pt x="66" y="24"/>
                    <a:pt x="65" y="25"/>
                  </a:cubicBezTo>
                  <a:cubicBezTo>
                    <a:pt x="62" y="28"/>
                    <a:pt x="60" y="32"/>
                    <a:pt x="57" y="35"/>
                  </a:cubicBezTo>
                  <a:cubicBezTo>
                    <a:pt x="55" y="39"/>
                    <a:pt x="53" y="43"/>
                    <a:pt x="51" y="47"/>
                  </a:cubicBezTo>
                  <a:cubicBezTo>
                    <a:pt x="43" y="62"/>
                    <a:pt x="39" y="79"/>
                    <a:pt x="38" y="92"/>
                  </a:cubicBezTo>
                  <a:cubicBezTo>
                    <a:pt x="37" y="99"/>
                    <a:pt x="37" y="104"/>
                    <a:pt x="37" y="108"/>
                  </a:cubicBezTo>
                  <a:cubicBezTo>
                    <a:pt x="37" y="109"/>
                    <a:pt x="37" y="111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3"/>
                    <a:pt x="37" y="113"/>
                    <a:pt x="37" y="113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49" name="Freeform 192"/>
            <p:cNvSpPr>
              <a:spLocks/>
            </p:cNvSpPr>
            <p:nvPr/>
          </p:nvSpPr>
          <p:spPr bwMode="auto">
            <a:xfrm>
              <a:off x="10364788" y="6223001"/>
              <a:ext cx="433388" cy="498475"/>
            </a:xfrm>
            <a:custGeom>
              <a:avLst/>
              <a:gdLst>
                <a:gd name="T0" fmla="*/ 2147483646 w 104"/>
                <a:gd name="T1" fmla="*/ 2147483646 h 113"/>
                <a:gd name="T2" fmla="*/ 2147483646 w 104"/>
                <a:gd name="T3" fmla="*/ 2147483646 h 113"/>
                <a:gd name="T4" fmla="*/ 2147483646 w 104"/>
                <a:gd name="T5" fmla="*/ 2147483646 h 113"/>
                <a:gd name="T6" fmla="*/ 2147483646 w 104"/>
                <a:gd name="T7" fmla="*/ 2147483646 h 113"/>
                <a:gd name="T8" fmla="*/ 2147483646 w 104"/>
                <a:gd name="T9" fmla="*/ 2147483646 h 113"/>
                <a:gd name="T10" fmla="*/ 2147483646 w 104"/>
                <a:gd name="T11" fmla="*/ 2147483646 h 113"/>
                <a:gd name="T12" fmla="*/ 2147483646 w 104"/>
                <a:gd name="T13" fmla="*/ 2147483646 h 113"/>
                <a:gd name="T14" fmla="*/ 2147483646 w 104"/>
                <a:gd name="T15" fmla="*/ 2147483646 h 113"/>
                <a:gd name="T16" fmla="*/ 2147483646 w 104"/>
                <a:gd name="T17" fmla="*/ 2147483646 h 113"/>
                <a:gd name="T18" fmla="*/ 2147483646 w 104"/>
                <a:gd name="T19" fmla="*/ 2147483646 h 113"/>
                <a:gd name="T20" fmla="*/ 2147483646 w 104"/>
                <a:gd name="T21" fmla="*/ 2147483646 h 113"/>
                <a:gd name="T22" fmla="*/ 2147483646 w 104"/>
                <a:gd name="T23" fmla="*/ 2147483646 h 113"/>
                <a:gd name="T24" fmla="*/ 2147483646 w 104"/>
                <a:gd name="T25" fmla="*/ 2147483646 h 113"/>
                <a:gd name="T26" fmla="*/ 0 w 104"/>
                <a:gd name="T27" fmla="*/ 0 h 113"/>
                <a:gd name="T28" fmla="*/ 2147483646 w 104"/>
                <a:gd name="T29" fmla="*/ 2147483646 h 113"/>
                <a:gd name="T30" fmla="*/ 2147483646 w 104"/>
                <a:gd name="T31" fmla="*/ 2147483646 h 113"/>
                <a:gd name="T32" fmla="*/ 2147483646 w 104"/>
                <a:gd name="T33" fmla="*/ 2147483646 h 113"/>
                <a:gd name="T34" fmla="*/ 2147483646 w 104"/>
                <a:gd name="T35" fmla="*/ 2147483646 h 113"/>
                <a:gd name="T36" fmla="*/ 2147483646 w 104"/>
                <a:gd name="T37" fmla="*/ 2147483646 h 113"/>
                <a:gd name="T38" fmla="*/ 2147483646 w 104"/>
                <a:gd name="T39" fmla="*/ 2147483646 h 113"/>
                <a:gd name="T40" fmla="*/ 2147483646 w 104"/>
                <a:gd name="T41" fmla="*/ 2147483646 h 113"/>
                <a:gd name="T42" fmla="*/ 2147483646 w 104"/>
                <a:gd name="T43" fmla="*/ 2147483646 h 113"/>
                <a:gd name="T44" fmla="*/ 2147483646 w 104"/>
                <a:gd name="T45" fmla="*/ 2147483646 h 113"/>
                <a:gd name="T46" fmla="*/ 2147483646 w 104"/>
                <a:gd name="T47" fmla="*/ 2147483646 h 113"/>
                <a:gd name="T48" fmla="*/ 2147483646 w 104"/>
                <a:gd name="T49" fmla="*/ 2147483646 h 113"/>
                <a:gd name="T50" fmla="*/ 2147483646 w 104"/>
                <a:gd name="T51" fmla="*/ 2147483646 h 113"/>
                <a:gd name="T52" fmla="*/ 2147483646 w 104"/>
                <a:gd name="T53" fmla="*/ 2147483646 h 113"/>
                <a:gd name="T54" fmla="*/ 2147483646 w 104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4"/>
                <a:gd name="T85" fmla="*/ 0 h 113"/>
                <a:gd name="T86" fmla="*/ 104 w 104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4" h="113">
                  <a:moveTo>
                    <a:pt x="66" y="113"/>
                  </a:moveTo>
                  <a:cubicBezTo>
                    <a:pt x="66" y="112"/>
                    <a:pt x="66" y="112"/>
                    <a:pt x="66" y="112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6" y="111"/>
                    <a:pt x="66" y="109"/>
                    <a:pt x="66" y="108"/>
                  </a:cubicBezTo>
                  <a:cubicBezTo>
                    <a:pt x="66" y="104"/>
                    <a:pt x="66" y="99"/>
                    <a:pt x="65" y="92"/>
                  </a:cubicBezTo>
                  <a:cubicBezTo>
                    <a:pt x="64" y="79"/>
                    <a:pt x="60" y="62"/>
                    <a:pt x="53" y="47"/>
                  </a:cubicBezTo>
                  <a:cubicBezTo>
                    <a:pt x="51" y="43"/>
                    <a:pt x="49" y="39"/>
                    <a:pt x="46" y="35"/>
                  </a:cubicBezTo>
                  <a:cubicBezTo>
                    <a:pt x="44" y="32"/>
                    <a:pt x="41" y="28"/>
                    <a:pt x="38" y="25"/>
                  </a:cubicBezTo>
                  <a:cubicBezTo>
                    <a:pt x="37" y="24"/>
                    <a:pt x="36" y="22"/>
                    <a:pt x="34" y="21"/>
                  </a:cubicBezTo>
                  <a:cubicBezTo>
                    <a:pt x="33" y="20"/>
                    <a:pt x="31" y="18"/>
                    <a:pt x="30" y="17"/>
                  </a:cubicBezTo>
                  <a:cubicBezTo>
                    <a:pt x="27" y="14"/>
                    <a:pt x="24" y="12"/>
                    <a:pt x="21" y="10"/>
                  </a:cubicBezTo>
                  <a:cubicBezTo>
                    <a:pt x="18" y="8"/>
                    <a:pt x="15" y="7"/>
                    <a:pt x="13" y="5"/>
                  </a:cubicBezTo>
                  <a:cubicBezTo>
                    <a:pt x="10" y="4"/>
                    <a:pt x="8" y="3"/>
                    <a:pt x="6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3" y="0"/>
                    <a:pt x="7" y="1"/>
                  </a:cubicBezTo>
                  <a:cubicBezTo>
                    <a:pt x="9" y="1"/>
                    <a:pt x="11" y="2"/>
                    <a:pt x="14" y="2"/>
                  </a:cubicBezTo>
                  <a:cubicBezTo>
                    <a:pt x="17" y="3"/>
                    <a:pt x="20" y="4"/>
                    <a:pt x="24" y="5"/>
                  </a:cubicBezTo>
                  <a:cubicBezTo>
                    <a:pt x="27" y="6"/>
                    <a:pt x="31" y="8"/>
                    <a:pt x="35" y="10"/>
                  </a:cubicBezTo>
                  <a:cubicBezTo>
                    <a:pt x="37" y="11"/>
                    <a:pt x="38" y="12"/>
                    <a:pt x="40" y="13"/>
                  </a:cubicBezTo>
                  <a:cubicBezTo>
                    <a:pt x="42" y="14"/>
                    <a:pt x="44" y="15"/>
                    <a:pt x="46" y="16"/>
                  </a:cubicBezTo>
                  <a:cubicBezTo>
                    <a:pt x="50" y="19"/>
                    <a:pt x="54" y="22"/>
                    <a:pt x="58" y="25"/>
                  </a:cubicBezTo>
                  <a:cubicBezTo>
                    <a:pt x="61" y="29"/>
                    <a:pt x="65" y="32"/>
                    <a:pt x="68" y="36"/>
                  </a:cubicBezTo>
                  <a:cubicBezTo>
                    <a:pt x="75" y="44"/>
                    <a:pt x="81" y="52"/>
                    <a:pt x="85" y="61"/>
                  </a:cubicBezTo>
                  <a:cubicBezTo>
                    <a:pt x="90" y="69"/>
                    <a:pt x="94" y="77"/>
                    <a:pt x="96" y="85"/>
                  </a:cubicBezTo>
                  <a:cubicBezTo>
                    <a:pt x="99" y="92"/>
                    <a:pt x="101" y="98"/>
                    <a:pt x="102" y="102"/>
                  </a:cubicBezTo>
                  <a:cubicBezTo>
                    <a:pt x="103" y="105"/>
                    <a:pt x="103" y="106"/>
                    <a:pt x="103" y="108"/>
                  </a:cubicBezTo>
                  <a:cubicBezTo>
                    <a:pt x="104" y="109"/>
                    <a:pt x="104" y="110"/>
                    <a:pt x="104" y="110"/>
                  </a:cubicBezTo>
                  <a:lnTo>
                    <a:pt x="66" y="113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50" name="Freeform 193"/>
            <p:cNvSpPr>
              <a:spLocks/>
            </p:cNvSpPr>
            <p:nvPr/>
          </p:nvSpPr>
          <p:spPr bwMode="auto">
            <a:xfrm>
              <a:off x="10618788" y="6438901"/>
              <a:ext cx="441325" cy="282575"/>
            </a:xfrm>
            <a:custGeom>
              <a:avLst/>
              <a:gdLst>
                <a:gd name="T0" fmla="*/ 0 w 106"/>
                <a:gd name="T1" fmla="*/ 2147483646 h 64"/>
                <a:gd name="T2" fmla="*/ 0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0 h 64"/>
                <a:gd name="T32" fmla="*/ 2147483646 w 106"/>
                <a:gd name="T33" fmla="*/ 0 h 64"/>
                <a:gd name="T34" fmla="*/ 2147483646 w 106"/>
                <a:gd name="T35" fmla="*/ 0 h 64"/>
                <a:gd name="T36" fmla="*/ 2147483646 w 106"/>
                <a:gd name="T37" fmla="*/ 0 h 64"/>
                <a:gd name="T38" fmla="*/ 2147483646 w 106"/>
                <a:gd name="T39" fmla="*/ 2147483646 h 64"/>
                <a:gd name="T40" fmla="*/ 2147483646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2147483646 h 64"/>
                <a:gd name="T46" fmla="*/ 2147483646 w 106"/>
                <a:gd name="T47" fmla="*/ 2147483646 h 64"/>
                <a:gd name="T48" fmla="*/ 2147483646 w 106"/>
                <a:gd name="T49" fmla="*/ 2147483646 h 64"/>
                <a:gd name="T50" fmla="*/ 2147483646 w 106"/>
                <a:gd name="T51" fmla="*/ 2147483646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0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0" y="58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1" y="56"/>
                  </a:cubicBezTo>
                  <a:cubicBezTo>
                    <a:pt x="1" y="55"/>
                    <a:pt x="1" y="54"/>
                    <a:pt x="2" y="54"/>
                  </a:cubicBezTo>
                  <a:cubicBezTo>
                    <a:pt x="2" y="53"/>
                    <a:pt x="2" y="52"/>
                    <a:pt x="3" y="51"/>
                  </a:cubicBezTo>
                  <a:cubicBezTo>
                    <a:pt x="3" y="49"/>
                    <a:pt x="5" y="47"/>
                    <a:pt x="6" y="45"/>
                  </a:cubicBezTo>
                  <a:cubicBezTo>
                    <a:pt x="7" y="42"/>
                    <a:pt x="9" y="40"/>
                    <a:pt x="11" y="37"/>
                  </a:cubicBezTo>
                  <a:cubicBezTo>
                    <a:pt x="12" y="34"/>
                    <a:pt x="15" y="31"/>
                    <a:pt x="17" y="29"/>
                  </a:cubicBezTo>
                  <a:cubicBezTo>
                    <a:pt x="20" y="26"/>
                    <a:pt x="22" y="23"/>
                    <a:pt x="25" y="20"/>
                  </a:cubicBezTo>
                  <a:cubicBezTo>
                    <a:pt x="27" y="19"/>
                    <a:pt x="28" y="18"/>
                    <a:pt x="30" y="17"/>
                  </a:cubicBezTo>
                  <a:cubicBezTo>
                    <a:pt x="32" y="15"/>
                    <a:pt x="33" y="14"/>
                    <a:pt x="35" y="13"/>
                  </a:cubicBezTo>
                  <a:cubicBezTo>
                    <a:pt x="37" y="12"/>
                    <a:pt x="39" y="11"/>
                    <a:pt x="40" y="10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50" y="6"/>
                    <a:pt x="53" y="4"/>
                    <a:pt x="57" y="3"/>
                  </a:cubicBezTo>
                  <a:cubicBezTo>
                    <a:pt x="61" y="2"/>
                    <a:pt x="65" y="1"/>
                    <a:pt x="68" y="1"/>
                  </a:cubicBezTo>
                  <a:cubicBezTo>
                    <a:pt x="72" y="0"/>
                    <a:pt x="75" y="0"/>
                    <a:pt x="78" y="0"/>
                  </a:cubicBezTo>
                  <a:cubicBezTo>
                    <a:pt x="82" y="0"/>
                    <a:pt x="85" y="0"/>
                    <a:pt x="87" y="0"/>
                  </a:cubicBezTo>
                  <a:cubicBezTo>
                    <a:pt x="89" y="0"/>
                    <a:pt x="90" y="0"/>
                    <a:pt x="91" y="0"/>
                  </a:cubicBezTo>
                  <a:cubicBezTo>
                    <a:pt x="93" y="0"/>
                    <a:pt x="94" y="0"/>
                    <a:pt x="95" y="0"/>
                  </a:cubicBezTo>
                  <a:cubicBezTo>
                    <a:pt x="97" y="0"/>
                    <a:pt x="99" y="1"/>
                    <a:pt x="101" y="1"/>
                  </a:cubicBezTo>
                  <a:cubicBezTo>
                    <a:pt x="104" y="1"/>
                    <a:pt x="106" y="1"/>
                    <a:pt x="106" y="1"/>
                  </a:cubicBezTo>
                  <a:cubicBezTo>
                    <a:pt x="106" y="1"/>
                    <a:pt x="104" y="2"/>
                    <a:pt x="101" y="2"/>
                  </a:cubicBezTo>
                  <a:cubicBezTo>
                    <a:pt x="99" y="3"/>
                    <a:pt x="97" y="3"/>
                    <a:pt x="95" y="4"/>
                  </a:cubicBezTo>
                  <a:cubicBezTo>
                    <a:pt x="94" y="4"/>
                    <a:pt x="93" y="4"/>
                    <a:pt x="92" y="4"/>
                  </a:cubicBezTo>
                  <a:cubicBezTo>
                    <a:pt x="91" y="5"/>
                    <a:pt x="90" y="5"/>
                    <a:pt x="88" y="6"/>
                  </a:cubicBezTo>
                  <a:cubicBezTo>
                    <a:pt x="86" y="6"/>
                    <a:pt x="83" y="7"/>
                    <a:pt x="80" y="8"/>
                  </a:cubicBezTo>
                  <a:cubicBezTo>
                    <a:pt x="78" y="10"/>
                    <a:pt x="75" y="11"/>
                    <a:pt x="72" y="12"/>
                  </a:cubicBezTo>
                  <a:cubicBezTo>
                    <a:pt x="69" y="14"/>
                    <a:pt x="66" y="16"/>
                    <a:pt x="64" y="17"/>
                  </a:cubicBezTo>
                  <a:cubicBezTo>
                    <a:pt x="61" y="19"/>
                    <a:pt x="58" y="21"/>
                    <a:pt x="56" y="2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2" y="28"/>
                    <a:pt x="51" y="29"/>
                    <a:pt x="50" y="30"/>
                  </a:cubicBezTo>
                  <a:cubicBezTo>
                    <a:pt x="49" y="31"/>
                    <a:pt x="48" y="33"/>
                    <a:pt x="47" y="34"/>
                  </a:cubicBezTo>
                  <a:cubicBezTo>
                    <a:pt x="46" y="35"/>
                    <a:pt x="46" y="36"/>
                    <a:pt x="45" y="37"/>
                  </a:cubicBezTo>
                  <a:cubicBezTo>
                    <a:pt x="43" y="40"/>
                    <a:pt x="42" y="42"/>
                    <a:pt x="41" y="45"/>
                  </a:cubicBezTo>
                  <a:cubicBezTo>
                    <a:pt x="41" y="47"/>
                    <a:pt x="40" y="49"/>
                    <a:pt x="39" y="51"/>
                  </a:cubicBezTo>
                  <a:cubicBezTo>
                    <a:pt x="39" y="53"/>
                    <a:pt x="38" y="55"/>
                    <a:pt x="38" y="57"/>
                  </a:cubicBezTo>
                  <a:cubicBezTo>
                    <a:pt x="38" y="59"/>
                    <a:pt x="38" y="60"/>
                    <a:pt x="37" y="61"/>
                  </a:cubicBezTo>
                  <a:cubicBezTo>
                    <a:pt x="37" y="62"/>
                    <a:pt x="37" y="62"/>
                    <a:pt x="37" y="63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36" y="64"/>
                    <a:pt x="36" y="64"/>
                    <a:pt x="36" y="6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51" name="Freeform 194"/>
            <p:cNvSpPr>
              <a:spLocks/>
            </p:cNvSpPr>
            <p:nvPr/>
          </p:nvSpPr>
          <p:spPr bwMode="auto">
            <a:xfrm>
              <a:off x="10321926" y="6438901"/>
              <a:ext cx="442913" cy="282575"/>
            </a:xfrm>
            <a:custGeom>
              <a:avLst/>
              <a:gdLst>
                <a:gd name="T0" fmla="*/ 2147483646 w 106"/>
                <a:gd name="T1" fmla="*/ 2147483646 h 64"/>
                <a:gd name="T2" fmla="*/ 2147483646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2147483646 h 64"/>
                <a:gd name="T32" fmla="*/ 2147483646 w 106"/>
                <a:gd name="T33" fmla="*/ 2147483646 h 64"/>
                <a:gd name="T34" fmla="*/ 2147483646 w 106"/>
                <a:gd name="T35" fmla="*/ 2147483646 h 64"/>
                <a:gd name="T36" fmla="*/ 2147483646 w 106"/>
                <a:gd name="T37" fmla="*/ 2147483646 h 64"/>
                <a:gd name="T38" fmla="*/ 2147483646 w 106"/>
                <a:gd name="T39" fmla="*/ 2147483646 h 64"/>
                <a:gd name="T40" fmla="*/ 0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0 h 64"/>
                <a:gd name="T46" fmla="*/ 2147483646 w 106"/>
                <a:gd name="T47" fmla="*/ 0 h 64"/>
                <a:gd name="T48" fmla="*/ 2147483646 w 106"/>
                <a:gd name="T49" fmla="*/ 0 h 64"/>
                <a:gd name="T50" fmla="*/ 2147483646 w 106"/>
                <a:gd name="T51" fmla="*/ 0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2147483646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67" y="64"/>
                  </a:moveTo>
                  <a:cubicBezTo>
                    <a:pt x="67" y="64"/>
                    <a:pt x="67" y="64"/>
                    <a:pt x="67" y="6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2"/>
                    <a:pt x="68" y="62"/>
                    <a:pt x="68" y="61"/>
                  </a:cubicBezTo>
                  <a:cubicBezTo>
                    <a:pt x="68" y="60"/>
                    <a:pt x="68" y="59"/>
                    <a:pt x="68" y="57"/>
                  </a:cubicBezTo>
                  <a:cubicBezTo>
                    <a:pt x="68" y="55"/>
                    <a:pt x="67" y="53"/>
                    <a:pt x="67" y="51"/>
                  </a:cubicBezTo>
                  <a:cubicBezTo>
                    <a:pt x="66" y="49"/>
                    <a:pt x="65" y="47"/>
                    <a:pt x="65" y="45"/>
                  </a:cubicBezTo>
                  <a:cubicBezTo>
                    <a:pt x="64" y="42"/>
                    <a:pt x="63" y="40"/>
                    <a:pt x="61" y="37"/>
                  </a:cubicBezTo>
                  <a:cubicBezTo>
                    <a:pt x="60" y="36"/>
                    <a:pt x="60" y="35"/>
                    <a:pt x="59" y="34"/>
                  </a:cubicBezTo>
                  <a:cubicBezTo>
                    <a:pt x="58" y="33"/>
                    <a:pt x="57" y="31"/>
                    <a:pt x="56" y="30"/>
                  </a:cubicBezTo>
                  <a:cubicBezTo>
                    <a:pt x="55" y="29"/>
                    <a:pt x="54" y="28"/>
                    <a:pt x="53" y="27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1"/>
                    <a:pt x="45" y="19"/>
                    <a:pt x="42" y="17"/>
                  </a:cubicBezTo>
                  <a:cubicBezTo>
                    <a:pt x="40" y="16"/>
                    <a:pt x="37" y="14"/>
                    <a:pt x="34" y="12"/>
                  </a:cubicBezTo>
                  <a:cubicBezTo>
                    <a:pt x="31" y="11"/>
                    <a:pt x="28" y="10"/>
                    <a:pt x="26" y="8"/>
                  </a:cubicBezTo>
                  <a:cubicBezTo>
                    <a:pt x="23" y="7"/>
                    <a:pt x="20" y="6"/>
                    <a:pt x="18" y="6"/>
                  </a:cubicBezTo>
                  <a:cubicBezTo>
                    <a:pt x="16" y="5"/>
                    <a:pt x="15" y="5"/>
                    <a:pt x="14" y="4"/>
                  </a:cubicBezTo>
                  <a:cubicBezTo>
                    <a:pt x="13" y="4"/>
                    <a:pt x="12" y="4"/>
                    <a:pt x="11" y="4"/>
                  </a:cubicBezTo>
                  <a:cubicBezTo>
                    <a:pt x="9" y="3"/>
                    <a:pt x="7" y="3"/>
                    <a:pt x="5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5" y="1"/>
                  </a:cubicBezTo>
                  <a:cubicBezTo>
                    <a:pt x="7" y="1"/>
                    <a:pt x="9" y="0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ubicBezTo>
                    <a:pt x="16" y="0"/>
                    <a:pt x="17" y="0"/>
                    <a:pt x="18" y="0"/>
                  </a:cubicBezTo>
                  <a:cubicBezTo>
                    <a:pt x="21" y="0"/>
                    <a:pt x="24" y="0"/>
                    <a:pt x="28" y="0"/>
                  </a:cubicBezTo>
                  <a:cubicBezTo>
                    <a:pt x="31" y="0"/>
                    <a:pt x="34" y="0"/>
                    <a:pt x="38" y="1"/>
                  </a:cubicBezTo>
                  <a:cubicBezTo>
                    <a:pt x="41" y="1"/>
                    <a:pt x="45" y="2"/>
                    <a:pt x="49" y="3"/>
                  </a:cubicBezTo>
                  <a:cubicBezTo>
                    <a:pt x="53" y="4"/>
                    <a:pt x="56" y="6"/>
                    <a:pt x="60" y="7"/>
                  </a:cubicBezTo>
                  <a:cubicBezTo>
                    <a:pt x="66" y="10"/>
                    <a:pt x="66" y="10"/>
                    <a:pt x="66" y="10"/>
                  </a:cubicBezTo>
                  <a:cubicBezTo>
                    <a:pt x="67" y="11"/>
                    <a:pt x="69" y="12"/>
                    <a:pt x="71" y="13"/>
                  </a:cubicBezTo>
                  <a:cubicBezTo>
                    <a:pt x="73" y="14"/>
                    <a:pt x="74" y="15"/>
                    <a:pt x="76" y="17"/>
                  </a:cubicBezTo>
                  <a:cubicBezTo>
                    <a:pt x="78" y="18"/>
                    <a:pt x="79" y="19"/>
                    <a:pt x="81" y="20"/>
                  </a:cubicBezTo>
                  <a:cubicBezTo>
                    <a:pt x="84" y="23"/>
                    <a:pt x="86" y="26"/>
                    <a:pt x="89" y="29"/>
                  </a:cubicBezTo>
                  <a:cubicBezTo>
                    <a:pt x="91" y="31"/>
                    <a:pt x="94" y="34"/>
                    <a:pt x="95" y="37"/>
                  </a:cubicBezTo>
                  <a:cubicBezTo>
                    <a:pt x="97" y="40"/>
                    <a:pt x="99" y="42"/>
                    <a:pt x="100" y="45"/>
                  </a:cubicBezTo>
                  <a:cubicBezTo>
                    <a:pt x="101" y="47"/>
                    <a:pt x="102" y="49"/>
                    <a:pt x="103" y="51"/>
                  </a:cubicBezTo>
                  <a:cubicBezTo>
                    <a:pt x="104" y="52"/>
                    <a:pt x="104" y="53"/>
                    <a:pt x="104" y="54"/>
                  </a:cubicBezTo>
                  <a:cubicBezTo>
                    <a:pt x="105" y="54"/>
                    <a:pt x="105" y="55"/>
                    <a:pt x="105" y="56"/>
                  </a:cubicBezTo>
                  <a:cubicBezTo>
                    <a:pt x="105" y="57"/>
                    <a:pt x="105" y="57"/>
                    <a:pt x="106" y="57"/>
                  </a:cubicBezTo>
                  <a:cubicBezTo>
                    <a:pt x="105" y="58"/>
                    <a:pt x="105" y="58"/>
                    <a:pt x="105" y="58"/>
                  </a:cubicBezTo>
                  <a:lnTo>
                    <a:pt x="67" y="6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52" name="Freeform 195"/>
            <p:cNvSpPr>
              <a:spLocks/>
            </p:cNvSpPr>
            <p:nvPr/>
          </p:nvSpPr>
          <p:spPr bwMode="auto">
            <a:xfrm>
              <a:off x="10614026" y="6170614"/>
              <a:ext cx="158750" cy="471488"/>
            </a:xfrm>
            <a:custGeom>
              <a:avLst/>
              <a:gdLst>
                <a:gd name="T0" fmla="*/ 0 w 38"/>
                <a:gd name="T1" fmla="*/ 2147483646 h 107"/>
                <a:gd name="T2" fmla="*/ 0 w 38"/>
                <a:gd name="T3" fmla="*/ 2147483646 h 107"/>
                <a:gd name="T4" fmla="*/ 0 w 38"/>
                <a:gd name="T5" fmla="*/ 2147483646 h 107"/>
                <a:gd name="T6" fmla="*/ 2147483646 w 38"/>
                <a:gd name="T7" fmla="*/ 2147483646 h 107"/>
                <a:gd name="T8" fmla="*/ 2147483646 w 38"/>
                <a:gd name="T9" fmla="*/ 2147483646 h 107"/>
                <a:gd name="T10" fmla="*/ 2147483646 w 38"/>
                <a:gd name="T11" fmla="*/ 2147483646 h 107"/>
                <a:gd name="T12" fmla="*/ 2147483646 w 38"/>
                <a:gd name="T13" fmla="*/ 2147483646 h 107"/>
                <a:gd name="T14" fmla="*/ 2147483646 w 38"/>
                <a:gd name="T15" fmla="*/ 2147483646 h 107"/>
                <a:gd name="T16" fmla="*/ 2147483646 w 38"/>
                <a:gd name="T17" fmla="*/ 2147483646 h 107"/>
                <a:gd name="T18" fmla="*/ 2147483646 w 38"/>
                <a:gd name="T19" fmla="*/ 2147483646 h 107"/>
                <a:gd name="T20" fmla="*/ 2147483646 w 38"/>
                <a:gd name="T21" fmla="*/ 0 h 107"/>
                <a:gd name="T22" fmla="*/ 2147483646 w 38"/>
                <a:gd name="T23" fmla="*/ 2147483646 h 107"/>
                <a:gd name="T24" fmla="*/ 2147483646 w 38"/>
                <a:gd name="T25" fmla="*/ 2147483646 h 107"/>
                <a:gd name="T26" fmla="*/ 2147483646 w 38"/>
                <a:gd name="T27" fmla="*/ 2147483646 h 107"/>
                <a:gd name="T28" fmla="*/ 2147483646 w 38"/>
                <a:gd name="T29" fmla="*/ 2147483646 h 107"/>
                <a:gd name="T30" fmla="*/ 2147483646 w 38"/>
                <a:gd name="T31" fmla="*/ 2147483646 h 107"/>
                <a:gd name="T32" fmla="*/ 2147483646 w 38"/>
                <a:gd name="T33" fmla="*/ 2147483646 h 107"/>
                <a:gd name="T34" fmla="*/ 2147483646 w 38"/>
                <a:gd name="T35" fmla="*/ 2147483646 h 107"/>
                <a:gd name="T36" fmla="*/ 2147483646 w 38"/>
                <a:gd name="T37" fmla="*/ 2147483646 h 107"/>
                <a:gd name="T38" fmla="*/ 2147483646 w 38"/>
                <a:gd name="T39" fmla="*/ 2147483646 h 107"/>
                <a:gd name="T40" fmla="*/ 2147483646 w 38"/>
                <a:gd name="T41" fmla="*/ 2147483646 h 107"/>
                <a:gd name="T42" fmla="*/ 0 w 38"/>
                <a:gd name="T43" fmla="*/ 2147483646 h 10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7"/>
                <a:gd name="T68" fmla="*/ 38 w 38"/>
                <a:gd name="T69" fmla="*/ 107 h 10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7">
                  <a:moveTo>
                    <a:pt x="0" y="107"/>
                  </a:moveTo>
                  <a:cubicBezTo>
                    <a:pt x="0" y="107"/>
                    <a:pt x="0" y="107"/>
                    <a:pt x="0" y="106"/>
                  </a:cubicBezTo>
                  <a:cubicBezTo>
                    <a:pt x="0" y="105"/>
                    <a:pt x="0" y="104"/>
                    <a:pt x="0" y="102"/>
                  </a:cubicBezTo>
                  <a:cubicBezTo>
                    <a:pt x="1" y="99"/>
                    <a:pt x="1" y="94"/>
                    <a:pt x="2" y="89"/>
                  </a:cubicBezTo>
                  <a:cubicBezTo>
                    <a:pt x="3" y="78"/>
                    <a:pt x="5" y="64"/>
                    <a:pt x="8" y="50"/>
                  </a:cubicBezTo>
                  <a:cubicBezTo>
                    <a:pt x="10" y="43"/>
                    <a:pt x="12" y="36"/>
                    <a:pt x="14" y="30"/>
                  </a:cubicBezTo>
                  <a:cubicBezTo>
                    <a:pt x="17" y="24"/>
                    <a:pt x="20" y="18"/>
                    <a:pt x="22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1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6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9"/>
                    <a:pt x="26" y="45"/>
                    <a:pt x="27" y="52"/>
                  </a:cubicBezTo>
                  <a:cubicBezTo>
                    <a:pt x="28" y="65"/>
                    <a:pt x="31" y="78"/>
                    <a:pt x="33" y="87"/>
                  </a:cubicBezTo>
                  <a:cubicBezTo>
                    <a:pt x="35" y="92"/>
                    <a:pt x="36" y="96"/>
                    <a:pt x="36" y="99"/>
                  </a:cubicBezTo>
                  <a:cubicBezTo>
                    <a:pt x="37" y="100"/>
                    <a:pt x="37" y="101"/>
                    <a:pt x="37" y="102"/>
                  </a:cubicBezTo>
                  <a:cubicBezTo>
                    <a:pt x="37" y="103"/>
                    <a:pt x="38" y="103"/>
                    <a:pt x="38" y="103"/>
                  </a:cubicBezTo>
                  <a:lnTo>
                    <a:pt x="0" y="107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53" name="Freeform 196"/>
            <p:cNvSpPr>
              <a:spLocks/>
            </p:cNvSpPr>
            <p:nvPr/>
          </p:nvSpPr>
          <p:spPr bwMode="auto">
            <a:xfrm>
              <a:off x="4835525" y="6443664"/>
              <a:ext cx="358775" cy="419100"/>
            </a:xfrm>
            <a:custGeom>
              <a:avLst/>
              <a:gdLst>
                <a:gd name="T0" fmla="*/ 0 w 86"/>
                <a:gd name="T1" fmla="*/ 2147483646 h 95"/>
                <a:gd name="T2" fmla="*/ 0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2147483646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0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0" y="92"/>
                  </a:moveTo>
                  <a:cubicBezTo>
                    <a:pt x="0" y="92"/>
                    <a:pt x="0" y="92"/>
                    <a:pt x="0" y="90"/>
                  </a:cubicBezTo>
                  <a:cubicBezTo>
                    <a:pt x="0" y="89"/>
                    <a:pt x="1" y="88"/>
                    <a:pt x="1" y="86"/>
                  </a:cubicBezTo>
                  <a:cubicBezTo>
                    <a:pt x="2" y="82"/>
                    <a:pt x="4" y="77"/>
                    <a:pt x="6" y="71"/>
                  </a:cubicBezTo>
                  <a:cubicBezTo>
                    <a:pt x="11" y="59"/>
                    <a:pt x="18" y="43"/>
                    <a:pt x="29" y="30"/>
                  </a:cubicBezTo>
                  <a:cubicBezTo>
                    <a:pt x="32" y="27"/>
                    <a:pt x="35" y="24"/>
                    <a:pt x="38" y="21"/>
                  </a:cubicBezTo>
                  <a:cubicBezTo>
                    <a:pt x="41" y="19"/>
                    <a:pt x="45" y="16"/>
                    <a:pt x="48" y="14"/>
                  </a:cubicBezTo>
                  <a:cubicBezTo>
                    <a:pt x="49" y="13"/>
                    <a:pt x="51" y="12"/>
                    <a:pt x="53" y="11"/>
                  </a:cubicBezTo>
                  <a:cubicBezTo>
                    <a:pt x="54" y="10"/>
                    <a:pt x="56" y="9"/>
                    <a:pt x="58" y="8"/>
                  </a:cubicBezTo>
                  <a:cubicBezTo>
                    <a:pt x="61" y="7"/>
                    <a:pt x="64" y="5"/>
                    <a:pt x="67" y="4"/>
                  </a:cubicBezTo>
                  <a:cubicBezTo>
                    <a:pt x="70" y="3"/>
                    <a:pt x="72" y="3"/>
                    <a:pt x="75" y="2"/>
                  </a:cubicBezTo>
                  <a:cubicBezTo>
                    <a:pt x="77" y="2"/>
                    <a:pt x="79" y="1"/>
                    <a:pt x="81" y="1"/>
                  </a:cubicBezTo>
                  <a:cubicBezTo>
                    <a:pt x="84" y="0"/>
                    <a:pt x="86" y="0"/>
                    <a:pt x="86" y="0"/>
                  </a:cubicBezTo>
                  <a:cubicBezTo>
                    <a:pt x="86" y="0"/>
                    <a:pt x="84" y="1"/>
                    <a:pt x="81" y="2"/>
                  </a:cubicBezTo>
                  <a:cubicBezTo>
                    <a:pt x="80" y="3"/>
                    <a:pt x="78" y="4"/>
                    <a:pt x="76" y="5"/>
                  </a:cubicBezTo>
                  <a:cubicBezTo>
                    <a:pt x="74" y="6"/>
                    <a:pt x="71" y="7"/>
                    <a:pt x="69" y="9"/>
                  </a:cubicBezTo>
                  <a:cubicBezTo>
                    <a:pt x="66" y="10"/>
                    <a:pt x="64" y="12"/>
                    <a:pt x="62" y="14"/>
                  </a:cubicBezTo>
                  <a:cubicBezTo>
                    <a:pt x="60" y="15"/>
                    <a:pt x="59" y="17"/>
                    <a:pt x="58" y="18"/>
                  </a:cubicBezTo>
                  <a:cubicBezTo>
                    <a:pt x="57" y="19"/>
                    <a:pt x="56" y="20"/>
                    <a:pt x="54" y="21"/>
                  </a:cubicBezTo>
                  <a:cubicBezTo>
                    <a:pt x="52" y="24"/>
                    <a:pt x="50" y="27"/>
                    <a:pt x="48" y="30"/>
                  </a:cubicBezTo>
                  <a:cubicBezTo>
                    <a:pt x="46" y="33"/>
                    <a:pt x="44" y="36"/>
                    <a:pt x="43" y="39"/>
                  </a:cubicBezTo>
                  <a:cubicBezTo>
                    <a:pt x="36" y="52"/>
                    <a:pt x="33" y="67"/>
                    <a:pt x="32" y="77"/>
                  </a:cubicBezTo>
                  <a:cubicBezTo>
                    <a:pt x="31" y="83"/>
                    <a:pt x="31" y="87"/>
                    <a:pt x="31" y="90"/>
                  </a:cubicBezTo>
                  <a:cubicBezTo>
                    <a:pt x="31" y="92"/>
                    <a:pt x="31" y="93"/>
                    <a:pt x="31" y="94"/>
                  </a:cubicBezTo>
                  <a:cubicBezTo>
                    <a:pt x="31" y="94"/>
                    <a:pt x="31" y="95"/>
                    <a:pt x="31" y="95"/>
                  </a:cubicBezTo>
                  <a:lnTo>
                    <a:pt x="0" y="9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54" name="Freeform 197"/>
            <p:cNvSpPr>
              <a:spLocks/>
            </p:cNvSpPr>
            <p:nvPr/>
          </p:nvSpPr>
          <p:spPr bwMode="auto">
            <a:xfrm>
              <a:off x="4640263" y="6443664"/>
              <a:ext cx="358775" cy="419100"/>
            </a:xfrm>
            <a:custGeom>
              <a:avLst/>
              <a:gdLst>
                <a:gd name="T0" fmla="*/ 2147483646 w 86"/>
                <a:gd name="T1" fmla="*/ 2147483646 h 95"/>
                <a:gd name="T2" fmla="*/ 2147483646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0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2147483646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55" y="95"/>
                  </a:moveTo>
                  <a:cubicBezTo>
                    <a:pt x="55" y="95"/>
                    <a:pt x="55" y="94"/>
                    <a:pt x="55" y="94"/>
                  </a:cubicBezTo>
                  <a:cubicBezTo>
                    <a:pt x="55" y="93"/>
                    <a:pt x="55" y="92"/>
                    <a:pt x="55" y="90"/>
                  </a:cubicBezTo>
                  <a:cubicBezTo>
                    <a:pt x="55" y="87"/>
                    <a:pt x="55" y="83"/>
                    <a:pt x="54" y="77"/>
                  </a:cubicBezTo>
                  <a:cubicBezTo>
                    <a:pt x="53" y="67"/>
                    <a:pt x="50" y="52"/>
                    <a:pt x="43" y="39"/>
                  </a:cubicBezTo>
                  <a:cubicBezTo>
                    <a:pt x="42" y="36"/>
                    <a:pt x="40" y="33"/>
                    <a:pt x="38" y="30"/>
                  </a:cubicBezTo>
                  <a:cubicBezTo>
                    <a:pt x="36" y="27"/>
                    <a:pt x="34" y="24"/>
                    <a:pt x="32" y="21"/>
                  </a:cubicBezTo>
                  <a:cubicBezTo>
                    <a:pt x="30" y="20"/>
                    <a:pt x="29" y="19"/>
                    <a:pt x="28" y="18"/>
                  </a:cubicBezTo>
                  <a:cubicBezTo>
                    <a:pt x="27" y="17"/>
                    <a:pt x="26" y="15"/>
                    <a:pt x="24" y="14"/>
                  </a:cubicBezTo>
                  <a:cubicBezTo>
                    <a:pt x="22" y="12"/>
                    <a:pt x="19" y="10"/>
                    <a:pt x="17" y="9"/>
                  </a:cubicBezTo>
                  <a:cubicBezTo>
                    <a:pt x="15" y="7"/>
                    <a:pt x="12" y="6"/>
                    <a:pt x="10" y="5"/>
                  </a:cubicBezTo>
                  <a:cubicBezTo>
                    <a:pt x="8" y="4"/>
                    <a:pt x="6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1"/>
                    <a:pt x="9" y="2"/>
                    <a:pt x="11" y="2"/>
                  </a:cubicBezTo>
                  <a:cubicBezTo>
                    <a:pt x="14" y="3"/>
                    <a:pt x="16" y="3"/>
                    <a:pt x="19" y="4"/>
                  </a:cubicBezTo>
                  <a:cubicBezTo>
                    <a:pt x="22" y="5"/>
                    <a:pt x="25" y="7"/>
                    <a:pt x="28" y="8"/>
                  </a:cubicBezTo>
                  <a:cubicBezTo>
                    <a:pt x="30" y="9"/>
                    <a:pt x="32" y="10"/>
                    <a:pt x="33" y="11"/>
                  </a:cubicBezTo>
                  <a:cubicBezTo>
                    <a:pt x="35" y="12"/>
                    <a:pt x="36" y="13"/>
                    <a:pt x="38" y="14"/>
                  </a:cubicBezTo>
                  <a:cubicBezTo>
                    <a:pt x="41" y="16"/>
                    <a:pt x="45" y="19"/>
                    <a:pt x="48" y="21"/>
                  </a:cubicBezTo>
                  <a:cubicBezTo>
                    <a:pt x="51" y="24"/>
                    <a:pt x="54" y="27"/>
                    <a:pt x="57" y="30"/>
                  </a:cubicBezTo>
                  <a:cubicBezTo>
                    <a:pt x="68" y="43"/>
                    <a:pt x="75" y="59"/>
                    <a:pt x="80" y="71"/>
                  </a:cubicBezTo>
                  <a:cubicBezTo>
                    <a:pt x="82" y="77"/>
                    <a:pt x="84" y="82"/>
                    <a:pt x="85" y="86"/>
                  </a:cubicBezTo>
                  <a:cubicBezTo>
                    <a:pt x="85" y="88"/>
                    <a:pt x="86" y="89"/>
                    <a:pt x="86" y="90"/>
                  </a:cubicBezTo>
                  <a:cubicBezTo>
                    <a:pt x="86" y="92"/>
                    <a:pt x="86" y="92"/>
                    <a:pt x="86" y="92"/>
                  </a:cubicBezTo>
                  <a:lnTo>
                    <a:pt x="55" y="9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55" name="Freeform 198"/>
            <p:cNvSpPr>
              <a:spLocks/>
            </p:cNvSpPr>
            <p:nvPr/>
          </p:nvSpPr>
          <p:spPr bwMode="auto">
            <a:xfrm>
              <a:off x="4852988" y="6624639"/>
              <a:ext cx="366713" cy="238125"/>
            </a:xfrm>
            <a:custGeom>
              <a:avLst/>
              <a:gdLst>
                <a:gd name="T0" fmla="*/ 0 w 88"/>
                <a:gd name="T1" fmla="*/ 2147483646 h 54"/>
                <a:gd name="T2" fmla="*/ 0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0 h 54"/>
                <a:gd name="T28" fmla="*/ 2147483646 w 88"/>
                <a:gd name="T29" fmla="*/ 0 h 54"/>
                <a:gd name="T30" fmla="*/ 2147483646 w 88"/>
                <a:gd name="T31" fmla="*/ 0 h 54"/>
                <a:gd name="T32" fmla="*/ 2147483646 w 88"/>
                <a:gd name="T33" fmla="*/ 0 h 54"/>
                <a:gd name="T34" fmla="*/ 2147483646 w 88"/>
                <a:gd name="T35" fmla="*/ 2147483646 h 54"/>
                <a:gd name="T36" fmla="*/ 2147483646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2147483646 h 54"/>
                <a:gd name="T42" fmla="*/ 2147483646 w 88"/>
                <a:gd name="T43" fmla="*/ 2147483646 h 54"/>
                <a:gd name="T44" fmla="*/ 2147483646 w 88"/>
                <a:gd name="T45" fmla="*/ 2147483646 h 54"/>
                <a:gd name="T46" fmla="*/ 2147483646 w 88"/>
                <a:gd name="T47" fmla="*/ 2147483646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0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0" y="48"/>
                  </a:moveTo>
                  <a:cubicBezTo>
                    <a:pt x="0" y="48"/>
                    <a:pt x="0" y="48"/>
                    <a:pt x="0" y="47"/>
                  </a:cubicBezTo>
                  <a:cubicBezTo>
                    <a:pt x="0" y="46"/>
                    <a:pt x="1" y="46"/>
                    <a:pt x="1" y="45"/>
                  </a:cubicBezTo>
                  <a:cubicBezTo>
                    <a:pt x="1" y="44"/>
                    <a:pt x="1" y="44"/>
                    <a:pt x="2" y="43"/>
                  </a:cubicBezTo>
                  <a:cubicBezTo>
                    <a:pt x="2" y="41"/>
                    <a:pt x="3" y="40"/>
                    <a:pt x="4" y="37"/>
                  </a:cubicBezTo>
                  <a:cubicBezTo>
                    <a:pt x="5" y="36"/>
                    <a:pt x="7" y="33"/>
                    <a:pt x="8" y="31"/>
                  </a:cubicBezTo>
                  <a:cubicBezTo>
                    <a:pt x="10" y="29"/>
                    <a:pt x="12" y="26"/>
                    <a:pt x="14" y="24"/>
                  </a:cubicBezTo>
                  <a:cubicBezTo>
                    <a:pt x="16" y="22"/>
                    <a:pt x="18" y="19"/>
                    <a:pt x="21" y="17"/>
                  </a:cubicBezTo>
                  <a:cubicBezTo>
                    <a:pt x="22" y="16"/>
                    <a:pt x="23" y="15"/>
                    <a:pt x="25" y="14"/>
                  </a:cubicBezTo>
                  <a:cubicBezTo>
                    <a:pt x="26" y="13"/>
                    <a:pt x="27" y="12"/>
                    <a:pt x="29" y="11"/>
                  </a:cubicBezTo>
                  <a:cubicBezTo>
                    <a:pt x="32" y="9"/>
                    <a:pt x="35" y="8"/>
                    <a:pt x="38" y="6"/>
                  </a:cubicBezTo>
                  <a:cubicBezTo>
                    <a:pt x="41" y="5"/>
                    <a:pt x="44" y="4"/>
                    <a:pt x="47" y="3"/>
                  </a:cubicBezTo>
                  <a:cubicBezTo>
                    <a:pt x="50" y="2"/>
                    <a:pt x="53" y="1"/>
                    <a:pt x="56" y="1"/>
                  </a:cubicBezTo>
                  <a:cubicBezTo>
                    <a:pt x="59" y="1"/>
                    <a:pt x="62" y="0"/>
                    <a:pt x="65" y="0"/>
                  </a:cubicBezTo>
                  <a:cubicBezTo>
                    <a:pt x="68" y="0"/>
                    <a:pt x="70" y="0"/>
                    <a:pt x="73" y="0"/>
                  </a:cubicBezTo>
                  <a:cubicBezTo>
                    <a:pt x="74" y="0"/>
                    <a:pt x="75" y="0"/>
                    <a:pt x="76" y="0"/>
                  </a:cubicBezTo>
                  <a:cubicBezTo>
                    <a:pt x="77" y="0"/>
                    <a:pt x="78" y="0"/>
                    <a:pt x="79" y="0"/>
                  </a:cubicBezTo>
                  <a:cubicBezTo>
                    <a:pt x="81" y="1"/>
                    <a:pt x="82" y="1"/>
                    <a:pt x="84" y="1"/>
                  </a:cubicBezTo>
                  <a:cubicBezTo>
                    <a:pt x="86" y="1"/>
                    <a:pt x="88" y="1"/>
                    <a:pt x="88" y="1"/>
                  </a:cubicBezTo>
                  <a:cubicBezTo>
                    <a:pt x="88" y="1"/>
                    <a:pt x="86" y="2"/>
                    <a:pt x="84" y="2"/>
                  </a:cubicBezTo>
                  <a:cubicBezTo>
                    <a:pt x="82" y="3"/>
                    <a:pt x="81" y="3"/>
                    <a:pt x="79" y="3"/>
                  </a:cubicBezTo>
                  <a:cubicBezTo>
                    <a:pt x="78" y="3"/>
                    <a:pt x="77" y="4"/>
                    <a:pt x="76" y="4"/>
                  </a:cubicBezTo>
                  <a:cubicBezTo>
                    <a:pt x="75" y="4"/>
                    <a:pt x="74" y="5"/>
                    <a:pt x="73" y="5"/>
                  </a:cubicBezTo>
                  <a:cubicBezTo>
                    <a:pt x="71" y="6"/>
                    <a:pt x="69" y="6"/>
                    <a:pt x="67" y="7"/>
                  </a:cubicBezTo>
                  <a:cubicBezTo>
                    <a:pt x="64" y="8"/>
                    <a:pt x="62" y="9"/>
                    <a:pt x="60" y="10"/>
                  </a:cubicBezTo>
                  <a:cubicBezTo>
                    <a:pt x="57" y="12"/>
                    <a:pt x="55" y="13"/>
                    <a:pt x="53" y="15"/>
                  </a:cubicBezTo>
                  <a:cubicBezTo>
                    <a:pt x="50" y="16"/>
                    <a:pt x="48" y="18"/>
                    <a:pt x="46" y="20"/>
                  </a:cubicBezTo>
                  <a:cubicBezTo>
                    <a:pt x="45" y="22"/>
                    <a:pt x="43" y="23"/>
                    <a:pt x="41" y="25"/>
                  </a:cubicBezTo>
                  <a:cubicBezTo>
                    <a:pt x="40" y="26"/>
                    <a:pt x="40" y="27"/>
                    <a:pt x="39" y="28"/>
                  </a:cubicBezTo>
                  <a:cubicBezTo>
                    <a:pt x="38" y="29"/>
                    <a:pt x="38" y="31"/>
                    <a:pt x="37" y="32"/>
                  </a:cubicBezTo>
                  <a:cubicBezTo>
                    <a:pt x="36" y="33"/>
                    <a:pt x="35" y="36"/>
                    <a:pt x="34" y="37"/>
                  </a:cubicBezTo>
                  <a:cubicBezTo>
                    <a:pt x="33" y="40"/>
                    <a:pt x="33" y="41"/>
                    <a:pt x="32" y="43"/>
                  </a:cubicBezTo>
                  <a:cubicBezTo>
                    <a:pt x="32" y="45"/>
                    <a:pt x="31" y="46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1" y="54"/>
                    <a:pt x="31" y="54"/>
                    <a:pt x="31" y="54"/>
                  </a:cubicBezTo>
                  <a:lnTo>
                    <a:pt x="0" y="4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56" name="Freeform 199"/>
            <p:cNvSpPr>
              <a:spLocks/>
            </p:cNvSpPr>
            <p:nvPr/>
          </p:nvSpPr>
          <p:spPr bwMode="auto">
            <a:xfrm>
              <a:off x="4602163" y="6624639"/>
              <a:ext cx="366713" cy="238125"/>
            </a:xfrm>
            <a:custGeom>
              <a:avLst/>
              <a:gdLst>
                <a:gd name="T0" fmla="*/ 2147483646 w 88"/>
                <a:gd name="T1" fmla="*/ 2147483646 h 54"/>
                <a:gd name="T2" fmla="*/ 2147483646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2147483646 h 54"/>
                <a:gd name="T28" fmla="*/ 2147483646 w 88"/>
                <a:gd name="T29" fmla="*/ 2147483646 h 54"/>
                <a:gd name="T30" fmla="*/ 2147483646 w 88"/>
                <a:gd name="T31" fmla="*/ 2147483646 h 54"/>
                <a:gd name="T32" fmla="*/ 2147483646 w 88"/>
                <a:gd name="T33" fmla="*/ 2147483646 h 54"/>
                <a:gd name="T34" fmla="*/ 2147483646 w 88"/>
                <a:gd name="T35" fmla="*/ 2147483646 h 54"/>
                <a:gd name="T36" fmla="*/ 0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0 h 54"/>
                <a:gd name="T42" fmla="*/ 2147483646 w 88"/>
                <a:gd name="T43" fmla="*/ 0 h 54"/>
                <a:gd name="T44" fmla="*/ 2147483646 w 88"/>
                <a:gd name="T45" fmla="*/ 0 h 54"/>
                <a:gd name="T46" fmla="*/ 2147483646 w 88"/>
                <a:gd name="T47" fmla="*/ 0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2147483646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57" y="54"/>
                  </a:move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2"/>
                    <a:pt x="57" y="52"/>
                    <a:pt x="57" y="51"/>
                  </a:cubicBezTo>
                  <a:cubicBezTo>
                    <a:pt x="57" y="50"/>
                    <a:pt x="57" y="49"/>
                    <a:pt x="57" y="48"/>
                  </a:cubicBezTo>
                  <a:cubicBezTo>
                    <a:pt x="57" y="46"/>
                    <a:pt x="56" y="45"/>
                    <a:pt x="56" y="43"/>
                  </a:cubicBezTo>
                  <a:cubicBezTo>
                    <a:pt x="56" y="41"/>
                    <a:pt x="55" y="40"/>
                    <a:pt x="54" y="37"/>
                  </a:cubicBezTo>
                  <a:cubicBezTo>
                    <a:pt x="53" y="36"/>
                    <a:pt x="52" y="33"/>
                    <a:pt x="51" y="32"/>
                  </a:cubicBezTo>
                  <a:cubicBezTo>
                    <a:pt x="51" y="31"/>
                    <a:pt x="50" y="29"/>
                    <a:pt x="49" y="28"/>
                  </a:cubicBezTo>
                  <a:cubicBezTo>
                    <a:pt x="49" y="27"/>
                    <a:pt x="48" y="26"/>
                    <a:pt x="47" y="25"/>
                  </a:cubicBezTo>
                  <a:cubicBezTo>
                    <a:pt x="46" y="23"/>
                    <a:pt x="44" y="22"/>
                    <a:pt x="42" y="20"/>
                  </a:cubicBezTo>
                  <a:cubicBezTo>
                    <a:pt x="40" y="18"/>
                    <a:pt x="38" y="16"/>
                    <a:pt x="36" y="15"/>
                  </a:cubicBezTo>
                  <a:cubicBezTo>
                    <a:pt x="33" y="13"/>
                    <a:pt x="31" y="12"/>
                    <a:pt x="29" y="10"/>
                  </a:cubicBezTo>
                  <a:cubicBezTo>
                    <a:pt x="26" y="9"/>
                    <a:pt x="24" y="8"/>
                    <a:pt x="22" y="7"/>
                  </a:cubicBezTo>
                  <a:cubicBezTo>
                    <a:pt x="19" y="6"/>
                    <a:pt x="17" y="6"/>
                    <a:pt x="15" y="5"/>
                  </a:cubicBezTo>
                  <a:cubicBezTo>
                    <a:pt x="14" y="5"/>
                    <a:pt x="13" y="4"/>
                    <a:pt x="12" y="4"/>
                  </a:cubicBezTo>
                  <a:cubicBezTo>
                    <a:pt x="11" y="4"/>
                    <a:pt x="10" y="3"/>
                    <a:pt x="9" y="3"/>
                  </a:cubicBezTo>
                  <a:cubicBezTo>
                    <a:pt x="7" y="3"/>
                    <a:pt x="6" y="3"/>
                    <a:pt x="4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4" y="1"/>
                  </a:cubicBezTo>
                  <a:cubicBezTo>
                    <a:pt x="6" y="1"/>
                    <a:pt x="7" y="1"/>
                    <a:pt x="9" y="0"/>
                  </a:cubicBezTo>
                  <a:cubicBezTo>
                    <a:pt x="10" y="0"/>
                    <a:pt x="11" y="0"/>
                    <a:pt x="12" y="0"/>
                  </a:cubicBezTo>
                  <a:cubicBezTo>
                    <a:pt x="13" y="0"/>
                    <a:pt x="14" y="0"/>
                    <a:pt x="16" y="0"/>
                  </a:cubicBezTo>
                  <a:cubicBezTo>
                    <a:pt x="18" y="0"/>
                    <a:pt x="20" y="0"/>
                    <a:pt x="23" y="0"/>
                  </a:cubicBezTo>
                  <a:cubicBezTo>
                    <a:pt x="26" y="0"/>
                    <a:pt x="29" y="1"/>
                    <a:pt x="32" y="1"/>
                  </a:cubicBezTo>
                  <a:cubicBezTo>
                    <a:pt x="35" y="1"/>
                    <a:pt x="38" y="2"/>
                    <a:pt x="41" y="3"/>
                  </a:cubicBezTo>
                  <a:cubicBezTo>
                    <a:pt x="44" y="4"/>
                    <a:pt x="47" y="5"/>
                    <a:pt x="50" y="6"/>
                  </a:cubicBezTo>
                  <a:cubicBezTo>
                    <a:pt x="53" y="8"/>
                    <a:pt x="57" y="9"/>
                    <a:pt x="59" y="11"/>
                  </a:cubicBezTo>
                  <a:cubicBezTo>
                    <a:pt x="61" y="12"/>
                    <a:pt x="62" y="13"/>
                    <a:pt x="64" y="14"/>
                  </a:cubicBezTo>
                  <a:cubicBezTo>
                    <a:pt x="65" y="15"/>
                    <a:pt x="66" y="16"/>
                    <a:pt x="67" y="17"/>
                  </a:cubicBezTo>
                  <a:cubicBezTo>
                    <a:pt x="70" y="19"/>
                    <a:pt x="72" y="22"/>
                    <a:pt x="74" y="24"/>
                  </a:cubicBezTo>
                  <a:cubicBezTo>
                    <a:pt x="76" y="26"/>
                    <a:pt x="78" y="29"/>
                    <a:pt x="80" y="31"/>
                  </a:cubicBezTo>
                  <a:cubicBezTo>
                    <a:pt x="81" y="33"/>
                    <a:pt x="83" y="36"/>
                    <a:pt x="84" y="38"/>
                  </a:cubicBezTo>
                  <a:cubicBezTo>
                    <a:pt x="85" y="40"/>
                    <a:pt x="86" y="41"/>
                    <a:pt x="86" y="43"/>
                  </a:cubicBezTo>
                  <a:cubicBezTo>
                    <a:pt x="87" y="44"/>
                    <a:pt x="87" y="44"/>
                    <a:pt x="87" y="45"/>
                  </a:cubicBezTo>
                  <a:cubicBezTo>
                    <a:pt x="88" y="46"/>
                    <a:pt x="88" y="47"/>
                    <a:pt x="88" y="47"/>
                  </a:cubicBezTo>
                  <a:cubicBezTo>
                    <a:pt x="88" y="48"/>
                    <a:pt x="88" y="48"/>
                    <a:pt x="88" y="48"/>
                  </a:cubicBezTo>
                  <a:lnTo>
                    <a:pt x="57" y="5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57" name="Freeform 200"/>
            <p:cNvSpPr>
              <a:spLocks/>
            </p:cNvSpPr>
            <p:nvPr/>
          </p:nvSpPr>
          <p:spPr bwMode="auto">
            <a:xfrm>
              <a:off x="4848225" y="6399214"/>
              <a:ext cx="130175" cy="398463"/>
            </a:xfrm>
            <a:custGeom>
              <a:avLst/>
              <a:gdLst>
                <a:gd name="T0" fmla="*/ 0 w 31"/>
                <a:gd name="T1" fmla="*/ 2147483646 h 90"/>
                <a:gd name="T2" fmla="*/ 0 w 31"/>
                <a:gd name="T3" fmla="*/ 2147483646 h 90"/>
                <a:gd name="T4" fmla="*/ 2147483646 w 31"/>
                <a:gd name="T5" fmla="*/ 2147483646 h 90"/>
                <a:gd name="T6" fmla="*/ 2147483646 w 31"/>
                <a:gd name="T7" fmla="*/ 2147483646 h 90"/>
                <a:gd name="T8" fmla="*/ 2147483646 w 31"/>
                <a:gd name="T9" fmla="*/ 2147483646 h 90"/>
                <a:gd name="T10" fmla="*/ 2147483646 w 31"/>
                <a:gd name="T11" fmla="*/ 2147483646 h 90"/>
                <a:gd name="T12" fmla="*/ 2147483646 w 31"/>
                <a:gd name="T13" fmla="*/ 2147483646 h 90"/>
                <a:gd name="T14" fmla="*/ 2147483646 w 31"/>
                <a:gd name="T15" fmla="*/ 2147483646 h 90"/>
                <a:gd name="T16" fmla="*/ 2147483646 w 31"/>
                <a:gd name="T17" fmla="*/ 2147483646 h 90"/>
                <a:gd name="T18" fmla="*/ 2147483646 w 31"/>
                <a:gd name="T19" fmla="*/ 2147483646 h 90"/>
                <a:gd name="T20" fmla="*/ 2147483646 w 31"/>
                <a:gd name="T21" fmla="*/ 2147483646 h 90"/>
                <a:gd name="T22" fmla="*/ 2147483646 w 31"/>
                <a:gd name="T23" fmla="*/ 2147483646 h 90"/>
                <a:gd name="T24" fmla="*/ 2147483646 w 31"/>
                <a:gd name="T25" fmla="*/ 0 h 90"/>
                <a:gd name="T26" fmla="*/ 2147483646 w 31"/>
                <a:gd name="T27" fmla="*/ 2147483646 h 90"/>
                <a:gd name="T28" fmla="*/ 2147483646 w 31"/>
                <a:gd name="T29" fmla="*/ 2147483646 h 90"/>
                <a:gd name="T30" fmla="*/ 2147483646 w 31"/>
                <a:gd name="T31" fmla="*/ 2147483646 h 90"/>
                <a:gd name="T32" fmla="*/ 2147483646 w 31"/>
                <a:gd name="T33" fmla="*/ 2147483646 h 90"/>
                <a:gd name="T34" fmla="*/ 2147483646 w 31"/>
                <a:gd name="T35" fmla="*/ 2147483646 h 90"/>
                <a:gd name="T36" fmla="*/ 2147483646 w 31"/>
                <a:gd name="T37" fmla="*/ 2147483646 h 90"/>
                <a:gd name="T38" fmla="*/ 2147483646 w 31"/>
                <a:gd name="T39" fmla="*/ 2147483646 h 90"/>
                <a:gd name="T40" fmla="*/ 2147483646 w 31"/>
                <a:gd name="T41" fmla="*/ 2147483646 h 90"/>
                <a:gd name="T42" fmla="*/ 2147483646 w 31"/>
                <a:gd name="T43" fmla="*/ 2147483646 h 90"/>
                <a:gd name="T44" fmla="*/ 2147483646 w 31"/>
                <a:gd name="T45" fmla="*/ 2147483646 h 90"/>
                <a:gd name="T46" fmla="*/ 0 w 31"/>
                <a:gd name="T47" fmla="*/ 2147483646 h 9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"/>
                <a:gd name="T73" fmla="*/ 0 h 90"/>
                <a:gd name="T74" fmla="*/ 31 w 31"/>
                <a:gd name="T75" fmla="*/ 90 h 9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" h="90">
                  <a:moveTo>
                    <a:pt x="0" y="90"/>
                  </a:moveTo>
                  <a:cubicBezTo>
                    <a:pt x="0" y="90"/>
                    <a:pt x="0" y="88"/>
                    <a:pt x="0" y="86"/>
                  </a:cubicBezTo>
                  <a:cubicBezTo>
                    <a:pt x="0" y="83"/>
                    <a:pt x="0" y="79"/>
                    <a:pt x="1" y="75"/>
                  </a:cubicBezTo>
                  <a:cubicBezTo>
                    <a:pt x="1" y="70"/>
                    <a:pt x="2" y="65"/>
                    <a:pt x="3" y="59"/>
                  </a:cubicBezTo>
                  <a:cubicBezTo>
                    <a:pt x="4" y="54"/>
                    <a:pt x="5" y="48"/>
                    <a:pt x="7" y="42"/>
                  </a:cubicBezTo>
                  <a:cubicBezTo>
                    <a:pt x="7" y="39"/>
                    <a:pt x="8" y="36"/>
                    <a:pt x="9" y="34"/>
                  </a:cubicBezTo>
                  <a:cubicBezTo>
                    <a:pt x="10" y="31"/>
                    <a:pt x="11" y="28"/>
                    <a:pt x="12" y="25"/>
                  </a:cubicBezTo>
                  <a:cubicBezTo>
                    <a:pt x="12" y="24"/>
                    <a:pt x="13" y="23"/>
                    <a:pt x="13" y="21"/>
                  </a:cubicBezTo>
                  <a:cubicBezTo>
                    <a:pt x="14" y="20"/>
                    <a:pt x="14" y="19"/>
                    <a:pt x="15" y="18"/>
                  </a:cubicBezTo>
                  <a:cubicBezTo>
                    <a:pt x="16" y="15"/>
                    <a:pt x="17" y="13"/>
                    <a:pt x="18" y="11"/>
                  </a:cubicBezTo>
                  <a:cubicBezTo>
                    <a:pt x="19" y="9"/>
                    <a:pt x="21" y="8"/>
                    <a:pt x="22" y="6"/>
                  </a:cubicBezTo>
                  <a:cubicBezTo>
                    <a:pt x="23" y="5"/>
                    <a:pt x="24" y="4"/>
                    <a:pt x="25" y="3"/>
                  </a:cubicBezTo>
                  <a:cubicBezTo>
                    <a:pt x="27" y="1"/>
                    <a:pt x="28" y="0"/>
                    <a:pt x="28" y="0"/>
                  </a:cubicBezTo>
                  <a:cubicBezTo>
                    <a:pt x="28" y="0"/>
                    <a:pt x="27" y="2"/>
                    <a:pt x="26" y="4"/>
                  </a:cubicBezTo>
                  <a:cubicBezTo>
                    <a:pt x="26" y="5"/>
                    <a:pt x="25" y="6"/>
                    <a:pt x="24" y="8"/>
                  </a:cubicBezTo>
                  <a:cubicBezTo>
                    <a:pt x="24" y="9"/>
                    <a:pt x="23" y="11"/>
                    <a:pt x="23" y="13"/>
                  </a:cubicBezTo>
                  <a:cubicBezTo>
                    <a:pt x="23" y="15"/>
                    <a:pt x="22" y="17"/>
                    <a:pt x="22" y="20"/>
                  </a:cubicBezTo>
                  <a:cubicBezTo>
                    <a:pt x="22" y="22"/>
                    <a:pt x="22" y="25"/>
                    <a:pt x="22" y="27"/>
                  </a:cubicBezTo>
                  <a:cubicBezTo>
                    <a:pt x="21" y="30"/>
                    <a:pt x="22" y="33"/>
                    <a:pt x="22" y="35"/>
                  </a:cubicBezTo>
                  <a:cubicBezTo>
                    <a:pt x="22" y="38"/>
                    <a:pt x="22" y="41"/>
                    <a:pt x="22" y="43"/>
                  </a:cubicBezTo>
                  <a:cubicBezTo>
                    <a:pt x="23" y="54"/>
                    <a:pt x="26" y="65"/>
                    <a:pt x="28" y="73"/>
                  </a:cubicBezTo>
                  <a:cubicBezTo>
                    <a:pt x="29" y="77"/>
                    <a:pt x="29" y="81"/>
                    <a:pt x="30" y="83"/>
                  </a:cubicBezTo>
                  <a:cubicBezTo>
                    <a:pt x="31" y="85"/>
                    <a:pt x="31" y="86"/>
                    <a:pt x="31" y="86"/>
                  </a:cubicBezTo>
                  <a:lnTo>
                    <a:pt x="0" y="9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58" name="Freeform 209"/>
            <p:cNvSpPr>
              <a:spLocks/>
            </p:cNvSpPr>
            <p:nvPr/>
          </p:nvSpPr>
          <p:spPr bwMode="auto">
            <a:xfrm>
              <a:off x="2784476" y="5164139"/>
              <a:ext cx="742950" cy="1584325"/>
            </a:xfrm>
            <a:custGeom>
              <a:avLst/>
              <a:gdLst>
                <a:gd name="T0" fmla="*/ 2147483646 w 468"/>
                <a:gd name="T1" fmla="*/ 2147483646 h 998"/>
                <a:gd name="T2" fmla="*/ 2147483646 w 468"/>
                <a:gd name="T3" fmla="*/ 2147483646 h 998"/>
                <a:gd name="T4" fmla="*/ 2147483646 w 468"/>
                <a:gd name="T5" fmla="*/ 0 h 998"/>
                <a:gd name="T6" fmla="*/ 2147483646 w 468"/>
                <a:gd name="T7" fmla="*/ 2147483646 h 998"/>
                <a:gd name="T8" fmla="*/ 0 w 468"/>
                <a:gd name="T9" fmla="*/ 2147483646 h 998"/>
                <a:gd name="T10" fmla="*/ 2147483646 w 468"/>
                <a:gd name="T11" fmla="*/ 2147483646 h 998"/>
                <a:gd name="T12" fmla="*/ 2147483646 w 468"/>
                <a:gd name="T13" fmla="*/ 2147483646 h 998"/>
                <a:gd name="T14" fmla="*/ 2147483646 w 468"/>
                <a:gd name="T15" fmla="*/ 2147483646 h 998"/>
                <a:gd name="T16" fmla="*/ 2147483646 w 468"/>
                <a:gd name="T17" fmla="*/ 2147483646 h 998"/>
                <a:gd name="T18" fmla="*/ 2147483646 w 468"/>
                <a:gd name="T19" fmla="*/ 2147483646 h 9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8"/>
                <a:gd name="T31" fmla="*/ 0 h 998"/>
                <a:gd name="T32" fmla="*/ 468 w 468"/>
                <a:gd name="T33" fmla="*/ 998 h 9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8" h="998">
                  <a:moveTo>
                    <a:pt x="468" y="317"/>
                  </a:moveTo>
                  <a:lnTo>
                    <a:pt x="271" y="370"/>
                  </a:lnTo>
                  <a:lnTo>
                    <a:pt x="226" y="0"/>
                  </a:lnTo>
                  <a:lnTo>
                    <a:pt x="192" y="370"/>
                  </a:lnTo>
                  <a:lnTo>
                    <a:pt x="0" y="314"/>
                  </a:lnTo>
                  <a:lnTo>
                    <a:pt x="195" y="459"/>
                  </a:lnTo>
                  <a:lnTo>
                    <a:pt x="181" y="998"/>
                  </a:lnTo>
                  <a:lnTo>
                    <a:pt x="273" y="998"/>
                  </a:lnTo>
                  <a:lnTo>
                    <a:pt x="258" y="459"/>
                  </a:lnTo>
                  <a:lnTo>
                    <a:pt x="468" y="31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59" name="Freeform 219"/>
            <p:cNvSpPr>
              <a:spLocks/>
            </p:cNvSpPr>
            <p:nvPr/>
          </p:nvSpPr>
          <p:spPr bwMode="auto">
            <a:xfrm>
              <a:off x="3197226" y="5957889"/>
              <a:ext cx="20638" cy="781050"/>
            </a:xfrm>
            <a:custGeom>
              <a:avLst/>
              <a:gdLst>
                <a:gd name="T0" fmla="*/ 0 w 5"/>
                <a:gd name="T1" fmla="*/ 0 h 177"/>
                <a:gd name="T2" fmla="*/ 0 w 5"/>
                <a:gd name="T3" fmla="*/ 0 h 177"/>
                <a:gd name="T4" fmla="*/ 2147483646 w 5"/>
                <a:gd name="T5" fmla="*/ 2147483646 h 177"/>
                <a:gd name="T6" fmla="*/ 2147483646 w 5"/>
                <a:gd name="T7" fmla="*/ 2147483646 h 177"/>
                <a:gd name="T8" fmla="*/ 0 w 5"/>
                <a:gd name="T9" fmla="*/ 0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177"/>
                <a:gd name="T17" fmla="*/ 5 w 5"/>
                <a:gd name="T18" fmla="*/ 177 h 1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17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60" name="Freeform 226"/>
            <p:cNvSpPr>
              <a:spLocks/>
            </p:cNvSpPr>
            <p:nvPr/>
          </p:nvSpPr>
          <p:spPr bwMode="auto">
            <a:xfrm>
              <a:off x="8770939" y="6275389"/>
              <a:ext cx="425450" cy="490538"/>
            </a:xfrm>
            <a:custGeom>
              <a:avLst/>
              <a:gdLst>
                <a:gd name="T0" fmla="*/ 0 w 102"/>
                <a:gd name="T1" fmla="*/ 2147483646 h 111"/>
                <a:gd name="T2" fmla="*/ 0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2147483646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0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0" y="108"/>
                  </a:moveTo>
                  <a:cubicBezTo>
                    <a:pt x="0" y="108"/>
                    <a:pt x="0" y="108"/>
                    <a:pt x="0" y="106"/>
                  </a:cubicBezTo>
                  <a:cubicBezTo>
                    <a:pt x="1" y="105"/>
                    <a:pt x="1" y="103"/>
                    <a:pt x="2" y="101"/>
                  </a:cubicBezTo>
                  <a:cubicBezTo>
                    <a:pt x="3" y="97"/>
                    <a:pt x="5" y="90"/>
                    <a:pt x="7" y="83"/>
                  </a:cubicBezTo>
                  <a:cubicBezTo>
                    <a:pt x="10" y="76"/>
                    <a:pt x="14" y="68"/>
                    <a:pt x="18" y="60"/>
                  </a:cubicBezTo>
                  <a:cubicBezTo>
                    <a:pt x="23" y="52"/>
                    <a:pt x="28" y="43"/>
                    <a:pt x="35" y="36"/>
                  </a:cubicBezTo>
                  <a:cubicBezTo>
                    <a:pt x="38" y="32"/>
                    <a:pt x="42" y="28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3"/>
                    <a:pt x="63" y="12"/>
                  </a:cubicBezTo>
                  <a:cubicBezTo>
                    <a:pt x="65" y="11"/>
                    <a:pt x="66" y="10"/>
                    <a:pt x="68" y="9"/>
                  </a:cubicBezTo>
                  <a:cubicBezTo>
                    <a:pt x="72" y="7"/>
                    <a:pt x="76" y="6"/>
                    <a:pt x="79" y="5"/>
                  </a:cubicBezTo>
                  <a:cubicBezTo>
                    <a:pt x="82" y="3"/>
                    <a:pt x="86" y="3"/>
                    <a:pt x="88" y="2"/>
                  </a:cubicBezTo>
                  <a:cubicBezTo>
                    <a:pt x="91" y="1"/>
                    <a:pt x="94" y="1"/>
                    <a:pt x="96" y="1"/>
                  </a:cubicBezTo>
                  <a:cubicBezTo>
                    <a:pt x="100" y="0"/>
                    <a:pt x="102" y="0"/>
                    <a:pt x="102" y="0"/>
                  </a:cubicBezTo>
                  <a:cubicBezTo>
                    <a:pt x="102" y="0"/>
                    <a:pt x="100" y="1"/>
                    <a:pt x="96" y="2"/>
                  </a:cubicBezTo>
                  <a:cubicBezTo>
                    <a:pt x="94" y="3"/>
                    <a:pt x="92" y="4"/>
                    <a:pt x="90" y="5"/>
                  </a:cubicBezTo>
                  <a:cubicBezTo>
                    <a:pt x="87" y="7"/>
                    <a:pt x="84" y="8"/>
                    <a:pt x="82" y="10"/>
                  </a:cubicBezTo>
                  <a:cubicBezTo>
                    <a:pt x="79" y="12"/>
                    <a:pt x="76" y="14"/>
                    <a:pt x="73" y="16"/>
                  </a:cubicBezTo>
                  <a:cubicBezTo>
                    <a:pt x="72" y="18"/>
                    <a:pt x="70" y="19"/>
                    <a:pt x="69" y="20"/>
                  </a:cubicBezTo>
                  <a:cubicBezTo>
                    <a:pt x="67" y="22"/>
                    <a:pt x="66" y="23"/>
                    <a:pt x="65" y="25"/>
                  </a:cubicBezTo>
                  <a:cubicBezTo>
                    <a:pt x="62" y="28"/>
                    <a:pt x="59" y="31"/>
                    <a:pt x="57" y="35"/>
                  </a:cubicBezTo>
                  <a:cubicBezTo>
                    <a:pt x="55" y="38"/>
                    <a:pt x="52" y="42"/>
                    <a:pt x="51" y="46"/>
                  </a:cubicBezTo>
                  <a:cubicBezTo>
                    <a:pt x="43" y="61"/>
                    <a:pt x="39" y="78"/>
                    <a:pt x="38" y="91"/>
                  </a:cubicBezTo>
                  <a:cubicBezTo>
                    <a:pt x="37" y="97"/>
                    <a:pt x="37" y="103"/>
                    <a:pt x="37" y="106"/>
                  </a:cubicBezTo>
                  <a:cubicBezTo>
                    <a:pt x="37" y="108"/>
                    <a:pt x="37" y="109"/>
                    <a:pt x="37" y="110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lnTo>
                    <a:pt x="0" y="10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61" name="Freeform 227"/>
            <p:cNvSpPr>
              <a:spLocks/>
            </p:cNvSpPr>
            <p:nvPr/>
          </p:nvSpPr>
          <p:spPr bwMode="auto">
            <a:xfrm>
              <a:off x="8542339" y="6275389"/>
              <a:ext cx="425450" cy="490538"/>
            </a:xfrm>
            <a:custGeom>
              <a:avLst/>
              <a:gdLst>
                <a:gd name="T0" fmla="*/ 2147483646 w 102"/>
                <a:gd name="T1" fmla="*/ 2147483646 h 111"/>
                <a:gd name="T2" fmla="*/ 2147483646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0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2147483646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64" y="111"/>
                  </a:moveTo>
                  <a:cubicBezTo>
                    <a:pt x="64" y="111"/>
                    <a:pt x="64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09"/>
                    <a:pt x="64" y="108"/>
                    <a:pt x="65" y="106"/>
                  </a:cubicBezTo>
                  <a:cubicBezTo>
                    <a:pt x="64" y="103"/>
                    <a:pt x="64" y="97"/>
                    <a:pt x="64" y="91"/>
                  </a:cubicBezTo>
                  <a:cubicBezTo>
                    <a:pt x="62" y="78"/>
                    <a:pt x="59" y="61"/>
                    <a:pt x="51" y="46"/>
                  </a:cubicBezTo>
                  <a:cubicBezTo>
                    <a:pt x="49" y="42"/>
                    <a:pt x="47" y="38"/>
                    <a:pt x="45" y="35"/>
                  </a:cubicBezTo>
                  <a:cubicBezTo>
                    <a:pt x="42" y="31"/>
                    <a:pt x="40" y="28"/>
                    <a:pt x="37" y="25"/>
                  </a:cubicBezTo>
                  <a:cubicBezTo>
                    <a:pt x="36" y="23"/>
                    <a:pt x="34" y="22"/>
                    <a:pt x="33" y="20"/>
                  </a:cubicBezTo>
                  <a:cubicBezTo>
                    <a:pt x="31" y="19"/>
                    <a:pt x="30" y="18"/>
                    <a:pt x="29" y="16"/>
                  </a:cubicBezTo>
                  <a:cubicBezTo>
                    <a:pt x="26" y="14"/>
                    <a:pt x="23" y="12"/>
                    <a:pt x="20" y="10"/>
                  </a:cubicBezTo>
                  <a:cubicBezTo>
                    <a:pt x="17" y="8"/>
                    <a:pt x="14" y="7"/>
                    <a:pt x="12" y="5"/>
                  </a:cubicBezTo>
                  <a:cubicBezTo>
                    <a:pt x="9" y="4"/>
                    <a:pt x="7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6" y="1"/>
                  </a:cubicBezTo>
                  <a:cubicBezTo>
                    <a:pt x="8" y="1"/>
                    <a:pt x="10" y="1"/>
                    <a:pt x="13" y="2"/>
                  </a:cubicBezTo>
                  <a:cubicBezTo>
                    <a:pt x="16" y="3"/>
                    <a:pt x="19" y="3"/>
                    <a:pt x="23" y="5"/>
                  </a:cubicBezTo>
                  <a:cubicBezTo>
                    <a:pt x="26" y="6"/>
                    <a:pt x="30" y="7"/>
                    <a:pt x="33" y="9"/>
                  </a:cubicBezTo>
                  <a:cubicBezTo>
                    <a:pt x="35" y="10"/>
                    <a:pt x="37" y="11"/>
                    <a:pt x="39" y="12"/>
                  </a:cubicBezTo>
                  <a:cubicBezTo>
                    <a:pt x="41" y="13"/>
                    <a:pt x="43" y="15"/>
                    <a:pt x="45" y="16"/>
                  </a:cubicBezTo>
                  <a:cubicBezTo>
                    <a:pt x="49" y="19"/>
                    <a:pt x="52" y="22"/>
                    <a:pt x="56" y="25"/>
                  </a:cubicBezTo>
                  <a:cubicBezTo>
                    <a:pt x="60" y="28"/>
                    <a:pt x="63" y="32"/>
                    <a:pt x="67" y="36"/>
                  </a:cubicBezTo>
                  <a:cubicBezTo>
                    <a:pt x="73" y="43"/>
                    <a:pt x="79" y="52"/>
                    <a:pt x="83" y="60"/>
                  </a:cubicBezTo>
                  <a:cubicBezTo>
                    <a:pt x="88" y="68"/>
                    <a:pt x="92" y="76"/>
                    <a:pt x="94" y="83"/>
                  </a:cubicBezTo>
                  <a:cubicBezTo>
                    <a:pt x="97" y="90"/>
                    <a:pt x="99" y="97"/>
                    <a:pt x="100" y="101"/>
                  </a:cubicBezTo>
                  <a:cubicBezTo>
                    <a:pt x="100" y="103"/>
                    <a:pt x="101" y="105"/>
                    <a:pt x="101" y="106"/>
                  </a:cubicBezTo>
                  <a:cubicBezTo>
                    <a:pt x="101" y="108"/>
                    <a:pt x="102" y="108"/>
                    <a:pt x="102" y="108"/>
                  </a:cubicBezTo>
                  <a:lnTo>
                    <a:pt x="64" y="11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62" name="Freeform 228"/>
            <p:cNvSpPr>
              <a:spLocks/>
            </p:cNvSpPr>
            <p:nvPr/>
          </p:nvSpPr>
          <p:spPr bwMode="auto">
            <a:xfrm>
              <a:off x="8783639" y="6223001"/>
              <a:ext cx="158750" cy="468313"/>
            </a:xfrm>
            <a:custGeom>
              <a:avLst/>
              <a:gdLst>
                <a:gd name="T0" fmla="*/ 0 w 38"/>
                <a:gd name="T1" fmla="*/ 2147483646 h 106"/>
                <a:gd name="T2" fmla="*/ 0 w 38"/>
                <a:gd name="T3" fmla="*/ 2147483646 h 106"/>
                <a:gd name="T4" fmla="*/ 2147483646 w 38"/>
                <a:gd name="T5" fmla="*/ 2147483646 h 106"/>
                <a:gd name="T6" fmla="*/ 2147483646 w 38"/>
                <a:gd name="T7" fmla="*/ 2147483646 h 106"/>
                <a:gd name="T8" fmla="*/ 2147483646 w 38"/>
                <a:gd name="T9" fmla="*/ 2147483646 h 106"/>
                <a:gd name="T10" fmla="*/ 2147483646 w 38"/>
                <a:gd name="T11" fmla="*/ 2147483646 h 106"/>
                <a:gd name="T12" fmla="*/ 2147483646 w 38"/>
                <a:gd name="T13" fmla="*/ 2147483646 h 106"/>
                <a:gd name="T14" fmla="*/ 2147483646 w 38"/>
                <a:gd name="T15" fmla="*/ 2147483646 h 106"/>
                <a:gd name="T16" fmla="*/ 2147483646 w 38"/>
                <a:gd name="T17" fmla="*/ 2147483646 h 106"/>
                <a:gd name="T18" fmla="*/ 2147483646 w 38"/>
                <a:gd name="T19" fmla="*/ 2147483646 h 106"/>
                <a:gd name="T20" fmla="*/ 2147483646 w 38"/>
                <a:gd name="T21" fmla="*/ 0 h 106"/>
                <a:gd name="T22" fmla="*/ 2147483646 w 38"/>
                <a:gd name="T23" fmla="*/ 2147483646 h 106"/>
                <a:gd name="T24" fmla="*/ 2147483646 w 38"/>
                <a:gd name="T25" fmla="*/ 2147483646 h 106"/>
                <a:gd name="T26" fmla="*/ 2147483646 w 38"/>
                <a:gd name="T27" fmla="*/ 2147483646 h 106"/>
                <a:gd name="T28" fmla="*/ 2147483646 w 38"/>
                <a:gd name="T29" fmla="*/ 2147483646 h 106"/>
                <a:gd name="T30" fmla="*/ 2147483646 w 38"/>
                <a:gd name="T31" fmla="*/ 2147483646 h 106"/>
                <a:gd name="T32" fmla="*/ 2147483646 w 38"/>
                <a:gd name="T33" fmla="*/ 2147483646 h 106"/>
                <a:gd name="T34" fmla="*/ 2147483646 w 38"/>
                <a:gd name="T35" fmla="*/ 2147483646 h 106"/>
                <a:gd name="T36" fmla="*/ 2147483646 w 38"/>
                <a:gd name="T37" fmla="*/ 2147483646 h 106"/>
                <a:gd name="T38" fmla="*/ 2147483646 w 38"/>
                <a:gd name="T39" fmla="*/ 2147483646 h 106"/>
                <a:gd name="T40" fmla="*/ 2147483646 w 38"/>
                <a:gd name="T41" fmla="*/ 2147483646 h 106"/>
                <a:gd name="T42" fmla="*/ 0 w 38"/>
                <a:gd name="T43" fmla="*/ 2147483646 h 10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6"/>
                <a:gd name="T68" fmla="*/ 38 w 38"/>
                <a:gd name="T69" fmla="*/ 106 h 10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6">
                  <a:moveTo>
                    <a:pt x="0" y="106"/>
                  </a:moveTo>
                  <a:cubicBezTo>
                    <a:pt x="0" y="106"/>
                    <a:pt x="0" y="105"/>
                    <a:pt x="0" y="105"/>
                  </a:cubicBezTo>
                  <a:cubicBezTo>
                    <a:pt x="1" y="104"/>
                    <a:pt x="1" y="102"/>
                    <a:pt x="1" y="101"/>
                  </a:cubicBezTo>
                  <a:cubicBezTo>
                    <a:pt x="1" y="98"/>
                    <a:pt x="1" y="93"/>
                    <a:pt x="2" y="88"/>
                  </a:cubicBezTo>
                  <a:cubicBezTo>
                    <a:pt x="3" y="77"/>
                    <a:pt x="5" y="63"/>
                    <a:pt x="9" y="50"/>
                  </a:cubicBezTo>
                  <a:cubicBezTo>
                    <a:pt x="10" y="43"/>
                    <a:pt x="12" y="36"/>
                    <a:pt x="15" y="30"/>
                  </a:cubicBezTo>
                  <a:cubicBezTo>
                    <a:pt x="17" y="23"/>
                    <a:pt x="20" y="18"/>
                    <a:pt x="23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2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5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8"/>
                    <a:pt x="27" y="45"/>
                    <a:pt x="27" y="51"/>
                  </a:cubicBezTo>
                  <a:cubicBezTo>
                    <a:pt x="29" y="64"/>
                    <a:pt x="31" y="77"/>
                    <a:pt x="33" y="86"/>
                  </a:cubicBezTo>
                  <a:cubicBezTo>
                    <a:pt x="35" y="91"/>
                    <a:pt x="36" y="95"/>
                    <a:pt x="36" y="98"/>
                  </a:cubicBezTo>
                  <a:cubicBezTo>
                    <a:pt x="37" y="99"/>
                    <a:pt x="37" y="100"/>
                    <a:pt x="37" y="101"/>
                  </a:cubicBezTo>
                  <a:cubicBezTo>
                    <a:pt x="37" y="101"/>
                    <a:pt x="38" y="102"/>
                    <a:pt x="38" y="102"/>
                  </a:cubicBezTo>
                  <a:lnTo>
                    <a:pt x="0" y="106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63" name="Freeform 229"/>
            <p:cNvSpPr>
              <a:spLocks/>
            </p:cNvSpPr>
            <p:nvPr/>
          </p:nvSpPr>
          <p:spPr bwMode="auto">
            <a:xfrm>
              <a:off x="8659814" y="5834064"/>
              <a:ext cx="528638" cy="561975"/>
            </a:xfrm>
            <a:custGeom>
              <a:avLst/>
              <a:gdLst>
                <a:gd name="T0" fmla="*/ 2147483646 w 127"/>
                <a:gd name="T1" fmla="*/ 2147483646 h 127"/>
                <a:gd name="T2" fmla="*/ 2147483646 w 127"/>
                <a:gd name="T3" fmla="*/ 2147483646 h 127"/>
                <a:gd name="T4" fmla="*/ 2147483646 w 127"/>
                <a:gd name="T5" fmla="*/ 2147483646 h 127"/>
                <a:gd name="T6" fmla="*/ 2147483646 w 127"/>
                <a:gd name="T7" fmla="*/ 2147483646 h 127"/>
                <a:gd name="T8" fmla="*/ 2147483646 w 127"/>
                <a:gd name="T9" fmla="*/ 0 h 127"/>
                <a:gd name="T10" fmla="*/ 2147483646 w 127"/>
                <a:gd name="T11" fmla="*/ 2147483646 h 127"/>
                <a:gd name="T12" fmla="*/ 2147483646 w 127"/>
                <a:gd name="T13" fmla="*/ 2147483646 h 127"/>
                <a:gd name="T14" fmla="*/ 2147483646 w 127"/>
                <a:gd name="T15" fmla="*/ 2147483646 h 127"/>
                <a:gd name="T16" fmla="*/ 0 w 127"/>
                <a:gd name="T17" fmla="*/ 2147483646 h 127"/>
                <a:gd name="T18" fmla="*/ 2147483646 w 127"/>
                <a:gd name="T19" fmla="*/ 2147483646 h 127"/>
                <a:gd name="T20" fmla="*/ 2147483646 w 127"/>
                <a:gd name="T21" fmla="*/ 2147483646 h 127"/>
                <a:gd name="T22" fmla="*/ 2147483646 w 127"/>
                <a:gd name="T23" fmla="*/ 2147483646 h 127"/>
                <a:gd name="T24" fmla="*/ 2147483646 w 127"/>
                <a:gd name="T25" fmla="*/ 2147483646 h 127"/>
                <a:gd name="T26" fmla="*/ 2147483646 w 127"/>
                <a:gd name="T27" fmla="*/ 2147483646 h 127"/>
                <a:gd name="T28" fmla="*/ 2147483646 w 127"/>
                <a:gd name="T29" fmla="*/ 2147483646 h 127"/>
                <a:gd name="T30" fmla="*/ 2147483646 w 127"/>
                <a:gd name="T31" fmla="*/ 2147483646 h 127"/>
                <a:gd name="T32" fmla="*/ 2147483646 w 127"/>
                <a:gd name="T33" fmla="*/ 2147483646 h 12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7"/>
                <a:gd name="T52" fmla="*/ 0 h 127"/>
                <a:gd name="T53" fmla="*/ 127 w 127"/>
                <a:gd name="T54" fmla="*/ 127 h 12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7" h="127">
                  <a:moveTo>
                    <a:pt x="127" y="60"/>
                  </a:moveTo>
                  <a:cubicBezTo>
                    <a:pt x="114" y="50"/>
                    <a:pt x="104" y="47"/>
                    <a:pt x="94" y="47"/>
                  </a:cubicBezTo>
                  <a:cubicBezTo>
                    <a:pt x="107" y="33"/>
                    <a:pt x="106" y="16"/>
                    <a:pt x="106" y="16"/>
                  </a:cubicBezTo>
                  <a:cubicBezTo>
                    <a:pt x="90" y="18"/>
                    <a:pt x="80" y="23"/>
                    <a:pt x="74" y="30"/>
                  </a:cubicBezTo>
                  <a:cubicBezTo>
                    <a:pt x="73" y="11"/>
                    <a:pt x="60" y="0"/>
                    <a:pt x="60" y="0"/>
                  </a:cubicBezTo>
                  <a:cubicBezTo>
                    <a:pt x="50" y="12"/>
                    <a:pt x="47" y="23"/>
                    <a:pt x="47" y="32"/>
                  </a:cubicBezTo>
                  <a:cubicBezTo>
                    <a:pt x="33" y="20"/>
                    <a:pt x="16" y="21"/>
                    <a:pt x="16" y="21"/>
                  </a:cubicBezTo>
                  <a:cubicBezTo>
                    <a:pt x="18" y="37"/>
                    <a:pt x="23" y="46"/>
                    <a:pt x="30" y="53"/>
                  </a:cubicBezTo>
                  <a:cubicBezTo>
                    <a:pt x="11" y="54"/>
                    <a:pt x="0" y="67"/>
                    <a:pt x="0" y="67"/>
                  </a:cubicBezTo>
                  <a:cubicBezTo>
                    <a:pt x="12" y="77"/>
                    <a:pt x="23" y="80"/>
                    <a:pt x="32" y="80"/>
                  </a:cubicBezTo>
                  <a:cubicBezTo>
                    <a:pt x="20" y="93"/>
                    <a:pt x="21" y="110"/>
                    <a:pt x="21" y="110"/>
                  </a:cubicBezTo>
                  <a:cubicBezTo>
                    <a:pt x="36" y="109"/>
                    <a:pt x="46" y="103"/>
                    <a:pt x="53" y="97"/>
                  </a:cubicBezTo>
                  <a:cubicBezTo>
                    <a:pt x="54" y="115"/>
                    <a:pt x="66" y="127"/>
                    <a:pt x="66" y="127"/>
                  </a:cubicBezTo>
                  <a:cubicBezTo>
                    <a:pt x="76" y="115"/>
                    <a:pt x="80" y="104"/>
                    <a:pt x="80" y="94"/>
                  </a:cubicBezTo>
                  <a:cubicBezTo>
                    <a:pt x="93" y="107"/>
                    <a:pt x="110" y="106"/>
                    <a:pt x="110" y="106"/>
                  </a:cubicBezTo>
                  <a:cubicBezTo>
                    <a:pt x="109" y="90"/>
                    <a:pt x="103" y="80"/>
                    <a:pt x="97" y="74"/>
                  </a:cubicBezTo>
                  <a:cubicBezTo>
                    <a:pt x="115" y="73"/>
                    <a:pt x="127" y="60"/>
                    <a:pt x="127" y="60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64" name="Oval 230"/>
            <p:cNvSpPr>
              <a:spLocks noChangeArrowheads="1"/>
            </p:cNvSpPr>
            <p:nvPr/>
          </p:nvSpPr>
          <p:spPr bwMode="auto">
            <a:xfrm>
              <a:off x="8829676" y="6015039"/>
              <a:ext cx="184150" cy="1952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65" name="Oval 231"/>
            <p:cNvSpPr>
              <a:spLocks noChangeArrowheads="1"/>
            </p:cNvSpPr>
            <p:nvPr/>
          </p:nvSpPr>
          <p:spPr bwMode="auto">
            <a:xfrm>
              <a:off x="8863014" y="6051551"/>
              <a:ext cx="120650" cy="12700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66" name="Freeform 232"/>
            <p:cNvSpPr>
              <a:spLocks/>
            </p:cNvSpPr>
            <p:nvPr/>
          </p:nvSpPr>
          <p:spPr bwMode="auto">
            <a:xfrm>
              <a:off x="5057776" y="6396039"/>
              <a:ext cx="300038" cy="300038"/>
            </a:xfrm>
            <a:custGeom>
              <a:avLst/>
              <a:gdLst>
                <a:gd name="T0" fmla="*/ 0 w 72"/>
                <a:gd name="T1" fmla="*/ 2147483646 h 68"/>
                <a:gd name="T2" fmla="*/ 2147483646 w 72"/>
                <a:gd name="T3" fmla="*/ 2147483646 h 68"/>
                <a:gd name="T4" fmla="*/ 2147483646 w 72"/>
                <a:gd name="T5" fmla="*/ 2147483646 h 68"/>
                <a:gd name="T6" fmla="*/ 2147483646 w 72"/>
                <a:gd name="T7" fmla="*/ 2147483646 h 68"/>
                <a:gd name="T8" fmla="*/ 2147483646 w 72"/>
                <a:gd name="T9" fmla="*/ 2147483646 h 68"/>
                <a:gd name="T10" fmla="*/ 2147483646 w 72"/>
                <a:gd name="T11" fmla="*/ 2147483646 h 68"/>
                <a:gd name="T12" fmla="*/ 2147483646 w 72"/>
                <a:gd name="T13" fmla="*/ 2147483646 h 68"/>
                <a:gd name="T14" fmla="*/ 2147483646 w 72"/>
                <a:gd name="T15" fmla="*/ 2147483646 h 68"/>
                <a:gd name="T16" fmla="*/ 2147483646 w 72"/>
                <a:gd name="T17" fmla="*/ 2147483646 h 68"/>
                <a:gd name="T18" fmla="*/ 2147483646 w 72"/>
                <a:gd name="T19" fmla="*/ 2147483646 h 68"/>
                <a:gd name="T20" fmla="*/ 2147483646 w 72"/>
                <a:gd name="T21" fmla="*/ 2147483646 h 68"/>
                <a:gd name="T22" fmla="*/ 2147483646 w 72"/>
                <a:gd name="T23" fmla="*/ 2147483646 h 68"/>
                <a:gd name="T24" fmla="*/ 2147483646 w 72"/>
                <a:gd name="T25" fmla="*/ 2147483646 h 68"/>
                <a:gd name="T26" fmla="*/ 2147483646 w 72"/>
                <a:gd name="T27" fmla="*/ 2147483646 h 68"/>
                <a:gd name="T28" fmla="*/ 2147483646 w 72"/>
                <a:gd name="T29" fmla="*/ 2147483646 h 68"/>
                <a:gd name="T30" fmla="*/ 2147483646 w 72"/>
                <a:gd name="T31" fmla="*/ 0 h 68"/>
                <a:gd name="T32" fmla="*/ 2147483646 w 72"/>
                <a:gd name="T33" fmla="*/ 0 h 68"/>
                <a:gd name="T34" fmla="*/ 2147483646 w 72"/>
                <a:gd name="T35" fmla="*/ 2147483646 h 68"/>
                <a:gd name="T36" fmla="*/ 2147483646 w 72"/>
                <a:gd name="T37" fmla="*/ 2147483646 h 68"/>
                <a:gd name="T38" fmla="*/ 2147483646 w 72"/>
                <a:gd name="T39" fmla="*/ 2147483646 h 68"/>
                <a:gd name="T40" fmla="*/ 2147483646 w 72"/>
                <a:gd name="T41" fmla="*/ 2147483646 h 68"/>
                <a:gd name="T42" fmla="*/ 2147483646 w 72"/>
                <a:gd name="T43" fmla="*/ 2147483646 h 68"/>
                <a:gd name="T44" fmla="*/ 2147483646 w 72"/>
                <a:gd name="T45" fmla="*/ 2147483646 h 68"/>
                <a:gd name="T46" fmla="*/ 2147483646 w 72"/>
                <a:gd name="T47" fmla="*/ 2147483646 h 68"/>
                <a:gd name="T48" fmla="*/ 2147483646 w 72"/>
                <a:gd name="T49" fmla="*/ 2147483646 h 68"/>
                <a:gd name="T50" fmla="*/ 2147483646 w 72"/>
                <a:gd name="T51" fmla="*/ 2147483646 h 68"/>
                <a:gd name="T52" fmla="*/ 2147483646 w 72"/>
                <a:gd name="T53" fmla="*/ 2147483646 h 68"/>
                <a:gd name="T54" fmla="*/ 2147483646 w 72"/>
                <a:gd name="T55" fmla="*/ 2147483646 h 68"/>
                <a:gd name="T56" fmla="*/ 2147483646 w 72"/>
                <a:gd name="T57" fmla="*/ 2147483646 h 68"/>
                <a:gd name="T58" fmla="*/ 2147483646 w 72"/>
                <a:gd name="T59" fmla="*/ 2147483646 h 68"/>
                <a:gd name="T60" fmla="*/ 2147483646 w 72"/>
                <a:gd name="T61" fmla="*/ 2147483646 h 68"/>
                <a:gd name="T62" fmla="*/ 2147483646 w 72"/>
                <a:gd name="T63" fmla="*/ 2147483646 h 68"/>
                <a:gd name="T64" fmla="*/ 2147483646 w 72"/>
                <a:gd name="T65" fmla="*/ 2147483646 h 68"/>
                <a:gd name="T66" fmla="*/ 0 w 72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"/>
                <a:gd name="T103" fmla="*/ 0 h 68"/>
                <a:gd name="T104" fmla="*/ 72 w 72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" h="68">
                  <a:moveTo>
                    <a:pt x="0" y="61"/>
                  </a:moveTo>
                  <a:cubicBezTo>
                    <a:pt x="0" y="61"/>
                    <a:pt x="1" y="60"/>
                    <a:pt x="2" y="57"/>
                  </a:cubicBezTo>
                  <a:cubicBezTo>
                    <a:pt x="2" y="57"/>
                    <a:pt x="3" y="56"/>
                    <a:pt x="3" y="55"/>
                  </a:cubicBezTo>
                  <a:cubicBezTo>
                    <a:pt x="3" y="54"/>
                    <a:pt x="4" y="54"/>
                    <a:pt x="4" y="53"/>
                  </a:cubicBezTo>
                  <a:cubicBezTo>
                    <a:pt x="5" y="51"/>
                    <a:pt x="6" y="49"/>
                    <a:pt x="7" y="47"/>
                  </a:cubicBezTo>
                  <a:cubicBezTo>
                    <a:pt x="8" y="45"/>
                    <a:pt x="10" y="42"/>
                    <a:pt x="11" y="40"/>
                  </a:cubicBezTo>
                  <a:cubicBezTo>
                    <a:pt x="12" y="38"/>
                    <a:pt x="14" y="35"/>
                    <a:pt x="16" y="33"/>
                  </a:cubicBezTo>
                  <a:cubicBezTo>
                    <a:pt x="18" y="31"/>
                    <a:pt x="20" y="28"/>
                    <a:pt x="22" y="26"/>
                  </a:cubicBezTo>
                  <a:cubicBezTo>
                    <a:pt x="24" y="23"/>
                    <a:pt x="26" y="21"/>
                    <a:pt x="28" y="19"/>
                  </a:cubicBezTo>
                  <a:cubicBezTo>
                    <a:pt x="31" y="17"/>
                    <a:pt x="33" y="15"/>
                    <a:pt x="36" y="13"/>
                  </a:cubicBezTo>
                  <a:cubicBezTo>
                    <a:pt x="38" y="11"/>
                    <a:pt x="41" y="10"/>
                    <a:pt x="43" y="8"/>
                  </a:cubicBezTo>
                  <a:cubicBezTo>
                    <a:pt x="46" y="7"/>
                    <a:pt x="48" y="6"/>
                    <a:pt x="51" y="5"/>
                  </a:cubicBezTo>
                  <a:cubicBezTo>
                    <a:pt x="52" y="4"/>
                    <a:pt x="53" y="4"/>
                    <a:pt x="54" y="3"/>
                  </a:cubicBezTo>
                  <a:cubicBezTo>
                    <a:pt x="55" y="3"/>
                    <a:pt x="56" y="3"/>
                    <a:pt x="57" y="2"/>
                  </a:cubicBezTo>
                  <a:cubicBezTo>
                    <a:pt x="60" y="2"/>
                    <a:pt x="62" y="1"/>
                    <a:pt x="63" y="1"/>
                  </a:cubicBezTo>
                  <a:cubicBezTo>
                    <a:pt x="65" y="1"/>
                    <a:pt x="67" y="0"/>
                    <a:pt x="68" y="0"/>
                  </a:cubicBezTo>
                  <a:cubicBezTo>
                    <a:pt x="70" y="0"/>
                    <a:pt x="72" y="0"/>
                    <a:pt x="72" y="0"/>
                  </a:cubicBezTo>
                  <a:cubicBezTo>
                    <a:pt x="72" y="0"/>
                    <a:pt x="71" y="0"/>
                    <a:pt x="68" y="1"/>
                  </a:cubicBezTo>
                  <a:cubicBezTo>
                    <a:pt x="67" y="2"/>
                    <a:pt x="66" y="2"/>
                    <a:pt x="64" y="3"/>
                  </a:cubicBezTo>
                  <a:cubicBezTo>
                    <a:pt x="63" y="4"/>
                    <a:pt x="61" y="5"/>
                    <a:pt x="59" y="6"/>
                  </a:cubicBezTo>
                  <a:cubicBezTo>
                    <a:pt x="58" y="7"/>
                    <a:pt x="57" y="7"/>
                    <a:pt x="57" y="8"/>
                  </a:cubicBezTo>
                  <a:cubicBezTo>
                    <a:pt x="56" y="9"/>
                    <a:pt x="55" y="10"/>
                    <a:pt x="54" y="10"/>
                  </a:cubicBezTo>
                  <a:cubicBezTo>
                    <a:pt x="52" y="12"/>
                    <a:pt x="50" y="14"/>
                    <a:pt x="48" y="15"/>
                  </a:cubicBezTo>
                  <a:cubicBezTo>
                    <a:pt x="47" y="17"/>
                    <a:pt x="45" y="19"/>
                    <a:pt x="43" y="21"/>
                  </a:cubicBezTo>
                  <a:cubicBezTo>
                    <a:pt x="42" y="23"/>
                    <a:pt x="40" y="26"/>
                    <a:pt x="39" y="28"/>
                  </a:cubicBezTo>
                  <a:cubicBezTo>
                    <a:pt x="38" y="30"/>
                    <a:pt x="36" y="32"/>
                    <a:pt x="35" y="35"/>
                  </a:cubicBezTo>
                  <a:cubicBezTo>
                    <a:pt x="34" y="37"/>
                    <a:pt x="33" y="40"/>
                    <a:pt x="32" y="42"/>
                  </a:cubicBezTo>
                  <a:cubicBezTo>
                    <a:pt x="31" y="44"/>
                    <a:pt x="31" y="46"/>
                    <a:pt x="30" y="49"/>
                  </a:cubicBezTo>
                  <a:cubicBezTo>
                    <a:pt x="30" y="51"/>
                    <a:pt x="29" y="53"/>
                    <a:pt x="29" y="55"/>
                  </a:cubicBezTo>
                  <a:cubicBezTo>
                    <a:pt x="28" y="57"/>
                    <a:pt x="28" y="58"/>
                    <a:pt x="28" y="60"/>
                  </a:cubicBezTo>
                  <a:cubicBezTo>
                    <a:pt x="28" y="61"/>
                    <a:pt x="28" y="61"/>
                    <a:pt x="28" y="62"/>
                  </a:cubicBezTo>
                  <a:cubicBezTo>
                    <a:pt x="27" y="63"/>
                    <a:pt x="27" y="63"/>
                    <a:pt x="27" y="64"/>
                  </a:cubicBezTo>
                  <a:cubicBezTo>
                    <a:pt x="27" y="67"/>
                    <a:pt x="27" y="68"/>
                    <a:pt x="27" y="68"/>
                  </a:cubicBezTo>
                  <a:lnTo>
                    <a:pt x="0" y="6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67" name="Freeform 233"/>
            <p:cNvSpPr>
              <a:spLocks/>
            </p:cNvSpPr>
            <p:nvPr/>
          </p:nvSpPr>
          <p:spPr bwMode="auto">
            <a:xfrm>
              <a:off x="4878388" y="6396039"/>
              <a:ext cx="295275" cy="300038"/>
            </a:xfrm>
            <a:custGeom>
              <a:avLst/>
              <a:gdLst>
                <a:gd name="T0" fmla="*/ 2147483646 w 71"/>
                <a:gd name="T1" fmla="*/ 2147483646 h 68"/>
                <a:gd name="T2" fmla="*/ 2147483646 w 71"/>
                <a:gd name="T3" fmla="*/ 2147483646 h 68"/>
                <a:gd name="T4" fmla="*/ 2147483646 w 71"/>
                <a:gd name="T5" fmla="*/ 2147483646 h 68"/>
                <a:gd name="T6" fmla="*/ 2147483646 w 71"/>
                <a:gd name="T7" fmla="*/ 2147483646 h 68"/>
                <a:gd name="T8" fmla="*/ 2147483646 w 71"/>
                <a:gd name="T9" fmla="*/ 2147483646 h 68"/>
                <a:gd name="T10" fmla="*/ 2147483646 w 71"/>
                <a:gd name="T11" fmla="*/ 2147483646 h 68"/>
                <a:gd name="T12" fmla="*/ 2147483646 w 71"/>
                <a:gd name="T13" fmla="*/ 2147483646 h 68"/>
                <a:gd name="T14" fmla="*/ 2147483646 w 71"/>
                <a:gd name="T15" fmla="*/ 2147483646 h 68"/>
                <a:gd name="T16" fmla="*/ 2147483646 w 71"/>
                <a:gd name="T17" fmla="*/ 2147483646 h 68"/>
                <a:gd name="T18" fmla="*/ 2147483646 w 71"/>
                <a:gd name="T19" fmla="*/ 2147483646 h 68"/>
                <a:gd name="T20" fmla="*/ 2147483646 w 71"/>
                <a:gd name="T21" fmla="*/ 2147483646 h 68"/>
                <a:gd name="T22" fmla="*/ 2147483646 w 71"/>
                <a:gd name="T23" fmla="*/ 2147483646 h 68"/>
                <a:gd name="T24" fmla="*/ 2147483646 w 71"/>
                <a:gd name="T25" fmla="*/ 2147483646 h 68"/>
                <a:gd name="T26" fmla="*/ 2147483646 w 71"/>
                <a:gd name="T27" fmla="*/ 2147483646 h 68"/>
                <a:gd name="T28" fmla="*/ 2147483646 w 71"/>
                <a:gd name="T29" fmla="*/ 2147483646 h 68"/>
                <a:gd name="T30" fmla="*/ 2147483646 w 71"/>
                <a:gd name="T31" fmla="*/ 2147483646 h 68"/>
                <a:gd name="T32" fmla="*/ 0 w 71"/>
                <a:gd name="T33" fmla="*/ 0 h 68"/>
                <a:gd name="T34" fmla="*/ 2147483646 w 71"/>
                <a:gd name="T35" fmla="*/ 0 h 68"/>
                <a:gd name="T36" fmla="*/ 2147483646 w 71"/>
                <a:gd name="T37" fmla="*/ 2147483646 h 68"/>
                <a:gd name="T38" fmla="*/ 2147483646 w 71"/>
                <a:gd name="T39" fmla="*/ 2147483646 h 68"/>
                <a:gd name="T40" fmla="*/ 2147483646 w 71"/>
                <a:gd name="T41" fmla="*/ 2147483646 h 68"/>
                <a:gd name="T42" fmla="*/ 2147483646 w 71"/>
                <a:gd name="T43" fmla="*/ 2147483646 h 68"/>
                <a:gd name="T44" fmla="*/ 2147483646 w 71"/>
                <a:gd name="T45" fmla="*/ 2147483646 h 68"/>
                <a:gd name="T46" fmla="*/ 2147483646 w 71"/>
                <a:gd name="T47" fmla="*/ 2147483646 h 68"/>
                <a:gd name="T48" fmla="*/ 2147483646 w 71"/>
                <a:gd name="T49" fmla="*/ 2147483646 h 68"/>
                <a:gd name="T50" fmla="*/ 2147483646 w 71"/>
                <a:gd name="T51" fmla="*/ 2147483646 h 68"/>
                <a:gd name="T52" fmla="*/ 2147483646 w 71"/>
                <a:gd name="T53" fmla="*/ 2147483646 h 68"/>
                <a:gd name="T54" fmla="*/ 2147483646 w 71"/>
                <a:gd name="T55" fmla="*/ 2147483646 h 68"/>
                <a:gd name="T56" fmla="*/ 2147483646 w 71"/>
                <a:gd name="T57" fmla="*/ 2147483646 h 68"/>
                <a:gd name="T58" fmla="*/ 2147483646 w 71"/>
                <a:gd name="T59" fmla="*/ 2147483646 h 68"/>
                <a:gd name="T60" fmla="*/ 2147483646 w 71"/>
                <a:gd name="T61" fmla="*/ 2147483646 h 68"/>
                <a:gd name="T62" fmla="*/ 2147483646 w 71"/>
                <a:gd name="T63" fmla="*/ 2147483646 h 68"/>
                <a:gd name="T64" fmla="*/ 2147483646 w 71"/>
                <a:gd name="T65" fmla="*/ 2147483646 h 68"/>
                <a:gd name="T66" fmla="*/ 2147483646 w 71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1"/>
                <a:gd name="T103" fmla="*/ 0 h 68"/>
                <a:gd name="T104" fmla="*/ 71 w 71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1" h="68">
                  <a:moveTo>
                    <a:pt x="45" y="68"/>
                  </a:moveTo>
                  <a:cubicBezTo>
                    <a:pt x="45" y="68"/>
                    <a:pt x="45" y="67"/>
                    <a:pt x="44" y="64"/>
                  </a:cubicBezTo>
                  <a:cubicBezTo>
                    <a:pt x="44" y="63"/>
                    <a:pt x="44" y="63"/>
                    <a:pt x="44" y="62"/>
                  </a:cubicBezTo>
                  <a:cubicBezTo>
                    <a:pt x="44" y="61"/>
                    <a:pt x="44" y="61"/>
                    <a:pt x="44" y="60"/>
                  </a:cubicBezTo>
                  <a:cubicBezTo>
                    <a:pt x="44" y="58"/>
                    <a:pt x="43" y="57"/>
                    <a:pt x="43" y="55"/>
                  </a:cubicBezTo>
                  <a:cubicBezTo>
                    <a:pt x="43" y="53"/>
                    <a:pt x="42" y="51"/>
                    <a:pt x="42" y="49"/>
                  </a:cubicBezTo>
                  <a:cubicBezTo>
                    <a:pt x="41" y="46"/>
                    <a:pt x="40" y="44"/>
                    <a:pt x="39" y="42"/>
                  </a:cubicBezTo>
                  <a:cubicBezTo>
                    <a:pt x="39" y="40"/>
                    <a:pt x="38" y="37"/>
                    <a:pt x="37" y="35"/>
                  </a:cubicBezTo>
                  <a:cubicBezTo>
                    <a:pt x="35" y="32"/>
                    <a:pt x="34" y="30"/>
                    <a:pt x="33" y="28"/>
                  </a:cubicBezTo>
                  <a:cubicBezTo>
                    <a:pt x="31" y="26"/>
                    <a:pt x="30" y="23"/>
                    <a:pt x="28" y="21"/>
                  </a:cubicBezTo>
                  <a:cubicBezTo>
                    <a:pt x="27" y="19"/>
                    <a:pt x="25" y="17"/>
                    <a:pt x="23" y="15"/>
                  </a:cubicBezTo>
                  <a:cubicBezTo>
                    <a:pt x="21" y="14"/>
                    <a:pt x="20" y="12"/>
                    <a:pt x="18" y="10"/>
                  </a:cubicBezTo>
                  <a:cubicBezTo>
                    <a:pt x="17" y="10"/>
                    <a:pt x="16" y="9"/>
                    <a:pt x="15" y="8"/>
                  </a:cubicBezTo>
                  <a:cubicBezTo>
                    <a:pt x="14" y="7"/>
                    <a:pt x="13" y="7"/>
                    <a:pt x="12" y="6"/>
                  </a:cubicBezTo>
                  <a:cubicBezTo>
                    <a:pt x="11" y="5"/>
                    <a:pt x="9" y="4"/>
                    <a:pt x="7" y="3"/>
                  </a:cubicBezTo>
                  <a:cubicBezTo>
                    <a:pt x="6" y="2"/>
                    <a:pt x="5" y="2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4" y="0"/>
                  </a:cubicBezTo>
                  <a:cubicBezTo>
                    <a:pt x="5" y="0"/>
                    <a:pt x="7" y="1"/>
                    <a:pt x="8" y="1"/>
                  </a:cubicBezTo>
                  <a:cubicBezTo>
                    <a:pt x="10" y="1"/>
                    <a:pt x="12" y="2"/>
                    <a:pt x="14" y="2"/>
                  </a:cubicBezTo>
                  <a:cubicBezTo>
                    <a:pt x="15" y="3"/>
                    <a:pt x="16" y="3"/>
                    <a:pt x="18" y="3"/>
                  </a:cubicBezTo>
                  <a:cubicBezTo>
                    <a:pt x="19" y="4"/>
                    <a:pt x="20" y="4"/>
                    <a:pt x="21" y="5"/>
                  </a:cubicBezTo>
                  <a:cubicBezTo>
                    <a:pt x="24" y="6"/>
                    <a:pt x="26" y="7"/>
                    <a:pt x="29" y="8"/>
                  </a:cubicBezTo>
                  <a:cubicBezTo>
                    <a:pt x="31" y="10"/>
                    <a:pt x="34" y="11"/>
                    <a:pt x="36" y="13"/>
                  </a:cubicBezTo>
                  <a:cubicBezTo>
                    <a:pt x="39" y="15"/>
                    <a:pt x="41" y="17"/>
                    <a:pt x="43" y="19"/>
                  </a:cubicBezTo>
                  <a:cubicBezTo>
                    <a:pt x="46" y="21"/>
                    <a:pt x="48" y="23"/>
                    <a:pt x="50" y="26"/>
                  </a:cubicBezTo>
                  <a:cubicBezTo>
                    <a:pt x="52" y="28"/>
                    <a:pt x="54" y="31"/>
                    <a:pt x="56" y="33"/>
                  </a:cubicBezTo>
                  <a:cubicBezTo>
                    <a:pt x="57" y="35"/>
                    <a:pt x="59" y="38"/>
                    <a:pt x="61" y="40"/>
                  </a:cubicBezTo>
                  <a:cubicBezTo>
                    <a:pt x="62" y="42"/>
                    <a:pt x="63" y="45"/>
                    <a:pt x="64" y="47"/>
                  </a:cubicBezTo>
                  <a:cubicBezTo>
                    <a:pt x="66" y="49"/>
                    <a:pt x="67" y="51"/>
                    <a:pt x="68" y="53"/>
                  </a:cubicBezTo>
                  <a:cubicBezTo>
                    <a:pt x="68" y="54"/>
                    <a:pt x="68" y="54"/>
                    <a:pt x="69" y="55"/>
                  </a:cubicBezTo>
                  <a:cubicBezTo>
                    <a:pt x="69" y="56"/>
                    <a:pt x="69" y="57"/>
                    <a:pt x="70" y="57"/>
                  </a:cubicBezTo>
                  <a:cubicBezTo>
                    <a:pt x="71" y="60"/>
                    <a:pt x="71" y="61"/>
                    <a:pt x="71" y="61"/>
                  </a:cubicBezTo>
                  <a:lnTo>
                    <a:pt x="45" y="6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68" name="Freeform 234"/>
            <p:cNvSpPr>
              <a:spLocks/>
            </p:cNvSpPr>
            <p:nvPr/>
          </p:nvSpPr>
          <p:spPr bwMode="auto">
            <a:xfrm>
              <a:off x="5057776" y="6354764"/>
              <a:ext cx="111125" cy="344488"/>
            </a:xfrm>
            <a:custGeom>
              <a:avLst/>
              <a:gdLst>
                <a:gd name="T0" fmla="*/ 0 w 27"/>
                <a:gd name="T1" fmla="*/ 2147483646 h 78"/>
                <a:gd name="T2" fmla="*/ 0 w 27"/>
                <a:gd name="T3" fmla="*/ 2147483646 h 78"/>
                <a:gd name="T4" fmla="*/ 2147483646 w 27"/>
                <a:gd name="T5" fmla="*/ 2147483646 h 78"/>
                <a:gd name="T6" fmla="*/ 2147483646 w 27"/>
                <a:gd name="T7" fmla="*/ 2147483646 h 78"/>
                <a:gd name="T8" fmla="*/ 2147483646 w 27"/>
                <a:gd name="T9" fmla="*/ 2147483646 h 78"/>
                <a:gd name="T10" fmla="*/ 2147483646 w 27"/>
                <a:gd name="T11" fmla="*/ 2147483646 h 78"/>
                <a:gd name="T12" fmla="*/ 2147483646 w 27"/>
                <a:gd name="T13" fmla="*/ 2147483646 h 78"/>
                <a:gd name="T14" fmla="*/ 2147483646 w 27"/>
                <a:gd name="T15" fmla="*/ 2147483646 h 78"/>
                <a:gd name="T16" fmla="*/ 2147483646 w 27"/>
                <a:gd name="T17" fmla="*/ 2147483646 h 78"/>
                <a:gd name="T18" fmla="*/ 2147483646 w 27"/>
                <a:gd name="T19" fmla="*/ 0 h 78"/>
                <a:gd name="T20" fmla="*/ 2147483646 w 27"/>
                <a:gd name="T21" fmla="*/ 2147483646 h 78"/>
                <a:gd name="T22" fmla="*/ 2147483646 w 27"/>
                <a:gd name="T23" fmla="*/ 2147483646 h 78"/>
                <a:gd name="T24" fmla="*/ 2147483646 w 27"/>
                <a:gd name="T25" fmla="*/ 2147483646 h 78"/>
                <a:gd name="T26" fmla="*/ 2147483646 w 27"/>
                <a:gd name="T27" fmla="*/ 2147483646 h 78"/>
                <a:gd name="T28" fmla="*/ 2147483646 w 27"/>
                <a:gd name="T29" fmla="*/ 2147483646 h 78"/>
                <a:gd name="T30" fmla="*/ 2147483646 w 27"/>
                <a:gd name="T31" fmla="*/ 2147483646 h 78"/>
                <a:gd name="T32" fmla="*/ 2147483646 w 27"/>
                <a:gd name="T33" fmla="*/ 2147483646 h 78"/>
                <a:gd name="T34" fmla="*/ 2147483646 w 27"/>
                <a:gd name="T35" fmla="*/ 2147483646 h 78"/>
                <a:gd name="T36" fmla="*/ 2147483646 w 27"/>
                <a:gd name="T37" fmla="*/ 2147483646 h 78"/>
                <a:gd name="T38" fmla="*/ 0 w 27"/>
                <a:gd name="T39" fmla="*/ 2147483646 h 7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7"/>
                <a:gd name="T61" fmla="*/ 0 h 78"/>
                <a:gd name="T62" fmla="*/ 27 w 27"/>
                <a:gd name="T63" fmla="*/ 78 h 7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7" h="78">
                  <a:moveTo>
                    <a:pt x="0" y="78"/>
                  </a:moveTo>
                  <a:cubicBezTo>
                    <a:pt x="0" y="78"/>
                    <a:pt x="0" y="76"/>
                    <a:pt x="0" y="74"/>
                  </a:cubicBezTo>
                  <a:cubicBezTo>
                    <a:pt x="0" y="72"/>
                    <a:pt x="0" y="68"/>
                    <a:pt x="1" y="64"/>
                  </a:cubicBezTo>
                  <a:cubicBezTo>
                    <a:pt x="2" y="57"/>
                    <a:pt x="3" y="46"/>
                    <a:pt x="6" y="36"/>
                  </a:cubicBezTo>
                  <a:cubicBezTo>
                    <a:pt x="7" y="31"/>
                    <a:pt x="8" y="26"/>
                    <a:pt x="10" y="22"/>
                  </a:cubicBezTo>
                  <a:cubicBezTo>
                    <a:pt x="11" y="20"/>
                    <a:pt x="12" y="17"/>
                    <a:pt x="13" y="15"/>
                  </a:cubicBezTo>
                  <a:cubicBezTo>
                    <a:pt x="14" y="13"/>
                    <a:pt x="15" y="11"/>
                    <a:pt x="16" y="10"/>
                  </a:cubicBezTo>
                  <a:cubicBezTo>
                    <a:pt x="17" y="8"/>
                    <a:pt x="18" y="7"/>
                    <a:pt x="19" y="6"/>
                  </a:cubicBezTo>
                  <a:cubicBezTo>
                    <a:pt x="20" y="4"/>
                    <a:pt x="21" y="3"/>
                    <a:pt x="22" y="3"/>
                  </a:cubicBezTo>
                  <a:cubicBezTo>
                    <a:pt x="23" y="1"/>
                    <a:pt x="24" y="0"/>
                    <a:pt x="24" y="0"/>
                  </a:cubicBezTo>
                  <a:cubicBezTo>
                    <a:pt x="24" y="0"/>
                    <a:pt x="24" y="1"/>
                    <a:pt x="23" y="3"/>
                  </a:cubicBezTo>
                  <a:cubicBezTo>
                    <a:pt x="22" y="4"/>
                    <a:pt x="22" y="5"/>
                    <a:pt x="21" y="7"/>
                  </a:cubicBezTo>
                  <a:cubicBezTo>
                    <a:pt x="21" y="8"/>
                    <a:pt x="20" y="10"/>
                    <a:pt x="20" y="11"/>
                  </a:cubicBezTo>
                  <a:cubicBezTo>
                    <a:pt x="20" y="13"/>
                    <a:pt x="19" y="15"/>
                    <a:pt x="19" y="17"/>
                  </a:cubicBezTo>
                  <a:cubicBezTo>
                    <a:pt x="19" y="19"/>
                    <a:pt x="19" y="21"/>
                    <a:pt x="19" y="24"/>
                  </a:cubicBezTo>
                  <a:cubicBezTo>
                    <a:pt x="19" y="28"/>
                    <a:pt x="19" y="33"/>
                    <a:pt x="19" y="37"/>
                  </a:cubicBezTo>
                  <a:cubicBezTo>
                    <a:pt x="20" y="47"/>
                    <a:pt x="22" y="56"/>
                    <a:pt x="24" y="63"/>
                  </a:cubicBezTo>
                  <a:cubicBezTo>
                    <a:pt x="25" y="67"/>
                    <a:pt x="25" y="69"/>
                    <a:pt x="26" y="71"/>
                  </a:cubicBezTo>
                  <a:cubicBezTo>
                    <a:pt x="27" y="73"/>
                    <a:pt x="27" y="74"/>
                    <a:pt x="27" y="74"/>
                  </a:cubicBezTo>
                  <a:lnTo>
                    <a:pt x="0" y="7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69" name="Freeform 235"/>
            <p:cNvSpPr>
              <a:spLocks/>
            </p:cNvSpPr>
            <p:nvPr/>
          </p:nvSpPr>
          <p:spPr bwMode="auto">
            <a:xfrm>
              <a:off x="4965701" y="6073776"/>
              <a:ext cx="382588" cy="404813"/>
            </a:xfrm>
            <a:custGeom>
              <a:avLst/>
              <a:gdLst>
                <a:gd name="T0" fmla="*/ 2147483646 w 92"/>
                <a:gd name="T1" fmla="*/ 2147483646 h 92"/>
                <a:gd name="T2" fmla="*/ 2147483646 w 92"/>
                <a:gd name="T3" fmla="*/ 2147483646 h 92"/>
                <a:gd name="T4" fmla="*/ 2147483646 w 92"/>
                <a:gd name="T5" fmla="*/ 2147483646 h 92"/>
                <a:gd name="T6" fmla="*/ 2147483646 w 92"/>
                <a:gd name="T7" fmla="*/ 2147483646 h 92"/>
                <a:gd name="T8" fmla="*/ 2147483646 w 92"/>
                <a:gd name="T9" fmla="*/ 0 h 92"/>
                <a:gd name="T10" fmla="*/ 2147483646 w 92"/>
                <a:gd name="T11" fmla="*/ 2147483646 h 92"/>
                <a:gd name="T12" fmla="*/ 2147483646 w 92"/>
                <a:gd name="T13" fmla="*/ 2147483646 h 92"/>
                <a:gd name="T14" fmla="*/ 2147483646 w 92"/>
                <a:gd name="T15" fmla="*/ 2147483646 h 92"/>
                <a:gd name="T16" fmla="*/ 0 w 92"/>
                <a:gd name="T17" fmla="*/ 2147483646 h 92"/>
                <a:gd name="T18" fmla="*/ 2147483646 w 92"/>
                <a:gd name="T19" fmla="*/ 2147483646 h 92"/>
                <a:gd name="T20" fmla="*/ 2147483646 w 92"/>
                <a:gd name="T21" fmla="*/ 2147483646 h 92"/>
                <a:gd name="T22" fmla="*/ 2147483646 w 92"/>
                <a:gd name="T23" fmla="*/ 2147483646 h 92"/>
                <a:gd name="T24" fmla="*/ 2147483646 w 92"/>
                <a:gd name="T25" fmla="*/ 2147483646 h 92"/>
                <a:gd name="T26" fmla="*/ 2147483646 w 92"/>
                <a:gd name="T27" fmla="*/ 2147483646 h 92"/>
                <a:gd name="T28" fmla="*/ 2147483646 w 92"/>
                <a:gd name="T29" fmla="*/ 2147483646 h 92"/>
                <a:gd name="T30" fmla="*/ 2147483646 w 92"/>
                <a:gd name="T31" fmla="*/ 2147483646 h 92"/>
                <a:gd name="T32" fmla="*/ 2147483646 w 92"/>
                <a:gd name="T33" fmla="*/ 2147483646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"/>
                <a:gd name="T52" fmla="*/ 0 h 92"/>
                <a:gd name="T53" fmla="*/ 92 w 92"/>
                <a:gd name="T54" fmla="*/ 92 h 9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" h="92">
                  <a:moveTo>
                    <a:pt x="92" y="44"/>
                  </a:moveTo>
                  <a:cubicBezTo>
                    <a:pt x="83" y="36"/>
                    <a:pt x="75" y="34"/>
                    <a:pt x="69" y="34"/>
                  </a:cubicBezTo>
                  <a:cubicBezTo>
                    <a:pt x="77" y="24"/>
                    <a:pt x="77" y="12"/>
                    <a:pt x="77" y="12"/>
                  </a:cubicBezTo>
                  <a:cubicBezTo>
                    <a:pt x="65" y="13"/>
                    <a:pt x="58" y="17"/>
                    <a:pt x="53" y="22"/>
                  </a:cubicBezTo>
                  <a:cubicBezTo>
                    <a:pt x="53" y="8"/>
                    <a:pt x="43" y="0"/>
                    <a:pt x="43" y="0"/>
                  </a:cubicBezTo>
                  <a:cubicBezTo>
                    <a:pt x="36" y="9"/>
                    <a:pt x="34" y="17"/>
                    <a:pt x="34" y="23"/>
                  </a:cubicBezTo>
                  <a:cubicBezTo>
                    <a:pt x="24" y="15"/>
                    <a:pt x="11" y="15"/>
                    <a:pt x="11" y="15"/>
                  </a:cubicBezTo>
                  <a:cubicBezTo>
                    <a:pt x="13" y="27"/>
                    <a:pt x="16" y="34"/>
                    <a:pt x="21" y="38"/>
                  </a:cubicBezTo>
                  <a:cubicBezTo>
                    <a:pt x="8" y="39"/>
                    <a:pt x="0" y="48"/>
                    <a:pt x="0" y="48"/>
                  </a:cubicBezTo>
                  <a:cubicBezTo>
                    <a:pt x="8" y="56"/>
                    <a:pt x="16" y="58"/>
                    <a:pt x="23" y="58"/>
                  </a:cubicBezTo>
                  <a:cubicBezTo>
                    <a:pt x="14" y="68"/>
                    <a:pt x="15" y="80"/>
                    <a:pt x="15" y="80"/>
                  </a:cubicBezTo>
                  <a:cubicBezTo>
                    <a:pt x="26" y="79"/>
                    <a:pt x="33" y="75"/>
                    <a:pt x="38" y="71"/>
                  </a:cubicBezTo>
                  <a:cubicBezTo>
                    <a:pt x="39" y="84"/>
                    <a:pt x="48" y="92"/>
                    <a:pt x="48" y="92"/>
                  </a:cubicBezTo>
                  <a:cubicBezTo>
                    <a:pt x="55" y="84"/>
                    <a:pt x="58" y="76"/>
                    <a:pt x="58" y="69"/>
                  </a:cubicBezTo>
                  <a:cubicBezTo>
                    <a:pt x="68" y="78"/>
                    <a:pt x="80" y="77"/>
                    <a:pt x="80" y="77"/>
                  </a:cubicBezTo>
                  <a:cubicBezTo>
                    <a:pt x="79" y="66"/>
                    <a:pt x="75" y="58"/>
                    <a:pt x="70" y="54"/>
                  </a:cubicBezTo>
                  <a:cubicBezTo>
                    <a:pt x="84" y="53"/>
                    <a:pt x="92" y="44"/>
                    <a:pt x="92" y="44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70" name="Oval 236"/>
            <p:cNvSpPr>
              <a:spLocks noChangeArrowheads="1"/>
            </p:cNvSpPr>
            <p:nvPr/>
          </p:nvSpPr>
          <p:spPr bwMode="auto">
            <a:xfrm>
              <a:off x="5091113" y="6205539"/>
              <a:ext cx="133350" cy="1412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71" name="Oval 237"/>
            <p:cNvSpPr>
              <a:spLocks noChangeArrowheads="1"/>
            </p:cNvSpPr>
            <p:nvPr/>
          </p:nvSpPr>
          <p:spPr bwMode="auto">
            <a:xfrm>
              <a:off x="5111751" y="6232526"/>
              <a:ext cx="87313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72" name="Freeform 238"/>
            <p:cNvSpPr>
              <a:spLocks/>
            </p:cNvSpPr>
            <p:nvPr/>
          </p:nvSpPr>
          <p:spPr bwMode="auto">
            <a:xfrm>
              <a:off x="2243138" y="6188076"/>
              <a:ext cx="446088" cy="550863"/>
            </a:xfrm>
            <a:custGeom>
              <a:avLst/>
              <a:gdLst>
                <a:gd name="T0" fmla="*/ 0 w 107"/>
                <a:gd name="T1" fmla="*/ 2147483646 h 125"/>
                <a:gd name="T2" fmla="*/ 0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2147483646 w 107"/>
                <a:gd name="T25" fmla="*/ 2147483646 h 125"/>
                <a:gd name="T26" fmla="*/ 2147483646 w 107"/>
                <a:gd name="T27" fmla="*/ 2147483646 h 125"/>
                <a:gd name="T28" fmla="*/ 2147483646 w 107"/>
                <a:gd name="T29" fmla="*/ 0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0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0" y="123"/>
                  </a:moveTo>
                  <a:cubicBezTo>
                    <a:pt x="0" y="123"/>
                    <a:pt x="0" y="122"/>
                    <a:pt x="0" y="121"/>
                  </a:cubicBezTo>
                  <a:cubicBezTo>
                    <a:pt x="0" y="119"/>
                    <a:pt x="1" y="117"/>
                    <a:pt x="1" y="115"/>
                  </a:cubicBezTo>
                  <a:cubicBezTo>
                    <a:pt x="2" y="110"/>
                    <a:pt x="4" y="103"/>
                    <a:pt x="7" y="96"/>
                  </a:cubicBezTo>
                  <a:cubicBezTo>
                    <a:pt x="9" y="88"/>
                    <a:pt x="13" y="79"/>
                    <a:pt x="18" y="70"/>
                  </a:cubicBezTo>
                  <a:cubicBezTo>
                    <a:pt x="20" y="65"/>
                    <a:pt x="23" y="60"/>
                    <a:pt x="25" y="56"/>
                  </a:cubicBezTo>
                  <a:cubicBezTo>
                    <a:pt x="28" y="51"/>
                    <a:pt x="31" y="47"/>
                    <a:pt x="35" y="42"/>
                  </a:cubicBezTo>
                  <a:cubicBezTo>
                    <a:pt x="38" y="38"/>
                    <a:pt x="42" y="34"/>
                    <a:pt x="46" y="30"/>
                  </a:cubicBezTo>
                  <a:cubicBezTo>
                    <a:pt x="50" y="27"/>
                    <a:pt x="54" y="23"/>
                    <a:pt x="58" y="20"/>
                  </a:cubicBezTo>
                  <a:cubicBezTo>
                    <a:pt x="60" y="19"/>
                    <a:pt x="62" y="17"/>
                    <a:pt x="64" y="16"/>
                  </a:cubicBezTo>
                  <a:cubicBezTo>
                    <a:pt x="66" y="15"/>
                    <a:pt x="68" y="14"/>
                    <a:pt x="70" y="12"/>
                  </a:cubicBezTo>
                  <a:cubicBezTo>
                    <a:pt x="74" y="10"/>
                    <a:pt x="78" y="8"/>
                    <a:pt x="82" y="7"/>
                  </a:cubicBezTo>
                  <a:cubicBezTo>
                    <a:pt x="85" y="5"/>
                    <a:pt x="89" y="5"/>
                    <a:pt x="92" y="4"/>
                  </a:cubicBezTo>
                  <a:cubicBezTo>
                    <a:pt x="95" y="3"/>
                    <a:pt x="98" y="2"/>
                    <a:pt x="100" y="2"/>
                  </a:cubicBezTo>
                  <a:cubicBezTo>
                    <a:pt x="105" y="1"/>
                    <a:pt x="107" y="0"/>
                    <a:pt x="107" y="0"/>
                  </a:cubicBezTo>
                  <a:cubicBezTo>
                    <a:pt x="107" y="0"/>
                    <a:pt x="105" y="1"/>
                    <a:pt x="100" y="3"/>
                  </a:cubicBezTo>
                  <a:cubicBezTo>
                    <a:pt x="98" y="4"/>
                    <a:pt x="96" y="5"/>
                    <a:pt x="93" y="6"/>
                  </a:cubicBezTo>
                  <a:cubicBezTo>
                    <a:pt x="90" y="7"/>
                    <a:pt x="87" y="9"/>
                    <a:pt x="84" y="11"/>
                  </a:cubicBezTo>
                  <a:cubicBezTo>
                    <a:pt x="80" y="13"/>
                    <a:pt x="77" y="15"/>
                    <a:pt x="74" y="18"/>
                  </a:cubicBezTo>
                  <a:cubicBezTo>
                    <a:pt x="72" y="19"/>
                    <a:pt x="70" y="21"/>
                    <a:pt x="69" y="22"/>
                  </a:cubicBezTo>
                  <a:cubicBezTo>
                    <a:pt x="67" y="24"/>
                    <a:pt x="65" y="25"/>
                    <a:pt x="64" y="27"/>
                  </a:cubicBezTo>
                  <a:cubicBezTo>
                    <a:pt x="60" y="30"/>
                    <a:pt x="57" y="34"/>
                    <a:pt x="54" y="38"/>
                  </a:cubicBezTo>
                  <a:cubicBezTo>
                    <a:pt x="52" y="42"/>
                    <a:pt x="49" y="46"/>
                    <a:pt x="47" y="50"/>
                  </a:cubicBezTo>
                  <a:cubicBezTo>
                    <a:pt x="37" y="68"/>
                    <a:pt x="32" y="87"/>
                    <a:pt x="30" y="101"/>
                  </a:cubicBezTo>
                  <a:cubicBezTo>
                    <a:pt x="29" y="108"/>
                    <a:pt x="28" y="115"/>
                    <a:pt x="28" y="119"/>
                  </a:cubicBezTo>
                  <a:cubicBezTo>
                    <a:pt x="28" y="121"/>
                    <a:pt x="28" y="122"/>
                    <a:pt x="28" y="123"/>
                  </a:cubicBezTo>
                  <a:cubicBezTo>
                    <a:pt x="28" y="124"/>
                    <a:pt x="28" y="125"/>
                    <a:pt x="28" y="125"/>
                  </a:cubicBezTo>
                  <a:lnTo>
                    <a:pt x="0" y="123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73" name="Freeform 239"/>
            <p:cNvSpPr>
              <a:spLocks/>
            </p:cNvSpPr>
            <p:nvPr/>
          </p:nvSpPr>
          <p:spPr bwMode="auto">
            <a:xfrm>
              <a:off x="1955801" y="6188076"/>
              <a:ext cx="446088" cy="550863"/>
            </a:xfrm>
            <a:custGeom>
              <a:avLst/>
              <a:gdLst>
                <a:gd name="T0" fmla="*/ 2147483646 w 107"/>
                <a:gd name="T1" fmla="*/ 2147483646 h 125"/>
                <a:gd name="T2" fmla="*/ 2147483646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0 w 107"/>
                <a:gd name="T25" fmla="*/ 0 h 125"/>
                <a:gd name="T26" fmla="*/ 2147483646 w 107"/>
                <a:gd name="T27" fmla="*/ 2147483646 h 125"/>
                <a:gd name="T28" fmla="*/ 2147483646 w 107"/>
                <a:gd name="T29" fmla="*/ 2147483646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2147483646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79" y="125"/>
                  </a:moveTo>
                  <a:cubicBezTo>
                    <a:pt x="79" y="125"/>
                    <a:pt x="79" y="124"/>
                    <a:pt x="79" y="123"/>
                  </a:cubicBezTo>
                  <a:cubicBezTo>
                    <a:pt x="79" y="122"/>
                    <a:pt x="79" y="121"/>
                    <a:pt x="79" y="119"/>
                  </a:cubicBezTo>
                  <a:cubicBezTo>
                    <a:pt x="79" y="115"/>
                    <a:pt x="78" y="108"/>
                    <a:pt x="77" y="101"/>
                  </a:cubicBezTo>
                  <a:cubicBezTo>
                    <a:pt x="75" y="87"/>
                    <a:pt x="70" y="68"/>
                    <a:pt x="60" y="50"/>
                  </a:cubicBezTo>
                  <a:cubicBezTo>
                    <a:pt x="58" y="46"/>
                    <a:pt x="55" y="42"/>
                    <a:pt x="52" y="38"/>
                  </a:cubicBezTo>
                  <a:cubicBezTo>
                    <a:pt x="50" y="34"/>
                    <a:pt x="46" y="30"/>
                    <a:pt x="43" y="27"/>
                  </a:cubicBezTo>
                  <a:cubicBezTo>
                    <a:pt x="42" y="25"/>
                    <a:pt x="40" y="24"/>
                    <a:pt x="38" y="22"/>
                  </a:cubicBezTo>
                  <a:cubicBezTo>
                    <a:pt x="36" y="21"/>
                    <a:pt x="35" y="19"/>
                    <a:pt x="33" y="18"/>
                  </a:cubicBezTo>
                  <a:cubicBezTo>
                    <a:pt x="30" y="15"/>
                    <a:pt x="26" y="13"/>
                    <a:pt x="23" y="11"/>
                  </a:cubicBezTo>
                  <a:cubicBezTo>
                    <a:pt x="20" y="9"/>
                    <a:pt x="17" y="7"/>
                    <a:pt x="14" y="6"/>
                  </a:cubicBezTo>
                  <a:cubicBezTo>
                    <a:pt x="11" y="5"/>
                    <a:pt x="8" y="4"/>
                    <a:pt x="6" y="3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1"/>
                    <a:pt x="7" y="2"/>
                  </a:cubicBezTo>
                  <a:cubicBezTo>
                    <a:pt x="9" y="2"/>
                    <a:pt x="12" y="3"/>
                    <a:pt x="15" y="4"/>
                  </a:cubicBezTo>
                  <a:cubicBezTo>
                    <a:pt x="18" y="5"/>
                    <a:pt x="21" y="5"/>
                    <a:pt x="25" y="7"/>
                  </a:cubicBezTo>
                  <a:cubicBezTo>
                    <a:pt x="29" y="8"/>
                    <a:pt x="33" y="10"/>
                    <a:pt x="37" y="12"/>
                  </a:cubicBezTo>
                  <a:cubicBezTo>
                    <a:pt x="39" y="14"/>
                    <a:pt x="41" y="15"/>
                    <a:pt x="43" y="16"/>
                  </a:cubicBezTo>
                  <a:cubicBezTo>
                    <a:pt x="45" y="17"/>
                    <a:pt x="47" y="19"/>
                    <a:pt x="49" y="20"/>
                  </a:cubicBezTo>
                  <a:cubicBezTo>
                    <a:pt x="53" y="23"/>
                    <a:pt x="57" y="27"/>
                    <a:pt x="61" y="30"/>
                  </a:cubicBezTo>
                  <a:cubicBezTo>
                    <a:pt x="65" y="34"/>
                    <a:pt x="68" y="38"/>
                    <a:pt x="72" y="42"/>
                  </a:cubicBezTo>
                  <a:cubicBezTo>
                    <a:pt x="75" y="47"/>
                    <a:pt x="78" y="51"/>
                    <a:pt x="81" y="56"/>
                  </a:cubicBezTo>
                  <a:cubicBezTo>
                    <a:pt x="84" y="60"/>
                    <a:pt x="87" y="65"/>
                    <a:pt x="89" y="70"/>
                  </a:cubicBezTo>
                  <a:cubicBezTo>
                    <a:pt x="94" y="79"/>
                    <a:pt x="97" y="88"/>
                    <a:pt x="100" y="96"/>
                  </a:cubicBezTo>
                  <a:cubicBezTo>
                    <a:pt x="103" y="103"/>
                    <a:pt x="104" y="110"/>
                    <a:pt x="105" y="115"/>
                  </a:cubicBezTo>
                  <a:cubicBezTo>
                    <a:pt x="106" y="117"/>
                    <a:pt x="106" y="119"/>
                    <a:pt x="107" y="121"/>
                  </a:cubicBezTo>
                  <a:cubicBezTo>
                    <a:pt x="107" y="122"/>
                    <a:pt x="107" y="123"/>
                    <a:pt x="107" y="123"/>
                  </a:cubicBezTo>
                  <a:lnTo>
                    <a:pt x="79" y="12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74" name="Freeform 240"/>
            <p:cNvSpPr>
              <a:spLocks/>
            </p:cNvSpPr>
            <p:nvPr/>
          </p:nvSpPr>
          <p:spPr bwMode="auto">
            <a:xfrm>
              <a:off x="2263776" y="6430964"/>
              <a:ext cx="458788" cy="307975"/>
            </a:xfrm>
            <a:custGeom>
              <a:avLst/>
              <a:gdLst>
                <a:gd name="T0" fmla="*/ 0 w 110"/>
                <a:gd name="T1" fmla="*/ 2147483646 h 70"/>
                <a:gd name="T2" fmla="*/ 0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0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2147483646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2147483646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0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0" y="65"/>
                  </a:moveTo>
                  <a:cubicBezTo>
                    <a:pt x="0" y="65"/>
                    <a:pt x="0" y="64"/>
                    <a:pt x="0" y="63"/>
                  </a:cubicBezTo>
                  <a:cubicBezTo>
                    <a:pt x="1" y="62"/>
                    <a:pt x="1" y="62"/>
                    <a:pt x="1" y="61"/>
                  </a:cubicBezTo>
                  <a:cubicBezTo>
                    <a:pt x="1" y="60"/>
                    <a:pt x="2" y="59"/>
                    <a:pt x="2" y="58"/>
                  </a:cubicBezTo>
                  <a:cubicBezTo>
                    <a:pt x="3" y="56"/>
                    <a:pt x="4" y="54"/>
                    <a:pt x="5" y="51"/>
                  </a:cubicBezTo>
                  <a:cubicBezTo>
                    <a:pt x="6" y="49"/>
                    <a:pt x="8" y="46"/>
                    <a:pt x="10" y="43"/>
                  </a:cubicBezTo>
                  <a:cubicBezTo>
                    <a:pt x="11" y="40"/>
                    <a:pt x="14" y="37"/>
                    <a:pt x="16" y="34"/>
                  </a:cubicBezTo>
                  <a:cubicBezTo>
                    <a:pt x="19" y="31"/>
                    <a:pt x="21" y="28"/>
                    <a:pt x="24" y="26"/>
                  </a:cubicBezTo>
                  <a:cubicBezTo>
                    <a:pt x="26" y="24"/>
                    <a:pt x="27" y="23"/>
                    <a:pt x="29" y="21"/>
                  </a:cubicBezTo>
                  <a:cubicBezTo>
                    <a:pt x="31" y="20"/>
                    <a:pt x="32" y="19"/>
                    <a:pt x="34" y="17"/>
                  </a:cubicBezTo>
                  <a:cubicBezTo>
                    <a:pt x="36" y="16"/>
                    <a:pt x="38" y="15"/>
                    <a:pt x="40" y="14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9" y="9"/>
                    <a:pt x="53" y="7"/>
                    <a:pt x="57" y="6"/>
                  </a:cubicBezTo>
                  <a:cubicBezTo>
                    <a:pt x="61" y="5"/>
                    <a:pt x="65" y="4"/>
                    <a:pt x="69" y="3"/>
                  </a:cubicBezTo>
                  <a:cubicBezTo>
                    <a:pt x="73" y="2"/>
                    <a:pt x="76" y="2"/>
                    <a:pt x="80" y="1"/>
                  </a:cubicBezTo>
                  <a:cubicBezTo>
                    <a:pt x="83" y="1"/>
                    <a:pt x="87" y="1"/>
                    <a:pt x="90" y="1"/>
                  </a:cubicBezTo>
                  <a:cubicBezTo>
                    <a:pt x="91" y="1"/>
                    <a:pt x="93" y="0"/>
                    <a:pt x="94" y="0"/>
                  </a:cubicBezTo>
                  <a:cubicBezTo>
                    <a:pt x="95" y="0"/>
                    <a:pt x="97" y="1"/>
                    <a:pt x="98" y="1"/>
                  </a:cubicBezTo>
                  <a:cubicBezTo>
                    <a:pt x="100" y="1"/>
                    <a:pt x="102" y="1"/>
                    <a:pt x="104" y="1"/>
                  </a:cubicBezTo>
                  <a:cubicBezTo>
                    <a:pt x="108" y="1"/>
                    <a:pt x="110" y="1"/>
                    <a:pt x="110" y="1"/>
                  </a:cubicBezTo>
                  <a:cubicBezTo>
                    <a:pt x="110" y="1"/>
                    <a:pt x="108" y="2"/>
                    <a:pt x="104" y="2"/>
                  </a:cubicBezTo>
                  <a:cubicBezTo>
                    <a:pt x="103" y="2"/>
                    <a:pt x="100" y="3"/>
                    <a:pt x="98" y="3"/>
                  </a:cubicBezTo>
                  <a:cubicBezTo>
                    <a:pt x="97" y="3"/>
                    <a:pt x="96" y="4"/>
                    <a:pt x="94" y="4"/>
                  </a:cubicBezTo>
                  <a:cubicBezTo>
                    <a:pt x="93" y="4"/>
                    <a:pt x="92" y="5"/>
                    <a:pt x="90" y="5"/>
                  </a:cubicBezTo>
                  <a:cubicBezTo>
                    <a:pt x="87" y="6"/>
                    <a:pt x="84" y="6"/>
                    <a:pt x="81" y="7"/>
                  </a:cubicBezTo>
                  <a:cubicBezTo>
                    <a:pt x="78" y="9"/>
                    <a:pt x="75" y="10"/>
                    <a:pt x="71" y="11"/>
                  </a:cubicBezTo>
                  <a:cubicBezTo>
                    <a:pt x="68" y="13"/>
                    <a:pt x="65" y="15"/>
                    <a:pt x="62" y="16"/>
                  </a:cubicBezTo>
                  <a:cubicBezTo>
                    <a:pt x="59" y="18"/>
                    <a:pt x="56" y="20"/>
                    <a:pt x="53" y="2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7" y="27"/>
                    <a:pt x="46" y="29"/>
                    <a:pt x="45" y="30"/>
                  </a:cubicBezTo>
                  <a:cubicBezTo>
                    <a:pt x="44" y="31"/>
                    <a:pt x="43" y="33"/>
                    <a:pt x="42" y="34"/>
                  </a:cubicBezTo>
                  <a:cubicBezTo>
                    <a:pt x="41" y="35"/>
                    <a:pt x="40" y="37"/>
                    <a:pt x="39" y="38"/>
                  </a:cubicBezTo>
                  <a:cubicBezTo>
                    <a:pt x="37" y="41"/>
                    <a:pt x="35" y="44"/>
                    <a:pt x="34" y="46"/>
                  </a:cubicBezTo>
                  <a:cubicBezTo>
                    <a:pt x="33" y="49"/>
                    <a:pt x="31" y="51"/>
                    <a:pt x="31" y="54"/>
                  </a:cubicBezTo>
                  <a:cubicBezTo>
                    <a:pt x="30" y="56"/>
                    <a:pt x="29" y="59"/>
                    <a:pt x="29" y="61"/>
                  </a:cubicBezTo>
                  <a:cubicBezTo>
                    <a:pt x="28" y="62"/>
                    <a:pt x="28" y="64"/>
                    <a:pt x="28" y="66"/>
                  </a:cubicBezTo>
                  <a:cubicBezTo>
                    <a:pt x="28" y="66"/>
                    <a:pt x="28" y="67"/>
                    <a:pt x="28" y="67"/>
                  </a:cubicBezTo>
                  <a:cubicBezTo>
                    <a:pt x="27" y="68"/>
                    <a:pt x="28" y="68"/>
                    <a:pt x="27" y="68"/>
                  </a:cubicBezTo>
                  <a:cubicBezTo>
                    <a:pt x="27" y="69"/>
                    <a:pt x="27" y="70"/>
                    <a:pt x="27" y="7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75" name="Freeform 241"/>
            <p:cNvSpPr>
              <a:spLocks/>
            </p:cNvSpPr>
            <p:nvPr/>
          </p:nvSpPr>
          <p:spPr bwMode="auto">
            <a:xfrm>
              <a:off x="1905001" y="6430964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2147483646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0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0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2147483646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83" y="70"/>
                  </a:moveTo>
                  <a:cubicBezTo>
                    <a:pt x="83" y="70"/>
                    <a:pt x="83" y="69"/>
                    <a:pt x="83" y="68"/>
                  </a:cubicBezTo>
                  <a:cubicBezTo>
                    <a:pt x="83" y="68"/>
                    <a:pt x="83" y="68"/>
                    <a:pt x="83" y="67"/>
                  </a:cubicBezTo>
                  <a:cubicBezTo>
                    <a:pt x="82" y="67"/>
                    <a:pt x="82" y="66"/>
                    <a:pt x="82" y="66"/>
                  </a:cubicBezTo>
                  <a:cubicBezTo>
                    <a:pt x="82" y="64"/>
                    <a:pt x="82" y="62"/>
                    <a:pt x="81" y="61"/>
                  </a:cubicBezTo>
                  <a:cubicBezTo>
                    <a:pt x="81" y="59"/>
                    <a:pt x="80" y="56"/>
                    <a:pt x="79" y="54"/>
                  </a:cubicBezTo>
                  <a:cubicBezTo>
                    <a:pt x="79" y="51"/>
                    <a:pt x="77" y="49"/>
                    <a:pt x="76" y="46"/>
                  </a:cubicBezTo>
                  <a:cubicBezTo>
                    <a:pt x="75" y="44"/>
                    <a:pt x="73" y="41"/>
                    <a:pt x="71" y="38"/>
                  </a:cubicBezTo>
                  <a:cubicBezTo>
                    <a:pt x="70" y="37"/>
                    <a:pt x="69" y="35"/>
                    <a:pt x="68" y="34"/>
                  </a:cubicBezTo>
                  <a:cubicBezTo>
                    <a:pt x="67" y="33"/>
                    <a:pt x="66" y="31"/>
                    <a:pt x="65" y="30"/>
                  </a:cubicBezTo>
                  <a:cubicBezTo>
                    <a:pt x="64" y="29"/>
                    <a:pt x="63" y="27"/>
                    <a:pt x="61" y="2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4" y="20"/>
                    <a:pt x="51" y="18"/>
                    <a:pt x="48" y="16"/>
                  </a:cubicBezTo>
                  <a:cubicBezTo>
                    <a:pt x="45" y="15"/>
                    <a:pt x="42" y="13"/>
                    <a:pt x="39" y="11"/>
                  </a:cubicBezTo>
                  <a:cubicBezTo>
                    <a:pt x="35" y="10"/>
                    <a:pt x="32" y="9"/>
                    <a:pt x="29" y="7"/>
                  </a:cubicBezTo>
                  <a:cubicBezTo>
                    <a:pt x="26" y="6"/>
                    <a:pt x="23" y="6"/>
                    <a:pt x="20" y="5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4" y="4"/>
                    <a:pt x="13" y="3"/>
                    <a:pt x="12" y="3"/>
                  </a:cubicBezTo>
                  <a:cubicBezTo>
                    <a:pt x="10" y="3"/>
                    <a:pt x="8" y="2"/>
                    <a:pt x="6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1"/>
                    <a:pt x="15" y="0"/>
                    <a:pt x="16" y="0"/>
                  </a:cubicBezTo>
                  <a:cubicBezTo>
                    <a:pt x="17" y="0"/>
                    <a:pt x="19" y="1"/>
                    <a:pt x="20" y="1"/>
                  </a:cubicBezTo>
                  <a:cubicBezTo>
                    <a:pt x="23" y="1"/>
                    <a:pt x="27" y="1"/>
                    <a:pt x="30" y="1"/>
                  </a:cubicBezTo>
                  <a:cubicBezTo>
                    <a:pt x="34" y="2"/>
                    <a:pt x="37" y="2"/>
                    <a:pt x="41" y="3"/>
                  </a:cubicBezTo>
                  <a:cubicBezTo>
                    <a:pt x="45" y="4"/>
                    <a:pt x="49" y="5"/>
                    <a:pt x="53" y="6"/>
                  </a:cubicBezTo>
                  <a:cubicBezTo>
                    <a:pt x="57" y="7"/>
                    <a:pt x="61" y="9"/>
                    <a:pt x="65" y="11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2" y="15"/>
                    <a:pt x="74" y="16"/>
                    <a:pt x="76" y="17"/>
                  </a:cubicBezTo>
                  <a:cubicBezTo>
                    <a:pt x="78" y="19"/>
                    <a:pt x="79" y="20"/>
                    <a:pt x="81" y="21"/>
                  </a:cubicBezTo>
                  <a:cubicBezTo>
                    <a:pt x="83" y="23"/>
                    <a:pt x="84" y="24"/>
                    <a:pt x="86" y="26"/>
                  </a:cubicBezTo>
                  <a:cubicBezTo>
                    <a:pt x="89" y="28"/>
                    <a:pt x="91" y="31"/>
                    <a:pt x="94" y="34"/>
                  </a:cubicBezTo>
                  <a:cubicBezTo>
                    <a:pt x="96" y="37"/>
                    <a:pt x="99" y="40"/>
                    <a:pt x="100" y="43"/>
                  </a:cubicBezTo>
                  <a:cubicBezTo>
                    <a:pt x="102" y="46"/>
                    <a:pt x="104" y="49"/>
                    <a:pt x="105" y="51"/>
                  </a:cubicBezTo>
                  <a:cubicBezTo>
                    <a:pt x="106" y="54"/>
                    <a:pt x="107" y="56"/>
                    <a:pt x="108" y="58"/>
                  </a:cubicBezTo>
                  <a:cubicBezTo>
                    <a:pt x="108" y="59"/>
                    <a:pt x="109" y="60"/>
                    <a:pt x="109" y="61"/>
                  </a:cubicBezTo>
                  <a:cubicBezTo>
                    <a:pt x="109" y="62"/>
                    <a:pt x="110" y="62"/>
                    <a:pt x="110" y="63"/>
                  </a:cubicBezTo>
                  <a:cubicBezTo>
                    <a:pt x="110" y="64"/>
                    <a:pt x="110" y="65"/>
                    <a:pt x="110" y="65"/>
                  </a:cubicBezTo>
                  <a:lnTo>
                    <a:pt x="83" y="70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76" name="Freeform 242"/>
            <p:cNvSpPr>
              <a:spLocks/>
            </p:cNvSpPr>
            <p:nvPr/>
          </p:nvSpPr>
          <p:spPr bwMode="auto">
            <a:xfrm>
              <a:off x="2255838" y="6134101"/>
              <a:ext cx="128588" cy="517525"/>
            </a:xfrm>
            <a:custGeom>
              <a:avLst/>
              <a:gdLst>
                <a:gd name="T0" fmla="*/ 0 w 31"/>
                <a:gd name="T1" fmla="*/ 2147483646 h 117"/>
                <a:gd name="T2" fmla="*/ 2147483646 w 31"/>
                <a:gd name="T3" fmla="*/ 2147483646 h 117"/>
                <a:gd name="T4" fmla="*/ 2147483646 w 31"/>
                <a:gd name="T5" fmla="*/ 2147483646 h 117"/>
                <a:gd name="T6" fmla="*/ 2147483646 w 31"/>
                <a:gd name="T7" fmla="*/ 2147483646 h 117"/>
                <a:gd name="T8" fmla="*/ 2147483646 w 31"/>
                <a:gd name="T9" fmla="*/ 2147483646 h 117"/>
                <a:gd name="T10" fmla="*/ 2147483646 w 31"/>
                <a:gd name="T11" fmla="*/ 2147483646 h 117"/>
                <a:gd name="T12" fmla="*/ 2147483646 w 31"/>
                <a:gd name="T13" fmla="*/ 2147483646 h 117"/>
                <a:gd name="T14" fmla="*/ 2147483646 w 31"/>
                <a:gd name="T15" fmla="*/ 2147483646 h 117"/>
                <a:gd name="T16" fmla="*/ 2147483646 w 31"/>
                <a:gd name="T17" fmla="*/ 0 h 117"/>
                <a:gd name="T18" fmla="*/ 2147483646 w 31"/>
                <a:gd name="T19" fmla="*/ 0 h 117"/>
                <a:gd name="T20" fmla="*/ 2147483646 w 31"/>
                <a:gd name="T21" fmla="*/ 2147483646 h 117"/>
                <a:gd name="T22" fmla="*/ 2147483646 w 31"/>
                <a:gd name="T23" fmla="*/ 2147483646 h 117"/>
                <a:gd name="T24" fmla="*/ 2147483646 w 31"/>
                <a:gd name="T25" fmla="*/ 2147483646 h 117"/>
                <a:gd name="T26" fmla="*/ 2147483646 w 31"/>
                <a:gd name="T27" fmla="*/ 2147483646 h 117"/>
                <a:gd name="T28" fmla="*/ 2147483646 w 31"/>
                <a:gd name="T29" fmla="*/ 2147483646 h 117"/>
                <a:gd name="T30" fmla="*/ 2147483646 w 31"/>
                <a:gd name="T31" fmla="*/ 2147483646 h 117"/>
                <a:gd name="T32" fmla="*/ 2147483646 w 31"/>
                <a:gd name="T33" fmla="*/ 2147483646 h 117"/>
                <a:gd name="T34" fmla="*/ 2147483646 w 31"/>
                <a:gd name="T35" fmla="*/ 2147483646 h 117"/>
                <a:gd name="T36" fmla="*/ 2147483646 w 31"/>
                <a:gd name="T37" fmla="*/ 2147483646 h 117"/>
                <a:gd name="T38" fmla="*/ 0 w 31"/>
                <a:gd name="T39" fmla="*/ 2147483646 h 11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1"/>
                <a:gd name="T61" fmla="*/ 0 h 117"/>
                <a:gd name="T62" fmla="*/ 31 w 31"/>
                <a:gd name="T63" fmla="*/ 117 h 11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1" h="117">
                  <a:moveTo>
                    <a:pt x="0" y="117"/>
                  </a:moveTo>
                  <a:cubicBezTo>
                    <a:pt x="0" y="117"/>
                    <a:pt x="0" y="115"/>
                    <a:pt x="1" y="112"/>
                  </a:cubicBezTo>
                  <a:cubicBezTo>
                    <a:pt x="1" y="108"/>
                    <a:pt x="1" y="103"/>
                    <a:pt x="1" y="98"/>
                  </a:cubicBezTo>
                  <a:cubicBezTo>
                    <a:pt x="2" y="86"/>
                    <a:pt x="3" y="70"/>
                    <a:pt x="6" y="55"/>
                  </a:cubicBezTo>
                  <a:cubicBezTo>
                    <a:pt x="8" y="47"/>
                    <a:pt x="9" y="40"/>
                    <a:pt x="12" y="33"/>
                  </a:cubicBezTo>
                  <a:cubicBezTo>
                    <a:pt x="14" y="26"/>
                    <a:pt x="17" y="20"/>
                    <a:pt x="19" y="15"/>
                  </a:cubicBezTo>
                  <a:cubicBezTo>
                    <a:pt x="21" y="12"/>
                    <a:pt x="22" y="10"/>
                    <a:pt x="24" y="8"/>
                  </a:cubicBezTo>
                  <a:cubicBezTo>
                    <a:pt x="25" y="6"/>
                    <a:pt x="26" y="4"/>
                    <a:pt x="27" y="3"/>
                  </a:cubicBezTo>
                  <a:cubicBezTo>
                    <a:pt x="29" y="2"/>
                    <a:pt x="30" y="1"/>
                    <a:pt x="3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1" y="0"/>
                    <a:pt x="31" y="1"/>
                  </a:cubicBezTo>
                  <a:cubicBezTo>
                    <a:pt x="30" y="1"/>
                    <a:pt x="29" y="2"/>
                    <a:pt x="28" y="4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5" y="11"/>
                    <a:pt x="24" y="14"/>
                    <a:pt x="23" y="16"/>
                  </a:cubicBezTo>
                  <a:cubicBezTo>
                    <a:pt x="22" y="21"/>
                    <a:pt x="21" y="28"/>
                    <a:pt x="20" y="35"/>
                  </a:cubicBezTo>
                  <a:cubicBezTo>
                    <a:pt x="20" y="42"/>
                    <a:pt x="20" y="49"/>
                    <a:pt x="20" y="56"/>
                  </a:cubicBezTo>
                  <a:cubicBezTo>
                    <a:pt x="21" y="71"/>
                    <a:pt x="23" y="85"/>
                    <a:pt x="25" y="96"/>
                  </a:cubicBezTo>
                  <a:cubicBezTo>
                    <a:pt x="26" y="102"/>
                    <a:pt x="27" y="106"/>
                    <a:pt x="27" y="109"/>
                  </a:cubicBezTo>
                  <a:cubicBezTo>
                    <a:pt x="28" y="112"/>
                    <a:pt x="28" y="114"/>
                    <a:pt x="28" y="114"/>
                  </a:cubicBezTo>
                  <a:lnTo>
                    <a:pt x="0" y="117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77" name="Freeform 243"/>
            <p:cNvSpPr>
              <a:spLocks/>
            </p:cNvSpPr>
            <p:nvPr/>
          </p:nvSpPr>
          <p:spPr bwMode="auto">
            <a:xfrm>
              <a:off x="2605088" y="6294439"/>
              <a:ext cx="358775" cy="382588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78" name="Oval 244"/>
            <p:cNvSpPr>
              <a:spLocks noChangeArrowheads="1"/>
            </p:cNvSpPr>
            <p:nvPr/>
          </p:nvSpPr>
          <p:spPr bwMode="auto">
            <a:xfrm>
              <a:off x="2722563" y="6421439"/>
              <a:ext cx="125413" cy="1333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79" name="Oval 245"/>
            <p:cNvSpPr>
              <a:spLocks noChangeArrowheads="1"/>
            </p:cNvSpPr>
            <p:nvPr/>
          </p:nvSpPr>
          <p:spPr bwMode="auto">
            <a:xfrm>
              <a:off x="2743201" y="6443664"/>
              <a:ext cx="84138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80" name="Freeform 246"/>
            <p:cNvSpPr>
              <a:spLocks/>
            </p:cNvSpPr>
            <p:nvPr/>
          </p:nvSpPr>
          <p:spPr bwMode="auto">
            <a:xfrm>
              <a:off x="2605088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81" name="Oval 247"/>
            <p:cNvSpPr>
              <a:spLocks noChangeArrowheads="1"/>
            </p:cNvSpPr>
            <p:nvPr/>
          </p:nvSpPr>
          <p:spPr bwMode="auto">
            <a:xfrm>
              <a:off x="2722563" y="6069014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82" name="Oval 248"/>
            <p:cNvSpPr>
              <a:spLocks noChangeArrowheads="1"/>
            </p:cNvSpPr>
            <p:nvPr/>
          </p:nvSpPr>
          <p:spPr bwMode="auto">
            <a:xfrm>
              <a:off x="2743201" y="6091239"/>
              <a:ext cx="84138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83" name="Freeform 249"/>
            <p:cNvSpPr>
              <a:spLocks/>
            </p:cNvSpPr>
            <p:nvPr/>
          </p:nvSpPr>
          <p:spPr bwMode="auto">
            <a:xfrm>
              <a:off x="2205038" y="5834064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84" name="Oval 250"/>
            <p:cNvSpPr>
              <a:spLocks noChangeArrowheads="1"/>
            </p:cNvSpPr>
            <p:nvPr/>
          </p:nvSpPr>
          <p:spPr bwMode="auto">
            <a:xfrm>
              <a:off x="2322513" y="5962651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85" name="Freeform 252"/>
            <p:cNvSpPr>
              <a:spLocks/>
            </p:cNvSpPr>
            <p:nvPr/>
          </p:nvSpPr>
          <p:spPr bwMode="auto">
            <a:xfrm>
              <a:off x="1738313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86" name="Oval 253"/>
            <p:cNvSpPr>
              <a:spLocks noChangeArrowheads="1"/>
            </p:cNvSpPr>
            <p:nvPr/>
          </p:nvSpPr>
          <p:spPr bwMode="auto">
            <a:xfrm>
              <a:off x="1855788" y="6069014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87" name="Oval 254"/>
            <p:cNvSpPr>
              <a:spLocks noChangeArrowheads="1"/>
            </p:cNvSpPr>
            <p:nvPr/>
          </p:nvSpPr>
          <p:spPr bwMode="auto">
            <a:xfrm>
              <a:off x="1876426" y="6091239"/>
              <a:ext cx="82550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88" name="Freeform 255"/>
            <p:cNvSpPr>
              <a:spLocks/>
            </p:cNvSpPr>
            <p:nvPr/>
          </p:nvSpPr>
          <p:spPr bwMode="auto">
            <a:xfrm>
              <a:off x="1638301" y="6205539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89" name="Oval 256"/>
            <p:cNvSpPr>
              <a:spLocks noChangeArrowheads="1"/>
            </p:cNvSpPr>
            <p:nvPr/>
          </p:nvSpPr>
          <p:spPr bwMode="auto">
            <a:xfrm>
              <a:off x="1755776" y="6334126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90" name="Oval 257"/>
            <p:cNvSpPr>
              <a:spLocks noChangeArrowheads="1"/>
            </p:cNvSpPr>
            <p:nvPr/>
          </p:nvSpPr>
          <p:spPr bwMode="auto">
            <a:xfrm>
              <a:off x="1776413" y="6354764"/>
              <a:ext cx="82550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091" name="Freeform 259"/>
            <p:cNvSpPr>
              <a:spLocks/>
            </p:cNvSpPr>
            <p:nvPr/>
          </p:nvSpPr>
          <p:spPr bwMode="auto">
            <a:xfrm>
              <a:off x="11047414" y="5583239"/>
              <a:ext cx="204788" cy="1147763"/>
            </a:xfrm>
            <a:custGeom>
              <a:avLst/>
              <a:gdLst>
                <a:gd name="T0" fmla="*/ 2147483646 w 129"/>
                <a:gd name="T1" fmla="*/ 2147483646 h 723"/>
                <a:gd name="T2" fmla="*/ 0 w 129"/>
                <a:gd name="T3" fmla="*/ 2147483646 h 723"/>
                <a:gd name="T4" fmla="*/ 2147483646 w 129"/>
                <a:gd name="T5" fmla="*/ 2147483646 h 723"/>
                <a:gd name="T6" fmla="*/ 2147483646 w 129"/>
                <a:gd name="T7" fmla="*/ 0 h 723"/>
                <a:gd name="T8" fmla="*/ 2147483646 w 129"/>
                <a:gd name="T9" fmla="*/ 2147483646 h 7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9"/>
                <a:gd name="T16" fmla="*/ 0 h 723"/>
                <a:gd name="T17" fmla="*/ 129 w 129"/>
                <a:gd name="T18" fmla="*/ 723 h 7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9" h="723">
                  <a:moveTo>
                    <a:pt x="27" y="61"/>
                  </a:moveTo>
                  <a:lnTo>
                    <a:pt x="0" y="712"/>
                  </a:lnTo>
                  <a:lnTo>
                    <a:pt x="129" y="723"/>
                  </a:lnTo>
                  <a:lnTo>
                    <a:pt x="98" y="0"/>
                  </a:lnTo>
                  <a:lnTo>
                    <a:pt x="27" y="6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92" name="Freeform 262"/>
            <p:cNvSpPr>
              <a:spLocks/>
            </p:cNvSpPr>
            <p:nvPr/>
          </p:nvSpPr>
          <p:spPr bwMode="auto">
            <a:xfrm>
              <a:off x="11214101" y="5913439"/>
              <a:ext cx="30163" cy="596900"/>
            </a:xfrm>
            <a:custGeom>
              <a:avLst/>
              <a:gdLst>
                <a:gd name="T0" fmla="*/ 0 w 7"/>
                <a:gd name="T1" fmla="*/ 0 h 135"/>
                <a:gd name="T2" fmla="*/ 2147483646 w 7"/>
                <a:gd name="T3" fmla="*/ 2147483646 h 135"/>
                <a:gd name="T4" fmla="*/ 2147483646 w 7"/>
                <a:gd name="T5" fmla="*/ 2147483646 h 135"/>
                <a:gd name="T6" fmla="*/ 0 w 7"/>
                <a:gd name="T7" fmla="*/ 0 h 135"/>
                <a:gd name="T8" fmla="*/ 0 w 7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35"/>
                <a:gd name="T17" fmla="*/ 7 w 7"/>
                <a:gd name="T18" fmla="*/ 135 h 1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35">
                  <a:moveTo>
                    <a:pt x="0" y="0"/>
                  </a:moveTo>
                  <a:cubicBezTo>
                    <a:pt x="7" y="135"/>
                    <a:pt x="7" y="135"/>
                    <a:pt x="7" y="135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93" name="Freeform 263"/>
            <p:cNvSpPr>
              <a:spLocks/>
            </p:cNvSpPr>
            <p:nvPr/>
          </p:nvSpPr>
          <p:spPr bwMode="auto">
            <a:xfrm>
              <a:off x="11244264" y="6510339"/>
              <a:ext cx="3175" cy="123825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0 h 28"/>
                <a:gd name="T4" fmla="*/ 2147483646 w 1"/>
                <a:gd name="T5" fmla="*/ 2147483646 h 28"/>
                <a:gd name="T6" fmla="*/ 2147483646 w 1"/>
                <a:gd name="T7" fmla="*/ 2147483646 h 28"/>
                <a:gd name="T8" fmla="*/ 0 w 1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8"/>
                <a:gd name="T17" fmla="*/ 1 w 1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94" name="Freeform 264"/>
            <p:cNvSpPr>
              <a:spLocks/>
            </p:cNvSpPr>
            <p:nvPr/>
          </p:nvSpPr>
          <p:spPr bwMode="auto">
            <a:xfrm>
              <a:off x="11247439" y="6634164"/>
              <a:ext cx="4763" cy="96838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0 h 22"/>
                <a:gd name="T4" fmla="*/ 2147483646 w 1"/>
                <a:gd name="T5" fmla="*/ 2147483646 h 22"/>
                <a:gd name="T6" fmla="*/ 0 w 1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22"/>
                <a:gd name="T14" fmla="*/ 1 w 1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2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95" name="Freeform 265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96" name="Freeform 266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97" name="Freeform 267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98" name="Freeform 268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099" name="Freeform 269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00" name="Freeform 270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01" name="Freeform 283"/>
            <p:cNvSpPr>
              <a:spLocks/>
            </p:cNvSpPr>
            <p:nvPr/>
          </p:nvSpPr>
          <p:spPr bwMode="auto">
            <a:xfrm>
              <a:off x="1296988" y="5318126"/>
              <a:ext cx="195263" cy="1500188"/>
            </a:xfrm>
            <a:custGeom>
              <a:avLst/>
              <a:gdLst>
                <a:gd name="T0" fmla="*/ 2147483646 w 123"/>
                <a:gd name="T1" fmla="*/ 0 h 945"/>
                <a:gd name="T2" fmla="*/ 0 w 123"/>
                <a:gd name="T3" fmla="*/ 2147483646 h 945"/>
                <a:gd name="T4" fmla="*/ 2147483646 w 123"/>
                <a:gd name="T5" fmla="*/ 2147483646 h 945"/>
                <a:gd name="T6" fmla="*/ 2147483646 w 123"/>
                <a:gd name="T7" fmla="*/ 0 h 945"/>
                <a:gd name="T8" fmla="*/ 2147483646 w 123"/>
                <a:gd name="T9" fmla="*/ 0 h 9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3"/>
                <a:gd name="T16" fmla="*/ 0 h 945"/>
                <a:gd name="T17" fmla="*/ 123 w 123"/>
                <a:gd name="T18" fmla="*/ 945 h 9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3" h="945">
                  <a:moveTo>
                    <a:pt x="23" y="0"/>
                  </a:moveTo>
                  <a:lnTo>
                    <a:pt x="0" y="934"/>
                  </a:lnTo>
                  <a:lnTo>
                    <a:pt x="123" y="945"/>
                  </a:lnTo>
                  <a:lnTo>
                    <a:pt x="100" y="0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02" name="Freeform 327"/>
            <p:cNvSpPr>
              <a:spLocks/>
            </p:cNvSpPr>
            <p:nvPr/>
          </p:nvSpPr>
          <p:spPr bwMode="auto">
            <a:xfrm>
              <a:off x="8234364" y="6275389"/>
              <a:ext cx="479425" cy="557213"/>
            </a:xfrm>
            <a:custGeom>
              <a:avLst/>
              <a:gdLst>
                <a:gd name="T0" fmla="*/ 0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2147483646 w 115"/>
                <a:gd name="T27" fmla="*/ 2147483646 h 126"/>
                <a:gd name="T28" fmla="*/ 2147483646 w 115"/>
                <a:gd name="T29" fmla="*/ 0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0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0" y="122"/>
                  </a:moveTo>
                  <a:cubicBezTo>
                    <a:pt x="0" y="122"/>
                    <a:pt x="0" y="121"/>
                    <a:pt x="1" y="120"/>
                  </a:cubicBezTo>
                  <a:cubicBezTo>
                    <a:pt x="1" y="118"/>
                    <a:pt x="1" y="116"/>
                    <a:pt x="2" y="114"/>
                  </a:cubicBezTo>
                  <a:cubicBezTo>
                    <a:pt x="3" y="109"/>
                    <a:pt x="5" y="102"/>
                    <a:pt x="9" y="94"/>
                  </a:cubicBezTo>
                  <a:cubicBezTo>
                    <a:pt x="12" y="86"/>
                    <a:pt x="16" y="77"/>
                    <a:pt x="21" y="67"/>
                  </a:cubicBezTo>
                  <a:cubicBezTo>
                    <a:pt x="23" y="63"/>
                    <a:pt x="26" y="58"/>
                    <a:pt x="29" y="53"/>
                  </a:cubicBezTo>
                  <a:cubicBezTo>
                    <a:pt x="33" y="49"/>
                    <a:pt x="36" y="44"/>
                    <a:pt x="40" y="40"/>
                  </a:cubicBezTo>
                  <a:cubicBezTo>
                    <a:pt x="43" y="36"/>
                    <a:pt x="47" y="32"/>
                    <a:pt x="51" y="28"/>
                  </a:cubicBezTo>
                  <a:cubicBezTo>
                    <a:pt x="56" y="24"/>
                    <a:pt x="60" y="21"/>
                    <a:pt x="64" y="18"/>
                  </a:cubicBezTo>
                  <a:cubicBezTo>
                    <a:pt x="66" y="17"/>
                    <a:pt x="69" y="15"/>
                    <a:pt x="71" y="14"/>
                  </a:cubicBezTo>
                  <a:cubicBezTo>
                    <a:pt x="73" y="13"/>
                    <a:pt x="75" y="12"/>
                    <a:pt x="77" y="10"/>
                  </a:cubicBezTo>
                  <a:cubicBezTo>
                    <a:pt x="81" y="8"/>
                    <a:pt x="85" y="7"/>
                    <a:pt x="89" y="5"/>
                  </a:cubicBezTo>
                  <a:cubicBezTo>
                    <a:pt x="93" y="4"/>
                    <a:pt x="97" y="3"/>
                    <a:pt x="100" y="2"/>
                  </a:cubicBezTo>
                  <a:cubicBezTo>
                    <a:pt x="103" y="2"/>
                    <a:pt x="106" y="1"/>
                    <a:pt x="108" y="1"/>
                  </a:cubicBezTo>
                  <a:cubicBezTo>
                    <a:pt x="113" y="0"/>
                    <a:pt x="115" y="0"/>
                    <a:pt x="115" y="0"/>
                  </a:cubicBezTo>
                  <a:cubicBezTo>
                    <a:pt x="115" y="0"/>
                    <a:pt x="113" y="1"/>
                    <a:pt x="109" y="2"/>
                  </a:cubicBezTo>
                  <a:cubicBezTo>
                    <a:pt x="107" y="3"/>
                    <a:pt x="104" y="5"/>
                    <a:pt x="101" y="6"/>
                  </a:cubicBezTo>
                  <a:cubicBezTo>
                    <a:pt x="98" y="7"/>
                    <a:pt x="95" y="9"/>
                    <a:pt x="92" y="11"/>
                  </a:cubicBezTo>
                  <a:cubicBezTo>
                    <a:pt x="89" y="13"/>
                    <a:pt x="86" y="16"/>
                    <a:pt x="82" y="19"/>
                  </a:cubicBezTo>
                  <a:cubicBezTo>
                    <a:pt x="81" y="20"/>
                    <a:pt x="79" y="22"/>
                    <a:pt x="78" y="23"/>
                  </a:cubicBezTo>
                  <a:cubicBezTo>
                    <a:pt x="76" y="25"/>
                    <a:pt x="74" y="26"/>
                    <a:pt x="73" y="28"/>
                  </a:cubicBezTo>
                  <a:cubicBezTo>
                    <a:pt x="70" y="32"/>
                    <a:pt x="67" y="35"/>
                    <a:pt x="64" y="39"/>
                  </a:cubicBezTo>
                  <a:cubicBezTo>
                    <a:pt x="62" y="43"/>
                    <a:pt x="59" y="48"/>
                    <a:pt x="57" y="52"/>
                  </a:cubicBezTo>
                  <a:cubicBezTo>
                    <a:pt x="48" y="69"/>
                    <a:pt x="44" y="88"/>
                    <a:pt x="43" y="103"/>
                  </a:cubicBezTo>
                  <a:cubicBezTo>
                    <a:pt x="42" y="110"/>
                    <a:pt x="42" y="116"/>
                    <a:pt x="42" y="120"/>
                  </a:cubicBezTo>
                  <a:cubicBezTo>
                    <a:pt x="42" y="122"/>
                    <a:pt x="42" y="123"/>
                    <a:pt x="42" y="124"/>
                  </a:cubicBezTo>
                  <a:cubicBezTo>
                    <a:pt x="42" y="125"/>
                    <a:pt x="42" y="125"/>
                    <a:pt x="42" y="125"/>
                  </a:cubicBezTo>
                  <a:cubicBezTo>
                    <a:pt x="42" y="126"/>
                    <a:pt x="42" y="126"/>
                    <a:pt x="42" y="126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03" name="Freeform 328"/>
            <p:cNvSpPr>
              <a:spLocks/>
            </p:cNvSpPr>
            <p:nvPr/>
          </p:nvSpPr>
          <p:spPr bwMode="auto">
            <a:xfrm>
              <a:off x="7975601" y="6275389"/>
              <a:ext cx="479425" cy="557213"/>
            </a:xfrm>
            <a:custGeom>
              <a:avLst/>
              <a:gdLst>
                <a:gd name="T0" fmla="*/ 2147483646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0 w 115"/>
                <a:gd name="T27" fmla="*/ 0 h 126"/>
                <a:gd name="T28" fmla="*/ 2147483646 w 115"/>
                <a:gd name="T29" fmla="*/ 2147483646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2147483646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73" y="126"/>
                  </a:moveTo>
                  <a:cubicBezTo>
                    <a:pt x="73" y="125"/>
                    <a:pt x="73" y="125"/>
                    <a:pt x="73" y="125"/>
                  </a:cubicBezTo>
                  <a:cubicBezTo>
                    <a:pt x="73" y="125"/>
                    <a:pt x="73" y="125"/>
                    <a:pt x="73" y="124"/>
                  </a:cubicBezTo>
                  <a:cubicBezTo>
                    <a:pt x="73" y="123"/>
                    <a:pt x="73" y="122"/>
                    <a:pt x="73" y="120"/>
                  </a:cubicBezTo>
                  <a:cubicBezTo>
                    <a:pt x="73" y="116"/>
                    <a:pt x="73" y="110"/>
                    <a:pt x="72" y="103"/>
                  </a:cubicBezTo>
                  <a:cubicBezTo>
                    <a:pt x="70" y="88"/>
                    <a:pt x="66" y="69"/>
                    <a:pt x="58" y="52"/>
                  </a:cubicBezTo>
                  <a:cubicBezTo>
                    <a:pt x="56" y="48"/>
                    <a:pt x="53" y="43"/>
                    <a:pt x="51" y="39"/>
                  </a:cubicBezTo>
                  <a:cubicBezTo>
                    <a:pt x="48" y="35"/>
                    <a:pt x="45" y="32"/>
                    <a:pt x="42" y="28"/>
                  </a:cubicBezTo>
                  <a:cubicBezTo>
                    <a:pt x="40" y="26"/>
                    <a:pt x="39" y="25"/>
                    <a:pt x="37" y="23"/>
                  </a:cubicBezTo>
                  <a:cubicBezTo>
                    <a:pt x="36" y="22"/>
                    <a:pt x="34" y="20"/>
                    <a:pt x="32" y="19"/>
                  </a:cubicBezTo>
                  <a:cubicBezTo>
                    <a:pt x="29" y="16"/>
                    <a:pt x="26" y="13"/>
                    <a:pt x="23" y="11"/>
                  </a:cubicBezTo>
                  <a:cubicBezTo>
                    <a:pt x="20" y="9"/>
                    <a:pt x="16" y="7"/>
                    <a:pt x="14" y="6"/>
                  </a:cubicBezTo>
                  <a:cubicBezTo>
                    <a:pt x="11" y="5"/>
                    <a:pt x="8" y="3"/>
                    <a:pt x="6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7" y="1"/>
                  </a:cubicBezTo>
                  <a:cubicBezTo>
                    <a:pt x="9" y="1"/>
                    <a:pt x="12" y="2"/>
                    <a:pt x="15" y="2"/>
                  </a:cubicBezTo>
                  <a:cubicBezTo>
                    <a:pt x="18" y="3"/>
                    <a:pt x="22" y="4"/>
                    <a:pt x="26" y="5"/>
                  </a:cubicBezTo>
                  <a:cubicBezTo>
                    <a:pt x="29" y="7"/>
                    <a:pt x="33" y="8"/>
                    <a:pt x="38" y="10"/>
                  </a:cubicBezTo>
                  <a:cubicBezTo>
                    <a:pt x="40" y="12"/>
                    <a:pt x="42" y="13"/>
                    <a:pt x="44" y="14"/>
                  </a:cubicBezTo>
                  <a:cubicBezTo>
                    <a:pt x="46" y="15"/>
                    <a:pt x="49" y="17"/>
                    <a:pt x="51" y="18"/>
                  </a:cubicBezTo>
                  <a:cubicBezTo>
                    <a:pt x="55" y="21"/>
                    <a:pt x="59" y="24"/>
                    <a:pt x="63" y="28"/>
                  </a:cubicBezTo>
                  <a:cubicBezTo>
                    <a:pt x="68" y="32"/>
                    <a:pt x="71" y="36"/>
                    <a:pt x="75" y="40"/>
                  </a:cubicBezTo>
                  <a:cubicBezTo>
                    <a:pt x="79" y="44"/>
                    <a:pt x="82" y="49"/>
                    <a:pt x="86" y="53"/>
                  </a:cubicBezTo>
                  <a:cubicBezTo>
                    <a:pt x="89" y="58"/>
                    <a:pt x="92" y="63"/>
                    <a:pt x="94" y="67"/>
                  </a:cubicBezTo>
                  <a:cubicBezTo>
                    <a:pt x="99" y="77"/>
                    <a:pt x="103" y="86"/>
                    <a:pt x="106" y="94"/>
                  </a:cubicBezTo>
                  <a:cubicBezTo>
                    <a:pt x="109" y="102"/>
                    <a:pt x="111" y="109"/>
                    <a:pt x="113" y="114"/>
                  </a:cubicBezTo>
                  <a:cubicBezTo>
                    <a:pt x="113" y="116"/>
                    <a:pt x="114" y="118"/>
                    <a:pt x="114" y="120"/>
                  </a:cubicBezTo>
                  <a:cubicBezTo>
                    <a:pt x="114" y="121"/>
                    <a:pt x="115" y="122"/>
                    <a:pt x="115" y="122"/>
                  </a:cubicBezTo>
                  <a:lnTo>
                    <a:pt x="73" y="126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04" name="Freeform 329"/>
            <p:cNvSpPr>
              <a:spLocks/>
            </p:cNvSpPr>
            <p:nvPr/>
          </p:nvSpPr>
          <p:spPr bwMode="auto">
            <a:xfrm>
              <a:off x="8255001" y="6515101"/>
              <a:ext cx="492125" cy="317500"/>
            </a:xfrm>
            <a:custGeom>
              <a:avLst/>
              <a:gdLst>
                <a:gd name="T0" fmla="*/ 0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0 h 72"/>
                <a:gd name="T32" fmla="*/ 2147483646 w 118"/>
                <a:gd name="T33" fmla="*/ 0 h 72"/>
                <a:gd name="T34" fmla="*/ 2147483646 w 118"/>
                <a:gd name="T35" fmla="*/ 0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2147483646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2147483646 h 72"/>
                <a:gd name="T50" fmla="*/ 2147483646 w 118"/>
                <a:gd name="T51" fmla="*/ 2147483646 h 72"/>
                <a:gd name="T52" fmla="*/ 2147483646 w 118"/>
                <a:gd name="T53" fmla="*/ 2147483646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0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0" y="65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3"/>
                    <a:pt x="1" y="63"/>
                  </a:cubicBezTo>
                  <a:cubicBezTo>
                    <a:pt x="1" y="62"/>
                    <a:pt x="2" y="61"/>
                    <a:pt x="2" y="60"/>
                  </a:cubicBezTo>
                  <a:cubicBezTo>
                    <a:pt x="2" y="59"/>
                    <a:pt x="3" y="58"/>
                    <a:pt x="3" y="57"/>
                  </a:cubicBezTo>
                  <a:cubicBezTo>
                    <a:pt x="4" y="55"/>
                    <a:pt x="5" y="53"/>
                    <a:pt x="7" y="50"/>
                  </a:cubicBezTo>
                  <a:cubicBezTo>
                    <a:pt x="8" y="47"/>
                    <a:pt x="10" y="44"/>
                    <a:pt x="12" y="42"/>
                  </a:cubicBezTo>
                  <a:cubicBezTo>
                    <a:pt x="14" y="38"/>
                    <a:pt x="17" y="35"/>
                    <a:pt x="19" y="32"/>
                  </a:cubicBezTo>
                  <a:cubicBezTo>
                    <a:pt x="22" y="29"/>
                    <a:pt x="25" y="26"/>
                    <a:pt x="28" y="23"/>
                  </a:cubicBezTo>
                  <a:cubicBezTo>
                    <a:pt x="30" y="22"/>
                    <a:pt x="32" y="20"/>
                    <a:pt x="34" y="19"/>
                  </a:cubicBezTo>
                  <a:cubicBezTo>
                    <a:pt x="35" y="18"/>
                    <a:pt x="37" y="16"/>
                    <a:pt x="39" y="15"/>
                  </a:cubicBezTo>
                  <a:cubicBezTo>
                    <a:pt x="41" y="14"/>
                    <a:pt x="43" y="13"/>
                    <a:pt x="45" y="12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5" y="7"/>
                    <a:pt x="60" y="5"/>
                    <a:pt x="64" y="4"/>
                  </a:cubicBezTo>
                  <a:cubicBezTo>
                    <a:pt x="68" y="3"/>
                    <a:pt x="72" y="2"/>
                    <a:pt x="76" y="1"/>
                  </a:cubicBezTo>
                  <a:cubicBezTo>
                    <a:pt x="80" y="1"/>
                    <a:pt x="84" y="1"/>
                    <a:pt x="87" y="0"/>
                  </a:cubicBezTo>
                  <a:cubicBezTo>
                    <a:pt x="91" y="0"/>
                    <a:pt x="94" y="0"/>
                    <a:pt x="98" y="0"/>
                  </a:cubicBezTo>
                  <a:cubicBezTo>
                    <a:pt x="99" y="0"/>
                    <a:pt x="101" y="0"/>
                    <a:pt x="102" y="0"/>
                  </a:cubicBezTo>
                  <a:cubicBezTo>
                    <a:pt x="103" y="0"/>
                    <a:pt x="105" y="0"/>
                    <a:pt x="106" y="1"/>
                  </a:cubicBezTo>
                  <a:cubicBezTo>
                    <a:pt x="108" y="1"/>
                    <a:pt x="111" y="1"/>
                    <a:pt x="112" y="1"/>
                  </a:cubicBezTo>
                  <a:cubicBezTo>
                    <a:pt x="116" y="2"/>
                    <a:pt x="118" y="2"/>
                    <a:pt x="118" y="2"/>
                  </a:cubicBezTo>
                  <a:cubicBezTo>
                    <a:pt x="118" y="2"/>
                    <a:pt x="116" y="2"/>
                    <a:pt x="112" y="3"/>
                  </a:cubicBezTo>
                  <a:cubicBezTo>
                    <a:pt x="111" y="4"/>
                    <a:pt x="109" y="4"/>
                    <a:pt x="106" y="4"/>
                  </a:cubicBezTo>
                  <a:cubicBezTo>
                    <a:pt x="105" y="5"/>
                    <a:pt x="104" y="5"/>
                    <a:pt x="102" y="5"/>
                  </a:cubicBezTo>
                  <a:cubicBezTo>
                    <a:pt x="101" y="6"/>
                    <a:pt x="100" y="6"/>
                    <a:pt x="98" y="7"/>
                  </a:cubicBezTo>
                  <a:cubicBezTo>
                    <a:pt x="96" y="8"/>
                    <a:pt x="93" y="9"/>
                    <a:pt x="89" y="10"/>
                  </a:cubicBezTo>
                  <a:cubicBezTo>
                    <a:pt x="86" y="11"/>
                    <a:pt x="83" y="13"/>
                    <a:pt x="80" y="14"/>
                  </a:cubicBezTo>
                  <a:cubicBezTo>
                    <a:pt x="77" y="16"/>
                    <a:pt x="74" y="18"/>
                    <a:pt x="71" y="20"/>
                  </a:cubicBezTo>
                  <a:cubicBezTo>
                    <a:pt x="68" y="22"/>
                    <a:pt x="65" y="24"/>
                    <a:pt x="62" y="26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6" y="33"/>
                    <a:pt x="56" y="34"/>
                  </a:cubicBezTo>
                  <a:cubicBezTo>
                    <a:pt x="54" y="35"/>
                    <a:pt x="54" y="37"/>
                    <a:pt x="53" y="38"/>
                  </a:cubicBezTo>
                  <a:cubicBezTo>
                    <a:pt x="52" y="39"/>
                    <a:pt x="51" y="41"/>
                    <a:pt x="50" y="42"/>
                  </a:cubicBezTo>
                  <a:cubicBezTo>
                    <a:pt x="48" y="45"/>
                    <a:pt x="47" y="48"/>
                    <a:pt x="46" y="50"/>
                  </a:cubicBezTo>
                  <a:cubicBezTo>
                    <a:pt x="45" y="53"/>
                    <a:pt x="44" y="55"/>
                    <a:pt x="44" y="58"/>
                  </a:cubicBezTo>
                  <a:cubicBezTo>
                    <a:pt x="43" y="60"/>
                    <a:pt x="43" y="62"/>
                    <a:pt x="42" y="64"/>
                  </a:cubicBezTo>
                  <a:cubicBezTo>
                    <a:pt x="42" y="66"/>
                    <a:pt x="42" y="67"/>
                    <a:pt x="42" y="68"/>
                  </a:cubicBezTo>
                  <a:cubicBezTo>
                    <a:pt x="42" y="69"/>
                    <a:pt x="42" y="70"/>
                    <a:pt x="42" y="70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2" y="72"/>
                    <a:pt x="42" y="72"/>
                    <a:pt x="42" y="72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05" name="Freeform 330"/>
            <p:cNvSpPr>
              <a:spLocks/>
            </p:cNvSpPr>
            <p:nvPr/>
          </p:nvSpPr>
          <p:spPr bwMode="auto">
            <a:xfrm>
              <a:off x="7924801" y="6515101"/>
              <a:ext cx="492125" cy="317500"/>
            </a:xfrm>
            <a:custGeom>
              <a:avLst/>
              <a:gdLst>
                <a:gd name="T0" fmla="*/ 2147483646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2147483646 h 72"/>
                <a:gd name="T32" fmla="*/ 2147483646 w 118"/>
                <a:gd name="T33" fmla="*/ 2147483646 h 72"/>
                <a:gd name="T34" fmla="*/ 2147483646 w 118"/>
                <a:gd name="T35" fmla="*/ 2147483646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0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0 h 72"/>
                <a:gd name="T50" fmla="*/ 2147483646 w 118"/>
                <a:gd name="T51" fmla="*/ 0 h 72"/>
                <a:gd name="T52" fmla="*/ 2147483646 w 118"/>
                <a:gd name="T53" fmla="*/ 0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2147483646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77" y="72"/>
                  </a:moveTo>
                  <a:cubicBezTo>
                    <a:pt x="78" y="71"/>
                    <a:pt x="78" y="71"/>
                    <a:pt x="78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7" y="71"/>
                    <a:pt x="77" y="71"/>
                    <a:pt x="77" y="71"/>
                  </a:cubicBezTo>
                  <a:cubicBezTo>
                    <a:pt x="77" y="71"/>
                    <a:pt x="77" y="71"/>
                    <a:pt x="77" y="70"/>
                  </a:cubicBezTo>
                  <a:cubicBezTo>
                    <a:pt x="77" y="70"/>
                    <a:pt x="77" y="69"/>
                    <a:pt x="77" y="68"/>
                  </a:cubicBezTo>
                  <a:cubicBezTo>
                    <a:pt x="76" y="67"/>
                    <a:pt x="76" y="66"/>
                    <a:pt x="76" y="64"/>
                  </a:cubicBezTo>
                  <a:cubicBezTo>
                    <a:pt x="76" y="62"/>
                    <a:pt x="75" y="60"/>
                    <a:pt x="75" y="58"/>
                  </a:cubicBezTo>
                  <a:cubicBezTo>
                    <a:pt x="74" y="55"/>
                    <a:pt x="73" y="53"/>
                    <a:pt x="72" y="50"/>
                  </a:cubicBezTo>
                  <a:cubicBezTo>
                    <a:pt x="71" y="48"/>
                    <a:pt x="70" y="45"/>
                    <a:pt x="68" y="42"/>
                  </a:cubicBezTo>
                  <a:cubicBezTo>
                    <a:pt x="67" y="41"/>
                    <a:pt x="67" y="39"/>
                    <a:pt x="66" y="38"/>
                  </a:cubicBezTo>
                  <a:cubicBezTo>
                    <a:pt x="65" y="37"/>
                    <a:pt x="64" y="35"/>
                    <a:pt x="63" y="34"/>
                  </a:cubicBezTo>
                  <a:cubicBezTo>
                    <a:pt x="62" y="33"/>
                    <a:pt x="61" y="31"/>
                    <a:pt x="59" y="30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3" y="24"/>
                    <a:pt x="50" y="22"/>
                    <a:pt x="47" y="20"/>
                  </a:cubicBezTo>
                  <a:cubicBezTo>
                    <a:pt x="44" y="18"/>
                    <a:pt x="41" y="16"/>
                    <a:pt x="38" y="14"/>
                  </a:cubicBezTo>
                  <a:cubicBezTo>
                    <a:pt x="35" y="13"/>
                    <a:pt x="32" y="11"/>
                    <a:pt x="29" y="10"/>
                  </a:cubicBezTo>
                  <a:cubicBezTo>
                    <a:pt x="26" y="9"/>
                    <a:pt x="23" y="8"/>
                    <a:pt x="20" y="7"/>
                  </a:cubicBezTo>
                  <a:cubicBezTo>
                    <a:pt x="18" y="6"/>
                    <a:pt x="17" y="6"/>
                    <a:pt x="16" y="5"/>
                  </a:cubicBezTo>
                  <a:cubicBezTo>
                    <a:pt x="14" y="5"/>
                    <a:pt x="13" y="5"/>
                    <a:pt x="12" y="4"/>
                  </a:cubicBezTo>
                  <a:cubicBezTo>
                    <a:pt x="10" y="4"/>
                    <a:pt x="7" y="4"/>
                    <a:pt x="6" y="3"/>
                  </a:cubicBezTo>
                  <a:cubicBezTo>
                    <a:pt x="2" y="2"/>
                    <a:pt x="0" y="2"/>
                    <a:pt x="0" y="2"/>
                  </a:cubicBezTo>
                  <a:cubicBezTo>
                    <a:pt x="0" y="2"/>
                    <a:pt x="2" y="2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0"/>
                    <a:pt x="15" y="0"/>
                    <a:pt x="16" y="0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4" y="0"/>
                    <a:pt x="27" y="0"/>
                    <a:pt x="31" y="0"/>
                  </a:cubicBezTo>
                  <a:cubicBezTo>
                    <a:pt x="34" y="1"/>
                    <a:pt x="38" y="1"/>
                    <a:pt x="42" y="1"/>
                  </a:cubicBezTo>
                  <a:cubicBezTo>
                    <a:pt x="46" y="2"/>
                    <a:pt x="50" y="3"/>
                    <a:pt x="54" y="4"/>
                  </a:cubicBezTo>
                  <a:cubicBezTo>
                    <a:pt x="59" y="5"/>
                    <a:pt x="63" y="7"/>
                    <a:pt x="67" y="9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5" y="13"/>
                    <a:pt x="77" y="14"/>
                    <a:pt x="79" y="15"/>
                  </a:cubicBezTo>
                  <a:cubicBezTo>
                    <a:pt x="81" y="16"/>
                    <a:pt x="83" y="18"/>
                    <a:pt x="85" y="19"/>
                  </a:cubicBezTo>
                  <a:cubicBezTo>
                    <a:pt x="86" y="20"/>
                    <a:pt x="88" y="22"/>
                    <a:pt x="90" y="23"/>
                  </a:cubicBezTo>
                  <a:cubicBezTo>
                    <a:pt x="93" y="26"/>
                    <a:pt x="96" y="29"/>
                    <a:pt x="99" y="32"/>
                  </a:cubicBezTo>
                  <a:cubicBezTo>
                    <a:pt x="102" y="35"/>
                    <a:pt x="104" y="38"/>
                    <a:pt x="106" y="42"/>
                  </a:cubicBezTo>
                  <a:cubicBezTo>
                    <a:pt x="108" y="44"/>
                    <a:pt x="110" y="47"/>
                    <a:pt x="112" y="50"/>
                  </a:cubicBezTo>
                  <a:cubicBezTo>
                    <a:pt x="113" y="53"/>
                    <a:pt x="114" y="55"/>
                    <a:pt x="115" y="57"/>
                  </a:cubicBezTo>
                  <a:cubicBezTo>
                    <a:pt x="115" y="58"/>
                    <a:pt x="116" y="59"/>
                    <a:pt x="116" y="60"/>
                  </a:cubicBezTo>
                  <a:cubicBezTo>
                    <a:pt x="117" y="61"/>
                    <a:pt x="117" y="62"/>
                    <a:pt x="117" y="63"/>
                  </a:cubicBezTo>
                  <a:cubicBezTo>
                    <a:pt x="117" y="63"/>
                    <a:pt x="117" y="64"/>
                    <a:pt x="118" y="64"/>
                  </a:cubicBezTo>
                  <a:cubicBezTo>
                    <a:pt x="118" y="65"/>
                    <a:pt x="118" y="65"/>
                    <a:pt x="118" y="65"/>
                  </a:cubicBezTo>
                  <a:lnTo>
                    <a:pt x="77" y="7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06" name="Freeform 331"/>
            <p:cNvSpPr>
              <a:spLocks/>
            </p:cNvSpPr>
            <p:nvPr/>
          </p:nvSpPr>
          <p:spPr bwMode="auto">
            <a:xfrm>
              <a:off x="8250239" y="6218239"/>
              <a:ext cx="174625" cy="525463"/>
            </a:xfrm>
            <a:custGeom>
              <a:avLst/>
              <a:gdLst>
                <a:gd name="T0" fmla="*/ 0 w 42"/>
                <a:gd name="T1" fmla="*/ 2147483646 h 119"/>
                <a:gd name="T2" fmla="*/ 0 w 42"/>
                <a:gd name="T3" fmla="*/ 2147483646 h 119"/>
                <a:gd name="T4" fmla="*/ 0 w 42"/>
                <a:gd name="T5" fmla="*/ 2147483646 h 119"/>
                <a:gd name="T6" fmla="*/ 2147483646 w 42"/>
                <a:gd name="T7" fmla="*/ 2147483646 h 119"/>
                <a:gd name="T8" fmla="*/ 2147483646 w 42"/>
                <a:gd name="T9" fmla="*/ 2147483646 h 119"/>
                <a:gd name="T10" fmla="*/ 2147483646 w 42"/>
                <a:gd name="T11" fmla="*/ 2147483646 h 119"/>
                <a:gd name="T12" fmla="*/ 2147483646 w 42"/>
                <a:gd name="T13" fmla="*/ 2147483646 h 119"/>
                <a:gd name="T14" fmla="*/ 2147483646 w 42"/>
                <a:gd name="T15" fmla="*/ 2147483646 h 119"/>
                <a:gd name="T16" fmla="*/ 2147483646 w 42"/>
                <a:gd name="T17" fmla="*/ 2147483646 h 119"/>
                <a:gd name="T18" fmla="*/ 2147483646 w 42"/>
                <a:gd name="T19" fmla="*/ 2147483646 h 119"/>
                <a:gd name="T20" fmla="*/ 2147483646 w 42"/>
                <a:gd name="T21" fmla="*/ 0 h 119"/>
                <a:gd name="T22" fmla="*/ 2147483646 w 42"/>
                <a:gd name="T23" fmla="*/ 2147483646 h 119"/>
                <a:gd name="T24" fmla="*/ 2147483646 w 42"/>
                <a:gd name="T25" fmla="*/ 2147483646 h 119"/>
                <a:gd name="T26" fmla="*/ 2147483646 w 42"/>
                <a:gd name="T27" fmla="*/ 2147483646 h 119"/>
                <a:gd name="T28" fmla="*/ 2147483646 w 42"/>
                <a:gd name="T29" fmla="*/ 2147483646 h 119"/>
                <a:gd name="T30" fmla="*/ 2147483646 w 42"/>
                <a:gd name="T31" fmla="*/ 2147483646 h 119"/>
                <a:gd name="T32" fmla="*/ 2147483646 w 42"/>
                <a:gd name="T33" fmla="*/ 2147483646 h 119"/>
                <a:gd name="T34" fmla="*/ 2147483646 w 42"/>
                <a:gd name="T35" fmla="*/ 2147483646 h 119"/>
                <a:gd name="T36" fmla="*/ 2147483646 w 42"/>
                <a:gd name="T37" fmla="*/ 2147483646 h 119"/>
                <a:gd name="T38" fmla="*/ 2147483646 w 42"/>
                <a:gd name="T39" fmla="*/ 2147483646 h 119"/>
                <a:gd name="T40" fmla="*/ 2147483646 w 42"/>
                <a:gd name="T41" fmla="*/ 2147483646 h 119"/>
                <a:gd name="T42" fmla="*/ 0 w 42"/>
                <a:gd name="T43" fmla="*/ 2147483646 h 11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2"/>
                <a:gd name="T67" fmla="*/ 0 h 119"/>
                <a:gd name="T68" fmla="*/ 42 w 42"/>
                <a:gd name="T69" fmla="*/ 119 h 11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2" h="119">
                  <a:moveTo>
                    <a:pt x="0" y="119"/>
                  </a:moveTo>
                  <a:cubicBezTo>
                    <a:pt x="0" y="119"/>
                    <a:pt x="0" y="118"/>
                    <a:pt x="0" y="117"/>
                  </a:cubicBezTo>
                  <a:cubicBezTo>
                    <a:pt x="0" y="116"/>
                    <a:pt x="0" y="115"/>
                    <a:pt x="0" y="113"/>
                  </a:cubicBezTo>
                  <a:cubicBezTo>
                    <a:pt x="1" y="110"/>
                    <a:pt x="1" y="105"/>
                    <a:pt x="2" y="99"/>
                  </a:cubicBezTo>
                  <a:cubicBezTo>
                    <a:pt x="3" y="87"/>
                    <a:pt x="5" y="71"/>
                    <a:pt x="9" y="55"/>
                  </a:cubicBezTo>
                  <a:cubicBezTo>
                    <a:pt x="11" y="48"/>
                    <a:pt x="13" y="40"/>
                    <a:pt x="16" y="33"/>
                  </a:cubicBezTo>
                  <a:cubicBezTo>
                    <a:pt x="19" y="26"/>
                    <a:pt x="22" y="20"/>
                    <a:pt x="25" y="14"/>
                  </a:cubicBezTo>
                  <a:cubicBezTo>
                    <a:pt x="26" y="12"/>
                    <a:pt x="28" y="10"/>
                    <a:pt x="30" y="8"/>
                  </a:cubicBezTo>
                  <a:cubicBezTo>
                    <a:pt x="31" y="6"/>
                    <a:pt x="33" y="4"/>
                    <a:pt x="34" y="3"/>
                  </a:cubicBezTo>
                  <a:cubicBezTo>
                    <a:pt x="35" y="2"/>
                    <a:pt x="36" y="1"/>
                    <a:pt x="37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7" y="1"/>
                  </a:cubicBezTo>
                  <a:cubicBezTo>
                    <a:pt x="37" y="2"/>
                    <a:pt x="36" y="3"/>
                    <a:pt x="35" y="4"/>
                  </a:cubicBezTo>
                  <a:cubicBezTo>
                    <a:pt x="35" y="6"/>
                    <a:pt x="34" y="8"/>
                    <a:pt x="33" y="10"/>
                  </a:cubicBezTo>
                  <a:cubicBezTo>
                    <a:pt x="32" y="12"/>
                    <a:pt x="32" y="14"/>
                    <a:pt x="31" y="17"/>
                  </a:cubicBezTo>
                  <a:cubicBezTo>
                    <a:pt x="30" y="22"/>
                    <a:pt x="29" y="29"/>
                    <a:pt x="29" y="36"/>
                  </a:cubicBezTo>
                  <a:cubicBezTo>
                    <a:pt x="29" y="42"/>
                    <a:pt x="29" y="50"/>
                    <a:pt x="30" y="57"/>
                  </a:cubicBezTo>
                  <a:cubicBezTo>
                    <a:pt x="32" y="72"/>
                    <a:pt x="35" y="86"/>
                    <a:pt x="37" y="97"/>
                  </a:cubicBezTo>
                  <a:cubicBezTo>
                    <a:pt x="38" y="102"/>
                    <a:pt x="40" y="107"/>
                    <a:pt x="40" y="110"/>
                  </a:cubicBezTo>
                  <a:cubicBezTo>
                    <a:pt x="41" y="111"/>
                    <a:pt x="41" y="112"/>
                    <a:pt x="41" y="113"/>
                  </a:cubicBezTo>
                  <a:cubicBezTo>
                    <a:pt x="42" y="114"/>
                    <a:pt x="42" y="114"/>
                    <a:pt x="42" y="114"/>
                  </a:cubicBezTo>
                  <a:lnTo>
                    <a:pt x="0" y="119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07" name="Freeform 335"/>
            <p:cNvSpPr>
              <a:spLocks/>
            </p:cNvSpPr>
            <p:nvPr/>
          </p:nvSpPr>
          <p:spPr bwMode="auto">
            <a:xfrm>
              <a:off x="3576638" y="5773739"/>
              <a:ext cx="746125" cy="992188"/>
            </a:xfrm>
            <a:custGeom>
              <a:avLst/>
              <a:gdLst>
                <a:gd name="T0" fmla="*/ 2147483646 w 470"/>
                <a:gd name="T1" fmla="*/ 2147483646 h 625"/>
                <a:gd name="T2" fmla="*/ 2147483646 w 470"/>
                <a:gd name="T3" fmla="*/ 2147483646 h 625"/>
                <a:gd name="T4" fmla="*/ 2147483646 w 470"/>
                <a:gd name="T5" fmla="*/ 2147483646 h 625"/>
                <a:gd name="T6" fmla="*/ 2147483646 w 470"/>
                <a:gd name="T7" fmla="*/ 2147483646 h 625"/>
                <a:gd name="T8" fmla="*/ 2147483646 w 470"/>
                <a:gd name="T9" fmla="*/ 2147483646 h 625"/>
                <a:gd name="T10" fmla="*/ 2147483646 w 470"/>
                <a:gd name="T11" fmla="*/ 0 h 625"/>
                <a:gd name="T12" fmla="*/ 2147483646 w 470"/>
                <a:gd name="T13" fmla="*/ 2147483646 h 625"/>
                <a:gd name="T14" fmla="*/ 0 w 470"/>
                <a:gd name="T15" fmla="*/ 2147483646 h 625"/>
                <a:gd name="T16" fmla="*/ 2147483646 w 470"/>
                <a:gd name="T17" fmla="*/ 2147483646 h 625"/>
                <a:gd name="T18" fmla="*/ 2147483646 w 470"/>
                <a:gd name="T19" fmla="*/ 2147483646 h 62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70"/>
                <a:gd name="T31" fmla="*/ 0 h 625"/>
                <a:gd name="T32" fmla="*/ 470 w 470"/>
                <a:gd name="T33" fmla="*/ 625 h 62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70" h="625">
                  <a:moveTo>
                    <a:pt x="192" y="625"/>
                  </a:moveTo>
                  <a:lnTo>
                    <a:pt x="279" y="625"/>
                  </a:lnTo>
                  <a:lnTo>
                    <a:pt x="271" y="239"/>
                  </a:lnTo>
                  <a:lnTo>
                    <a:pt x="470" y="8"/>
                  </a:lnTo>
                  <a:lnTo>
                    <a:pt x="268" y="169"/>
                  </a:lnTo>
                  <a:lnTo>
                    <a:pt x="237" y="0"/>
                  </a:lnTo>
                  <a:lnTo>
                    <a:pt x="205" y="158"/>
                  </a:lnTo>
                  <a:lnTo>
                    <a:pt x="0" y="8"/>
                  </a:lnTo>
                  <a:lnTo>
                    <a:pt x="200" y="239"/>
                  </a:lnTo>
                  <a:lnTo>
                    <a:pt x="192" y="62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08" name="Freeform 340"/>
            <p:cNvSpPr>
              <a:spLocks/>
            </p:cNvSpPr>
            <p:nvPr/>
          </p:nvSpPr>
          <p:spPr bwMode="auto">
            <a:xfrm>
              <a:off x="3948113" y="5773739"/>
              <a:ext cx="374650" cy="992188"/>
            </a:xfrm>
            <a:custGeom>
              <a:avLst/>
              <a:gdLst>
                <a:gd name="T0" fmla="*/ 2147483646 w 236"/>
                <a:gd name="T1" fmla="*/ 0 h 625"/>
                <a:gd name="T2" fmla="*/ 0 w 236"/>
                <a:gd name="T3" fmla="*/ 2147483646 h 625"/>
                <a:gd name="T4" fmla="*/ 0 w 236"/>
                <a:gd name="T5" fmla="*/ 2147483646 h 625"/>
                <a:gd name="T6" fmla="*/ 0 w 236"/>
                <a:gd name="T7" fmla="*/ 2147483646 h 625"/>
                <a:gd name="T8" fmla="*/ 0 w 236"/>
                <a:gd name="T9" fmla="*/ 2147483646 h 625"/>
                <a:gd name="T10" fmla="*/ 0 w 236"/>
                <a:gd name="T11" fmla="*/ 2147483646 h 625"/>
                <a:gd name="T12" fmla="*/ 2147483646 w 236"/>
                <a:gd name="T13" fmla="*/ 2147483646 h 625"/>
                <a:gd name="T14" fmla="*/ 2147483646 w 236"/>
                <a:gd name="T15" fmla="*/ 2147483646 h 625"/>
                <a:gd name="T16" fmla="*/ 2147483646 w 236"/>
                <a:gd name="T17" fmla="*/ 2147483646 h 625"/>
                <a:gd name="T18" fmla="*/ 2147483646 w 236"/>
                <a:gd name="T19" fmla="*/ 2147483646 h 625"/>
                <a:gd name="T20" fmla="*/ 2147483646 w 236"/>
                <a:gd name="T21" fmla="*/ 2147483646 h 625"/>
                <a:gd name="T22" fmla="*/ 2147483646 w 236"/>
                <a:gd name="T23" fmla="*/ 0 h 62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36"/>
                <a:gd name="T37" fmla="*/ 0 h 625"/>
                <a:gd name="T38" fmla="*/ 236 w 236"/>
                <a:gd name="T39" fmla="*/ 625 h 62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36" h="625">
                  <a:moveTo>
                    <a:pt x="3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169"/>
                  </a:lnTo>
                  <a:lnTo>
                    <a:pt x="0" y="177"/>
                  </a:lnTo>
                  <a:lnTo>
                    <a:pt x="0" y="625"/>
                  </a:lnTo>
                  <a:lnTo>
                    <a:pt x="45" y="625"/>
                  </a:lnTo>
                  <a:lnTo>
                    <a:pt x="37" y="239"/>
                  </a:lnTo>
                  <a:lnTo>
                    <a:pt x="95" y="172"/>
                  </a:lnTo>
                  <a:lnTo>
                    <a:pt x="236" y="8"/>
                  </a:lnTo>
                  <a:lnTo>
                    <a:pt x="34" y="169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09" name="Freeform 347"/>
            <p:cNvSpPr>
              <a:spLocks/>
            </p:cNvSpPr>
            <p:nvPr/>
          </p:nvSpPr>
          <p:spPr bwMode="auto">
            <a:xfrm>
              <a:off x="2206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10" name="Freeform 348"/>
            <p:cNvSpPr>
              <a:spLocks/>
            </p:cNvSpPr>
            <p:nvPr/>
          </p:nvSpPr>
          <p:spPr bwMode="auto">
            <a:xfrm>
              <a:off x="292101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11" name="Freeform 349"/>
            <p:cNvSpPr>
              <a:spLocks/>
            </p:cNvSpPr>
            <p:nvPr/>
          </p:nvSpPr>
          <p:spPr bwMode="auto">
            <a:xfrm>
              <a:off x="3714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12" name="Freeform 350"/>
            <p:cNvSpPr>
              <a:spLocks/>
            </p:cNvSpPr>
            <p:nvPr/>
          </p:nvSpPr>
          <p:spPr bwMode="auto">
            <a:xfrm>
              <a:off x="461963" y="6545264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13" name="Freeform 351"/>
            <p:cNvSpPr>
              <a:spLocks/>
            </p:cNvSpPr>
            <p:nvPr/>
          </p:nvSpPr>
          <p:spPr bwMode="auto">
            <a:xfrm>
              <a:off x="617538" y="6611939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14" name="Freeform 352"/>
            <p:cNvSpPr>
              <a:spLocks/>
            </p:cNvSpPr>
            <p:nvPr/>
          </p:nvSpPr>
          <p:spPr bwMode="auto">
            <a:xfrm>
              <a:off x="6794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15" name="Freeform 353"/>
            <p:cNvSpPr>
              <a:spLocks/>
            </p:cNvSpPr>
            <p:nvPr/>
          </p:nvSpPr>
          <p:spPr bwMode="auto">
            <a:xfrm>
              <a:off x="75088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16" name="Freeform 354"/>
            <p:cNvSpPr>
              <a:spLocks/>
            </p:cNvSpPr>
            <p:nvPr/>
          </p:nvSpPr>
          <p:spPr bwMode="auto">
            <a:xfrm>
              <a:off x="56356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17" name="Freeform 355"/>
            <p:cNvSpPr>
              <a:spLocks/>
            </p:cNvSpPr>
            <p:nvPr/>
          </p:nvSpPr>
          <p:spPr bwMode="auto">
            <a:xfrm>
              <a:off x="87313" y="6584951"/>
              <a:ext cx="74613" cy="212725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1"/>
                    <a:pt x="9" y="8"/>
                    <a:pt x="10" y="4"/>
                  </a:cubicBezTo>
                  <a:cubicBezTo>
                    <a:pt x="10" y="0"/>
                    <a:pt x="5" y="0"/>
                    <a:pt x="4" y="3"/>
                  </a:cubicBezTo>
                  <a:cubicBezTo>
                    <a:pt x="2" y="12"/>
                    <a:pt x="1" y="20"/>
                    <a:pt x="1" y="29"/>
                  </a:cubicBezTo>
                  <a:cubicBezTo>
                    <a:pt x="1" y="29"/>
                    <a:pt x="0" y="29"/>
                    <a:pt x="0" y="30"/>
                  </a:cubicBezTo>
                  <a:cubicBezTo>
                    <a:pt x="0" y="34"/>
                    <a:pt x="0" y="38"/>
                    <a:pt x="0" y="42"/>
                  </a:cubicBezTo>
                  <a:cubicBezTo>
                    <a:pt x="0" y="43"/>
                    <a:pt x="1" y="43"/>
                    <a:pt x="1" y="43"/>
                  </a:cubicBezTo>
                  <a:cubicBezTo>
                    <a:pt x="2" y="47"/>
                    <a:pt x="8" y="47"/>
                    <a:pt x="8" y="42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4"/>
                  </a:cubicBezTo>
                  <a:cubicBezTo>
                    <a:pt x="9" y="47"/>
                    <a:pt x="12" y="47"/>
                    <a:pt x="13" y="46"/>
                  </a:cubicBezTo>
                  <a:cubicBezTo>
                    <a:pt x="14" y="48"/>
                    <a:pt x="18" y="46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18" name="Freeform 356"/>
            <p:cNvSpPr>
              <a:spLocks/>
            </p:cNvSpPr>
            <p:nvPr/>
          </p:nvSpPr>
          <p:spPr bwMode="auto">
            <a:xfrm>
              <a:off x="241301" y="6651626"/>
              <a:ext cx="20638" cy="146050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29"/>
                  </a:cubicBezTo>
                  <a:cubicBezTo>
                    <a:pt x="0" y="33"/>
                    <a:pt x="5" y="33"/>
                    <a:pt x="5" y="29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19" name="Freeform 357"/>
            <p:cNvSpPr>
              <a:spLocks/>
            </p:cNvSpPr>
            <p:nvPr/>
          </p:nvSpPr>
          <p:spPr bwMode="auto">
            <a:xfrm>
              <a:off x="304801" y="6634164"/>
              <a:ext cx="57150" cy="180975"/>
            </a:xfrm>
            <a:custGeom>
              <a:avLst/>
              <a:gdLst>
                <a:gd name="T0" fmla="*/ 2147483646 w 14"/>
                <a:gd name="T1" fmla="*/ 2147483646 h 41"/>
                <a:gd name="T2" fmla="*/ 2147483646 w 14"/>
                <a:gd name="T3" fmla="*/ 2147483646 h 41"/>
                <a:gd name="T4" fmla="*/ 2147483646 w 14"/>
                <a:gd name="T5" fmla="*/ 2147483646 h 41"/>
                <a:gd name="T6" fmla="*/ 2147483646 w 14"/>
                <a:gd name="T7" fmla="*/ 2147483646 h 41"/>
                <a:gd name="T8" fmla="*/ 2147483646 w 14"/>
                <a:gd name="T9" fmla="*/ 2147483646 h 41"/>
                <a:gd name="T10" fmla="*/ 2147483646 w 14"/>
                <a:gd name="T11" fmla="*/ 2147483646 h 41"/>
                <a:gd name="T12" fmla="*/ 2147483646 w 14"/>
                <a:gd name="T13" fmla="*/ 2147483646 h 41"/>
                <a:gd name="T14" fmla="*/ 2147483646 w 14"/>
                <a:gd name="T15" fmla="*/ 2147483646 h 41"/>
                <a:gd name="T16" fmla="*/ 2147483646 w 14"/>
                <a:gd name="T17" fmla="*/ 2147483646 h 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1"/>
                <a:gd name="T29" fmla="*/ 14 w 14"/>
                <a:gd name="T30" fmla="*/ 41 h 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1">
                  <a:moveTo>
                    <a:pt x="7" y="6"/>
                  </a:moveTo>
                  <a:cubicBezTo>
                    <a:pt x="7" y="6"/>
                    <a:pt x="7" y="5"/>
                    <a:pt x="7" y="4"/>
                  </a:cubicBezTo>
                  <a:cubicBezTo>
                    <a:pt x="6" y="0"/>
                    <a:pt x="0" y="2"/>
                    <a:pt x="1" y="6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1"/>
                    <a:pt x="4" y="32"/>
                    <a:pt x="5" y="32"/>
                  </a:cubicBezTo>
                  <a:cubicBezTo>
                    <a:pt x="5" y="34"/>
                    <a:pt x="5" y="36"/>
                    <a:pt x="5" y="37"/>
                  </a:cubicBezTo>
                  <a:cubicBezTo>
                    <a:pt x="6" y="41"/>
                    <a:pt x="10" y="41"/>
                    <a:pt x="10" y="37"/>
                  </a:cubicBezTo>
                  <a:cubicBezTo>
                    <a:pt x="12" y="28"/>
                    <a:pt x="11" y="19"/>
                    <a:pt x="13" y="10"/>
                  </a:cubicBezTo>
                  <a:cubicBezTo>
                    <a:pt x="14" y="6"/>
                    <a:pt x="9" y="4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20" name="Freeform 358"/>
            <p:cNvSpPr>
              <a:spLocks/>
            </p:cNvSpPr>
            <p:nvPr/>
          </p:nvSpPr>
          <p:spPr bwMode="auto">
            <a:xfrm>
              <a:off x="187326" y="6651626"/>
              <a:ext cx="50800" cy="203200"/>
            </a:xfrm>
            <a:custGeom>
              <a:avLst/>
              <a:gdLst>
                <a:gd name="T0" fmla="*/ 2147483646 w 12"/>
                <a:gd name="T1" fmla="*/ 2147483646 h 46"/>
                <a:gd name="T2" fmla="*/ 2147483646 w 12"/>
                <a:gd name="T3" fmla="*/ 2147483646 h 46"/>
                <a:gd name="T4" fmla="*/ 2147483646 w 12"/>
                <a:gd name="T5" fmla="*/ 2147483646 h 46"/>
                <a:gd name="T6" fmla="*/ 2147483646 w 12"/>
                <a:gd name="T7" fmla="*/ 2147483646 h 46"/>
                <a:gd name="T8" fmla="*/ 2147483646 w 12"/>
                <a:gd name="T9" fmla="*/ 2147483646 h 46"/>
                <a:gd name="T10" fmla="*/ 2147483646 w 12"/>
                <a:gd name="T11" fmla="*/ 2147483646 h 46"/>
                <a:gd name="T12" fmla="*/ 2147483646 w 12"/>
                <a:gd name="T13" fmla="*/ 2147483646 h 46"/>
                <a:gd name="T14" fmla="*/ 2147483646 w 12"/>
                <a:gd name="T15" fmla="*/ 2147483646 h 46"/>
                <a:gd name="T16" fmla="*/ 2147483646 w 12"/>
                <a:gd name="T17" fmla="*/ 2147483646 h 46"/>
                <a:gd name="T18" fmla="*/ 2147483646 w 12"/>
                <a:gd name="T19" fmla="*/ 2147483646 h 46"/>
                <a:gd name="T20" fmla="*/ 2147483646 w 12"/>
                <a:gd name="T21" fmla="*/ 2147483646 h 46"/>
                <a:gd name="T22" fmla="*/ 2147483646 w 12"/>
                <a:gd name="T23" fmla="*/ 2147483646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6"/>
                <a:gd name="T38" fmla="*/ 12 w 12"/>
                <a:gd name="T39" fmla="*/ 46 h 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6">
                  <a:moveTo>
                    <a:pt x="8" y="7"/>
                  </a:moveTo>
                  <a:cubicBezTo>
                    <a:pt x="8" y="5"/>
                    <a:pt x="7" y="4"/>
                    <a:pt x="7" y="2"/>
                  </a:cubicBezTo>
                  <a:cubicBezTo>
                    <a:pt x="6" y="0"/>
                    <a:pt x="3" y="1"/>
                    <a:pt x="3" y="3"/>
                  </a:cubicBezTo>
                  <a:cubicBezTo>
                    <a:pt x="4" y="5"/>
                    <a:pt x="4" y="6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6"/>
                    <a:pt x="11" y="46"/>
                    <a:pt x="11" y="42"/>
                  </a:cubicBezTo>
                  <a:cubicBezTo>
                    <a:pt x="11" y="37"/>
                    <a:pt x="11" y="33"/>
                    <a:pt x="11" y="28"/>
                  </a:cubicBezTo>
                  <a:cubicBezTo>
                    <a:pt x="11" y="28"/>
                    <a:pt x="11" y="28"/>
                    <a:pt x="11" y="27"/>
                  </a:cubicBezTo>
                  <a:cubicBezTo>
                    <a:pt x="11" y="25"/>
                    <a:pt x="11" y="23"/>
                    <a:pt x="11" y="21"/>
                  </a:cubicBezTo>
                  <a:cubicBezTo>
                    <a:pt x="11" y="18"/>
                    <a:pt x="11" y="15"/>
                    <a:pt x="11" y="12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21" name="Freeform 359"/>
            <p:cNvSpPr>
              <a:spLocks/>
            </p:cNvSpPr>
            <p:nvPr/>
          </p:nvSpPr>
          <p:spPr bwMode="auto">
            <a:xfrm>
              <a:off x="166688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22" name="Freeform 360"/>
            <p:cNvSpPr>
              <a:spLocks/>
            </p:cNvSpPr>
            <p:nvPr/>
          </p:nvSpPr>
          <p:spPr bwMode="auto">
            <a:xfrm>
              <a:off x="328613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23" name="Freeform 361"/>
            <p:cNvSpPr>
              <a:spLocks/>
            </p:cNvSpPr>
            <p:nvPr/>
          </p:nvSpPr>
          <p:spPr bwMode="auto">
            <a:xfrm>
              <a:off x="850901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24" name="Freeform 362"/>
            <p:cNvSpPr>
              <a:spLocks/>
            </p:cNvSpPr>
            <p:nvPr/>
          </p:nvSpPr>
          <p:spPr bwMode="auto">
            <a:xfrm>
              <a:off x="938213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25" name="Freeform 363"/>
            <p:cNvSpPr>
              <a:spLocks/>
            </p:cNvSpPr>
            <p:nvPr/>
          </p:nvSpPr>
          <p:spPr bwMode="auto">
            <a:xfrm>
              <a:off x="417513" y="6607176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6" y="3"/>
                  </a:moveTo>
                  <a:cubicBezTo>
                    <a:pt x="5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1"/>
                    <a:pt x="8" y="31"/>
                    <a:pt x="8" y="29"/>
                  </a:cubicBezTo>
                  <a:cubicBezTo>
                    <a:pt x="8" y="20"/>
                    <a:pt x="8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26" name="Freeform 364"/>
            <p:cNvSpPr>
              <a:spLocks/>
            </p:cNvSpPr>
            <p:nvPr/>
          </p:nvSpPr>
          <p:spPr bwMode="auto">
            <a:xfrm>
              <a:off x="963613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27" name="Freeform 365"/>
            <p:cNvSpPr>
              <a:spLocks/>
            </p:cNvSpPr>
            <p:nvPr/>
          </p:nvSpPr>
          <p:spPr bwMode="auto">
            <a:xfrm>
              <a:off x="1063626" y="6726239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6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28" name="Freeform 366"/>
            <p:cNvSpPr>
              <a:spLocks/>
            </p:cNvSpPr>
            <p:nvPr/>
          </p:nvSpPr>
          <p:spPr bwMode="auto">
            <a:xfrm>
              <a:off x="1096963" y="6624639"/>
              <a:ext cx="36513" cy="176213"/>
            </a:xfrm>
            <a:custGeom>
              <a:avLst/>
              <a:gdLst>
                <a:gd name="T0" fmla="*/ 2147483646 w 9"/>
                <a:gd name="T1" fmla="*/ 2147483646 h 40"/>
                <a:gd name="T2" fmla="*/ 0 w 9"/>
                <a:gd name="T3" fmla="*/ 2147483646 h 40"/>
                <a:gd name="T4" fmla="*/ 2147483646 w 9"/>
                <a:gd name="T5" fmla="*/ 2147483646 h 40"/>
                <a:gd name="T6" fmla="*/ 2147483646 w 9"/>
                <a:gd name="T7" fmla="*/ 2147483646 h 40"/>
                <a:gd name="T8" fmla="*/ 2147483646 w 9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40"/>
                <a:gd name="T17" fmla="*/ 9 w 9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9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29" name="Freeform 367"/>
            <p:cNvSpPr>
              <a:spLocks/>
            </p:cNvSpPr>
            <p:nvPr/>
          </p:nvSpPr>
          <p:spPr bwMode="auto">
            <a:xfrm>
              <a:off x="1133476" y="6611939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30" name="Freeform 368"/>
            <p:cNvSpPr>
              <a:spLocks/>
            </p:cNvSpPr>
            <p:nvPr/>
          </p:nvSpPr>
          <p:spPr bwMode="auto">
            <a:xfrm>
              <a:off x="10541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7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31" name="Freeform 369"/>
            <p:cNvSpPr>
              <a:spLocks/>
            </p:cNvSpPr>
            <p:nvPr/>
          </p:nvSpPr>
          <p:spPr bwMode="auto">
            <a:xfrm>
              <a:off x="1192213" y="6611939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32" name="Freeform 370"/>
            <p:cNvSpPr>
              <a:spLocks/>
            </p:cNvSpPr>
            <p:nvPr/>
          </p:nvSpPr>
          <p:spPr bwMode="auto">
            <a:xfrm>
              <a:off x="12922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33" name="Freeform 371"/>
            <p:cNvSpPr>
              <a:spLocks/>
            </p:cNvSpPr>
            <p:nvPr/>
          </p:nvSpPr>
          <p:spPr bwMode="auto">
            <a:xfrm>
              <a:off x="1433513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34" name="Freeform 372"/>
            <p:cNvSpPr>
              <a:spLocks/>
            </p:cNvSpPr>
            <p:nvPr/>
          </p:nvSpPr>
          <p:spPr bwMode="auto">
            <a:xfrm>
              <a:off x="1500188" y="6557964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35" name="Freeform 373"/>
            <p:cNvSpPr>
              <a:spLocks/>
            </p:cNvSpPr>
            <p:nvPr/>
          </p:nvSpPr>
          <p:spPr bwMode="auto">
            <a:xfrm>
              <a:off x="15843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36" name="Freeform 374"/>
            <p:cNvSpPr>
              <a:spLocks/>
            </p:cNvSpPr>
            <p:nvPr/>
          </p:nvSpPr>
          <p:spPr bwMode="auto">
            <a:xfrm>
              <a:off x="167163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37" name="Freeform 375"/>
            <p:cNvSpPr>
              <a:spLocks/>
            </p:cNvSpPr>
            <p:nvPr/>
          </p:nvSpPr>
          <p:spPr bwMode="auto">
            <a:xfrm>
              <a:off x="182562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5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38" name="Freeform 376"/>
            <p:cNvSpPr>
              <a:spLocks/>
            </p:cNvSpPr>
            <p:nvPr/>
          </p:nvSpPr>
          <p:spPr bwMode="auto">
            <a:xfrm>
              <a:off x="18923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0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6" y="3"/>
                  </a:cubicBezTo>
                  <a:cubicBezTo>
                    <a:pt x="5" y="0"/>
                    <a:pt x="0" y="1"/>
                    <a:pt x="0" y="5"/>
                  </a:cubicBezTo>
                  <a:cubicBezTo>
                    <a:pt x="2" y="13"/>
                    <a:pt x="2" y="21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39" name="Freeform 377"/>
            <p:cNvSpPr>
              <a:spLocks/>
            </p:cNvSpPr>
            <p:nvPr/>
          </p:nvSpPr>
          <p:spPr bwMode="auto">
            <a:xfrm>
              <a:off x="196373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40" name="Freeform 378"/>
            <p:cNvSpPr>
              <a:spLocks/>
            </p:cNvSpPr>
            <p:nvPr/>
          </p:nvSpPr>
          <p:spPr bwMode="auto">
            <a:xfrm>
              <a:off x="177641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7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3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3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0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41" name="Freeform 379"/>
            <p:cNvSpPr>
              <a:spLocks/>
            </p:cNvSpPr>
            <p:nvPr/>
          </p:nvSpPr>
          <p:spPr bwMode="auto">
            <a:xfrm>
              <a:off x="1379538" y="6624639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42" name="Freeform 380"/>
            <p:cNvSpPr>
              <a:spLocks/>
            </p:cNvSpPr>
            <p:nvPr/>
          </p:nvSpPr>
          <p:spPr bwMode="auto">
            <a:xfrm>
              <a:off x="1276351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43" name="Freeform 381"/>
            <p:cNvSpPr>
              <a:spLocks/>
            </p:cNvSpPr>
            <p:nvPr/>
          </p:nvSpPr>
          <p:spPr bwMode="auto">
            <a:xfrm>
              <a:off x="15430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44" name="Freeform 382"/>
            <p:cNvSpPr>
              <a:spLocks/>
            </p:cNvSpPr>
            <p:nvPr/>
          </p:nvSpPr>
          <p:spPr bwMode="auto">
            <a:xfrm>
              <a:off x="2058988" y="6567489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45" name="Freeform 383"/>
            <p:cNvSpPr>
              <a:spLocks/>
            </p:cNvSpPr>
            <p:nvPr/>
          </p:nvSpPr>
          <p:spPr bwMode="auto">
            <a:xfrm>
              <a:off x="2146301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46" name="Freeform 384"/>
            <p:cNvSpPr>
              <a:spLocks/>
            </p:cNvSpPr>
            <p:nvPr/>
          </p:nvSpPr>
          <p:spPr bwMode="auto">
            <a:xfrm>
              <a:off x="21717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4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47" name="Freeform 385"/>
            <p:cNvSpPr>
              <a:spLocks/>
            </p:cNvSpPr>
            <p:nvPr/>
          </p:nvSpPr>
          <p:spPr bwMode="auto">
            <a:xfrm>
              <a:off x="227647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48" name="Freeform 386"/>
            <p:cNvSpPr>
              <a:spLocks/>
            </p:cNvSpPr>
            <p:nvPr/>
          </p:nvSpPr>
          <p:spPr bwMode="auto">
            <a:xfrm>
              <a:off x="2305051" y="6624639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49" name="Freeform 387"/>
            <p:cNvSpPr>
              <a:spLocks/>
            </p:cNvSpPr>
            <p:nvPr/>
          </p:nvSpPr>
          <p:spPr bwMode="auto">
            <a:xfrm>
              <a:off x="2347913" y="6611939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50" name="Freeform 388"/>
            <p:cNvSpPr>
              <a:spLocks/>
            </p:cNvSpPr>
            <p:nvPr/>
          </p:nvSpPr>
          <p:spPr bwMode="auto">
            <a:xfrm>
              <a:off x="22637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51" name="Freeform 389"/>
            <p:cNvSpPr>
              <a:spLocks/>
            </p:cNvSpPr>
            <p:nvPr/>
          </p:nvSpPr>
          <p:spPr bwMode="auto">
            <a:xfrm>
              <a:off x="2405063" y="6611939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52" name="Freeform 390"/>
            <p:cNvSpPr>
              <a:spLocks/>
            </p:cNvSpPr>
            <p:nvPr/>
          </p:nvSpPr>
          <p:spPr bwMode="auto">
            <a:xfrm>
              <a:off x="25019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53" name="Freeform 391"/>
            <p:cNvSpPr>
              <a:spLocks/>
            </p:cNvSpPr>
            <p:nvPr/>
          </p:nvSpPr>
          <p:spPr bwMode="auto">
            <a:xfrm>
              <a:off x="26431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54" name="Freeform 392"/>
            <p:cNvSpPr>
              <a:spLocks/>
            </p:cNvSpPr>
            <p:nvPr/>
          </p:nvSpPr>
          <p:spPr bwMode="auto">
            <a:xfrm>
              <a:off x="2714626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55" name="Freeform 393"/>
            <p:cNvSpPr>
              <a:spLocks/>
            </p:cNvSpPr>
            <p:nvPr/>
          </p:nvSpPr>
          <p:spPr bwMode="auto">
            <a:xfrm>
              <a:off x="279400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2147483646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7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1" y="33"/>
                  </a:cubicBezTo>
                  <a:cubicBezTo>
                    <a:pt x="1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56" name="Freeform 394"/>
            <p:cNvSpPr>
              <a:spLocks/>
            </p:cNvSpPr>
            <p:nvPr/>
          </p:nvSpPr>
          <p:spPr bwMode="auto">
            <a:xfrm>
              <a:off x="288448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10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3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57" name="Freeform 395"/>
            <p:cNvSpPr>
              <a:spLocks/>
            </p:cNvSpPr>
            <p:nvPr/>
          </p:nvSpPr>
          <p:spPr bwMode="auto">
            <a:xfrm>
              <a:off x="303847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58" name="Freeform 396"/>
            <p:cNvSpPr>
              <a:spLocks/>
            </p:cNvSpPr>
            <p:nvPr/>
          </p:nvSpPr>
          <p:spPr bwMode="auto">
            <a:xfrm>
              <a:off x="31019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8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59" name="Freeform 397"/>
            <p:cNvSpPr>
              <a:spLocks/>
            </p:cNvSpPr>
            <p:nvPr/>
          </p:nvSpPr>
          <p:spPr bwMode="auto">
            <a:xfrm>
              <a:off x="3176588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4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60" name="Freeform 398"/>
            <p:cNvSpPr>
              <a:spLocks/>
            </p:cNvSpPr>
            <p:nvPr/>
          </p:nvSpPr>
          <p:spPr bwMode="auto">
            <a:xfrm>
              <a:off x="2984501" y="6611939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61" name="Freeform 399"/>
            <p:cNvSpPr>
              <a:spLocks/>
            </p:cNvSpPr>
            <p:nvPr/>
          </p:nvSpPr>
          <p:spPr bwMode="auto">
            <a:xfrm>
              <a:off x="2589213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62" name="Freeform 400"/>
            <p:cNvSpPr>
              <a:spLocks/>
            </p:cNvSpPr>
            <p:nvPr/>
          </p:nvSpPr>
          <p:spPr bwMode="auto">
            <a:xfrm>
              <a:off x="2484438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63" name="Freeform 401"/>
            <p:cNvSpPr>
              <a:spLocks/>
            </p:cNvSpPr>
            <p:nvPr/>
          </p:nvSpPr>
          <p:spPr bwMode="auto">
            <a:xfrm>
              <a:off x="27559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64" name="Freeform 402"/>
            <p:cNvSpPr>
              <a:spLocks/>
            </p:cNvSpPr>
            <p:nvPr/>
          </p:nvSpPr>
          <p:spPr bwMode="auto">
            <a:xfrm>
              <a:off x="3273426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65" name="Freeform 403"/>
            <p:cNvSpPr>
              <a:spLocks/>
            </p:cNvSpPr>
            <p:nvPr/>
          </p:nvSpPr>
          <p:spPr bwMode="auto">
            <a:xfrm>
              <a:off x="3360738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66" name="Freeform 404"/>
            <p:cNvSpPr>
              <a:spLocks/>
            </p:cNvSpPr>
            <p:nvPr/>
          </p:nvSpPr>
          <p:spPr bwMode="auto">
            <a:xfrm>
              <a:off x="33845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7" y="0"/>
                    <a:pt x="7" y="4"/>
                  </a:cubicBezTo>
                  <a:cubicBezTo>
                    <a:pt x="7" y="12"/>
                    <a:pt x="7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67" name="Freeform 405"/>
            <p:cNvSpPr>
              <a:spLocks/>
            </p:cNvSpPr>
            <p:nvPr/>
          </p:nvSpPr>
          <p:spPr bwMode="auto">
            <a:xfrm>
              <a:off x="348932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68" name="Freeform 407"/>
            <p:cNvSpPr>
              <a:spLocks/>
            </p:cNvSpPr>
            <p:nvPr/>
          </p:nvSpPr>
          <p:spPr bwMode="auto">
            <a:xfrm>
              <a:off x="3517900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69" name="Freeform 408"/>
            <p:cNvSpPr>
              <a:spLocks/>
            </p:cNvSpPr>
            <p:nvPr/>
          </p:nvSpPr>
          <p:spPr bwMode="auto">
            <a:xfrm>
              <a:off x="355600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6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3" y="55"/>
                    <a:pt x="12" y="52"/>
                  </a:cubicBezTo>
                  <a:cubicBezTo>
                    <a:pt x="12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70" name="Freeform 409"/>
            <p:cNvSpPr>
              <a:spLocks/>
            </p:cNvSpPr>
            <p:nvPr/>
          </p:nvSpPr>
          <p:spPr bwMode="auto">
            <a:xfrm>
              <a:off x="3476625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71" name="Freeform 410"/>
            <p:cNvSpPr>
              <a:spLocks/>
            </p:cNvSpPr>
            <p:nvPr/>
          </p:nvSpPr>
          <p:spPr bwMode="auto">
            <a:xfrm>
              <a:off x="36179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72" name="Freeform 411"/>
            <p:cNvSpPr>
              <a:spLocks/>
            </p:cNvSpPr>
            <p:nvPr/>
          </p:nvSpPr>
          <p:spPr bwMode="auto">
            <a:xfrm>
              <a:off x="371475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73" name="Freeform 412"/>
            <p:cNvSpPr>
              <a:spLocks/>
            </p:cNvSpPr>
            <p:nvPr/>
          </p:nvSpPr>
          <p:spPr bwMode="auto">
            <a:xfrm>
              <a:off x="38560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74" name="Freeform 413"/>
            <p:cNvSpPr>
              <a:spLocks/>
            </p:cNvSpPr>
            <p:nvPr/>
          </p:nvSpPr>
          <p:spPr bwMode="auto">
            <a:xfrm>
              <a:off x="392271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8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75" name="Freeform 414"/>
            <p:cNvSpPr>
              <a:spLocks/>
            </p:cNvSpPr>
            <p:nvPr/>
          </p:nvSpPr>
          <p:spPr bwMode="auto">
            <a:xfrm>
              <a:off x="4006850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76" name="Freeform 415"/>
            <p:cNvSpPr>
              <a:spLocks/>
            </p:cNvSpPr>
            <p:nvPr/>
          </p:nvSpPr>
          <p:spPr bwMode="auto">
            <a:xfrm>
              <a:off x="4098925" y="6545263"/>
              <a:ext cx="74613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0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77" name="Freeform 416"/>
            <p:cNvSpPr>
              <a:spLocks/>
            </p:cNvSpPr>
            <p:nvPr/>
          </p:nvSpPr>
          <p:spPr bwMode="auto">
            <a:xfrm>
              <a:off x="42529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78" name="Freeform 417"/>
            <p:cNvSpPr>
              <a:spLocks/>
            </p:cNvSpPr>
            <p:nvPr/>
          </p:nvSpPr>
          <p:spPr bwMode="auto">
            <a:xfrm>
              <a:off x="4314825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0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79" name="Freeform 418"/>
            <p:cNvSpPr>
              <a:spLocks/>
            </p:cNvSpPr>
            <p:nvPr/>
          </p:nvSpPr>
          <p:spPr bwMode="auto">
            <a:xfrm>
              <a:off x="43862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80" name="Freeform 419"/>
            <p:cNvSpPr>
              <a:spLocks/>
            </p:cNvSpPr>
            <p:nvPr/>
          </p:nvSpPr>
          <p:spPr bwMode="auto">
            <a:xfrm>
              <a:off x="419893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81" name="Freeform 420"/>
            <p:cNvSpPr>
              <a:spLocks/>
            </p:cNvSpPr>
            <p:nvPr/>
          </p:nvSpPr>
          <p:spPr bwMode="auto">
            <a:xfrm>
              <a:off x="38020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82" name="Freeform 421"/>
            <p:cNvSpPr>
              <a:spLocks/>
            </p:cNvSpPr>
            <p:nvPr/>
          </p:nvSpPr>
          <p:spPr bwMode="auto">
            <a:xfrm>
              <a:off x="36972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83" name="Freeform 422"/>
            <p:cNvSpPr>
              <a:spLocks/>
            </p:cNvSpPr>
            <p:nvPr/>
          </p:nvSpPr>
          <p:spPr bwMode="auto">
            <a:xfrm>
              <a:off x="3963988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84" name="Freeform 423"/>
            <p:cNvSpPr>
              <a:spLocks/>
            </p:cNvSpPr>
            <p:nvPr/>
          </p:nvSpPr>
          <p:spPr bwMode="auto">
            <a:xfrm>
              <a:off x="4486275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85" name="Freeform 424"/>
            <p:cNvSpPr>
              <a:spLocks/>
            </p:cNvSpPr>
            <p:nvPr/>
          </p:nvSpPr>
          <p:spPr bwMode="auto">
            <a:xfrm>
              <a:off x="45735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5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5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86" name="Freeform 425"/>
            <p:cNvSpPr>
              <a:spLocks/>
            </p:cNvSpPr>
            <p:nvPr/>
          </p:nvSpPr>
          <p:spPr bwMode="auto">
            <a:xfrm>
              <a:off x="4598988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6" y="13"/>
                    <a:pt x="6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3" y="35"/>
                    <a:pt x="4" y="30"/>
                    <a:pt x="5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87" name="Freeform 426"/>
            <p:cNvSpPr>
              <a:spLocks/>
            </p:cNvSpPr>
            <p:nvPr/>
          </p:nvSpPr>
          <p:spPr bwMode="auto">
            <a:xfrm>
              <a:off x="4699000" y="6726238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5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88" name="Freeform 427"/>
            <p:cNvSpPr>
              <a:spLocks/>
            </p:cNvSpPr>
            <p:nvPr/>
          </p:nvSpPr>
          <p:spPr bwMode="auto">
            <a:xfrm>
              <a:off x="4727575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2147483646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1" y="14"/>
                    <a:pt x="0" y="24"/>
                    <a:pt x="1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89" name="Freeform 428"/>
            <p:cNvSpPr>
              <a:spLocks/>
            </p:cNvSpPr>
            <p:nvPr/>
          </p:nvSpPr>
          <p:spPr bwMode="auto">
            <a:xfrm>
              <a:off x="476885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90" name="Freeform 429"/>
            <p:cNvSpPr>
              <a:spLocks/>
            </p:cNvSpPr>
            <p:nvPr/>
          </p:nvSpPr>
          <p:spPr bwMode="auto">
            <a:xfrm>
              <a:off x="468630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91" name="Freeform 430"/>
            <p:cNvSpPr>
              <a:spLocks/>
            </p:cNvSpPr>
            <p:nvPr/>
          </p:nvSpPr>
          <p:spPr bwMode="auto">
            <a:xfrm>
              <a:off x="4827588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92" name="Freeform 431"/>
            <p:cNvSpPr>
              <a:spLocks/>
            </p:cNvSpPr>
            <p:nvPr/>
          </p:nvSpPr>
          <p:spPr bwMode="auto">
            <a:xfrm>
              <a:off x="492760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6" y="27"/>
                  </a:cubicBezTo>
                  <a:cubicBezTo>
                    <a:pt x="7" y="20"/>
                    <a:pt x="7" y="12"/>
                    <a:pt x="7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93" name="Freeform 432"/>
            <p:cNvSpPr>
              <a:spLocks/>
            </p:cNvSpPr>
            <p:nvPr/>
          </p:nvSpPr>
          <p:spPr bwMode="auto">
            <a:xfrm>
              <a:off x="5068888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3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94" name="Freeform 433"/>
            <p:cNvSpPr>
              <a:spLocks/>
            </p:cNvSpPr>
            <p:nvPr/>
          </p:nvSpPr>
          <p:spPr bwMode="auto">
            <a:xfrm>
              <a:off x="51355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95" name="Freeform 434"/>
            <p:cNvSpPr>
              <a:spLocks/>
            </p:cNvSpPr>
            <p:nvPr/>
          </p:nvSpPr>
          <p:spPr bwMode="auto">
            <a:xfrm>
              <a:off x="5219700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96" name="Freeform 435"/>
            <p:cNvSpPr>
              <a:spLocks/>
            </p:cNvSpPr>
            <p:nvPr/>
          </p:nvSpPr>
          <p:spPr bwMode="auto">
            <a:xfrm>
              <a:off x="53070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97" name="Freeform 436"/>
            <p:cNvSpPr>
              <a:spLocks/>
            </p:cNvSpPr>
            <p:nvPr/>
          </p:nvSpPr>
          <p:spPr bwMode="auto">
            <a:xfrm>
              <a:off x="5461000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2"/>
                    <a:pt x="0" y="21"/>
                    <a:pt x="1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98" name="Freeform 437"/>
            <p:cNvSpPr>
              <a:spLocks/>
            </p:cNvSpPr>
            <p:nvPr/>
          </p:nvSpPr>
          <p:spPr bwMode="auto">
            <a:xfrm>
              <a:off x="5524500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8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6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199" name="Freeform 438"/>
            <p:cNvSpPr>
              <a:spLocks/>
            </p:cNvSpPr>
            <p:nvPr/>
          </p:nvSpPr>
          <p:spPr bwMode="auto">
            <a:xfrm>
              <a:off x="55991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00" name="Freeform 439"/>
            <p:cNvSpPr>
              <a:spLocks/>
            </p:cNvSpPr>
            <p:nvPr/>
          </p:nvSpPr>
          <p:spPr bwMode="auto">
            <a:xfrm>
              <a:off x="5407025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2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01" name="Freeform 440"/>
            <p:cNvSpPr>
              <a:spLocks/>
            </p:cNvSpPr>
            <p:nvPr/>
          </p:nvSpPr>
          <p:spPr bwMode="auto">
            <a:xfrm>
              <a:off x="50149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1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1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02" name="Freeform 441"/>
            <p:cNvSpPr>
              <a:spLocks/>
            </p:cNvSpPr>
            <p:nvPr/>
          </p:nvSpPr>
          <p:spPr bwMode="auto">
            <a:xfrm>
              <a:off x="4911725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03" name="Freeform 442"/>
            <p:cNvSpPr>
              <a:spLocks/>
            </p:cNvSpPr>
            <p:nvPr/>
          </p:nvSpPr>
          <p:spPr bwMode="auto">
            <a:xfrm>
              <a:off x="5178425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04" name="Freeform 443"/>
            <p:cNvSpPr>
              <a:spLocks/>
            </p:cNvSpPr>
            <p:nvPr/>
          </p:nvSpPr>
          <p:spPr bwMode="auto">
            <a:xfrm>
              <a:off x="5694363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05" name="Freeform 444"/>
            <p:cNvSpPr>
              <a:spLocks/>
            </p:cNvSpPr>
            <p:nvPr/>
          </p:nvSpPr>
          <p:spPr bwMode="auto">
            <a:xfrm>
              <a:off x="5781675" y="6624638"/>
              <a:ext cx="34925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06" name="Freeform 445"/>
            <p:cNvSpPr>
              <a:spLocks/>
            </p:cNvSpPr>
            <p:nvPr/>
          </p:nvSpPr>
          <p:spPr bwMode="auto">
            <a:xfrm>
              <a:off x="5807075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07" name="Freeform 446"/>
            <p:cNvSpPr>
              <a:spLocks/>
            </p:cNvSpPr>
            <p:nvPr/>
          </p:nvSpPr>
          <p:spPr bwMode="auto">
            <a:xfrm>
              <a:off x="5911850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08" name="Freeform 447"/>
            <p:cNvSpPr>
              <a:spLocks/>
            </p:cNvSpPr>
            <p:nvPr/>
          </p:nvSpPr>
          <p:spPr bwMode="auto">
            <a:xfrm>
              <a:off x="5940425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09" name="Freeform 448"/>
            <p:cNvSpPr>
              <a:spLocks/>
            </p:cNvSpPr>
            <p:nvPr/>
          </p:nvSpPr>
          <p:spPr bwMode="auto">
            <a:xfrm>
              <a:off x="5983288" y="6611938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10" name="Freeform 449"/>
            <p:cNvSpPr>
              <a:spLocks/>
            </p:cNvSpPr>
            <p:nvPr/>
          </p:nvSpPr>
          <p:spPr bwMode="auto">
            <a:xfrm>
              <a:off x="589915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11" name="Freeform 450"/>
            <p:cNvSpPr>
              <a:spLocks/>
            </p:cNvSpPr>
            <p:nvPr/>
          </p:nvSpPr>
          <p:spPr bwMode="auto">
            <a:xfrm>
              <a:off x="60404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12" name="Freeform 451"/>
            <p:cNvSpPr>
              <a:spLocks/>
            </p:cNvSpPr>
            <p:nvPr/>
          </p:nvSpPr>
          <p:spPr bwMode="auto">
            <a:xfrm>
              <a:off x="61372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13" name="Freeform 452"/>
            <p:cNvSpPr>
              <a:spLocks/>
            </p:cNvSpPr>
            <p:nvPr/>
          </p:nvSpPr>
          <p:spPr bwMode="auto">
            <a:xfrm>
              <a:off x="62785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14" name="Freeform 453"/>
            <p:cNvSpPr>
              <a:spLocks/>
            </p:cNvSpPr>
            <p:nvPr/>
          </p:nvSpPr>
          <p:spPr bwMode="auto">
            <a:xfrm>
              <a:off x="6350001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15" name="Freeform 454"/>
            <p:cNvSpPr>
              <a:spLocks/>
            </p:cNvSpPr>
            <p:nvPr/>
          </p:nvSpPr>
          <p:spPr bwMode="auto">
            <a:xfrm>
              <a:off x="64293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6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16" name="Freeform 455"/>
            <p:cNvSpPr>
              <a:spLocks/>
            </p:cNvSpPr>
            <p:nvPr/>
          </p:nvSpPr>
          <p:spPr bwMode="auto">
            <a:xfrm>
              <a:off x="651986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3" y="26"/>
                    <a:pt x="15" y="17"/>
                  </a:cubicBezTo>
                  <a:cubicBezTo>
                    <a:pt x="16" y="13"/>
                    <a:pt x="7" y="11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9" y="8"/>
                    <a:pt x="9" y="4"/>
                  </a:cubicBezTo>
                  <a:cubicBezTo>
                    <a:pt x="10" y="1"/>
                    <a:pt x="4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17" name="Freeform 456"/>
            <p:cNvSpPr>
              <a:spLocks/>
            </p:cNvSpPr>
            <p:nvPr/>
          </p:nvSpPr>
          <p:spPr bwMode="auto">
            <a:xfrm>
              <a:off x="667385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18" name="Freeform 457"/>
            <p:cNvSpPr>
              <a:spLocks/>
            </p:cNvSpPr>
            <p:nvPr/>
          </p:nvSpPr>
          <p:spPr bwMode="auto">
            <a:xfrm>
              <a:off x="67373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19" name="Freeform 458"/>
            <p:cNvSpPr>
              <a:spLocks/>
            </p:cNvSpPr>
            <p:nvPr/>
          </p:nvSpPr>
          <p:spPr bwMode="auto">
            <a:xfrm>
              <a:off x="6811963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5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2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3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20" name="Freeform 459"/>
            <p:cNvSpPr>
              <a:spLocks/>
            </p:cNvSpPr>
            <p:nvPr/>
          </p:nvSpPr>
          <p:spPr bwMode="auto">
            <a:xfrm>
              <a:off x="6619876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21" name="Freeform 460"/>
            <p:cNvSpPr>
              <a:spLocks/>
            </p:cNvSpPr>
            <p:nvPr/>
          </p:nvSpPr>
          <p:spPr bwMode="auto">
            <a:xfrm>
              <a:off x="622458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22" name="Freeform 461"/>
            <p:cNvSpPr>
              <a:spLocks/>
            </p:cNvSpPr>
            <p:nvPr/>
          </p:nvSpPr>
          <p:spPr bwMode="auto">
            <a:xfrm>
              <a:off x="6119813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23" name="Freeform 462"/>
            <p:cNvSpPr>
              <a:spLocks/>
            </p:cNvSpPr>
            <p:nvPr/>
          </p:nvSpPr>
          <p:spPr bwMode="auto">
            <a:xfrm>
              <a:off x="639127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24" name="Freeform 463"/>
            <p:cNvSpPr>
              <a:spLocks/>
            </p:cNvSpPr>
            <p:nvPr/>
          </p:nvSpPr>
          <p:spPr bwMode="auto">
            <a:xfrm>
              <a:off x="6908801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25" name="Freeform 464"/>
            <p:cNvSpPr>
              <a:spLocks/>
            </p:cNvSpPr>
            <p:nvPr/>
          </p:nvSpPr>
          <p:spPr bwMode="auto">
            <a:xfrm>
              <a:off x="6996113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26" name="Freeform 465"/>
            <p:cNvSpPr>
              <a:spLocks/>
            </p:cNvSpPr>
            <p:nvPr/>
          </p:nvSpPr>
          <p:spPr bwMode="auto">
            <a:xfrm>
              <a:off x="7019926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6" y="33"/>
                    <a:pt x="6" y="41"/>
                    <a:pt x="10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27" name="Freeform 466"/>
            <p:cNvSpPr>
              <a:spLocks/>
            </p:cNvSpPr>
            <p:nvPr/>
          </p:nvSpPr>
          <p:spPr bwMode="auto">
            <a:xfrm>
              <a:off x="712470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28" name="Freeform 467"/>
            <p:cNvSpPr>
              <a:spLocks/>
            </p:cNvSpPr>
            <p:nvPr/>
          </p:nvSpPr>
          <p:spPr bwMode="auto">
            <a:xfrm>
              <a:off x="7154863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29" name="Freeform 468"/>
            <p:cNvSpPr>
              <a:spLocks/>
            </p:cNvSpPr>
            <p:nvPr/>
          </p:nvSpPr>
          <p:spPr bwMode="auto">
            <a:xfrm>
              <a:off x="719137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30" name="Freeform 469"/>
            <p:cNvSpPr>
              <a:spLocks/>
            </p:cNvSpPr>
            <p:nvPr/>
          </p:nvSpPr>
          <p:spPr bwMode="auto">
            <a:xfrm>
              <a:off x="71120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31" name="Freeform 470"/>
            <p:cNvSpPr>
              <a:spLocks/>
            </p:cNvSpPr>
            <p:nvPr/>
          </p:nvSpPr>
          <p:spPr bwMode="auto">
            <a:xfrm>
              <a:off x="7254876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32" name="Freeform 471"/>
            <p:cNvSpPr>
              <a:spLocks/>
            </p:cNvSpPr>
            <p:nvPr/>
          </p:nvSpPr>
          <p:spPr bwMode="auto">
            <a:xfrm>
              <a:off x="73501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33" name="Freeform 472"/>
            <p:cNvSpPr>
              <a:spLocks/>
            </p:cNvSpPr>
            <p:nvPr/>
          </p:nvSpPr>
          <p:spPr bwMode="auto">
            <a:xfrm>
              <a:off x="749141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34" name="Freeform 473"/>
            <p:cNvSpPr>
              <a:spLocks/>
            </p:cNvSpPr>
            <p:nvPr/>
          </p:nvSpPr>
          <p:spPr bwMode="auto">
            <a:xfrm>
              <a:off x="7558088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7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35" name="Freeform 474"/>
            <p:cNvSpPr>
              <a:spLocks/>
            </p:cNvSpPr>
            <p:nvPr/>
          </p:nvSpPr>
          <p:spPr bwMode="auto">
            <a:xfrm>
              <a:off x="76422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36" name="Freeform 475"/>
            <p:cNvSpPr>
              <a:spLocks/>
            </p:cNvSpPr>
            <p:nvPr/>
          </p:nvSpPr>
          <p:spPr bwMode="auto">
            <a:xfrm>
              <a:off x="772953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2147483646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1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1" y="35"/>
                    <a:pt x="1" y="39"/>
                    <a:pt x="1" y="43"/>
                  </a:cubicBezTo>
                  <a:cubicBezTo>
                    <a:pt x="1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37" name="Freeform 476"/>
            <p:cNvSpPr>
              <a:spLocks/>
            </p:cNvSpPr>
            <p:nvPr/>
          </p:nvSpPr>
          <p:spPr bwMode="auto">
            <a:xfrm>
              <a:off x="788352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38" name="Freeform 477"/>
            <p:cNvSpPr>
              <a:spLocks/>
            </p:cNvSpPr>
            <p:nvPr/>
          </p:nvSpPr>
          <p:spPr bwMode="auto">
            <a:xfrm>
              <a:off x="79502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39" name="Freeform 478"/>
            <p:cNvSpPr>
              <a:spLocks/>
            </p:cNvSpPr>
            <p:nvPr/>
          </p:nvSpPr>
          <p:spPr bwMode="auto">
            <a:xfrm>
              <a:off x="802163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40" name="Freeform 479"/>
            <p:cNvSpPr>
              <a:spLocks/>
            </p:cNvSpPr>
            <p:nvPr/>
          </p:nvSpPr>
          <p:spPr bwMode="auto">
            <a:xfrm>
              <a:off x="7834313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41" name="Freeform 480"/>
            <p:cNvSpPr>
              <a:spLocks/>
            </p:cNvSpPr>
            <p:nvPr/>
          </p:nvSpPr>
          <p:spPr bwMode="auto">
            <a:xfrm>
              <a:off x="743743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42" name="Freeform 481"/>
            <p:cNvSpPr>
              <a:spLocks/>
            </p:cNvSpPr>
            <p:nvPr/>
          </p:nvSpPr>
          <p:spPr bwMode="auto">
            <a:xfrm>
              <a:off x="7332663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43" name="Freeform 482"/>
            <p:cNvSpPr>
              <a:spLocks/>
            </p:cNvSpPr>
            <p:nvPr/>
          </p:nvSpPr>
          <p:spPr bwMode="auto">
            <a:xfrm>
              <a:off x="76009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44" name="Freeform 483"/>
            <p:cNvSpPr>
              <a:spLocks/>
            </p:cNvSpPr>
            <p:nvPr/>
          </p:nvSpPr>
          <p:spPr bwMode="auto">
            <a:xfrm>
              <a:off x="8121651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45" name="Freeform 484"/>
            <p:cNvSpPr>
              <a:spLocks/>
            </p:cNvSpPr>
            <p:nvPr/>
          </p:nvSpPr>
          <p:spPr bwMode="auto">
            <a:xfrm>
              <a:off x="8204201" y="6624638"/>
              <a:ext cx="38100" cy="141288"/>
            </a:xfrm>
            <a:custGeom>
              <a:avLst/>
              <a:gdLst>
                <a:gd name="T0" fmla="*/ 2147483646 w 9"/>
                <a:gd name="T1" fmla="*/ 2147483646 h 32"/>
                <a:gd name="T2" fmla="*/ 2147483646 w 9"/>
                <a:gd name="T3" fmla="*/ 2147483646 h 32"/>
                <a:gd name="T4" fmla="*/ 2147483646 w 9"/>
                <a:gd name="T5" fmla="*/ 2147483646 h 32"/>
                <a:gd name="T6" fmla="*/ 2147483646 w 9"/>
                <a:gd name="T7" fmla="*/ 2147483646 h 32"/>
                <a:gd name="T8" fmla="*/ 2147483646 w 9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32"/>
                <a:gd name="T17" fmla="*/ 9 w 9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32">
                  <a:moveTo>
                    <a:pt x="6" y="4"/>
                  </a:moveTo>
                  <a:cubicBezTo>
                    <a:pt x="6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9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46" name="Freeform 485"/>
            <p:cNvSpPr>
              <a:spLocks/>
            </p:cNvSpPr>
            <p:nvPr/>
          </p:nvSpPr>
          <p:spPr bwMode="auto">
            <a:xfrm>
              <a:off x="82296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3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7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47" name="Freeform 486"/>
            <p:cNvSpPr>
              <a:spLocks/>
            </p:cNvSpPr>
            <p:nvPr/>
          </p:nvSpPr>
          <p:spPr bwMode="auto">
            <a:xfrm>
              <a:off x="8334376" y="6726238"/>
              <a:ext cx="23813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6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48" name="Freeform 487"/>
            <p:cNvSpPr>
              <a:spLocks/>
            </p:cNvSpPr>
            <p:nvPr/>
          </p:nvSpPr>
          <p:spPr bwMode="auto">
            <a:xfrm>
              <a:off x="8362951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49" name="Freeform 488"/>
            <p:cNvSpPr>
              <a:spLocks/>
            </p:cNvSpPr>
            <p:nvPr/>
          </p:nvSpPr>
          <p:spPr bwMode="auto">
            <a:xfrm>
              <a:off x="840422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50" name="Freeform 489"/>
            <p:cNvSpPr>
              <a:spLocks/>
            </p:cNvSpPr>
            <p:nvPr/>
          </p:nvSpPr>
          <p:spPr bwMode="auto">
            <a:xfrm>
              <a:off x="83216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51" name="Freeform 490"/>
            <p:cNvSpPr>
              <a:spLocks/>
            </p:cNvSpPr>
            <p:nvPr/>
          </p:nvSpPr>
          <p:spPr bwMode="auto">
            <a:xfrm>
              <a:off x="8462963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52" name="Freeform 491"/>
            <p:cNvSpPr>
              <a:spLocks/>
            </p:cNvSpPr>
            <p:nvPr/>
          </p:nvSpPr>
          <p:spPr bwMode="auto">
            <a:xfrm>
              <a:off x="8559801" y="6686551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1" y="5"/>
                  </a:moveTo>
                  <a:cubicBezTo>
                    <a:pt x="1" y="12"/>
                    <a:pt x="1" y="20"/>
                    <a:pt x="2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1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53" name="Freeform 492"/>
            <p:cNvSpPr>
              <a:spLocks/>
            </p:cNvSpPr>
            <p:nvPr/>
          </p:nvSpPr>
          <p:spPr bwMode="auto">
            <a:xfrm>
              <a:off x="87010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1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6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10" y="38"/>
                    <a:pt x="9" y="33"/>
                  </a:cubicBezTo>
                  <a:cubicBezTo>
                    <a:pt x="9" y="22"/>
                    <a:pt x="10" y="12"/>
                    <a:pt x="14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54" name="Freeform 493"/>
            <p:cNvSpPr>
              <a:spLocks/>
            </p:cNvSpPr>
            <p:nvPr/>
          </p:nvSpPr>
          <p:spPr bwMode="auto">
            <a:xfrm>
              <a:off x="8770938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55" name="Freeform 494"/>
            <p:cNvSpPr>
              <a:spLocks/>
            </p:cNvSpPr>
            <p:nvPr/>
          </p:nvSpPr>
          <p:spPr bwMode="auto">
            <a:xfrm>
              <a:off x="885507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1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1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56" name="Freeform 495"/>
            <p:cNvSpPr>
              <a:spLocks/>
            </p:cNvSpPr>
            <p:nvPr/>
          </p:nvSpPr>
          <p:spPr bwMode="auto">
            <a:xfrm>
              <a:off x="894238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7" y="26"/>
                    <a:pt x="18" y="17"/>
                  </a:cubicBezTo>
                  <a:cubicBezTo>
                    <a:pt x="19" y="13"/>
                    <a:pt x="14" y="11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2"/>
                    <a:pt x="11" y="8"/>
                    <a:pt x="11" y="4"/>
                  </a:cubicBezTo>
                  <a:cubicBezTo>
                    <a:pt x="12" y="1"/>
                    <a:pt x="6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57" name="Freeform 496"/>
            <p:cNvSpPr>
              <a:spLocks/>
            </p:cNvSpPr>
            <p:nvPr/>
          </p:nvSpPr>
          <p:spPr bwMode="auto">
            <a:xfrm>
              <a:off x="909637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58" name="Freeform 497"/>
            <p:cNvSpPr>
              <a:spLocks/>
            </p:cNvSpPr>
            <p:nvPr/>
          </p:nvSpPr>
          <p:spPr bwMode="auto">
            <a:xfrm>
              <a:off x="9159876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59" name="Freeform 498"/>
            <p:cNvSpPr>
              <a:spLocks/>
            </p:cNvSpPr>
            <p:nvPr/>
          </p:nvSpPr>
          <p:spPr bwMode="auto">
            <a:xfrm>
              <a:off x="923448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2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60" name="Freeform 499"/>
            <p:cNvSpPr>
              <a:spLocks/>
            </p:cNvSpPr>
            <p:nvPr/>
          </p:nvSpPr>
          <p:spPr bwMode="auto">
            <a:xfrm>
              <a:off x="904240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61" name="Freeform 500"/>
            <p:cNvSpPr>
              <a:spLocks/>
            </p:cNvSpPr>
            <p:nvPr/>
          </p:nvSpPr>
          <p:spPr bwMode="auto">
            <a:xfrm>
              <a:off x="864711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7" y="10"/>
                    <a:pt x="5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10" y="26"/>
                  </a:cubicBezTo>
                  <a:cubicBezTo>
                    <a:pt x="11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62" name="Freeform 501"/>
            <p:cNvSpPr>
              <a:spLocks/>
            </p:cNvSpPr>
            <p:nvPr/>
          </p:nvSpPr>
          <p:spPr bwMode="auto">
            <a:xfrm>
              <a:off x="8542338" y="6572251"/>
              <a:ext cx="79375" cy="193675"/>
            </a:xfrm>
            <a:custGeom>
              <a:avLst/>
              <a:gdLst>
                <a:gd name="T0" fmla="*/ 2147483646 w 19"/>
                <a:gd name="T1" fmla="*/ 2147483646 h 44"/>
                <a:gd name="T2" fmla="*/ 2147483646 w 19"/>
                <a:gd name="T3" fmla="*/ 2147483646 h 44"/>
                <a:gd name="T4" fmla="*/ 2147483646 w 19"/>
                <a:gd name="T5" fmla="*/ 2147483646 h 44"/>
                <a:gd name="T6" fmla="*/ 2147483646 w 19"/>
                <a:gd name="T7" fmla="*/ 2147483646 h 44"/>
                <a:gd name="T8" fmla="*/ 2147483646 w 19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4"/>
                <a:gd name="T17" fmla="*/ 19 w 19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7" y="4"/>
                  </a:cubicBezTo>
                  <a:cubicBezTo>
                    <a:pt x="0" y="17"/>
                    <a:pt x="3" y="29"/>
                    <a:pt x="11" y="41"/>
                  </a:cubicBezTo>
                  <a:cubicBezTo>
                    <a:pt x="13" y="44"/>
                    <a:pt x="19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63" name="Freeform 502"/>
            <p:cNvSpPr>
              <a:spLocks/>
            </p:cNvSpPr>
            <p:nvPr/>
          </p:nvSpPr>
          <p:spPr bwMode="auto">
            <a:xfrm>
              <a:off x="88138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64" name="Freeform 503"/>
            <p:cNvSpPr>
              <a:spLocks/>
            </p:cNvSpPr>
            <p:nvPr/>
          </p:nvSpPr>
          <p:spPr bwMode="auto">
            <a:xfrm>
              <a:off x="9329738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65" name="Freeform 504"/>
            <p:cNvSpPr>
              <a:spLocks/>
            </p:cNvSpPr>
            <p:nvPr/>
          </p:nvSpPr>
          <p:spPr bwMode="auto">
            <a:xfrm>
              <a:off x="941863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66" name="Freeform 505"/>
            <p:cNvSpPr>
              <a:spLocks/>
            </p:cNvSpPr>
            <p:nvPr/>
          </p:nvSpPr>
          <p:spPr bwMode="auto">
            <a:xfrm>
              <a:off x="94424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67" name="Freeform 506"/>
            <p:cNvSpPr>
              <a:spLocks/>
            </p:cNvSpPr>
            <p:nvPr/>
          </p:nvSpPr>
          <p:spPr bwMode="auto">
            <a:xfrm>
              <a:off x="954722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68" name="Freeform 507"/>
            <p:cNvSpPr>
              <a:spLocks/>
            </p:cNvSpPr>
            <p:nvPr/>
          </p:nvSpPr>
          <p:spPr bwMode="auto">
            <a:xfrm>
              <a:off x="9575801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69" name="Freeform 508"/>
            <p:cNvSpPr>
              <a:spLocks/>
            </p:cNvSpPr>
            <p:nvPr/>
          </p:nvSpPr>
          <p:spPr bwMode="auto">
            <a:xfrm>
              <a:off x="9618663" y="6611938"/>
              <a:ext cx="66675" cy="250825"/>
            </a:xfrm>
            <a:custGeom>
              <a:avLst/>
              <a:gdLst>
                <a:gd name="T0" fmla="*/ 2147483646 w 16"/>
                <a:gd name="T1" fmla="*/ 2147483646 h 57"/>
                <a:gd name="T2" fmla="*/ 2147483646 w 16"/>
                <a:gd name="T3" fmla="*/ 2147483646 h 57"/>
                <a:gd name="T4" fmla="*/ 2147483646 w 16"/>
                <a:gd name="T5" fmla="*/ 2147483646 h 57"/>
                <a:gd name="T6" fmla="*/ 2147483646 w 16"/>
                <a:gd name="T7" fmla="*/ 2147483646 h 57"/>
                <a:gd name="T8" fmla="*/ 2147483646 w 16"/>
                <a:gd name="T9" fmla="*/ 2147483646 h 57"/>
                <a:gd name="T10" fmla="*/ 2147483646 w 16"/>
                <a:gd name="T11" fmla="*/ 2147483646 h 57"/>
                <a:gd name="T12" fmla="*/ 2147483646 w 16"/>
                <a:gd name="T13" fmla="*/ 2147483646 h 57"/>
                <a:gd name="T14" fmla="*/ 2147483646 w 16"/>
                <a:gd name="T15" fmla="*/ 2147483646 h 57"/>
                <a:gd name="T16" fmla="*/ 2147483646 w 16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7"/>
                <a:gd name="T29" fmla="*/ 16 w 16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6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70" name="Freeform 509"/>
            <p:cNvSpPr>
              <a:spLocks/>
            </p:cNvSpPr>
            <p:nvPr/>
          </p:nvSpPr>
          <p:spPr bwMode="auto">
            <a:xfrm>
              <a:off x="953452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71" name="Freeform 510"/>
            <p:cNvSpPr>
              <a:spLocks/>
            </p:cNvSpPr>
            <p:nvPr/>
          </p:nvSpPr>
          <p:spPr bwMode="auto">
            <a:xfrm>
              <a:off x="96758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72" name="Freeform 511"/>
            <p:cNvSpPr>
              <a:spLocks/>
            </p:cNvSpPr>
            <p:nvPr/>
          </p:nvSpPr>
          <p:spPr bwMode="auto">
            <a:xfrm>
              <a:off x="977265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73" name="Freeform 512"/>
            <p:cNvSpPr>
              <a:spLocks/>
            </p:cNvSpPr>
            <p:nvPr/>
          </p:nvSpPr>
          <p:spPr bwMode="auto">
            <a:xfrm>
              <a:off x="99139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74" name="Freeform 513"/>
            <p:cNvSpPr>
              <a:spLocks/>
            </p:cNvSpPr>
            <p:nvPr/>
          </p:nvSpPr>
          <p:spPr bwMode="auto">
            <a:xfrm>
              <a:off x="9985376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75" name="Freeform 514"/>
            <p:cNvSpPr>
              <a:spLocks/>
            </p:cNvSpPr>
            <p:nvPr/>
          </p:nvSpPr>
          <p:spPr bwMode="auto">
            <a:xfrm>
              <a:off x="1006475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3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76" name="Freeform 515"/>
            <p:cNvSpPr>
              <a:spLocks/>
            </p:cNvSpPr>
            <p:nvPr/>
          </p:nvSpPr>
          <p:spPr bwMode="auto">
            <a:xfrm>
              <a:off x="10155238" y="6545263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77" name="Freeform 516"/>
            <p:cNvSpPr>
              <a:spLocks/>
            </p:cNvSpPr>
            <p:nvPr/>
          </p:nvSpPr>
          <p:spPr bwMode="auto">
            <a:xfrm>
              <a:off x="103108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78" name="Freeform 517"/>
            <p:cNvSpPr>
              <a:spLocks/>
            </p:cNvSpPr>
            <p:nvPr/>
          </p:nvSpPr>
          <p:spPr bwMode="auto">
            <a:xfrm>
              <a:off x="1037272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79" name="Freeform 518"/>
            <p:cNvSpPr>
              <a:spLocks/>
            </p:cNvSpPr>
            <p:nvPr/>
          </p:nvSpPr>
          <p:spPr bwMode="auto">
            <a:xfrm>
              <a:off x="104441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8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8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80" name="Freeform 519"/>
            <p:cNvSpPr>
              <a:spLocks/>
            </p:cNvSpPr>
            <p:nvPr/>
          </p:nvSpPr>
          <p:spPr bwMode="auto">
            <a:xfrm>
              <a:off x="1025525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81" name="Freeform 520"/>
            <p:cNvSpPr>
              <a:spLocks/>
            </p:cNvSpPr>
            <p:nvPr/>
          </p:nvSpPr>
          <p:spPr bwMode="auto">
            <a:xfrm>
              <a:off x="98599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82" name="Freeform 521"/>
            <p:cNvSpPr>
              <a:spLocks/>
            </p:cNvSpPr>
            <p:nvPr/>
          </p:nvSpPr>
          <p:spPr bwMode="auto">
            <a:xfrm>
              <a:off x="97551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83" name="Freeform 522"/>
            <p:cNvSpPr>
              <a:spLocks/>
            </p:cNvSpPr>
            <p:nvPr/>
          </p:nvSpPr>
          <p:spPr bwMode="auto">
            <a:xfrm>
              <a:off x="100266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84" name="Freeform 523"/>
            <p:cNvSpPr>
              <a:spLocks/>
            </p:cNvSpPr>
            <p:nvPr/>
          </p:nvSpPr>
          <p:spPr bwMode="auto">
            <a:xfrm>
              <a:off x="10544176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85" name="Freeform 524"/>
            <p:cNvSpPr>
              <a:spLocks/>
            </p:cNvSpPr>
            <p:nvPr/>
          </p:nvSpPr>
          <p:spPr bwMode="auto">
            <a:xfrm>
              <a:off x="106314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86" name="Freeform 525"/>
            <p:cNvSpPr>
              <a:spLocks/>
            </p:cNvSpPr>
            <p:nvPr/>
          </p:nvSpPr>
          <p:spPr bwMode="auto">
            <a:xfrm>
              <a:off x="10656888" y="6607176"/>
              <a:ext cx="77788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87" name="Freeform 526"/>
            <p:cNvSpPr>
              <a:spLocks/>
            </p:cNvSpPr>
            <p:nvPr/>
          </p:nvSpPr>
          <p:spPr bwMode="auto">
            <a:xfrm>
              <a:off x="1076007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0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88" name="Freeform 527"/>
            <p:cNvSpPr>
              <a:spLocks/>
            </p:cNvSpPr>
            <p:nvPr/>
          </p:nvSpPr>
          <p:spPr bwMode="auto">
            <a:xfrm>
              <a:off x="10790238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89" name="Freeform 528"/>
            <p:cNvSpPr>
              <a:spLocks/>
            </p:cNvSpPr>
            <p:nvPr/>
          </p:nvSpPr>
          <p:spPr bwMode="auto">
            <a:xfrm>
              <a:off x="1082675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90" name="Freeform 529"/>
            <p:cNvSpPr>
              <a:spLocks/>
            </p:cNvSpPr>
            <p:nvPr/>
          </p:nvSpPr>
          <p:spPr bwMode="auto">
            <a:xfrm>
              <a:off x="107473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91" name="Freeform 530"/>
            <p:cNvSpPr>
              <a:spLocks/>
            </p:cNvSpPr>
            <p:nvPr/>
          </p:nvSpPr>
          <p:spPr bwMode="auto">
            <a:xfrm>
              <a:off x="10890251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4" y="40"/>
                    <a:pt x="10" y="40"/>
                    <a:pt x="9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92" name="Freeform 531"/>
            <p:cNvSpPr>
              <a:spLocks/>
            </p:cNvSpPr>
            <p:nvPr/>
          </p:nvSpPr>
          <p:spPr bwMode="auto">
            <a:xfrm>
              <a:off x="109855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93" name="Freeform 532"/>
            <p:cNvSpPr>
              <a:spLocks/>
            </p:cNvSpPr>
            <p:nvPr/>
          </p:nvSpPr>
          <p:spPr bwMode="auto">
            <a:xfrm>
              <a:off x="11126788" y="6562726"/>
              <a:ext cx="53975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94" name="Freeform 533"/>
            <p:cNvSpPr>
              <a:spLocks/>
            </p:cNvSpPr>
            <p:nvPr/>
          </p:nvSpPr>
          <p:spPr bwMode="auto">
            <a:xfrm>
              <a:off x="111934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95" name="Freeform 534"/>
            <p:cNvSpPr>
              <a:spLocks/>
            </p:cNvSpPr>
            <p:nvPr/>
          </p:nvSpPr>
          <p:spPr bwMode="auto">
            <a:xfrm>
              <a:off x="11277601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96" name="Freeform 535"/>
            <p:cNvSpPr>
              <a:spLocks/>
            </p:cNvSpPr>
            <p:nvPr/>
          </p:nvSpPr>
          <p:spPr bwMode="auto">
            <a:xfrm>
              <a:off x="113649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97" name="Freeform 536"/>
            <p:cNvSpPr>
              <a:spLocks/>
            </p:cNvSpPr>
            <p:nvPr/>
          </p:nvSpPr>
          <p:spPr bwMode="auto">
            <a:xfrm>
              <a:off x="1151890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98" name="Freeform 537"/>
            <p:cNvSpPr>
              <a:spLocks/>
            </p:cNvSpPr>
            <p:nvPr/>
          </p:nvSpPr>
          <p:spPr bwMode="auto">
            <a:xfrm>
              <a:off x="115855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299" name="Freeform 538"/>
            <p:cNvSpPr>
              <a:spLocks/>
            </p:cNvSpPr>
            <p:nvPr/>
          </p:nvSpPr>
          <p:spPr bwMode="auto">
            <a:xfrm>
              <a:off x="116570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00" name="Freeform 539"/>
            <p:cNvSpPr>
              <a:spLocks/>
            </p:cNvSpPr>
            <p:nvPr/>
          </p:nvSpPr>
          <p:spPr bwMode="auto">
            <a:xfrm>
              <a:off x="1146968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01" name="Freeform 540"/>
            <p:cNvSpPr>
              <a:spLocks/>
            </p:cNvSpPr>
            <p:nvPr/>
          </p:nvSpPr>
          <p:spPr bwMode="auto">
            <a:xfrm>
              <a:off x="110728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02" name="Freeform 541"/>
            <p:cNvSpPr>
              <a:spLocks/>
            </p:cNvSpPr>
            <p:nvPr/>
          </p:nvSpPr>
          <p:spPr bwMode="auto">
            <a:xfrm>
              <a:off x="1096803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03" name="Freeform 542"/>
            <p:cNvSpPr>
              <a:spLocks/>
            </p:cNvSpPr>
            <p:nvPr/>
          </p:nvSpPr>
          <p:spPr bwMode="auto">
            <a:xfrm>
              <a:off x="1123632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04" name="Freeform 543"/>
            <p:cNvSpPr>
              <a:spLocks/>
            </p:cNvSpPr>
            <p:nvPr/>
          </p:nvSpPr>
          <p:spPr bwMode="auto">
            <a:xfrm>
              <a:off x="11757026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3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05" name="Freeform 544"/>
            <p:cNvSpPr>
              <a:spLocks/>
            </p:cNvSpPr>
            <p:nvPr/>
          </p:nvSpPr>
          <p:spPr bwMode="auto">
            <a:xfrm>
              <a:off x="11839576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06" name="Freeform 545"/>
            <p:cNvSpPr>
              <a:spLocks/>
            </p:cNvSpPr>
            <p:nvPr/>
          </p:nvSpPr>
          <p:spPr bwMode="auto">
            <a:xfrm>
              <a:off x="11864976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07" name="Freeform 546"/>
            <p:cNvSpPr>
              <a:spLocks/>
            </p:cNvSpPr>
            <p:nvPr/>
          </p:nvSpPr>
          <p:spPr bwMode="auto">
            <a:xfrm>
              <a:off x="1196975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08" name="Freeform 547"/>
            <p:cNvSpPr>
              <a:spLocks/>
            </p:cNvSpPr>
            <p:nvPr/>
          </p:nvSpPr>
          <p:spPr bwMode="auto">
            <a:xfrm>
              <a:off x="11998326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09" name="Freeform 548"/>
            <p:cNvSpPr>
              <a:spLocks/>
            </p:cNvSpPr>
            <p:nvPr/>
          </p:nvSpPr>
          <p:spPr bwMode="auto">
            <a:xfrm>
              <a:off x="1203960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10" name="Freeform 549"/>
            <p:cNvSpPr>
              <a:spLocks/>
            </p:cNvSpPr>
            <p:nvPr/>
          </p:nvSpPr>
          <p:spPr bwMode="auto">
            <a:xfrm>
              <a:off x="1195705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11" name="Freeform 550"/>
            <p:cNvSpPr>
              <a:spLocks/>
            </p:cNvSpPr>
            <p:nvPr/>
          </p:nvSpPr>
          <p:spPr bwMode="auto">
            <a:xfrm>
              <a:off x="120983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12" name="Freeform 551"/>
            <p:cNvSpPr>
              <a:spLocks/>
            </p:cNvSpPr>
            <p:nvPr/>
          </p:nvSpPr>
          <p:spPr bwMode="auto">
            <a:xfrm>
              <a:off x="121951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13" name="Freeform 552"/>
            <p:cNvSpPr>
              <a:spLocks/>
            </p:cNvSpPr>
            <p:nvPr/>
          </p:nvSpPr>
          <p:spPr bwMode="auto">
            <a:xfrm>
              <a:off x="-25400" y="6677026"/>
              <a:ext cx="12303126" cy="230188"/>
            </a:xfrm>
            <a:custGeom>
              <a:avLst/>
              <a:gdLst>
                <a:gd name="T0" fmla="*/ 2147483646 w 2951"/>
                <a:gd name="T1" fmla="*/ 2147483646 h 52"/>
                <a:gd name="T2" fmla="*/ 2147483646 w 2951"/>
                <a:gd name="T3" fmla="*/ 2147483646 h 52"/>
                <a:gd name="T4" fmla="*/ 2147483646 w 2951"/>
                <a:gd name="T5" fmla="*/ 2147483646 h 52"/>
                <a:gd name="T6" fmla="*/ 2147483646 w 2951"/>
                <a:gd name="T7" fmla="*/ 2147483646 h 52"/>
                <a:gd name="T8" fmla="*/ 2147483646 w 2951"/>
                <a:gd name="T9" fmla="*/ 2147483646 h 52"/>
                <a:gd name="T10" fmla="*/ 2147483646 w 2951"/>
                <a:gd name="T11" fmla="*/ 0 h 52"/>
                <a:gd name="T12" fmla="*/ 2147483646 w 2951"/>
                <a:gd name="T13" fmla="*/ 0 h 52"/>
                <a:gd name="T14" fmla="*/ 2147483646 w 2951"/>
                <a:gd name="T15" fmla="*/ 2147483646 h 52"/>
                <a:gd name="T16" fmla="*/ 2147483646 w 2951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51"/>
                <a:gd name="T28" fmla="*/ 0 h 52"/>
                <a:gd name="T29" fmla="*/ 2951 w 2951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51" h="52">
                  <a:moveTo>
                    <a:pt x="2945" y="17"/>
                  </a:moveTo>
                  <a:cubicBezTo>
                    <a:pt x="2945" y="27"/>
                    <a:pt x="2951" y="52"/>
                    <a:pt x="2927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0" y="52"/>
                    <a:pt x="6" y="22"/>
                    <a:pt x="6" y="11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24"/>
                    <a:pt x="14" y="0"/>
                    <a:pt x="25" y="0"/>
                  </a:cubicBezTo>
                  <a:cubicBezTo>
                    <a:pt x="2927" y="0"/>
                    <a:pt x="2927" y="0"/>
                    <a:pt x="2927" y="0"/>
                  </a:cubicBezTo>
                  <a:cubicBezTo>
                    <a:pt x="2938" y="0"/>
                    <a:pt x="2945" y="23"/>
                    <a:pt x="2945" y="34"/>
                  </a:cubicBezTo>
                  <a:lnTo>
                    <a:pt x="2945" y="17"/>
                  </a:lnTo>
                  <a:close/>
                </a:path>
              </a:pathLst>
            </a:custGeom>
            <a:solidFill>
              <a:srgbClr val="4463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314" name="Freeform 553"/>
            <p:cNvSpPr>
              <a:spLocks/>
            </p:cNvSpPr>
            <p:nvPr/>
          </p:nvSpPr>
          <p:spPr bwMode="auto">
            <a:xfrm>
              <a:off x="-4762" y="6677026"/>
              <a:ext cx="12257088" cy="160338"/>
            </a:xfrm>
            <a:custGeom>
              <a:avLst/>
              <a:gdLst>
                <a:gd name="T0" fmla="*/ 2147483646 w 2940"/>
                <a:gd name="T1" fmla="*/ 2147483646 h 36"/>
                <a:gd name="T2" fmla="*/ 2147483646 w 2940"/>
                <a:gd name="T3" fmla="*/ 2147483646 h 36"/>
                <a:gd name="T4" fmla="*/ 2147483646 w 2940"/>
                <a:gd name="T5" fmla="*/ 2147483646 h 36"/>
                <a:gd name="T6" fmla="*/ 0 w 2940"/>
                <a:gd name="T7" fmla="*/ 2147483646 h 36"/>
                <a:gd name="T8" fmla="*/ 2147483646 w 2940"/>
                <a:gd name="T9" fmla="*/ 0 h 36"/>
                <a:gd name="T10" fmla="*/ 2147483646 w 2940"/>
                <a:gd name="T11" fmla="*/ 0 h 36"/>
                <a:gd name="T12" fmla="*/ 2147483646 w 2940"/>
                <a:gd name="T13" fmla="*/ 2147483646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40"/>
                <a:gd name="T22" fmla="*/ 0 h 36"/>
                <a:gd name="T23" fmla="*/ 2940 w 2940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40" h="36">
                  <a:moveTo>
                    <a:pt x="2940" y="18"/>
                  </a:moveTo>
                  <a:cubicBezTo>
                    <a:pt x="2940" y="28"/>
                    <a:pt x="2932" y="36"/>
                    <a:pt x="2922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922" y="0"/>
                    <a:pt x="2922" y="0"/>
                    <a:pt x="2922" y="0"/>
                  </a:cubicBezTo>
                  <a:cubicBezTo>
                    <a:pt x="2932" y="0"/>
                    <a:pt x="2940" y="8"/>
                    <a:pt x="2940" y="1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</p:grpSp>
      <p:sp>
        <p:nvSpPr>
          <p:cNvPr id="2" name="矩形 1"/>
          <p:cNvSpPr/>
          <p:nvPr/>
        </p:nvSpPr>
        <p:spPr>
          <a:xfrm>
            <a:off x="679451" y="252414"/>
            <a:ext cx="10490200" cy="858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43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教學實施注意事項</a:t>
            </a:r>
          </a:p>
        </p:txBody>
      </p:sp>
      <p:sp>
        <p:nvSpPr>
          <p:cNvPr id="39941" name="矩形 2"/>
          <p:cNvSpPr>
            <a:spLocks noChangeArrowheads="1"/>
          </p:cNvSpPr>
          <p:nvPr/>
        </p:nvSpPr>
        <p:spPr bwMode="auto">
          <a:xfrm>
            <a:off x="808039" y="1287465"/>
            <a:ext cx="10707687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教師在教學過程中可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適當介紹數學史、民族數學及數學家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，引發學生興趣、培養其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欣賞數學發展的素養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，但不可將這些內容納入評量。</a:t>
            </a:r>
            <a:endParaRPr lang="en-US" altLang="zh-TW" sz="32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教師可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運用數學奠基與探索活動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，鼓勵學生利用數學解決生活中的實際問題。數學教師可協同其他領域教師，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發展出各領域使用數學的實例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，幫助學生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建立其他領域所需的數學素養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376" name="圓角矩形圖說文字 375"/>
          <p:cNvSpPr/>
          <p:nvPr/>
        </p:nvSpPr>
        <p:spPr>
          <a:xfrm>
            <a:off x="8604252" y="736601"/>
            <a:ext cx="3109913" cy="615951"/>
          </a:xfrm>
          <a:prstGeom prst="wedgeRoundRectCallout">
            <a:avLst>
              <a:gd name="adj1" fmla="val -63348"/>
              <a:gd name="adj2" fmla="val 60739"/>
              <a:gd name="adj3" fmla="val 1666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欣賞、引入故事</a:t>
            </a:r>
            <a:endParaRPr lang="en-US" altLang="zh-TW" sz="27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書法中楷加框（注音一）"/>
            </a:endParaRPr>
          </a:p>
        </p:txBody>
      </p:sp>
      <p:sp>
        <p:nvSpPr>
          <p:cNvPr id="377" name="圓角矩形圖說文字 376"/>
          <p:cNvSpPr/>
          <p:nvPr/>
        </p:nvSpPr>
        <p:spPr>
          <a:xfrm>
            <a:off x="7378701" y="2555876"/>
            <a:ext cx="2189163" cy="608013"/>
          </a:xfrm>
          <a:prstGeom prst="wedgeRoundRectCallout">
            <a:avLst>
              <a:gd name="adj1" fmla="val -69260"/>
              <a:gd name="adj2" fmla="val 64825"/>
              <a:gd name="adj3" fmla="val 1666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奠基、探究</a:t>
            </a:r>
            <a:endParaRPr lang="en-US" altLang="zh-TW" sz="27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書法中楷加框（注音一）"/>
            </a:endParaRPr>
          </a:p>
        </p:txBody>
      </p:sp>
      <p:sp>
        <p:nvSpPr>
          <p:cNvPr id="378" name="圓角矩形圖說文字 377"/>
          <p:cNvSpPr/>
          <p:nvPr/>
        </p:nvSpPr>
        <p:spPr>
          <a:xfrm>
            <a:off x="7100887" y="5057011"/>
            <a:ext cx="3884613" cy="608013"/>
          </a:xfrm>
          <a:prstGeom prst="wedgeRoundRectCallout">
            <a:avLst>
              <a:gd name="adj1" fmla="val -70121"/>
              <a:gd name="adj2" fmla="val -70066"/>
              <a:gd name="adj3" fmla="val 1666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外部連結</a:t>
            </a:r>
            <a:r>
              <a:rPr lang="en-US" altLang="zh-TW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-</a:t>
            </a:r>
            <a:r>
              <a:rPr lang="zh-TW" altLang="en-US" sz="27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跨領域應用</a:t>
            </a:r>
            <a:endParaRPr lang="en-US" altLang="zh-TW" sz="27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書法中楷加框（注音一）"/>
            </a:endParaRPr>
          </a:p>
        </p:txBody>
      </p:sp>
    </p:spTree>
    <p:extLst>
      <p:ext uri="{BB962C8B-B14F-4D97-AF65-F5344CB8AC3E}">
        <p14:creationId xmlns:p14="http://schemas.microsoft.com/office/powerpoint/2010/main" val="23524779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reeform 12"/>
          <p:cNvSpPr>
            <a:spLocks/>
          </p:cNvSpPr>
          <p:nvPr/>
        </p:nvSpPr>
        <p:spPr bwMode="auto">
          <a:xfrm>
            <a:off x="2201864" y="4457702"/>
            <a:ext cx="720725" cy="322263"/>
          </a:xfrm>
          <a:custGeom>
            <a:avLst/>
            <a:gdLst>
              <a:gd name="T0" fmla="*/ 2147483646 w 173"/>
              <a:gd name="T1" fmla="*/ 2147483646 h 73"/>
              <a:gd name="T2" fmla="*/ 2147483646 w 173"/>
              <a:gd name="T3" fmla="*/ 2147483646 h 73"/>
              <a:gd name="T4" fmla="*/ 2147483646 w 173"/>
              <a:gd name="T5" fmla="*/ 2147483646 h 73"/>
              <a:gd name="T6" fmla="*/ 2147483646 w 173"/>
              <a:gd name="T7" fmla="*/ 0 h 73"/>
              <a:gd name="T8" fmla="*/ 2147483646 w 173"/>
              <a:gd name="T9" fmla="*/ 2147483646 h 73"/>
              <a:gd name="T10" fmla="*/ 2147483646 w 173"/>
              <a:gd name="T11" fmla="*/ 2147483646 h 73"/>
              <a:gd name="T12" fmla="*/ 2147483646 w 173"/>
              <a:gd name="T13" fmla="*/ 2147483646 h 73"/>
              <a:gd name="T14" fmla="*/ 2147483646 w 173"/>
              <a:gd name="T15" fmla="*/ 2147483646 h 73"/>
              <a:gd name="T16" fmla="*/ 2147483646 w 173"/>
              <a:gd name="T17" fmla="*/ 2147483646 h 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3"/>
              <a:gd name="T28" fmla="*/ 0 h 73"/>
              <a:gd name="T29" fmla="*/ 173 w 173"/>
              <a:gd name="T30" fmla="*/ 73 h 7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3" h="73">
                <a:moveTo>
                  <a:pt x="6" y="73"/>
                </a:moveTo>
                <a:cubicBezTo>
                  <a:pt x="0" y="52"/>
                  <a:pt x="11" y="24"/>
                  <a:pt x="40" y="24"/>
                </a:cubicBezTo>
                <a:cubicBezTo>
                  <a:pt x="47" y="24"/>
                  <a:pt x="52" y="26"/>
                  <a:pt x="57" y="29"/>
                </a:cubicBezTo>
                <a:cubicBezTo>
                  <a:pt x="60" y="13"/>
                  <a:pt x="72" y="0"/>
                  <a:pt x="94" y="0"/>
                </a:cubicBezTo>
                <a:cubicBezTo>
                  <a:pt x="115" y="0"/>
                  <a:pt x="129" y="20"/>
                  <a:pt x="128" y="39"/>
                </a:cubicBezTo>
                <a:cubicBezTo>
                  <a:pt x="132" y="37"/>
                  <a:pt x="136" y="36"/>
                  <a:pt x="140" y="36"/>
                </a:cubicBezTo>
                <a:cubicBezTo>
                  <a:pt x="158" y="36"/>
                  <a:pt x="173" y="51"/>
                  <a:pt x="173" y="69"/>
                </a:cubicBezTo>
                <a:cubicBezTo>
                  <a:pt x="173" y="71"/>
                  <a:pt x="173" y="72"/>
                  <a:pt x="173" y="73"/>
                </a:cubicBezTo>
                <a:lnTo>
                  <a:pt x="6" y="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endParaRPr lang="zh-TW" altLang="en-US" sz="1400"/>
          </a:p>
        </p:txBody>
      </p:sp>
      <p:grpSp>
        <p:nvGrpSpPr>
          <p:cNvPr id="40963" name="组合 585"/>
          <p:cNvGrpSpPr>
            <a:grpSpLocks/>
          </p:cNvGrpSpPr>
          <p:nvPr/>
        </p:nvGrpSpPr>
        <p:grpSpPr bwMode="auto">
          <a:xfrm>
            <a:off x="-25400" y="5164139"/>
            <a:ext cx="12303125" cy="1743075"/>
            <a:chOff x="-25400" y="5164139"/>
            <a:chExt cx="12303126" cy="1743075"/>
          </a:xfrm>
        </p:grpSpPr>
        <p:sp>
          <p:nvSpPr>
            <p:cNvPr id="40966" name="Freeform 17"/>
            <p:cNvSpPr>
              <a:spLocks/>
            </p:cNvSpPr>
            <p:nvPr/>
          </p:nvSpPr>
          <p:spPr bwMode="auto">
            <a:xfrm>
              <a:off x="9906001" y="6311901"/>
              <a:ext cx="1020763" cy="409575"/>
            </a:xfrm>
            <a:custGeom>
              <a:avLst/>
              <a:gdLst>
                <a:gd name="T0" fmla="*/ 0 w 245"/>
                <a:gd name="T1" fmla="*/ 2147483646 h 93"/>
                <a:gd name="T2" fmla="*/ 2147483646 w 245"/>
                <a:gd name="T3" fmla="*/ 2147483646 h 93"/>
                <a:gd name="T4" fmla="*/ 2147483646 w 245"/>
                <a:gd name="T5" fmla="*/ 2147483646 h 93"/>
                <a:gd name="T6" fmla="*/ 2147483646 w 245"/>
                <a:gd name="T7" fmla="*/ 2147483646 h 93"/>
                <a:gd name="T8" fmla="*/ 2147483646 w 245"/>
                <a:gd name="T9" fmla="*/ 2147483646 h 93"/>
                <a:gd name="T10" fmla="*/ 2147483646 w 245"/>
                <a:gd name="T11" fmla="*/ 2147483646 h 93"/>
                <a:gd name="T12" fmla="*/ 2147483646 w 245"/>
                <a:gd name="T13" fmla="*/ 2147483646 h 93"/>
                <a:gd name="T14" fmla="*/ 2147483646 w 245"/>
                <a:gd name="T15" fmla="*/ 2147483646 h 93"/>
                <a:gd name="T16" fmla="*/ 2147483646 w 245"/>
                <a:gd name="T17" fmla="*/ 2147483646 h 93"/>
                <a:gd name="T18" fmla="*/ 2147483646 w 245"/>
                <a:gd name="T19" fmla="*/ 2147483646 h 93"/>
                <a:gd name="T20" fmla="*/ 2147483646 w 245"/>
                <a:gd name="T21" fmla="*/ 2147483646 h 93"/>
                <a:gd name="T22" fmla="*/ 2147483646 w 245"/>
                <a:gd name="T23" fmla="*/ 0 h 93"/>
                <a:gd name="T24" fmla="*/ 2147483646 w 245"/>
                <a:gd name="T25" fmla="*/ 2147483646 h 93"/>
                <a:gd name="T26" fmla="*/ 2147483646 w 245"/>
                <a:gd name="T27" fmla="*/ 2147483646 h 93"/>
                <a:gd name="T28" fmla="*/ 2147483646 w 245"/>
                <a:gd name="T29" fmla="*/ 2147483646 h 93"/>
                <a:gd name="T30" fmla="*/ 2147483646 w 245"/>
                <a:gd name="T31" fmla="*/ 2147483646 h 93"/>
                <a:gd name="T32" fmla="*/ 2147483646 w 245"/>
                <a:gd name="T33" fmla="*/ 2147483646 h 93"/>
                <a:gd name="T34" fmla="*/ 0 w 245"/>
                <a:gd name="T35" fmla="*/ 2147483646 h 9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5"/>
                <a:gd name="T55" fmla="*/ 0 h 93"/>
                <a:gd name="T56" fmla="*/ 245 w 245"/>
                <a:gd name="T57" fmla="*/ 93 h 9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5" h="93">
                  <a:moveTo>
                    <a:pt x="0" y="93"/>
                  </a:moveTo>
                  <a:cubicBezTo>
                    <a:pt x="245" y="93"/>
                    <a:pt x="245" y="93"/>
                    <a:pt x="245" y="93"/>
                  </a:cubicBezTo>
                  <a:cubicBezTo>
                    <a:pt x="245" y="90"/>
                    <a:pt x="245" y="88"/>
                    <a:pt x="244" y="85"/>
                  </a:cubicBezTo>
                  <a:cubicBezTo>
                    <a:pt x="242" y="82"/>
                    <a:pt x="241" y="78"/>
                    <a:pt x="239" y="75"/>
                  </a:cubicBezTo>
                  <a:cubicBezTo>
                    <a:pt x="235" y="68"/>
                    <a:pt x="230" y="62"/>
                    <a:pt x="223" y="58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216" y="54"/>
                    <a:pt x="209" y="52"/>
                    <a:pt x="201" y="52"/>
                  </a:cubicBezTo>
                  <a:cubicBezTo>
                    <a:pt x="198" y="52"/>
                    <a:pt x="196" y="53"/>
                    <a:pt x="194" y="53"/>
                  </a:cubicBezTo>
                  <a:cubicBezTo>
                    <a:pt x="194" y="52"/>
                    <a:pt x="194" y="51"/>
                    <a:pt x="194" y="50"/>
                  </a:cubicBezTo>
                  <a:cubicBezTo>
                    <a:pt x="194" y="27"/>
                    <a:pt x="175" y="8"/>
                    <a:pt x="153" y="8"/>
                  </a:cubicBezTo>
                  <a:cubicBezTo>
                    <a:pt x="144" y="8"/>
                    <a:pt x="136" y="11"/>
                    <a:pt x="130" y="15"/>
                  </a:cubicBezTo>
                  <a:cubicBezTo>
                    <a:pt x="125" y="6"/>
                    <a:pt x="116" y="0"/>
                    <a:pt x="103" y="0"/>
                  </a:cubicBezTo>
                  <a:cubicBezTo>
                    <a:pt x="86" y="0"/>
                    <a:pt x="76" y="12"/>
                    <a:pt x="74" y="25"/>
                  </a:cubicBezTo>
                  <a:cubicBezTo>
                    <a:pt x="71" y="24"/>
                    <a:pt x="68" y="23"/>
                    <a:pt x="64" y="23"/>
                  </a:cubicBezTo>
                  <a:cubicBezTo>
                    <a:pt x="48" y="23"/>
                    <a:pt x="35" y="36"/>
                    <a:pt x="35" y="52"/>
                  </a:cubicBezTo>
                  <a:cubicBezTo>
                    <a:pt x="35" y="55"/>
                    <a:pt x="35" y="57"/>
                    <a:pt x="36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6" y="60"/>
                    <a:pt x="1" y="75"/>
                    <a:pt x="0" y="93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67" name="Freeform 18"/>
            <p:cNvSpPr>
              <a:spLocks/>
            </p:cNvSpPr>
            <p:nvPr/>
          </p:nvSpPr>
          <p:spPr bwMode="auto">
            <a:xfrm>
              <a:off x="10426701" y="6346826"/>
              <a:ext cx="500063" cy="374650"/>
            </a:xfrm>
            <a:custGeom>
              <a:avLst/>
              <a:gdLst>
                <a:gd name="T0" fmla="*/ 2147483646 w 120"/>
                <a:gd name="T1" fmla="*/ 0 h 85"/>
                <a:gd name="T2" fmla="*/ 2147483646 w 120"/>
                <a:gd name="T3" fmla="*/ 2147483646 h 85"/>
                <a:gd name="T4" fmla="*/ 2147483646 w 120"/>
                <a:gd name="T5" fmla="*/ 2147483646 h 85"/>
                <a:gd name="T6" fmla="*/ 0 w 120"/>
                <a:gd name="T7" fmla="*/ 2147483646 h 85"/>
                <a:gd name="T8" fmla="*/ 2147483646 w 120"/>
                <a:gd name="T9" fmla="*/ 2147483646 h 85"/>
                <a:gd name="T10" fmla="*/ 2147483646 w 120"/>
                <a:gd name="T11" fmla="*/ 2147483646 h 85"/>
                <a:gd name="T12" fmla="*/ 2147483646 w 120"/>
                <a:gd name="T13" fmla="*/ 2147483646 h 85"/>
                <a:gd name="T14" fmla="*/ 2147483646 w 120"/>
                <a:gd name="T15" fmla="*/ 2147483646 h 85"/>
                <a:gd name="T16" fmla="*/ 2147483646 w 120"/>
                <a:gd name="T17" fmla="*/ 2147483646 h 85"/>
                <a:gd name="T18" fmla="*/ 2147483646 w 120"/>
                <a:gd name="T19" fmla="*/ 2147483646 h 85"/>
                <a:gd name="T20" fmla="*/ 2147483646 w 120"/>
                <a:gd name="T21" fmla="*/ 2147483646 h 85"/>
                <a:gd name="T22" fmla="*/ 2147483646 w 120"/>
                <a:gd name="T23" fmla="*/ 2147483646 h 85"/>
                <a:gd name="T24" fmla="*/ 2147483646 w 120"/>
                <a:gd name="T25" fmla="*/ 2147483646 h 85"/>
                <a:gd name="T26" fmla="*/ 2147483646 w 120"/>
                <a:gd name="T27" fmla="*/ 2147483646 h 85"/>
                <a:gd name="T28" fmla="*/ 2147483646 w 120"/>
                <a:gd name="T29" fmla="*/ 2147483646 h 85"/>
                <a:gd name="T30" fmla="*/ 2147483646 w 120"/>
                <a:gd name="T31" fmla="*/ 0 h 8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0"/>
                <a:gd name="T49" fmla="*/ 0 h 85"/>
                <a:gd name="T50" fmla="*/ 120 w 120"/>
                <a:gd name="T51" fmla="*/ 85 h 8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0" h="85">
                  <a:moveTo>
                    <a:pt x="28" y="0"/>
                  </a:moveTo>
                  <a:cubicBezTo>
                    <a:pt x="19" y="0"/>
                    <a:pt x="11" y="3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5"/>
                    <a:pt x="2" y="3"/>
                    <a:pt x="0" y="1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0" y="82"/>
                    <a:pt x="120" y="80"/>
                    <a:pt x="119" y="77"/>
                  </a:cubicBezTo>
                  <a:cubicBezTo>
                    <a:pt x="117" y="74"/>
                    <a:pt x="116" y="70"/>
                    <a:pt x="114" y="67"/>
                  </a:cubicBezTo>
                  <a:cubicBezTo>
                    <a:pt x="110" y="60"/>
                    <a:pt x="105" y="54"/>
                    <a:pt x="98" y="50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1" y="46"/>
                    <a:pt x="84" y="44"/>
                    <a:pt x="76" y="44"/>
                  </a:cubicBezTo>
                  <a:cubicBezTo>
                    <a:pt x="73" y="44"/>
                    <a:pt x="71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9" y="19"/>
                    <a:pt x="50" y="0"/>
                    <a:pt x="28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68" name="Freeform 31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69" name="Freeform 32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70" name="Freeform 44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  <a:close/>
                </a:path>
              </a:pathLst>
            </a:custGeom>
            <a:solidFill>
              <a:srgbClr val="C56D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71" name="Freeform 45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72" name="Oval 46"/>
            <p:cNvSpPr>
              <a:spLocks noChangeArrowheads="1"/>
            </p:cNvSpPr>
            <p:nvPr/>
          </p:nvSpPr>
          <p:spPr bwMode="auto">
            <a:xfrm>
              <a:off x="184150" y="5873751"/>
              <a:ext cx="290513" cy="309563"/>
            </a:xfrm>
            <a:prstGeom prst="ellipse">
              <a:avLst/>
            </a:pr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973" name="Freeform 47"/>
            <p:cNvSpPr>
              <a:spLocks/>
            </p:cNvSpPr>
            <p:nvPr/>
          </p:nvSpPr>
          <p:spPr bwMode="auto">
            <a:xfrm>
              <a:off x="774700" y="5781676"/>
              <a:ext cx="250825" cy="265113"/>
            </a:xfrm>
            <a:custGeom>
              <a:avLst/>
              <a:gdLst>
                <a:gd name="T0" fmla="*/ 2147483646 w 60"/>
                <a:gd name="T1" fmla="*/ 2147483646 h 60"/>
                <a:gd name="T2" fmla="*/ 2147483646 w 60"/>
                <a:gd name="T3" fmla="*/ 2147483646 h 60"/>
                <a:gd name="T4" fmla="*/ 2147483646 w 60"/>
                <a:gd name="T5" fmla="*/ 2147483646 h 60"/>
                <a:gd name="T6" fmla="*/ 2147483646 w 60"/>
                <a:gd name="T7" fmla="*/ 0 h 60"/>
                <a:gd name="T8" fmla="*/ 2147483646 w 60"/>
                <a:gd name="T9" fmla="*/ 214748364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0"/>
                <a:gd name="T16" fmla="*/ 0 h 60"/>
                <a:gd name="T17" fmla="*/ 60 w 60"/>
                <a:gd name="T18" fmla="*/ 60 h 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0" h="60">
                  <a:moveTo>
                    <a:pt x="60" y="29"/>
                  </a:moveTo>
                  <a:cubicBezTo>
                    <a:pt x="60" y="46"/>
                    <a:pt x="47" y="59"/>
                    <a:pt x="31" y="60"/>
                  </a:cubicBezTo>
                  <a:cubicBezTo>
                    <a:pt x="14" y="60"/>
                    <a:pt x="1" y="47"/>
                    <a:pt x="1" y="30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6" y="0"/>
                    <a:pt x="60" y="13"/>
                    <a:pt x="60" y="29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74" name="Freeform 48"/>
            <p:cNvSpPr>
              <a:spLocks/>
            </p:cNvSpPr>
            <p:nvPr/>
          </p:nvSpPr>
          <p:spPr bwMode="auto">
            <a:xfrm>
              <a:off x="274638" y="5216526"/>
              <a:ext cx="584200" cy="639763"/>
            </a:xfrm>
            <a:custGeom>
              <a:avLst/>
              <a:gdLst>
                <a:gd name="T0" fmla="*/ 2147483646 w 140"/>
                <a:gd name="T1" fmla="*/ 2147483646 h 145"/>
                <a:gd name="T2" fmla="*/ 2147483646 w 140"/>
                <a:gd name="T3" fmla="*/ 2147483646 h 145"/>
                <a:gd name="T4" fmla="*/ 2147483646 w 140"/>
                <a:gd name="T5" fmla="*/ 2147483646 h 145"/>
                <a:gd name="T6" fmla="*/ 2147483646 w 140"/>
                <a:gd name="T7" fmla="*/ 0 h 145"/>
                <a:gd name="T8" fmla="*/ 2147483646 w 140"/>
                <a:gd name="T9" fmla="*/ 2147483646 h 1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0"/>
                <a:gd name="T16" fmla="*/ 0 h 145"/>
                <a:gd name="T17" fmla="*/ 140 w 140"/>
                <a:gd name="T18" fmla="*/ 145 h 1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0" h="145">
                  <a:moveTo>
                    <a:pt x="140" y="71"/>
                  </a:moveTo>
                  <a:cubicBezTo>
                    <a:pt x="140" y="111"/>
                    <a:pt x="110" y="144"/>
                    <a:pt x="71" y="144"/>
                  </a:cubicBezTo>
                  <a:cubicBezTo>
                    <a:pt x="33" y="145"/>
                    <a:pt x="1" y="113"/>
                    <a:pt x="1" y="74"/>
                  </a:cubicBezTo>
                  <a:cubicBezTo>
                    <a:pt x="0" y="34"/>
                    <a:pt x="31" y="1"/>
                    <a:pt x="69" y="0"/>
                  </a:cubicBezTo>
                  <a:cubicBezTo>
                    <a:pt x="107" y="0"/>
                    <a:pt x="139" y="31"/>
                    <a:pt x="140" y="7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75" name="Oval 49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976" name="Freeform 50"/>
            <p:cNvSpPr>
              <a:spLocks noEditPoints="1"/>
            </p:cNvSpPr>
            <p:nvPr/>
          </p:nvSpPr>
          <p:spPr bwMode="auto">
            <a:xfrm>
              <a:off x="646113" y="5481639"/>
              <a:ext cx="254000" cy="573088"/>
            </a:xfrm>
            <a:custGeom>
              <a:avLst/>
              <a:gdLst>
                <a:gd name="T0" fmla="*/ 2147483646 w 61"/>
                <a:gd name="T1" fmla="*/ 2147483646 h 130"/>
                <a:gd name="T2" fmla="*/ 2147483646 w 61"/>
                <a:gd name="T3" fmla="*/ 2147483646 h 130"/>
                <a:gd name="T4" fmla="*/ 2147483646 w 61"/>
                <a:gd name="T5" fmla="*/ 2147483646 h 130"/>
                <a:gd name="T6" fmla="*/ 2147483646 w 61"/>
                <a:gd name="T7" fmla="*/ 2147483646 h 130"/>
                <a:gd name="T8" fmla="*/ 2147483646 w 61"/>
                <a:gd name="T9" fmla="*/ 2147483646 h 130"/>
                <a:gd name="T10" fmla="*/ 2147483646 w 61"/>
                <a:gd name="T11" fmla="*/ 2147483646 h 130"/>
                <a:gd name="T12" fmla="*/ 2147483646 w 61"/>
                <a:gd name="T13" fmla="*/ 2147483646 h 130"/>
                <a:gd name="T14" fmla="*/ 2147483646 w 61"/>
                <a:gd name="T15" fmla="*/ 2147483646 h 130"/>
                <a:gd name="T16" fmla="*/ 2147483646 w 61"/>
                <a:gd name="T17" fmla="*/ 2147483646 h 130"/>
                <a:gd name="T18" fmla="*/ 2147483646 w 61"/>
                <a:gd name="T19" fmla="*/ 2147483646 h 130"/>
                <a:gd name="T20" fmla="*/ 2147483646 w 61"/>
                <a:gd name="T21" fmla="*/ 2147483646 h 130"/>
                <a:gd name="T22" fmla="*/ 2147483646 w 61"/>
                <a:gd name="T23" fmla="*/ 2147483646 h 130"/>
                <a:gd name="T24" fmla="*/ 2147483646 w 61"/>
                <a:gd name="T25" fmla="*/ 2147483646 h 130"/>
                <a:gd name="T26" fmla="*/ 2147483646 w 61"/>
                <a:gd name="T27" fmla="*/ 2147483646 h 130"/>
                <a:gd name="T28" fmla="*/ 2147483646 w 61"/>
                <a:gd name="T29" fmla="*/ 2147483646 h 130"/>
                <a:gd name="T30" fmla="*/ 2147483646 w 61"/>
                <a:gd name="T31" fmla="*/ 2147483646 h 130"/>
                <a:gd name="T32" fmla="*/ 2147483646 w 61"/>
                <a:gd name="T33" fmla="*/ 2147483646 h 130"/>
                <a:gd name="T34" fmla="*/ 2147483646 w 61"/>
                <a:gd name="T35" fmla="*/ 2147483646 h 130"/>
                <a:gd name="T36" fmla="*/ 2147483646 w 61"/>
                <a:gd name="T37" fmla="*/ 2147483646 h 130"/>
                <a:gd name="T38" fmla="*/ 2147483646 w 61"/>
                <a:gd name="T39" fmla="*/ 2147483646 h 130"/>
                <a:gd name="T40" fmla="*/ 2147483646 w 61"/>
                <a:gd name="T41" fmla="*/ 2147483646 h 130"/>
                <a:gd name="T42" fmla="*/ 2147483646 w 61"/>
                <a:gd name="T43" fmla="*/ 2147483646 h 130"/>
                <a:gd name="T44" fmla="*/ 2147483646 w 61"/>
                <a:gd name="T45" fmla="*/ 2147483646 h 130"/>
                <a:gd name="T46" fmla="*/ 2147483646 w 61"/>
                <a:gd name="T47" fmla="*/ 2147483646 h 130"/>
                <a:gd name="T48" fmla="*/ 2147483646 w 61"/>
                <a:gd name="T49" fmla="*/ 2147483646 h 130"/>
                <a:gd name="T50" fmla="*/ 2147483646 w 61"/>
                <a:gd name="T51" fmla="*/ 2147483646 h 130"/>
                <a:gd name="T52" fmla="*/ 2147483646 w 61"/>
                <a:gd name="T53" fmla="*/ 2147483646 h 130"/>
                <a:gd name="T54" fmla="*/ 2147483646 w 61"/>
                <a:gd name="T55" fmla="*/ 2147483646 h 130"/>
                <a:gd name="T56" fmla="*/ 2147483646 w 61"/>
                <a:gd name="T57" fmla="*/ 2147483646 h 130"/>
                <a:gd name="T58" fmla="*/ 2147483646 w 61"/>
                <a:gd name="T59" fmla="*/ 2147483646 h 130"/>
                <a:gd name="T60" fmla="*/ 2147483646 w 61"/>
                <a:gd name="T61" fmla="*/ 2147483646 h 130"/>
                <a:gd name="T62" fmla="*/ 2147483646 w 61"/>
                <a:gd name="T63" fmla="*/ 2147483646 h 130"/>
                <a:gd name="T64" fmla="*/ 2147483646 w 61"/>
                <a:gd name="T65" fmla="*/ 2147483646 h 130"/>
                <a:gd name="T66" fmla="*/ 2147483646 w 61"/>
                <a:gd name="T67" fmla="*/ 2147483646 h 130"/>
                <a:gd name="T68" fmla="*/ 2147483646 w 61"/>
                <a:gd name="T69" fmla="*/ 2147483646 h 130"/>
                <a:gd name="T70" fmla="*/ 2147483646 w 61"/>
                <a:gd name="T71" fmla="*/ 2147483646 h 130"/>
                <a:gd name="T72" fmla="*/ 2147483646 w 61"/>
                <a:gd name="T73" fmla="*/ 2147483646 h 130"/>
                <a:gd name="T74" fmla="*/ 2147483646 w 61"/>
                <a:gd name="T75" fmla="*/ 2147483646 h 130"/>
                <a:gd name="T76" fmla="*/ 2147483646 w 61"/>
                <a:gd name="T77" fmla="*/ 2147483646 h 130"/>
                <a:gd name="T78" fmla="*/ 2147483646 w 61"/>
                <a:gd name="T79" fmla="*/ 2147483646 h 130"/>
                <a:gd name="T80" fmla="*/ 2147483646 w 61"/>
                <a:gd name="T81" fmla="*/ 2147483646 h 130"/>
                <a:gd name="T82" fmla="*/ 2147483646 w 61"/>
                <a:gd name="T83" fmla="*/ 2147483646 h 130"/>
                <a:gd name="T84" fmla="*/ 2147483646 w 61"/>
                <a:gd name="T85" fmla="*/ 2147483646 h 130"/>
                <a:gd name="T86" fmla="*/ 2147483646 w 61"/>
                <a:gd name="T87" fmla="*/ 2147483646 h 130"/>
                <a:gd name="T88" fmla="*/ 2147483646 w 61"/>
                <a:gd name="T89" fmla="*/ 2147483646 h 130"/>
                <a:gd name="T90" fmla="*/ 2147483646 w 61"/>
                <a:gd name="T91" fmla="*/ 2147483646 h 130"/>
                <a:gd name="T92" fmla="*/ 2147483646 w 61"/>
                <a:gd name="T93" fmla="*/ 2147483646 h 130"/>
                <a:gd name="T94" fmla="*/ 2147483646 w 61"/>
                <a:gd name="T95" fmla="*/ 2147483646 h 130"/>
                <a:gd name="T96" fmla="*/ 2147483646 w 61"/>
                <a:gd name="T97" fmla="*/ 2147483646 h 130"/>
                <a:gd name="T98" fmla="*/ 2147483646 w 61"/>
                <a:gd name="T99" fmla="*/ 2147483646 h 130"/>
                <a:gd name="T100" fmla="*/ 2147483646 w 61"/>
                <a:gd name="T101" fmla="*/ 2147483646 h 130"/>
                <a:gd name="T102" fmla="*/ 2147483646 w 61"/>
                <a:gd name="T103" fmla="*/ 2147483646 h 130"/>
                <a:gd name="T104" fmla="*/ 2147483646 w 61"/>
                <a:gd name="T105" fmla="*/ 2147483646 h 130"/>
                <a:gd name="T106" fmla="*/ 2147483646 w 61"/>
                <a:gd name="T107" fmla="*/ 2147483646 h 130"/>
                <a:gd name="T108" fmla="*/ 2147483646 w 61"/>
                <a:gd name="T109" fmla="*/ 2147483646 h 130"/>
                <a:gd name="T110" fmla="*/ 2147483646 w 61"/>
                <a:gd name="T111" fmla="*/ 2147483646 h 130"/>
                <a:gd name="T112" fmla="*/ 2147483646 w 61"/>
                <a:gd name="T113" fmla="*/ 2147483646 h 130"/>
                <a:gd name="T114" fmla="*/ 2147483646 w 61"/>
                <a:gd name="T115" fmla="*/ 2147483646 h 130"/>
                <a:gd name="T116" fmla="*/ 2147483646 w 61"/>
                <a:gd name="T117" fmla="*/ 2147483646 h 130"/>
                <a:gd name="T118" fmla="*/ 2147483646 w 61"/>
                <a:gd name="T119" fmla="*/ 0 h 130"/>
                <a:gd name="T120" fmla="*/ 2147483646 w 61"/>
                <a:gd name="T121" fmla="*/ 0 h 130"/>
                <a:gd name="T122" fmla="*/ 2147483646 w 61"/>
                <a:gd name="T123" fmla="*/ 0 h 13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1"/>
                <a:gd name="T187" fmla="*/ 0 h 130"/>
                <a:gd name="T188" fmla="*/ 61 w 61"/>
                <a:gd name="T189" fmla="*/ 130 h 13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1" h="130">
                  <a:moveTo>
                    <a:pt x="32" y="104"/>
                  </a:moveTo>
                  <a:cubicBezTo>
                    <a:pt x="2" y="129"/>
                    <a:pt x="2" y="129"/>
                    <a:pt x="2" y="12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5" y="118"/>
                    <a:pt x="47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47" y="128"/>
                    <a:pt x="35" y="117"/>
                    <a:pt x="32" y="104"/>
                  </a:cubicBezTo>
                  <a:moveTo>
                    <a:pt x="32" y="97"/>
                  </a:moveTo>
                  <a:cubicBezTo>
                    <a:pt x="0" y="107"/>
                    <a:pt x="0" y="107"/>
                    <a:pt x="0" y="10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59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1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1"/>
                  </a:moveTo>
                  <a:cubicBezTo>
                    <a:pt x="51" y="11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1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0"/>
                  </a:moveTo>
                  <a:cubicBezTo>
                    <a:pt x="51" y="10"/>
                    <a:pt x="51" y="11"/>
                    <a:pt x="51" y="11"/>
                  </a:cubicBezTo>
                  <a:cubicBezTo>
                    <a:pt x="51" y="11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0" y="9"/>
                  </a:moveTo>
                  <a:cubicBezTo>
                    <a:pt x="50" y="9"/>
                    <a:pt x="51" y="10"/>
                    <a:pt x="51" y="10"/>
                  </a:cubicBezTo>
                  <a:cubicBezTo>
                    <a:pt x="51" y="10"/>
                    <a:pt x="50" y="9"/>
                    <a:pt x="50" y="9"/>
                  </a:cubicBezTo>
                  <a:moveTo>
                    <a:pt x="50" y="3"/>
                  </a:moveTo>
                  <a:cubicBezTo>
                    <a:pt x="50" y="5"/>
                    <a:pt x="50" y="7"/>
                    <a:pt x="50" y="9"/>
                  </a:cubicBezTo>
                  <a:cubicBezTo>
                    <a:pt x="50" y="7"/>
                    <a:pt x="50" y="5"/>
                    <a:pt x="50" y="3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1"/>
                  </a:moveTo>
                  <a:cubicBezTo>
                    <a:pt x="50" y="1"/>
                    <a:pt x="50" y="2"/>
                    <a:pt x="50" y="2"/>
                  </a:cubicBezTo>
                  <a:cubicBezTo>
                    <a:pt x="50" y="2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77" name="Rectangle 51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978" name="Rectangle 52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979" name="Freeform 53"/>
            <p:cNvSpPr>
              <a:spLocks noEditPoints="1"/>
            </p:cNvSpPr>
            <p:nvPr/>
          </p:nvSpPr>
          <p:spPr bwMode="auto">
            <a:xfrm>
              <a:off x="584200" y="5848351"/>
              <a:ext cx="195263" cy="989013"/>
            </a:xfrm>
            <a:custGeom>
              <a:avLst/>
              <a:gdLst>
                <a:gd name="T0" fmla="*/ 2147483646 w 47"/>
                <a:gd name="T1" fmla="*/ 2147483646 h 224"/>
                <a:gd name="T2" fmla="*/ 0 w 47"/>
                <a:gd name="T3" fmla="*/ 2147483646 h 224"/>
                <a:gd name="T4" fmla="*/ 0 w 47"/>
                <a:gd name="T5" fmla="*/ 2147483646 h 224"/>
                <a:gd name="T6" fmla="*/ 2147483646 w 47"/>
                <a:gd name="T7" fmla="*/ 2147483646 h 224"/>
                <a:gd name="T8" fmla="*/ 2147483646 w 47"/>
                <a:gd name="T9" fmla="*/ 2147483646 h 224"/>
                <a:gd name="T10" fmla="*/ 2147483646 w 47"/>
                <a:gd name="T11" fmla="*/ 0 h 224"/>
                <a:gd name="T12" fmla="*/ 0 w 47"/>
                <a:gd name="T13" fmla="*/ 2147483646 h 224"/>
                <a:gd name="T14" fmla="*/ 0 w 47"/>
                <a:gd name="T15" fmla="*/ 2147483646 h 224"/>
                <a:gd name="T16" fmla="*/ 2147483646 w 47"/>
                <a:gd name="T17" fmla="*/ 2147483646 h 224"/>
                <a:gd name="T18" fmla="*/ 2147483646 w 47"/>
                <a:gd name="T19" fmla="*/ 2147483646 h 224"/>
                <a:gd name="T20" fmla="*/ 2147483646 w 47"/>
                <a:gd name="T21" fmla="*/ 2147483646 h 224"/>
                <a:gd name="T22" fmla="*/ 2147483646 w 47"/>
                <a:gd name="T23" fmla="*/ 2147483646 h 224"/>
                <a:gd name="T24" fmla="*/ 2147483646 w 47"/>
                <a:gd name="T25" fmla="*/ 2147483646 h 224"/>
                <a:gd name="T26" fmla="*/ 2147483646 w 47"/>
                <a:gd name="T27" fmla="*/ 2147483646 h 224"/>
                <a:gd name="T28" fmla="*/ 2147483646 w 47"/>
                <a:gd name="T29" fmla="*/ 2147483646 h 224"/>
                <a:gd name="T30" fmla="*/ 2147483646 w 47"/>
                <a:gd name="T31" fmla="*/ 2147483646 h 224"/>
                <a:gd name="T32" fmla="*/ 2147483646 w 47"/>
                <a:gd name="T33" fmla="*/ 2147483646 h 224"/>
                <a:gd name="T34" fmla="*/ 2147483646 w 47"/>
                <a:gd name="T35" fmla="*/ 0 h 2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7"/>
                <a:gd name="T55" fmla="*/ 0 h 224"/>
                <a:gd name="T56" fmla="*/ 47 w 47"/>
                <a:gd name="T57" fmla="*/ 224 h 22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7" h="224">
                  <a:moveTo>
                    <a:pt x="1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8" y="224"/>
                    <a:pt x="18" y="224"/>
                    <a:pt x="18" y="224"/>
                  </a:cubicBezTo>
                  <a:cubicBezTo>
                    <a:pt x="18" y="212"/>
                    <a:pt x="18" y="212"/>
                    <a:pt x="18" y="212"/>
                  </a:cubicBezTo>
                  <a:moveTo>
                    <a:pt x="11" y="0"/>
                  </a:moveTo>
                  <a:cubicBezTo>
                    <a:pt x="7" y="0"/>
                    <a:pt x="4" y="1"/>
                    <a:pt x="0" y="1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5" y="135"/>
                    <a:pt x="11" y="133"/>
                    <a:pt x="16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19"/>
                    <a:pt x="47" y="17"/>
                    <a:pt x="47" y="15"/>
                  </a:cubicBezTo>
                  <a:cubicBezTo>
                    <a:pt x="47" y="15"/>
                    <a:pt x="47" y="15"/>
                    <a:pt x="47" y="1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80" name="Freeform 54"/>
            <p:cNvSpPr>
              <a:spLocks noEditPoints="1"/>
            </p:cNvSpPr>
            <p:nvPr/>
          </p:nvSpPr>
          <p:spPr bwMode="auto">
            <a:xfrm>
              <a:off x="900113" y="6046789"/>
              <a:ext cx="4763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2147483646 w 1"/>
                <a:gd name="T4" fmla="*/ 2147483646 w 1"/>
                <a:gd name="T5" fmla="*/ 2147483646 w 1"/>
                <a:gd name="T6" fmla="*/ 2147483646 w 1"/>
                <a:gd name="T7" fmla="*/ 2147483646 w 1"/>
                <a:gd name="T8" fmla="*/ 2147483646 w 1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"/>
                <a:gd name="T19" fmla="*/ 1 w 1"/>
              </a:gdLst>
              <a:ahLst/>
              <a:cxnLst>
                <a:cxn ang="T9">
                  <a:pos x="T0" y="0"/>
                </a:cxn>
                <a:cxn ang="T10">
                  <a:pos x="T1" y="0"/>
                </a:cxn>
                <a:cxn ang="T11">
                  <a:pos x="T2" y="0"/>
                </a:cxn>
                <a:cxn ang="T12">
                  <a:pos x="T3" y="0"/>
                </a:cxn>
                <a:cxn ang="T13">
                  <a:pos x="T4" y="0"/>
                </a:cxn>
                <a:cxn ang="T14">
                  <a:pos x="T5" y="0"/>
                </a:cxn>
                <a:cxn ang="T15">
                  <a:pos x="T6" y="0"/>
                </a:cxn>
                <a:cxn ang="T16">
                  <a:pos x="T7" y="0"/>
                </a:cxn>
                <a:cxn ang="T17">
                  <a:pos x="T8" y="0"/>
                </a:cxn>
              </a:cxnLst>
              <a:rect l="T18" t="0" r="T19" b="0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81" name="Freeform 55"/>
            <p:cNvSpPr>
              <a:spLocks noEditPoints="1"/>
            </p:cNvSpPr>
            <p:nvPr/>
          </p:nvSpPr>
          <p:spPr bwMode="auto">
            <a:xfrm>
              <a:off x="779463" y="5781676"/>
              <a:ext cx="246063" cy="265113"/>
            </a:xfrm>
            <a:custGeom>
              <a:avLst/>
              <a:gdLst>
                <a:gd name="T0" fmla="*/ 2147483646 w 59"/>
                <a:gd name="T1" fmla="*/ 2147483646 h 60"/>
                <a:gd name="T2" fmla="*/ 2147483646 w 59"/>
                <a:gd name="T3" fmla="*/ 2147483646 h 60"/>
                <a:gd name="T4" fmla="*/ 2147483646 w 59"/>
                <a:gd name="T5" fmla="*/ 0 h 60"/>
                <a:gd name="T6" fmla="*/ 2147483646 w 59"/>
                <a:gd name="T7" fmla="*/ 0 h 60"/>
                <a:gd name="T8" fmla="*/ 2147483646 w 59"/>
                <a:gd name="T9" fmla="*/ 0 h 60"/>
                <a:gd name="T10" fmla="*/ 2147483646 w 59"/>
                <a:gd name="T11" fmla="*/ 0 h 60"/>
                <a:gd name="T12" fmla="*/ 2147483646 w 59"/>
                <a:gd name="T13" fmla="*/ 0 h 60"/>
                <a:gd name="T14" fmla="*/ 2147483646 w 59"/>
                <a:gd name="T15" fmla="*/ 0 h 60"/>
                <a:gd name="T16" fmla="*/ 2147483646 w 59"/>
                <a:gd name="T17" fmla="*/ 0 h 60"/>
                <a:gd name="T18" fmla="*/ 2147483646 w 59"/>
                <a:gd name="T19" fmla="*/ 0 h 60"/>
                <a:gd name="T20" fmla="*/ 2147483646 w 59"/>
                <a:gd name="T21" fmla="*/ 0 h 60"/>
                <a:gd name="T22" fmla="*/ 2147483646 w 59"/>
                <a:gd name="T23" fmla="*/ 0 h 60"/>
                <a:gd name="T24" fmla="*/ 2147483646 w 59"/>
                <a:gd name="T25" fmla="*/ 0 h 60"/>
                <a:gd name="T26" fmla="*/ 2147483646 w 59"/>
                <a:gd name="T27" fmla="*/ 0 h 60"/>
                <a:gd name="T28" fmla="*/ 2147483646 w 59"/>
                <a:gd name="T29" fmla="*/ 0 h 60"/>
                <a:gd name="T30" fmla="*/ 2147483646 w 59"/>
                <a:gd name="T31" fmla="*/ 0 h 60"/>
                <a:gd name="T32" fmla="*/ 2147483646 w 59"/>
                <a:gd name="T33" fmla="*/ 0 h 60"/>
                <a:gd name="T34" fmla="*/ 2147483646 w 59"/>
                <a:gd name="T35" fmla="*/ 0 h 60"/>
                <a:gd name="T36" fmla="*/ 2147483646 w 59"/>
                <a:gd name="T37" fmla="*/ 0 h 60"/>
                <a:gd name="T38" fmla="*/ 2147483646 w 59"/>
                <a:gd name="T39" fmla="*/ 0 h 60"/>
                <a:gd name="T40" fmla="*/ 2147483646 w 59"/>
                <a:gd name="T41" fmla="*/ 0 h 60"/>
                <a:gd name="T42" fmla="*/ 2147483646 w 59"/>
                <a:gd name="T43" fmla="*/ 0 h 60"/>
                <a:gd name="T44" fmla="*/ 2147483646 w 59"/>
                <a:gd name="T45" fmla="*/ 0 h 60"/>
                <a:gd name="T46" fmla="*/ 2147483646 w 59"/>
                <a:gd name="T47" fmla="*/ 0 h 60"/>
                <a:gd name="T48" fmla="*/ 2147483646 w 59"/>
                <a:gd name="T49" fmla="*/ 0 h 60"/>
                <a:gd name="T50" fmla="*/ 2147483646 w 59"/>
                <a:gd name="T51" fmla="*/ 0 h 60"/>
                <a:gd name="T52" fmla="*/ 2147483646 w 59"/>
                <a:gd name="T53" fmla="*/ 0 h 60"/>
                <a:gd name="T54" fmla="*/ 2147483646 w 59"/>
                <a:gd name="T55" fmla="*/ 0 h 60"/>
                <a:gd name="T56" fmla="*/ 2147483646 w 59"/>
                <a:gd name="T57" fmla="*/ 0 h 60"/>
                <a:gd name="T58" fmla="*/ 2147483646 w 59"/>
                <a:gd name="T59" fmla="*/ 0 h 60"/>
                <a:gd name="T60" fmla="*/ 0 w 59"/>
                <a:gd name="T61" fmla="*/ 2147483646 h 60"/>
                <a:gd name="T62" fmla="*/ 0 w 59"/>
                <a:gd name="T63" fmla="*/ 2147483646 h 60"/>
                <a:gd name="T64" fmla="*/ 0 w 59"/>
                <a:gd name="T65" fmla="*/ 2147483646 h 60"/>
                <a:gd name="T66" fmla="*/ 2147483646 w 59"/>
                <a:gd name="T67" fmla="*/ 2147483646 h 60"/>
                <a:gd name="T68" fmla="*/ 2147483646 w 59"/>
                <a:gd name="T69" fmla="*/ 2147483646 h 60"/>
                <a:gd name="T70" fmla="*/ 2147483646 w 59"/>
                <a:gd name="T71" fmla="*/ 2147483646 h 60"/>
                <a:gd name="T72" fmla="*/ 2147483646 w 59"/>
                <a:gd name="T73" fmla="*/ 2147483646 h 60"/>
                <a:gd name="T74" fmla="*/ 2147483646 w 59"/>
                <a:gd name="T75" fmla="*/ 2147483646 h 60"/>
                <a:gd name="T76" fmla="*/ 2147483646 w 59"/>
                <a:gd name="T77" fmla="*/ 2147483646 h 60"/>
                <a:gd name="T78" fmla="*/ 2147483646 w 59"/>
                <a:gd name="T79" fmla="*/ 0 h 6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9"/>
                <a:gd name="T121" fmla="*/ 0 h 60"/>
                <a:gd name="T122" fmla="*/ 59 w 59"/>
                <a:gd name="T123" fmla="*/ 60 h 6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9" h="60">
                  <a:moveTo>
                    <a:pt x="34" y="52"/>
                  </a:moveTo>
                  <a:cubicBezTo>
                    <a:pt x="24" y="52"/>
                    <a:pt x="17" y="44"/>
                    <a:pt x="17" y="35"/>
                  </a:cubicBezTo>
                  <a:cubicBezTo>
                    <a:pt x="17" y="25"/>
                    <a:pt x="24" y="18"/>
                    <a:pt x="34" y="18"/>
                  </a:cubicBezTo>
                  <a:cubicBezTo>
                    <a:pt x="43" y="18"/>
                    <a:pt x="50" y="25"/>
                    <a:pt x="50" y="35"/>
                  </a:cubicBezTo>
                  <a:cubicBezTo>
                    <a:pt x="50" y="44"/>
                    <a:pt x="43" y="52"/>
                    <a:pt x="34" y="52"/>
                  </a:cubicBezTo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2"/>
                    <a:pt x="0" y="14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0" y="36"/>
                  </a:cubicBezTo>
                  <a:cubicBezTo>
                    <a:pt x="3" y="49"/>
                    <a:pt x="15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46" y="59"/>
                    <a:pt x="59" y="46"/>
                    <a:pt x="59" y="30"/>
                  </a:cubicBezTo>
                  <a:cubicBezTo>
                    <a:pt x="59" y="30"/>
                    <a:pt x="59" y="29"/>
                    <a:pt x="59" y="29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13"/>
                    <a:pt x="46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82" name="Freeform 56"/>
            <p:cNvSpPr>
              <a:spLocks/>
            </p:cNvSpPr>
            <p:nvPr/>
          </p:nvSpPr>
          <p:spPr bwMode="auto">
            <a:xfrm>
              <a:off x="584200" y="5221289"/>
              <a:ext cx="274638" cy="631825"/>
            </a:xfrm>
            <a:custGeom>
              <a:avLst/>
              <a:gdLst>
                <a:gd name="T0" fmla="*/ 0 w 66"/>
                <a:gd name="T1" fmla="*/ 2147483646 h 143"/>
                <a:gd name="T2" fmla="*/ 2147483646 w 66"/>
                <a:gd name="T3" fmla="*/ 2147483646 h 143"/>
                <a:gd name="T4" fmla="*/ 2147483646 w 66"/>
                <a:gd name="T5" fmla="*/ 2147483646 h 143"/>
                <a:gd name="T6" fmla="*/ 2147483646 w 66"/>
                <a:gd name="T7" fmla="*/ 2147483646 h 143"/>
                <a:gd name="T8" fmla="*/ 2147483646 w 66"/>
                <a:gd name="T9" fmla="*/ 2147483646 h 143"/>
                <a:gd name="T10" fmla="*/ 2147483646 w 66"/>
                <a:gd name="T11" fmla="*/ 2147483646 h 143"/>
                <a:gd name="T12" fmla="*/ 2147483646 w 66"/>
                <a:gd name="T13" fmla="*/ 2147483646 h 143"/>
                <a:gd name="T14" fmla="*/ 2147483646 w 66"/>
                <a:gd name="T15" fmla="*/ 2147483646 h 143"/>
                <a:gd name="T16" fmla="*/ 2147483646 w 66"/>
                <a:gd name="T17" fmla="*/ 2147483646 h 143"/>
                <a:gd name="T18" fmla="*/ 2147483646 w 66"/>
                <a:gd name="T19" fmla="*/ 2147483646 h 143"/>
                <a:gd name="T20" fmla="*/ 2147483646 w 66"/>
                <a:gd name="T21" fmla="*/ 2147483646 h 143"/>
                <a:gd name="T22" fmla="*/ 2147483646 w 66"/>
                <a:gd name="T23" fmla="*/ 2147483646 h 143"/>
                <a:gd name="T24" fmla="*/ 2147483646 w 66"/>
                <a:gd name="T25" fmla="*/ 2147483646 h 143"/>
                <a:gd name="T26" fmla="*/ 2147483646 w 66"/>
                <a:gd name="T27" fmla="*/ 2147483646 h 143"/>
                <a:gd name="T28" fmla="*/ 2147483646 w 66"/>
                <a:gd name="T29" fmla="*/ 2147483646 h 143"/>
                <a:gd name="T30" fmla="*/ 2147483646 w 66"/>
                <a:gd name="T31" fmla="*/ 2147483646 h 143"/>
                <a:gd name="T32" fmla="*/ 2147483646 w 66"/>
                <a:gd name="T33" fmla="*/ 2147483646 h 143"/>
                <a:gd name="T34" fmla="*/ 2147483646 w 66"/>
                <a:gd name="T35" fmla="*/ 2147483646 h 143"/>
                <a:gd name="T36" fmla="*/ 2147483646 w 66"/>
                <a:gd name="T37" fmla="*/ 2147483646 h 143"/>
                <a:gd name="T38" fmla="*/ 2147483646 w 66"/>
                <a:gd name="T39" fmla="*/ 2147483646 h 143"/>
                <a:gd name="T40" fmla="*/ 2147483646 w 66"/>
                <a:gd name="T41" fmla="*/ 2147483646 h 143"/>
                <a:gd name="T42" fmla="*/ 2147483646 w 66"/>
                <a:gd name="T43" fmla="*/ 2147483646 h 143"/>
                <a:gd name="T44" fmla="*/ 2147483646 w 66"/>
                <a:gd name="T45" fmla="*/ 2147483646 h 143"/>
                <a:gd name="T46" fmla="*/ 2147483646 w 66"/>
                <a:gd name="T47" fmla="*/ 2147483646 h 143"/>
                <a:gd name="T48" fmla="*/ 2147483646 w 66"/>
                <a:gd name="T49" fmla="*/ 2147483646 h 143"/>
                <a:gd name="T50" fmla="*/ 2147483646 w 66"/>
                <a:gd name="T51" fmla="*/ 2147483646 h 143"/>
                <a:gd name="T52" fmla="*/ 2147483646 w 66"/>
                <a:gd name="T53" fmla="*/ 2147483646 h 143"/>
                <a:gd name="T54" fmla="*/ 2147483646 w 66"/>
                <a:gd name="T55" fmla="*/ 2147483646 h 143"/>
                <a:gd name="T56" fmla="*/ 2147483646 w 66"/>
                <a:gd name="T57" fmla="*/ 2147483646 h 143"/>
                <a:gd name="T58" fmla="*/ 2147483646 w 66"/>
                <a:gd name="T59" fmla="*/ 2147483646 h 143"/>
                <a:gd name="T60" fmla="*/ 2147483646 w 66"/>
                <a:gd name="T61" fmla="*/ 2147483646 h 143"/>
                <a:gd name="T62" fmla="*/ 0 w 66"/>
                <a:gd name="T63" fmla="*/ 0 h 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6"/>
                <a:gd name="T97" fmla="*/ 0 h 143"/>
                <a:gd name="T98" fmla="*/ 66 w 66"/>
                <a:gd name="T99" fmla="*/ 143 h 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6" h="143">
                  <a:moveTo>
                    <a:pt x="0" y="0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4" y="143"/>
                    <a:pt x="7" y="142"/>
                    <a:pt x="11" y="142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42" y="135"/>
                    <a:pt x="65" y="106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5" y="68"/>
                    <a:pt x="65" y="68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5" y="66"/>
                    <a:pt x="65" y="64"/>
                    <a:pt x="65" y="62"/>
                  </a:cubicBezTo>
                  <a:cubicBezTo>
                    <a:pt x="65" y="62"/>
                    <a:pt x="65" y="62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59" y="26"/>
                    <a:pt x="33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83" name="Oval 57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984" name="Freeform 60"/>
            <p:cNvSpPr>
              <a:spLocks/>
            </p:cNvSpPr>
            <p:nvPr/>
          </p:nvSpPr>
          <p:spPr bwMode="auto">
            <a:xfrm>
              <a:off x="10042526" y="5295901"/>
              <a:ext cx="614363" cy="1504950"/>
            </a:xfrm>
            <a:custGeom>
              <a:avLst/>
              <a:gdLst>
                <a:gd name="T0" fmla="*/ 2147483646 w 387"/>
                <a:gd name="T1" fmla="*/ 2147483646 h 948"/>
                <a:gd name="T2" fmla="*/ 2147483646 w 387"/>
                <a:gd name="T3" fmla="*/ 2147483646 h 948"/>
                <a:gd name="T4" fmla="*/ 2147483646 w 387"/>
                <a:gd name="T5" fmla="*/ 0 h 948"/>
                <a:gd name="T6" fmla="*/ 2147483646 w 387"/>
                <a:gd name="T7" fmla="*/ 2147483646 h 948"/>
                <a:gd name="T8" fmla="*/ 0 w 387"/>
                <a:gd name="T9" fmla="*/ 2147483646 h 948"/>
                <a:gd name="T10" fmla="*/ 2147483646 w 387"/>
                <a:gd name="T11" fmla="*/ 2147483646 h 948"/>
                <a:gd name="T12" fmla="*/ 2147483646 w 387"/>
                <a:gd name="T13" fmla="*/ 2147483646 h 948"/>
                <a:gd name="T14" fmla="*/ 2147483646 w 387"/>
                <a:gd name="T15" fmla="*/ 2147483646 h 948"/>
                <a:gd name="T16" fmla="*/ 2147483646 w 387"/>
                <a:gd name="T17" fmla="*/ 2147483646 h 948"/>
                <a:gd name="T18" fmla="*/ 2147483646 w 387"/>
                <a:gd name="T19" fmla="*/ 2147483646 h 9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7"/>
                <a:gd name="T31" fmla="*/ 0 h 948"/>
                <a:gd name="T32" fmla="*/ 387 w 387"/>
                <a:gd name="T33" fmla="*/ 948 h 9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7" h="948">
                  <a:moveTo>
                    <a:pt x="387" y="167"/>
                  </a:moveTo>
                  <a:lnTo>
                    <a:pt x="218" y="270"/>
                  </a:lnTo>
                  <a:lnTo>
                    <a:pt x="195" y="0"/>
                  </a:lnTo>
                  <a:lnTo>
                    <a:pt x="169" y="270"/>
                  </a:lnTo>
                  <a:lnTo>
                    <a:pt x="0" y="167"/>
                  </a:lnTo>
                  <a:lnTo>
                    <a:pt x="155" y="359"/>
                  </a:lnTo>
                  <a:lnTo>
                    <a:pt x="127" y="948"/>
                  </a:lnTo>
                  <a:lnTo>
                    <a:pt x="250" y="948"/>
                  </a:lnTo>
                  <a:lnTo>
                    <a:pt x="229" y="359"/>
                  </a:lnTo>
                  <a:lnTo>
                    <a:pt x="387" y="16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85" name="Freeform 61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86" name="Freeform 62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87" name="Freeform 63"/>
            <p:cNvSpPr>
              <a:spLocks noEditPoints="1"/>
            </p:cNvSpPr>
            <p:nvPr/>
          </p:nvSpPr>
          <p:spPr bwMode="auto">
            <a:xfrm>
              <a:off x="10410826" y="6019801"/>
              <a:ext cx="33338" cy="746125"/>
            </a:xfrm>
            <a:custGeom>
              <a:avLst/>
              <a:gdLst>
                <a:gd name="T0" fmla="*/ 2147483646 w 8"/>
                <a:gd name="T1" fmla="*/ 2147483646 h 169"/>
                <a:gd name="T2" fmla="*/ 2147483646 w 8"/>
                <a:gd name="T3" fmla="*/ 2147483646 h 169"/>
                <a:gd name="T4" fmla="*/ 2147483646 w 8"/>
                <a:gd name="T5" fmla="*/ 2147483646 h 169"/>
                <a:gd name="T6" fmla="*/ 2147483646 w 8"/>
                <a:gd name="T7" fmla="*/ 2147483646 h 169"/>
                <a:gd name="T8" fmla="*/ 2147483646 w 8"/>
                <a:gd name="T9" fmla="*/ 2147483646 h 169"/>
                <a:gd name="T10" fmla="*/ 2147483646 w 8"/>
                <a:gd name="T11" fmla="*/ 0 h 169"/>
                <a:gd name="T12" fmla="*/ 0 w 8"/>
                <a:gd name="T13" fmla="*/ 0 h 169"/>
                <a:gd name="T14" fmla="*/ 2147483646 w 8"/>
                <a:gd name="T15" fmla="*/ 2147483646 h 169"/>
                <a:gd name="T16" fmla="*/ 2147483646 w 8"/>
                <a:gd name="T17" fmla="*/ 2147483646 h 169"/>
                <a:gd name="T18" fmla="*/ 2147483646 w 8"/>
                <a:gd name="T19" fmla="*/ 0 h 1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"/>
                <a:gd name="T31" fmla="*/ 0 h 169"/>
                <a:gd name="T32" fmla="*/ 8 w 8"/>
                <a:gd name="T33" fmla="*/ 169 h 16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" h="169">
                  <a:moveTo>
                    <a:pt x="8" y="159"/>
                  </a:moveTo>
                  <a:cubicBezTo>
                    <a:pt x="6" y="159"/>
                    <a:pt x="6" y="159"/>
                    <a:pt x="6" y="159"/>
                  </a:cubicBezTo>
                  <a:cubicBezTo>
                    <a:pt x="6" y="169"/>
                    <a:pt x="6" y="169"/>
                    <a:pt x="6" y="169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59"/>
                    <a:pt x="8" y="159"/>
                    <a:pt x="8" y="159"/>
                  </a:cubicBezTo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3" y="74"/>
                    <a:pt x="4" y="74"/>
                    <a:pt x="4" y="75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88" name="Freeform 64"/>
            <p:cNvSpPr>
              <a:spLocks/>
            </p:cNvSpPr>
            <p:nvPr/>
          </p:nvSpPr>
          <p:spPr bwMode="auto">
            <a:xfrm>
              <a:off x="10421938" y="6342064"/>
              <a:ext cx="4763" cy="952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2147483646 w 1"/>
                <a:gd name="T5" fmla="*/ 2147483646 h 2"/>
                <a:gd name="T6" fmla="*/ 2147483646 w 1"/>
                <a:gd name="T7" fmla="*/ 2147483646 h 2"/>
                <a:gd name="T8" fmla="*/ 0 w 1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"/>
                <a:gd name="T17" fmla="*/ 1 w 1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89" name="Freeform 65"/>
            <p:cNvSpPr>
              <a:spLocks/>
            </p:cNvSpPr>
            <p:nvPr/>
          </p:nvSpPr>
          <p:spPr bwMode="auto">
            <a:xfrm>
              <a:off x="10421938" y="6342064"/>
              <a:ext cx="22225" cy="379413"/>
            </a:xfrm>
            <a:custGeom>
              <a:avLst/>
              <a:gdLst>
                <a:gd name="T0" fmla="*/ 0 w 5"/>
                <a:gd name="T1" fmla="*/ 0 h 86"/>
                <a:gd name="T2" fmla="*/ 2147483646 w 5"/>
                <a:gd name="T3" fmla="*/ 2147483646 h 86"/>
                <a:gd name="T4" fmla="*/ 2147483646 w 5"/>
                <a:gd name="T5" fmla="*/ 2147483646 h 86"/>
                <a:gd name="T6" fmla="*/ 2147483646 w 5"/>
                <a:gd name="T7" fmla="*/ 2147483646 h 86"/>
                <a:gd name="T8" fmla="*/ 0 w 5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86"/>
                <a:gd name="T17" fmla="*/ 5 w 5"/>
                <a:gd name="T18" fmla="*/ 86 h 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86">
                  <a:moveTo>
                    <a:pt x="0" y="0"/>
                  </a:moveTo>
                  <a:cubicBezTo>
                    <a:pt x="3" y="86"/>
                    <a:pt x="3" y="86"/>
                    <a:pt x="3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A5D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90" name="Freeform 68"/>
            <p:cNvSpPr>
              <a:spLocks/>
            </p:cNvSpPr>
            <p:nvPr/>
          </p:nvSpPr>
          <p:spPr bwMode="auto">
            <a:xfrm>
              <a:off x="10334626" y="5295901"/>
              <a:ext cx="322263" cy="1504950"/>
            </a:xfrm>
            <a:custGeom>
              <a:avLst/>
              <a:gdLst>
                <a:gd name="T0" fmla="*/ 2147483646 w 203"/>
                <a:gd name="T1" fmla="*/ 0 h 948"/>
                <a:gd name="T2" fmla="*/ 0 w 203"/>
                <a:gd name="T3" fmla="*/ 2147483646 h 948"/>
                <a:gd name="T4" fmla="*/ 0 w 203"/>
                <a:gd name="T5" fmla="*/ 2147483646 h 948"/>
                <a:gd name="T6" fmla="*/ 2147483646 w 203"/>
                <a:gd name="T7" fmla="*/ 2147483646 h 948"/>
                <a:gd name="T8" fmla="*/ 2147483646 w 203"/>
                <a:gd name="T9" fmla="*/ 2147483646 h 948"/>
                <a:gd name="T10" fmla="*/ 2147483646 w 203"/>
                <a:gd name="T11" fmla="*/ 2147483646 h 948"/>
                <a:gd name="T12" fmla="*/ 2147483646 w 203"/>
                <a:gd name="T13" fmla="*/ 2147483646 h 948"/>
                <a:gd name="T14" fmla="*/ 2147483646 w 203"/>
                <a:gd name="T15" fmla="*/ 2147483646 h 948"/>
                <a:gd name="T16" fmla="*/ 2147483646 w 203"/>
                <a:gd name="T17" fmla="*/ 2147483646 h 948"/>
                <a:gd name="T18" fmla="*/ 2147483646 w 203"/>
                <a:gd name="T19" fmla="*/ 2147483646 h 948"/>
                <a:gd name="T20" fmla="*/ 2147483646 w 203"/>
                <a:gd name="T21" fmla="*/ 2147483646 h 948"/>
                <a:gd name="T22" fmla="*/ 2147483646 w 203"/>
                <a:gd name="T23" fmla="*/ 2147483646 h 948"/>
                <a:gd name="T24" fmla="*/ 2147483646 w 203"/>
                <a:gd name="T25" fmla="*/ 0 h 9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3"/>
                <a:gd name="T40" fmla="*/ 0 h 948"/>
                <a:gd name="T41" fmla="*/ 203 w 203"/>
                <a:gd name="T42" fmla="*/ 948 h 9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3" h="948">
                  <a:moveTo>
                    <a:pt x="11" y="0"/>
                  </a:moveTo>
                  <a:lnTo>
                    <a:pt x="0" y="103"/>
                  </a:lnTo>
                  <a:lnTo>
                    <a:pt x="0" y="948"/>
                  </a:lnTo>
                  <a:lnTo>
                    <a:pt x="66" y="948"/>
                  </a:lnTo>
                  <a:lnTo>
                    <a:pt x="63" y="926"/>
                  </a:lnTo>
                  <a:lnTo>
                    <a:pt x="63" y="898"/>
                  </a:lnTo>
                  <a:lnTo>
                    <a:pt x="55" y="659"/>
                  </a:lnTo>
                  <a:lnTo>
                    <a:pt x="48" y="456"/>
                  </a:lnTo>
                  <a:lnTo>
                    <a:pt x="45" y="359"/>
                  </a:lnTo>
                  <a:lnTo>
                    <a:pt x="203" y="167"/>
                  </a:lnTo>
                  <a:lnTo>
                    <a:pt x="34" y="270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91" name="Freeform 70"/>
            <p:cNvSpPr>
              <a:spLocks/>
            </p:cNvSpPr>
            <p:nvPr/>
          </p:nvSpPr>
          <p:spPr bwMode="auto">
            <a:xfrm>
              <a:off x="6616701" y="5583239"/>
              <a:ext cx="666750" cy="1254125"/>
            </a:xfrm>
            <a:custGeom>
              <a:avLst/>
              <a:gdLst>
                <a:gd name="T0" fmla="*/ 2147483646 w 420"/>
                <a:gd name="T1" fmla="*/ 2147483646 h 790"/>
                <a:gd name="T2" fmla="*/ 2147483646 w 420"/>
                <a:gd name="T3" fmla="*/ 2147483646 h 790"/>
                <a:gd name="T4" fmla="*/ 2147483646 w 420"/>
                <a:gd name="T5" fmla="*/ 0 h 790"/>
                <a:gd name="T6" fmla="*/ 2147483646 w 420"/>
                <a:gd name="T7" fmla="*/ 2147483646 h 790"/>
                <a:gd name="T8" fmla="*/ 0 w 420"/>
                <a:gd name="T9" fmla="*/ 2147483646 h 790"/>
                <a:gd name="T10" fmla="*/ 2147483646 w 420"/>
                <a:gd name="T11" fmla="*/ 2147483646 h 790"/>
                <a:gd name="T12" fmla="*/ 2147483646 w 420"/>
                <a:gd name="T13" fmla="*/ 2147483646 h 790"/>
                <a:gd name="T14" fmla="*/ 2147483646 w 420"/>
                <a:gd name="T15" fmla="*/ 2147483646 h 790"/>
                <a:gd name="T16" fmla="*/ 2147483646 w 420"/>
                <a:gd name="T17" fmla="*/ 2147483646 h 790"/>
                <a:gd name="T18" fmla="*/ 2147483646 w 420"/>
                <a:gd name="T19" fmla="*/ 2147483646 h 7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20"/>
                <a:gd name="T31" fmla="*/ 0 h 790"/>
                <a:gd name="T32" fmla="*/ 420 w 420"/>
                <a:gd name="T33" fmla="*/ 790 h 7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20" h="790">
                  <a:moveTo>
                    <a:pt x="420" y="156"/>
                  </a:moveTo>
                  <a:lnTo>
                    <a:pt x="241" y="203"/>
                  </a:lnTo>
                  <a:lnTo>
                    <a:pt x="202" y="0"/>
                  </a:lnTo>
                  <a:lnTo>
                    <a:pt x="170" y="203"/>
                  </a:lnTo>
                  <a:lnTo>
                    <a:pt x="0" y="153"/>
                  </a:lnTo>
                  <a:lnTo>
                    <a:pt x="176" y="278"/>
                  </a:lnTo>
                  <a:lnTo>
                    <a:pt x="163" y="790"/>
                  </a:lnTo>
                  <a:lnTo>
                    <a:pt x="244" y="790"/>
                  </a:lnTo>
                  <a:lnTo>
                    <a:pt x="231" y="278"/>
                  </a:lnTo>
                  <a:lnTo>
                    <a:pt x="420" y="1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92" name="Rectangle 78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993" name="Rectangle 79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994" name="Freeform 80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95" name="Freeform 81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96" name="Freeform 84"/>
            <p:cNvSpPr>
              <a:spLocks/>
            </p:cNvSpPr>
            <p:nvPr/>
          </p:nvSpPr>
          <p:spPr bwMode="auto">
            <a:xfrm>
              <a:off x="11160126" y="6453189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0 h 70"/>
                <a:gd name="T6" fmla="*/ 0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0"/>
                <a:gd name="T19" fmla="*/ 0 h 70"/>
                <a:gd name="T20" fmla="*/ 110 w 110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0" h="70">
                  <a:moveTo>
                    <a:pt x="108" y="70"/>
                  </a:moveTo>
                  <a:cubicBezTo>
                    <a:pt x="110" y="65"/>
                    <a:pt x="110" y="60"/>
                    <a:pt x="110" y="55"/>
                  </a:cubicBezTo>
                  <a:cubicBezTo>
                    <a:pt x="110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97" name="Freeform 85"/>
            <p:cNvSpPr>
              <a:spLocks/>
            </p:cNvSpPr>
            <p:nvPr/>
          </p:nvSpPr>
          <p:spPr bwMode="auto">
            <a:xfrm>
              <a:off x="11749088" y="6453189"/>
              <a:ext cx="461963" cy="307975"/>
            </a:xfrm>
            <a:custGeom>
              <a:avLst/>
              <a:gdLst>
                <a:gd name="T0" fmla="*/ 2147483646 w 111"/>
                <a:gd name="T1" fmla="*/ 2147483646 h 70"/>
                <a:gd name="T2" fmla="*/ 2147483646 w 111"/>
                <a:gd name="T3" fmla="*/ 2147483646 h 70"/>
                <a:gd name="T4" fmla="*/ 2147483646 w 111"/>
                <a:gd name="T5" fmla="*/ 0 h 70"/>
                <a:gd name="T6" fmla="*/ 0 w 111"/>
                <a:gd name="T7" fmla="*/ 2147483646 h 70"/>
                <a:gd name="T8" fmla="*/ 2147483646 w 111"/>
                <a:gd name="T9" fmla="*/ 2147483646 h 70"/>
                <a:gd name="T10" fmla="*/ 2147483646 w 111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"/>
                <a:gd name="T19" fmla="*/ 0 h 70"/>
                <a:gd name="T20" fmla="*/ 111 w 111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" h="70">
                  <a:moveTo>
                    <a:pt x="108" y="70"/>
                  </a:moveTo>
                  <a:cubicBezTo>
                    <a:pt x="110" y="65"/>
                    <a:pt x="111" y="60"/>
                    <a:pt x="111" y="55"/>
                  </a:cubicBezTo>
                  <a:cubicBezTo>
                    <a:pt x="111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98" name="Freeform 86"/>
            <p:cNvSpPr>
              <a:spLocks/>
            </p:cNvSpPr>
            <p:nvPr/>
          </p:nvSpPr>
          <p:spPr bwMode="auto">
            <a:xfrm>
              <a:off x="11380788" y="6138864"/>
              <a:ext cx="609600" cy="622300"/>
            </a:xfrm>
            <a:custGeom>
              <a:avLst/>
              <a:gdLst>
                <a:gd name="T0" fmla="*/ 2147483646 w 146"/>
                <a:gd name="T1" fmla="*/ 2147483646 h 141"/>
                <a:gd name="T2" fmla="*/ 2147483646 w 146"/>
                <a:gd name="T3" fmla="*/ 2147483646 h 141"/>
                <a:gd name="T4" fmla="*/ 2147483646 w 146"/>
                <a:gd name="T5" fmla="*/ 2147483646 h 141"/>
                <a:gd name="T6" fmla="*/ 2147483646 w 146"/>
                <a:gd name="T7" fmla="*/ 0 h 141"/>
                <a:gd name="T8" fmla="*/ 0 w 146"/>
                <a:gd name="T9" fmla="*/ 2147483646 h 141"/>
                <a:gd name="T10" fmla="*/ 2147483646 w 146"/>
                <a:gd name="T11" fmla="*/ 2147483646 h 1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6"/>
                <a:gd name="T19" fmla="*/ 0 h 141"/>
                <a:gd name="T20" fmla="*/ 146 w 146"/>
                <a:gd name="T21" fmla="*/ 141 h 1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6" h="141">
                  <a:moveTo>
                    <a:pt x="47" y="141"/>
                  </a:moveTo>
                  <a:cubicBezTo>
                    <a:pt x="99" y="141"/>
                    <a:pt x="99" y="141"/>
                    <a:pt x="99" y="141"/>
                  </a:cubicBezTo>
                  <a:cubicBezTo>
                    <a:pt x="126" y="131"/>
                    <a:pt x="146" y="104"/>
                    <a:pt x="146" y="73"/>
                  </a:cubicBezTo>
                  <a:cubicBezTo>
                    <a:pt x="146" y="33"/>
                    <a:pt x="113" y="0"/>
                    <a:pt x="73" y="0"/>
                  </a:cubicBezTo>
                  <a:cubicBezTo>
                    <a:pt x="33" y="0"/>
                    <a:pt x="0" y="33"/>
                    <a:pt x="0" y="73"/>
                  </a:cubicBezTo>
                  <a:cubicBezTo>
                    <a:pt x="0" y="104"/>
                    <a:pt x="20" y="131"/>
                    <a:pt x="47" y="14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0999" name="Oval 87"/>
            <p:cNvSpPr>
              <a:spLocks noChangeArrowheads="1"/>
            </p:cNvSpPr>
            <p:nvPr/>
          </p:nvSpPr>
          <p:spPr bwMode="auto">
            <a:xfrm>
              <a:off x="11226801" y="6616701"/>
              <a:ext cx="125413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00" name="Oval 88"/>
            <p:cNvSpPr>
              <a:spLocks noChangeArrowheads="1"/>
            </p:cNvSpPr>
            <p:nvPr/>
          </p:nvSpPr>
          <p:spPr bwMode="auto">
            <a:xfrm>
              <a:off x="11464926" y="62849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01" name="Oval 89"/>
            <p:cNvSpPr>
              <a:spLocks noChangeArrowheads="1"/>
            </p:cNvSpPr>
            <p:nvPr/>
          </p:nvSpPr>
          <p:spPr bwMode="auto">
            <a:xfrm>
              <a:off x="11649076" y="6188076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02" name="Freeform 90"/>
            <p:cNvSpPr>
              <a:spLocks/>
            </p:cNvSpPr>
            <p:nvPr/>
          </p:nvSpPr>
          <p:spPr bwMode="auto">
            <a:xfrm>
              <a:off x="11610976" y="6399214"/>
              <a:ext cx="133350" cy="141288"/>
            </a:xfrm>
            <a:custGeom>
              <a:avLst/>
              <a:gdLst>
                <a:gd name="T0" fmla="*/ 2147483646 w 32"/>
                <a:gd name="T1" fmla="*/ 2147483646 h 32"/>
                <a:gd name="T2" fmla="*/ 2147483646 w 32"/>
                <a:gd name="T3" fmla="*/ 2147483646 h 32"/>
                <a:gd name="T4" fmla="*/ 0 w 32"/>
                <a:gd name="T5" fmla="*/ 2147483646 h 32"/>
                <a:gd name="T6" fmla="*/ 2147483646 w 32"/>
                <a:gd name="T7" fmla="*/ 2147483646 h 32"/>
                <a:gd name="T8" fmla="*/ 2147483646 w 32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2"/>
                <a:gd name="T17" fmla="*/ 32 w 3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2">
                  <a:moveTo>
                    <a:pt x="31" y="17"/>
                  </a:moveTo>
                  <a:cubicBezTo>
                    <a:pt x="31" y="26"/>
                    <a:pt x="23" y="32"/>
                    <a:pt x="15" y="32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1" y="7"/>
                    <a:pt x="8" y="0"/>
                    <a:pt x="17" y="1"/>
                  </a:cubicBezTo>
                  <a:cubicBezTo>
                    <a:pt x="25" y="1"/>
                    <a:pt x="32" y="8"/>
                    <a:pt x="31" y="17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03" name="Oval 91"/>
            <p:cNvSpPr>
              <a:spLocks noChangeArrowheads="1"/>
            </p:cNvSpPr>
            <p:nvPr/>
          </p:nvSpPr>
          <p:spPr bwMode="auto">
            <a:xfrm>
              <a:off x="11390313" y="65008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04" name="Freeform 92"/>
            <p:cNvSpPr>
              <a:spLocks/>
            </p:cNvSpPr>
            <p:nvPr/>
          </p:nvSpPr>
          <p:spPr bwMode="auto">
            <a:xfrm>
              <a:off x="11369676" y="6721476"/>
              <a:ext cx="115888" cy="39688"/>
            </a:xfrm>
            <a:custGeom>
              <a:avLst/>
              <a:gdLst>
                <a:gd name="T0" fmla="*/ 2147483646 w 28"/>
                <a:gd name="T1" fmla="*/ 2147483646 h 9"/>
                <a:gd name="T2" fmla="*/ 2147483646 w 28"/>
                <a:gd name="T3" fmla="*/ 0 h 9"/>
                <a:gd name="T4" fmla="*/ 0 w 28"/>
                <a:gd name="T5" fmla="*/ 2147483646 h 9"/>
                <a:gd name="T6" fmla="*/ 2147483646 w 28"/>
                <a:gd name="T7" fmla="*/ 2147483646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9"/>
                <a:gd name="T14" fmla="*/ 28 w 28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9">
                  <a:moveTo>
                    <a:pt x="28" y="9"/>
                  </a:moveTo>
                  <a:cubicBezTo>
                    <a:pt x="25" y="4"/>
                    <a:pt x="20" y="0"/>
                    <a:pt x="14" y="0"/>
                  </a:cubicBezTo>
                  <a:cubicBezTo>
                    <a:pt x="8" y="0"/>
                    <a:pt x="3" y="4"/>
                    <a:pt x="0" y="9"/>
                  </a:cubicBezTo>
                  <a:lnTo>
                    <a:pt x="28" y="9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05" name="Oval 93"/>
            <p:cNvSpPr>
              <a:spLocks noChangeArrowheads="1"/>
            </p:cNvSpPr>
            <p:nvPr/>
          </p:nvSpPr>
          <p:spPr bwMode="auto">
            <a:xfrm>
              <a:off x="11572876" y="6575426"/>
              <a:ext cx="130175" cy="1381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06" name="Oval 94"/>
            <p:cNvSpPr>
              <a:spLocks noChangeArrowheads="1"/>
            </p:cNvSpPr>
            <p:nvPr/>
          </p:nvSpPr>
          <p:spPr bwMode="auto">
            <a:xfrm>
              <a:off x="11793538" y="6589714"/>
              <a:ext cx="130175" cy="13176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07" name="Freeform 95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2147483646 h 6"/>
                <a:gd name="T2" fmla="*/ 2147483646 w 25"/>
                <a:gd name="T3" fmla="*/ 0 h 6"/>
                <a:gd name="T4" fmla="*/ 0 w 25"/>
                <a:gd name="T5" fmla="*/ 2147483646 h 6"/>
                <a:gd name="T6" fmla="*/ 2147483646 w 25"/>
                <a:gd name="T7" fmla="*/ 2147483646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25" y="6"/>
                  </a:moveTo>
                  <a:cubicBezTo>
                    <a:pt x="22" y="2"/>
                    <a:pt x="17" y="0"/>
                    <a:pt x="12" y="0"/>
                  </a:cubicBez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08" name="Oval 96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09" name="Freeform 97"/>
            <p:cNvSpPr>
              <a:spLocks/>
            </p:cNvSpPr>
            <p:nvPr/>
          </p:nvSpPr>
          <p:spPr bwMode="auto">
            <a:xfrm>
              <a:off x="11798301" y="6337301"/>
              <a:ext cx="141288" cy="150813"/>
            </a:xfrm>
            <a:custGeom>
              <a:avLst/>
              <a:gdLst>
                <a:gd name="T0" fmla="*/ 2147483646 w 34"/>
                <a:gd name="T1" fmla="*/ 2147483646 h 34"/>
                <a:gd name="T2" fmla="*/ 2147483646 w 34"/>
                <a:gd name="T3" fmla="*/ 2147483646 h 34"/>
                <a:gd name="T4" fmla="*/ 2147483646 w 34"/>
                <a:gd name="T5" fmla="*/ 2147483646 h 34"/>
                <a:gd name="T6" fmla="*/ 2147483646 w 34"/>
                <a:gd name="T7" fmla="*/ 2147483646 h 34"/>
                <a:gd name="T8" fmla="*/ 2147483646 w 34"/>
                <a:gd name="T9" fmla="*/ 2147483646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34"/>
                <a:gd name="T17" fmla="*/ 34 w 34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34">
                  <a:moveTo>
                    <a:pt x="32" y="13"/>
                  </a:moveTo>
                  <a:cubicBezTo>
                    <a:pt x="34" y="21"/>
                    <a:pt x="29" y="30"/>
                    <a:pt x="21" y="32"/>
                  </a:cubicBezTo>
                  <a:cubicBezTo>
                    <a:pt x="13" y="34"/>
                    <a:pt x="4" y="29"/>
                    <a:pt x="2" y="21"/>
                  </a:cubicBezTo>
                  <a:cubicBezTo>
                    <a:pt x="0" y="12"/>
                    <a:pt x="5" y="4"/>
                    <a:pt x="13" y="2"/>
                  </a:cubicBezTo>
                  <a:cubicBezTo>
                    <a:pt x="21" y="0"/>
                    <a:pt x="30" y="5"/>
                    <a:pt x="32" y="13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10" name="Freeform 98"/>
            <p:cNvSpPr>
              <a:spLocks noEditPoints="1"/>
            </p:cNvSpPr>
            <p:nvPr/>
          </p:nvSpPr>
          <p:spPr bwMode="auto">
            <a:xfrm>
              <a:off x="12206288" y="6677026"/>
              <a:ext cx="4763" cy="19050"/>
            </a:xfrm>
            <a:custGeom>
              <a:avLst/>
              <a:gdLst>
                <a:gd name="T0" fmla="*/ 2147483646 w 1"/>
                <a:gd name="T1" fmla="*/ 2147483646 h 4"/>
                <a:gd name="T2" fmla="*/ 2147483646 w 1"/>
                <a:gd name="T3" fmla="*/ 2147483646 h 4"/>
                <a:gd name="T4" fmla="*/ 2147483646 w 1"/>
                <a:gd name="T5" fmla="*/ 2147483646 h 4"/>
                <a:gd name="T6" fmla="*/ 2147483646 w 1"/>
                <a:gd name="T7" fmla="*/ 2147483646 h 4"/>
                <a:gd name="T8" fmla="*/ 2147483646 w 1"/>
                <a:gd name="T9" fmla="*/ 2147483646 h 4"/>
                <a:gd name="T10" fmla="*/ 2147483646 w 1"/>
                <a:gd name="T11" fmla="*/ 2147483646 h 4"/>
                <a:gd name="T12" fmla="*/ 2147483646 w 1"/>
                <a:gd name="T13" fmla="*/ 2147483646 h 4"/>
                <a:gd name="T14" fmla="*/ 2147483646 w 1"/>
                <a:gd name="T15" fmla="*/ 2147483646 h 4"/>
                <a:gd name="T16" fmla="*/ 2147483646 w 1"/>
                <a:gd name="T17" fmla="*/ 2147483646 h 4"/>
                <a:gd name="T18" fmla="*/ 2147483646 w 1"/>
                <a:gd name="T19" fmla="*/ 2147483646 h 4"/>
                <a:gd name="T20" fmla="*/ 2147483646 w 1"/>
                <a:gd name="T21" fmla="*/ 2147483646 h 4"/>
                <a:gd name="T22" fmla="*/ 2147483646 w 1"/>
                <a:gd name="T23" fmla="*/ 2147483646 h 4"/>
                <a:gd name="T24" fmla="*/ 2147483646 w 1"/>
                <a:gd name="T25" fmla="*/ 2147483646 h 4"/>
                <a:gd name="T26" fmla="*/ 2147483646 w 1"/>
                <a:gd name="T27" fmla="*/ 2147483646 h 4"/>
                <a:gd name="T28" fmla="*/ 2147483646 w 1"/>
                <a:gd name="T29" fmla="*/ 2147483646 h 4"/>
                <a:gd name="T30" fmla="*/ 2147483646 w 1"/>
                <a:gd name="T31" fmla="*/ 2147483646 h 4"/>
                <a:gd name="T32" fmla="*/ 2147483646 w 1"/>
                <a:gd name="T33" fmla="*/ 2147483646 h 4"/>
                <a:gd name="T34" fmla="*/ 2147483646 w 1"/>
                <a:gd name="T35" fmla="*/ 2147483646 h 4"/>
                <a:gd name="T36" fmla="*/ 0 w 1"/>
                <a:gd name="T37" fmla="*/ 2147483646 h 4"/>
                <a:gd name="T38" fmla="*/ 0 w 1"/>
                <a:gd name="T39" fmla="*/ 2147483646 h 4"/>
                <a:gd name="T40" fmla="*/ 0 w 1"/>
                <a:gd name="T41" fmla="*/ 2147483646 h 4"/>
                <a:gd name="T42" fmla="*/ 0 w 1"/>
                <a:gd name="T43" fmla="*/ 2147483646 h 4"/>
                <a:gd name="T44" fmla="*/ 0 w 1"/>
                <a:gd name="T45" fmla="*/ 2147483646 h 4"/>
                <a:gd name="T46" fmla="*/ 0 w 1"/>
                <a:gd name="T47" fmla="*/ 2147483646 h 4"/>
                <a:gd name="T48" fmla="*/ 0 w 1"/>
                <a:gd name="T49" fmla="*/ 2147483646 h 4"/>
                <a:gd name="T50" fmla="*/ 0 w 1"/>
                <a:gd name="T51" fmla="*/ 2147483646 h 4"/>
                <a:gd name="T52" fmla="*/ 0 w 1"/>
                <a:gd name="T53" fmla="*/ 2147483646 h 4"/>
                <a:gd name="T54" fmla="*/ 0 w 1"/>
                <a:gd name="T55" fmla="*/ 2147483646 h 4"/>
                <a:gd name="T56" fmla="*/ 0 w 1"/>
                <a:gd name="T57" fmla="*/ 2147483646 h 4"/>
                <a:gd name="T58" fmla="*/ 0 w 1"/>
                <a:gd name="T59" fmla="*/ 0 h 4"/>
                <a:gd name="T60" fmla="*/ 0 w 1"/>
                <a:gd name="T61" fmla="*/ 0 h 4"/>
                <a:gd name="T62" fmla="*/ 0 w 1"/>
                <a:gd name="T63" fmla="*/ 0 h 4"/>
                <a:gd name="T64" fmla="*/ 0 w 1"/>
                <a:gd name="T65" fmla="*/ 0 h 4"/>
                <a:gd name="T66" fmla="*/ 0 w 1"/>
                <a:gd name="T67" fmla="*/ 0 h 4"/>
                <a:gd name="T68" fmla="*/ 0 w 1"/>
                <a:gd name="T69" fmla="*/ 0 h 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"/>
                <a:gd name="T106" fmla="*/ 0 h 4"/>
                <a:gd name="T107" fmla="*/ 1 w 1"/>
                <a:gd name="T108" fmla="*/ 4 h 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11" name="Freeform 99"/>
            <p:cNvSpPr>
              <a:spLocks noEditPoints="1"/>
            </p:cNvSpPr>
            <p:nvPr/>
          </p:nvSpPr>
          <p:spPr bwMode="auto">
            <a:xfrm>
              <a:off x="11793538" y="6453189"/>
              <a:ext cx="417513" cy="307975"/>
            </a:xfrm>
            <a:custGeom>
              <a:avLst/>
              <a:gdLst>
                <a:gd name="T0" fmla="*/ 2147483646 w 100"/>
                <a:gd name="T1" fmla="*/ 2147483646 h 70"/>
                <a:gd name="T2" fmla="*/ 2147483646 w 100"/>
                <a:gd name="T3" fmla="*/ 2147483646 h 70"/>
                <a:gd name="T4" fmla="*/ 2147483646 w 100"/>
                <a:gd name="T5" fmla="*/ 2147483646 h 70"/>
                <a:gd name="T6" fmla="*/ 2147483646 w 100"/>
                <a:gd name="T7" fmla="*/ 2147483646 h 70"/>
                <a:gd name="T8" fmla="*/ 2147483646 w 100"/>
                <a:gd name="T9" fmla="*/ 2147483646 h 70"/>
                <a:gd name="T10" fmla="*/ 2147483646 w 100"/>
                <a:gd name="T11" fmla="*/ 0 h 70"/>
                <a:gd name="T12" fmla="*/ 2147483646 w 100"/>
                <a:gd name="T13" fmla="*/ 2147483646 h 70"/>
                <a:gd name="T14" fmla="*/ 2147483646 w 100"/>
                <a:gd name="T15" fmla="*/ 2147483646 h 70"/>
                <a:gd name="T16" fmla="*/ 2147483646 w 100"/>
                <a:gd name="T17" fmla="*/ 2147483646 h 70"/>
                <a:gd name="T18" fmla="*/ 2147483646 w 100"/>
                <a:gd name="T19" fmla="*/ 2147483646 h 70"/>
                <a:gd name="T20" fmla="*/ 0 w 100"/>
                <a:gd name="T21" fmla="*/ 2147483646 h 70"/>
                <a:gd name="T22" fmla="*/ 2147483646 w 100"/>
                <a:gd name="T23" fmla="*/ 2147483646 h 70"/>
                <a:gd name="T24" fmla="*/ 2147483646 w 100"/>
                <a:gd name="T25" fmla="*/ 2147483646 h 70"/>
                <a:gd name="T26" fmla="*/ 2147483646 w 100"/>
                <a:gd name="T27" fmla="*/ 2147483646 h 70"/>
                <a:gd name="T28" fmla="*/ 2147483646 w 100"/>
                <a:gd name="T29" fmla="*/ 2147483646 h 70"/>
                <a:gd name="T30" fmla="*/ 2147483646 w 100"/>
                <a:gd name="T31" fmla="*/ 2147483646 h 70"/>
                <a:gd name="T32" fmla="*/ 2147483646 w 100"/>
                <a:gd name="T33" fmla="*/ 2147483646 h 70"/>
                <a:gd name="T34" fmla="*/ 2147483646 w 100"/>
                <a:gd name="T35" fmla="*/ 2147483646 h 70"/>
                <a:gd name="T36" fmla="*/ 2147483646 w 100"/>
                <a:gd name="T37" fmla="*/ 2147483646 h 70"/>
                <a:gd name="T38" fmla="*/ 2147483646 w 100"/>
                <a:gd name="T39" fmla="*/ 2147483646 h 70"/>
                <a:gd name="T40" fmla="*/ 2147483646 w 100"/>
                <a:gd name="T41" fmla="*/ 2147483646 h 70"/>
                <a:gd name="T42" fmla="*/ 2147483646 w 100"/>
                <a:gd name="T43" fmla="*/ 2147483646 h 70"/>
                <a:gd name="T44" fmla="*/ 2147483646 w 100"/>
                <a:gd name="T45" fmla="*/ 2147483646 h 70"/>
                <a:gd name="T46" fmla="*/ 2147483646 w 100"/>
                <a:gd name="T47" fmla="*/ 2147483646 h 70"/>
                <a:gd name="T48" fmla="*/ 2147483646 w 100"/>
                <a:gd name="T49" fmla="*/ 2147483646 h 70"/>
                <a:gd name="T50" fmla="*/ 2147483646 w 100"/>
                <a:gd name="T51" fmla="*/ 2147483646 h 70"/>
                <a:gd name="T52" fmla="*/ 2147483646 w 100"/>
                <a:gd name="T53" fmla="*/ 2147483646 h 70"/>
                <a:gd name="T54" fmla="*/ 2147483646 w 100"/>
                <a:gd name="T55" fmla="*/ 2147483646 h 70"/>
                <a:gd name="T56" fmla="*/ 2147483646 w 100"/>
                <a:gd name="T57" fmla="*/ 2147483646 h 70"/>
                <a:gd name="T58" fmla="*/ 2147483646 w 100"/>
                <a:gd name="T59" fmla="*/ 2147483646 h 70"/>
                <a:gd name="T60" fmla="*/ 2147483646 w 100"/>
                <a:gd name="T61" fmla="*/ 2147483646 h 70"/>
                <a:gd name="T62" fmla="*/ 2147483646 w 100"/>
                <a:gd name="T63" fmla="*/ 2147483646 h 70"/>
                <a:gd name="T64" fmla="*/ 2147483646 w 100"/>
                <a:gd name="T65" fmla="*/ 2147483646 h 70"/>
                <a:gd name="T66" fmla="*/ 2147483646 w 100"/>
                <a:gd name="T67" fmla="*/ 2147483646 h 70"/>
                <a:gd name="T68" fmla="*/ 2147483646 w 100"/>
                <a:gd name="T69" fmla="*/ 2147483646 h 70"/>
                <a:gd name="T70" fmla="*/ 2147483646 w 100"/>
                <a:gd name="T71" fmla="*/ 2147483646 h 70"/>
                <a:gd name="T72" fmla="*/ 2147483646 w 100"/>
                <a:gd name="T73" fmla="*/ 2147483646 h 70"/>
                <a:gd name="T74" fmla="*/ 2147483646 w 100"/>
                <a:gd name="T75" fmla="*/ 2147483646 h 70"/>
                <a:gd name="T76" fmla="*/ 2147483646 w 100"/>
                <a:gd name="T77" fmla="*/ 2147483646 h 70"/>
                <a:gd name="T78" fmla="*/ 2147483646 w 100"/>
                <a:gd name="T79" fmla="*/ 2147483646 h 70"/>
                <a:gd name="T80" fmla="*/ 2147483646 w 100"/>
                <a:gd name="T81" fmla="*/ 2147483646 h 70"/>
                <a:gd name="T82" fmla="*/ 2147483646 w 100"/>
                <a:gd name="T83" fmla="*/ 2147483646 h 70"/>
                <a:gd name="T84" fmla="*/ 2147483646 w 100"/>
                <a:gd name="T85" fmla="*/ 2147483646 h 70"/>
                <a:gd name="T86" fmla="*/ 2147483646 w 100"/>
                <a:gd name="T87" fmla="*/ 2147483646 h 70"/>
                <a:gd name="T88" fmla="*/ 2147483646 w 100"/>
                <a:gd name="T89" fmla="*/ 2147483646 h 70"/>
                <a:gd name="T90" fmla="*/ 2147483646 w 100"/>
                <a:gd name="T91" fmla="*/ 2147483646 h 70"/>
                <a:gd name="T92" fmla="*/ 2147483646 w 100"/>
                <a:gd name="T93" fmla="*/ 2147483646 h 70"/>
                <a:gd name="T94" fmla="*/ 2147483646 w 100"/>
                <a:gd name="T95" fmla="*/ 2147483646 h 70"/>
                <a:gd name="T96" fmla="*/ 2147483646 w 100"/>
                <a:gd name="T97" fmla="*/ 2147483646 h 70"/>
                <a:gd name="T98" fmla="*/ 2147483646 w 100"/>
                <a:gd name="T99" fmla="*/ 2147483646 h 70"/>
                <a:gd name="T100" fmla="*/ 2147483646 w 100"/>
                <a:gd name="T101" fmla="*/ 2147483646 h 70"/>
                <a:gd name="T102" fmla="*/ 2147483646 w 100"/>
                <a:gd name="T103" fmla="*/ 2147483646 h 70"/>
                <a:gd name="T104" fmla="*/ 2147483646 w 100"/>
                <a:gd name="T105" fmla="*/ 2147483646 h 70"/>
                <a:gd name="T106" fmla="*/ 2147483646 w 100"/>
                <a:gd name="T107" fmla="*/ 2147483646 h 70"/>
                <a:gd name="T108" fmla="*/ 2147483646 w 100"/>
                <a:gd name="T109" fmla="*/ 2147483646 h 70"/>
                <a:gd name="T110" fmla="*/ 2147483646 w 100"/>
                <a:gd name="T111" fmla="*/ 2147483646 h 70"/>
                <a:gd name="T112" fmla="*/ 2147483646 w 100"/>
                <a:gd name="T113" fmla="*/ 2147483646 h 70"/>
                <a:gd name="T114" fmla="*/ 2147483646 w 100"/>
                <a:gd name="T115" fmla="*/ 2147483646 h 70"/>
                <a:gd name="T116" fmla="*/ 2147483646 w 100"/>
                <a:gd name="T117" fmla="*/ 2147483646 h 70"/>
                <a:gd name="T118" fmla="*/ 2147483646 w 100"/>
                <a:gd name="T119" fmla="*/ 2147483646 h 70"/>
                <a:gd name="T120" fmla="*/ 2147483646 w 100"/>
                <a:gd name="T121" fmla="*/ 2147483646 h 70"/>
                <a:gd name="T122" fmla="*/ 2147483646 w 100"/>
                <a:gd name="T123" fmla="*/ 0 h 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00"/>
                <a:gd name="T187" fmla="*/ 0 h 70"/>
                <a:gd name="T188" fmla="*/ 100 w 100"/>
                <a:gd name="T189" fmla="*/ 70 h 7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00" h="70">
                  <a:moveTo>
                    <a:pt x="75" y="57"/>
                  </a:moveTo>
                  <a:cubicBezTo>
                    <a:pt x="67" y="57"/>
                    <a:pt x="60" y="50"/>
                    <a:pt x="60" y="42"/>
                  </a:cubicBezTo>
                  <a:cubicBezTo>
                    <a:pt x="60" y="33"/>
                    <a:pt x="67" y="26"/>
                    <a:pt x="75" y="26"/>
                  </a:cubicBezTo>
                  <a:cubicBezTo>
                    <a:pt x="84" y="26"/>
                    <a:pt x="91" y="33"/>
                    <a:pt x="91" y="42"/>
                  </a:cubicBezTo>
                  <a:cubicBezTo>
                    <a:pt x="91" y="50"/>
                    <a:pt x="84" y="57"/>
                    <a:pt x="75" y="57"/>
                  </a:cubicBezTo>
                  <a:moveTo>
                    <a:pt x="47" y="0"/>
                  </a:moveTo>
                  <a:cubicBezTo>
                    <a:pt x="47" y="0"/>
                    <a:pt x="47" y="1"/>
                    <a:pt x="47" y="2"/>
                  </a:cubicBezTo>
                  <a:cubicBezTo>
                    <a:pt x="47" y="19"/>
                    <a:pt x="41" y="34"/>
                    <a:pt x="31" y="47"/>
                  </a:cubicBezTo>
                  <a:cubicBezTo>
                    <a:pt x="31" y="55"/>
                    <a:pt x="24" y="61"/>
                    <a:pt x="16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1" y="65"/>
                    <a:pt x="5" y="68"/>
                    <a:pt x="0" y="7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5" y="66"/>
                    <a:pt x="39" y="64"/>
                    <a:pt x="44" y="64"/>
                  </a:cubicBezTo>
                  <a:cubicBezTo>
                    <a:pt x="49" y="64"/>
                    <a:pt x="54" y="66"/>
                    <a:pt x="5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9" y="65"/>
                    <a:pt x="100" y="60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99" y="53"/>
                  </a:cubicBezTo>
                  <a:cubicBezTo>
                    <a:pt x="99" y="53"/>
                    <a:pt x="99" y="53"/>
                    <a:pt x="99" y="53"/>
                  </a:cubicBezTo>
                  <a:cubicBezTo>
                    <a:pt x="99" y="53"/>
                    <a:pt x="99" y="53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7" y="23"/>
                    <a:pt x="75" y="1"/>
                    <a:pt x="47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12" name="Freeform 100"/>
            <p:cNvSpPr>
              <a:spLocks noEditPoints="1"/>
            </p:cNvSpPr>
            <p:nvPr/>
          </p:nvSpPr>
          <p:spPr bwMode="auto">
            <a:xfrm>
              <a:off x="11706226" y="6138864"/>
              <a:ext cx="284163" cy="622300"/>
            </a:xfrm>
            <a:custGeom>
              <a:avLst/>
              <a:gdLst>
                <a:gd name="T0" fmla="*/ 2147483646 w 68"/>
                <a:gd name="T1" fmla="*/ 2147483646 h 141"/>
                <a:gd name="T2" fmla="*/ 2147483646 w 68"/>
                <a:gd name="T3" fmla="*/ 2147483646 h 141"/>
                <a:gd name="T4" fmla="*/ 2147483646 w 68"/>
                <a:gd name="T5" fmla="*/ 2147483646 h 141"/>
                <a:gd name="T6" fmla="*/ 2147483646 w 68"/>
                <a:gd name="T7" fmla="*/ 2147483646 h 141"/>
                <a:gd name="T8" fmla="*/ 2147483646 w 68"/>
                <a:gd name="T9" fmla="*/ 2147483646 h 141"/>
                <a:gd name="T10" fmla="*/ 2147483646 w 68"/>
                <a:gd name="T11" fmla="*/ 2147483646 h 141"/>
                <a:gd name="T12" fmla="*/ 2147483646 w 68"/>
                <a:gd name="T13" fmla="*/ 2147483646 h 141"/>
                <a:gd name="T14" fmla="*/ 0 w 68"/>
                <a:gd name="T15" fmla="*/ 0 h 141"/>
                <a:gd name="T16" fmla="*/ 0 w 68"/>
                <a:gd name="T17" fmla="*/ 2147483646 h 141"/>
                <a:gd name="T18" fmla="*/ 2147483646 w 68"/>
                <a:gd name="T19" fmla="*/ 2147483646 h 141"/>
                <a:gd name="T20" fmla="*/ 2147483646 w 68"/>
                <a:gd name="T21" fmla="*/ 2147483646 h 141"/>
                <a:gd name="T22" fmla="*/ 2147483646 w 68"/>
                <a:gd name="T23" fmla="*/ 2147483646 h 141"/>
                <a:gd name="T24" fmla="*/ 0 w 68"/>
                <a:gd name="T25" fmla="*/ 2147483646 h 141"/>
                <a:gd name="T26" fmla="*/ 0 w 68"/>
                <a:gd name="T27" fmla="*/ 2147483646 h 141"/>
                <a:gd name="T28" fmla="*/ 2147483646 w 68"/>
                <a:gd name="T29" fmla="*/ 2147483646 h 141"/>
                <a:gd name="T30" fmla="*/ 0 w 68"/>
                <a:gd name="T31" fmla="*/ 2147483646 h 141"/>
                <a:gd name="T32" fmla="*/ 0 w 68"/>
                <a:gd name="T33" fmla="*/ 2147483646 h 141"/>
                <a:gd name="T34" fmla="*/ 2147483646 w 68"/>
                <a:gd name="T35" fmla="*/ 2147483646 h 141"/>
                <a:gd name="T36" fmla="*/ 2147483646 w 68"/>
                <a:gd name="T37" fmla="*/ 2147483646 h 141"/>
                <a:gd name="T38" fmla="*/ 2147483646 w 68"/>
                <a:gd name="T39" fmla="*/ 2147483646 h 141"/>
                <a:gd name="T40" fmla="*/ 2147483646 w 68"/>
                <a:gd name="T41" fmla="*/ 2147483646 h 141"/>
                <a:gd name="T42" fmla="*/ 2147483646 w 68"/>
                <a:gd name="T43" fmla="*/ 2147483646 h 141"/>
                <a:gd name="T44" fmla="*/ 2147483646 w 68"/>
                <a:gd name="T45" fmla="*/ 2147483646 h 141"/>
                <a:gd name="T46" fmla="*/ 2147483646 w 68"/>
                <a:gd name="T47" fmla="*/ 2147483646 h 141"/>
                <a:gd name="T48" fmla="*/ 2147483646 w 68"/>
                <a:gd name="T49" fmla="*/ 2147483646 h 141"/>
                <a:gd name="T50" fmla="*/ 2147483646 w 68"/>
                <a:gd name="T51" fmla="*/ 2147483646 h 141"/>
                <a:gd name="T52" fmla="*/ 0 w 68"/>
                <a:gd name="T53" fmla="*/ 0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68"/>
                <a:gd name="T82" fmla="*/ 0 h 141"/>
                <a:gd name="T83" fmla="*/ 68 w 68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68" h="141">
                  <a:moveTo>
                    <a:pt x="39" y="77"/>
                  </a:moveTo>
                  <a:cubicBezTo>
                    <a:pt x="32" y="77"/>
                    <a:pt x="26" y="73"/>
                    <a:pt x="24" y="66"/>
                  </a:cubicBezTo>
                  <a:cubicBezTo>
                    <a:pt x="22" y="57"/>
                    <a:pt x="27" y="49"/>
                    <a:pt x="35" y="47"/>
                  </a:cubicBezTo>
                  <a:cubicBezTo>
                    <a:pt x="36" y="47"/>
                    <a:pt x="38" y="46"/>
                    <a:pt x="39" y="46"/>
                  </a:cubicBezTo>
                  <a:cubicBezTo>
                    <a:pt x="46" y="46"/>
                    <a:pt x="52" y="51"/>
                    <a:pt x="54" y="58"/>
                  </a:cubicBezTo>
                  <a:cubicBezTo>
                    <a:pt x="56" y="66"/>
                    <a:pt x="51" y="75"/>
                    <a:pt x="43" y="77"/>
                  </a:cubicBezTo>
                  <a:cubicBezTo>
                    <a:pt x="42" y="77"/>
                    <a:pt x="40" y="77"/>
                    <a:pt x="39" y="77"/>
                  </a:cubicBezTo>
                  <a:moveTo>
                    <a:pt x="0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0" y="11"/>
                    <a:pt x="17" y="18"/>
                    <a:pt x="17" y="27"/>
                  </a:cubicBezTo>
                  <a:cubicBezTo>
                    <a:pt x="17" y="35"/>
                    <a:pt x="10" y="42"/>
                    <a:pt x="1" y="42"/>
                  </a:cubicBezTo>
                  <a:cubicBezTo>
                    <a:pt x="1" y="42"/>
                    <a:pt x="1" y="42"/>
                    <a:pt x="0" y="4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5" y="64"/>
                    <a:pt x="8" y="70"/>
                    <a:pt x="8" y="76"/>
                  </a:cubicBezTo>
                  <a:cubicBezTo>
                    <a:pt x="8" y="81"/>
                    <a:pt x="5" y="86"/>
                    <a:pt x="0" y="89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6" y="139"/>
                    <a:pt x="32" y="136"/>
                    <a:pt x="37" y="132"/>
                  </a:cubicBezTo>
                  <a:cubicBezTo>
                    <a:pt x="28" y="132"/>
                    <a:pt x="21" y="126"/>
                    <a:pt x="21" y="117"/>
                  </a:cubicBezTo>
                  <a:cubicBezTo>
                    <a:pt x="21" y="109"/>
                    <a:pt x="28" y="102"/>
                    <a:pt x="37" y="102"/>
                  </a:cubicBezTo>
                  <a:cubicBezTo>
                    <a:pt x="45" y="102"/>
                    <a:pt x="52" y="109"/>
                    <a:pt x="52" y="117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62" y="105"/>
                    <a:pt x="68" y="90"/>
                    <a:pt x="68" y="73"/>
                  </a:cubicBezTo>
                  <a:cubicBezTo>
                    <a:pt x="68" y="72"/>
                    <a:pt x="68" y="71"/>
                    <a:pt x="68" y="71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6" y="33"/>
                    <a:pt x="37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13" name="Freeform 101"/>
            <p:cNvSpPr>
              <a:spLocks/>
            </p:cNvSpPr>
            <p:nvPr/>
          </p:nvSpPr>
          <p:spPr bwMode="auto">
            <a:xfrm>
              <a:off x="11706226" y="6188076"/>
              <a:ext cx="71438" cy="136525"/>
            </a:xfrm>
            <a:custGeom>
              <a:avLst/>
              <a:gdLst>
                <a:gd name="T0" fmla="*/ 2147483646 w 17"/>
                <a:gd name="T1" fmla="*/ 0 h 31"/>
                <a:gd name="T2" fmla="*/ 0 w 17"/>
                <a:gd name="T3" fmla="*/ 0 h 31"/>
                <a:gd name="T4" fmla="*/ 0 w 17"/>
                <a:gd name="T5" fmla="*/ 2147483646 h 31"/>
                <a:gd name="T6" fmla="*/ 2147483646 w 17"/>
                <a:gd name="T7" fmla="*/ 2147483646 h 31"/>
                <a:gd name="T8" fmla="*/ 2147483646 w 17"/>
                <a:gd name="T9" fmla="*/ 2147483646 h 31"/>
                <a:gd name="T10" fmla="*/ 2147483646 w 17"/>
                <a:gd name="T11" fmla="*/ 0 h 3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31"/>
                <a:gd name="T20" fmla="*/ 17 w 17"/>
                <a:gd name="T21" fmla="*/ 31 h 3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3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0" y="31"/>
                    <a:pt x="17" y="24"/>
                    <a:pt x="17" y="16"/>
                  </a:cubicBezTo>
                  <a:cubicBezTo>
                    <a:pt x="17" y="7"/>
                    <a:pt x="10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14" name="Freeform 102"/>
            <p:cNvSpPr>
              <a:spLocks/>
            </p:cNvSpPr>
            <p:nvPr/>
          </p:nvSpPr>
          <p:spPr bwMode="auto">
            <a:xfrm>
              <a:off x="11706226" y="6413501"/>
              <a:ext cx="33338" cy="119063"/>
            </a:xfrm>
            <a:custGeom>
              <a:avLst/>
              <a:gdLst>
                <a:gd name="T0" fmla="*/ 0 w 8"/>
                <a:gd name="T1" fmla="*/ 0 h 27"/>
                <a:gd name="T2" fmla="*/ 0 w 8"/>
                <a:gd name="T3" fmla="*/ 2147483646 h 27"/>
                <a:gd name="T4" fmla="*/ 2147483646 w 8"/>
                <a:gd name="T5" fmla="*/ 2147483646 h 27"/>
                <a:gd name="T6" fmla="*/ 0 w 8"/>
                <a:gd name="T7" fmla="*/ 0 h 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27"/>
                <a:gd name="T14" fmla="*/ 8 w 8"/>
                <a:gd name="T15" fmla="*/ 27 h 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27">
                  <a:moveTo>
                    <a:pt x="0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5" y="24"/>
                    <a:pt x="8" y="19"/>
                    <a:pt x="8" y="14"/>
                  </a:cubicBezTo>
                  <a:cubicBezTo>
                    <a:pt x="8" y="8"/>
                    <a:pt x="5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15" name="Freeform 103"/>
            <p:cNvSpPr>
              <a:spLocks/>
            </p:cNvSpPr>
            <p:nvPr/>
          </p:nvSpPr>
          <p:spPr bwMode="auto">
            <a:xfrm>
              <a:off x="11793538" y="6589714"/>
              <a:ext cx="130175" cy="131763"/>
            </a:xfrm>
            <a:custGeom>
              <a:avLst/>
              <a:gdLst>
                <a:gd name="T0" fmla="*/ 2147483646 w 31"/>
                <a:gd name="T1" fmla="*/ 0 h 30"/>
                <a:gd name="T2" fmla="*/ 0 w 31"/>
                <a:gd name="T3" fmla="*/ 2147483646 h 30"/>
                <a:gd name="T4" fmla="*/ 2147483646 w 31"/>
                <a:gd name="T5" fmla="*/ 2147483646 h 30"/>
                <a:gd name="T6" fmla="*/ 2147483646 w 31"/>
                <a:gd name="T7" fmla="*/ 2147483646 h 30"/>
                <a:gd name="T8" fmla="*/ 2147483646 w 31"/>
                <a:gd name="T9" fmla="*/ 2147483646 h 30"/>
                <a:gd name="T10" fmla="*/ 2147483646 w 31"/>
                <a:gd name="T11" fmla="*/ 2147483646 h 30"/>
                <a:gd name="T12" fmla="*/ 2147483646 w 31"/>
                <a:gd name="T13" fmla="*/ 0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30"/>
                <a:gd name="T23" fmla="*/ 31 w 31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30">
                  <a:moveTo>
                    <a:pt x="16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24" y="30"/>
                    <a:pt x="31" y="24"/>
                    <a:pt x="31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7"/>
                    <a:pt x="24" y="0"/>
                    <a:pt x="16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16" name="Freeform 104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0 h 6"/>
                <a:gd name="T2" fmla="*/ 0 w 25"/>
                <a:gd name="T3" fmla="*/ 2147483646 h 6"/>
                <a:gd name="T4" fmla="*/ 2147483646 w 25"/>
                <a:gd name="T5" fmla="*/ 2147483646 h 6"/>
                <a:gd name="T6" fmla="*/ 2147483646 w 25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12" y="0"/>
                  </a:move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2" y="2"/>
                    <a:pt x="17" y="0"/>
                    <a:pt x="12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17" name="Oval 105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18" name="Freeform 106"/>
            <p:cNvSpPr>
              <a:spLocks/>
            </p:cNvSpPr>
            <p:nvPr/>
          </p:nvSpPr>
          <p:spPr bwMode="auto">
            <a:xfrm>
              <a:off x="11798301" y="6342064"/>
              <a:ext cx="141288" cy="136525"/>
            </a:xfrm>
            <a:custGeom>
              <a:avLst/>
              <a:gdLst>
                <a:gd name="T0" fmla="*/ 2147483646 w 34"/>
                <a:gd name="T1" fmla="*/ 0 h 31"/>
                <a:gd name="T2" fmla="*/ 2147483646 w 34"/>
                <a:gd name="T3" fmla="*/ 2147483646 h 31"/>
                <a:gd name="T4" fmla="*/ 2147483646 w 34"/>
                <a:gd name="T5" fmla="*/ 2147483646 h 31"/>
                <a:gd name="T6" fmla="*/ 2147483646 w 34"/>
                <a:gd name="T7" fmla="*/ 2147483646 h 31"/>
                <a:gd name="T8" fmla="*/ 2147483646 w 34"/>
                <a:gd name="T9" fmla="*/ 2147483646 h 31"/>
                <a:gd name="T10" fmla="*/ 2147483646 w 34"/>
                <a:gd name="T11" fmla="*/ 2147483646 h 31"/>
                <a:gd name="T12" fmla="*/ 2147483646 w 34"/>
                <a:gd name="T13" fmla="*/ 0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"/>
                <a:gd name="T22" fmla="*/ 0 h 31"/>
                <a:gd name="T23" fmla="*/ 34 w 34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" h="31">
                  <a:moveTo>
                    <a:pt x="17" y="0"/>
                  </a:moveTo>
                  <a:cubicBezTo>
                    <a:pt x="16" y="0"/>
                    <a:pt x="14" y="1"/>
                    <a:pt x="13" y="1"/>
                  </a:cubicBezTo>
                  <a:cubicBezTo>
                    <a:pt x="5" y="3"/>
                    <a:pt x="0" y="11"/>
                    <a:pt x="2" y="20"/>
                  </a:cubicBezTo>
                  <a:cubicBezTo>
                    <a:pt x="4" y="27"/>
                    <a:pt x="10" y="31"/>
                    <a:pt x="17" y="31"/>
                  </a:cubicBezTo>
                  <a:cubicBezTo>
                    <a:pt x="18" y="31"/>
                    <a:pt x="20" y="31"/>
                    <a:pt x="21" y="31"/>
                  </a:cubicBezTo>
                  <a:cubicBezTo>
                    <a:pt x="29" y="29"/>
                    <a:pt x="34" y="20"/>
                    <a:pt x="32" y="12"/>
                  </a:cubicBezTo>
                  <a:cubicBezTo>
                    <a:pt x="30" y="5"/>
                    <a:pt x="24" y="0"/>
                    <a:pt x="17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19" name="Freeform 107"/>
            <p:cNvSpPr>
              <a:spLocks/>
            </p:cNvSpPr>
            <p:nvPr/>
          </p:nvSpPr>
          <p:spPr bwMode="auto">
            <a:xfrm>
              <a:off x="6191250" y="6505576"/>
              <a:ext cx="382588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lnTo>
                    <a:pt x="90" y="5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20" name="Freeform 108"/>
            <p:cNvSpPr>
              <a:spLocks/>
            </p:cNvSpPr>
            <p:nvPr/>
          </p:nvSpPr>
          <p:spPr bwMode="auto">
            <a:xfrm>
              <a:off x="6678613" y="6505576"/>
              <a:ext cx="384175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cubicBezTo>
                    <a:pt x="90" y="58"/>
                    <a:pt x="90" y="58"/>
                    <a:pt x="90" y="58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21" name="Freeform 109"/>
            <p:cNvSpPr>
              <a:spLocks/>
            </p:cNvSpPr>
            <p:nvPr/>
          </p:nvSpPr>
          <p:spPr bwMode="auto">
            <a:xfrm>
              <a:off x="6373813" y="6245226"/>
              <a:ext cx="504825" cy="515938"/>
            </a:xfrm>
            <a:custGeom>
              <a:avLst/>
              <a:gdLst>
                <a:gd name="T0" fmla="*/ 2147483646 w 121"/>
                <a:gd name="T1" fmla="*/ 2147483646 h 117"/>
                <a:gd name="T2" fmla="*/ 2147483646 w 121"/>
                <a:gd name="T3" fmla="*/ 2147483646 h 117"/>
                <a:gd name="T4" fmla="*/ 2147483646 w 121"/>
                <a:gd name="T5" fmla="*/ 2147483646 h 117"/>
                <a:gd name="T6" fmla="*/ 2147483646 w 121"/>
                <a:gd name="T7" fmla="*/ 0 h 117"/>
                <a:gd name="T8" fmla="*/ 0 w 121"/>
                <a:gd name="T9" fmla="*/ 2147483646 h 117"/>
                <a:gd name="T10" fmla="*/ 2147483646 w 121"/>
                <a:gd name="T11" fmla="*/ 2147483646 h 1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1"/>
                <a:gd name="T19" fmla="*/ 0 h 117"/>
                <a:gd name="T20" fmla="*/ 121 w 121"/>
                <a:gd name="T21" fmla="*/ 117 h 11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1" h="117">
                  <a:moveTo>
                    <a:pt x="39" y="117"/>
                  </a:moveTo>
                  <a:cubicBezTo>
                    <a:pt x="82" y="117"/>
                    <a:pt x="82" y="117"/>
                    <a:pt x="82" y="117"/>
                  </a:cubicBezTo>
                  <a:cubicBezTo>
                    <a:pt x="105" y="108"/>
                    <a:pt x="121" y="86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ubicBezTo>
                    <a:pt x="27" y="0"/>
                    <a:pt x="0" y="27"/>
                    <a:pt x="0" y="61"/>
                  </a:cubicBezTo>
                  <a:cubicBezTo>
                    <a:pt x="0" y="86"/>
                    <a:pt x="16" y="108"/>
                    <a:pt x="39" y="11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22" name="Oval 110"/>
            <p:cNvSpPr>
              <a:spLocks noChangeArrowheads="1"/>
            </p:cNvSpPr>
            <p:nvPr/>
          </p:nvSpPr>
          <p:spPr bwMode="auto">
            <a:xfrm>
              <a:off x="6245226" y="6642101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23" name="Oval 111"/>
            <p:cNvSpPr>
              <a:spLocks noChangeArrowheads="1"/>
            </p:cNvSpPr>
            <p:nvPr/>
          </p:nvSpPr>
          <p:spPr bwMode="auto">
            <a:xfrm>
              <a:off x="6445251" y="6369051"/>
              <a:ext cx="104775" cy="109538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24" name="Oval 112"/>
            <p:cNvSpPr>
              <a:spLocks noChangeArrowheads="1"/>
            </p:cNvSpPr>
            <p:nvPr/>
          </p:nvSpPr>
          <p:spPr bwMode="auto">
            <a:xfrm>
              <a:off x="6596063" y="6284914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25" name="Freeform 113"/>
            <p:cNvSpPr>
              <a:spLocks/>
            </p:cNvSpPr>
            <p:nvPr/>
          </p:nvSpPr>
          <p:spPr bwMode="auto">
            <a:xfrm>
              <a:off x="6562726" y="6461126"/>
              <a:ext cx="111125" cy="119063"/>
            </a:xfrm>
            <a:custGeom>
              <a:avLst/>
              <a:gdLst>
                <a:gd name="T0" fmla="*/ 2147483646 w 27"/>
                <a:gd name="T1" fmla="*/ 2147483646 h 27"/>
                <a:gd name="T2" fmla="*/ 2147483646 w 27"/>
                <a:gd name="T3" fmla="*/ 2147483646 h 27"/>
                <a:gd name="T4" fmla="*/ 2147483646 w 27"/>
                <a:gd name="T5" fmla="*/ 2147483646 h 27"/>
                <a:gd name="T6" fmla="*/ 2147483646 w 27"/>
                <a:gd name="T7" fmla="*/ 2147483646 h 27"/>
                <a:gd name="T8" fmla="*/ 2147483646 w 27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"/>
                <a:gd name="T16" fmla="*/ 0 h 27"/>
                <a:gd name="T17" fmla="*/ 27 w 27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" h="27">
                  <a:moveTo>
                    <a:pt x="26" y="14"/>
                  </a:moveTo>
                  <a:cubicBezTo>
                    <a:pt x="26" y="21"/>
                    <a:pt x="20" y="27"/>
                    <a:pt x="13" y="26"/>
                  </a:cubicBezTo>
                  <a:cubicBezTo>
                    <a:pt x="6" y="26"/>
                    <a:pt x="0" y="20"/>
                    <a:pt x="1" y="13"/>
                  </a:cubicBezTo>
                  <a:cubicBezTo>
                    <a:pt x="1" y="6"/>
                    <a:pt x="7" y="0"/>
                    <a:pt x="14" y="1"/>
                  </a:cubicBezTo>
                  <a:cubicBezTo>
                    <a:pt x="21" y="1"/>
                    <a:pt x="27" y="7"/>
                    <a:pt x="26" y="14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26" name="Oval 114"/>
            <p:cNvSpPr>
              <a:spLocks noChangeArrowheads="1"/>
            </p:cNvSpPr>
            <p:nvPr/>
          </p:nvSpPr>
          <p:spPr bwMode="auto">
            <a:xfrm>
              <a:off x="6383338" y="6545264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27" name="Freeform 115"/>
            <p:cNvSpPr>
              <a:spLocks/>
            </p:cNvSpPr>
            <p:nvPr/>
          </p:nvSpPr>
          <p:spPr bwMode="auto">
            <a:xfrm>
              <a:off x="6365876" y="6731001"/>
              <a:ext cx="96838" cy="30163"/>
            </a:xfrm>
            <a:custGeom>
              <a:avLst/>
              <a:gdLst>
                <a:gd name="T0" fmla="*/ 2147483646 w 23"/>
                <a:gd name="T1" fmla="*/ 2147483646 h 7"/>
                <a:gd name="T2" fmla="*/ 2147483646 w 23"/>
                <a:gd name="T3" fmla="*/ 0 h 7"/>
                <a:gd name="T4" fmla="*/ 0 w 23"/>
                <a:gd name="T5" fmla="*/ 2147483646 h 7"/>
                <a:gd name="T6" fmla="*/ 2147483646 w 23"/>
                <a:gd name="T7" fmla="*/ 2147483646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7"/>
                <a:gd name="T14" fmla="*/ 23 w 23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7">
                  <a:moveTo>
                    <a:pt x="23" y="7"/>
                  </a:moveTo>
                  <a:cubicBezTo>
                    <a:pt x="20" y="3"/>
                    <a:pt x="16" y="0"/>
                    <a:pt x="11" y="0"/>
                  </a:cubicBezTo>
                  <a:cubicBezTo>
                    <a:pt x="6" y="0"/>
                    <a:pt x="2" y="3"/>
                    <a:pt x="0" y="7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28" name="Oval 116"/>
            <p:cNvSpPr>
              <a:spLocks noChangeArrowheads="1"/>
            </p:cNvSpPr>
            <p:nvPr/>
          </p:nvSpPr>
          <p:spPr bwMode="auto">
            <a:xfrm>
              <a:off x="6532563" y="6607176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29" name="Oval 117"/>
            <p:cNvSpPr>
              <a:spLocks noChangeArrowheads="1"/>
            </p:cNvSpPr>
            <p:nvPr/>
          </p:nvSpPr>
          <p:spPr bwMode="auto">
            <a:xfrm>
              <a:off x="6716713" y="6616701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30" name="Freeform 118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2147483646 h 5"/>
                <a:gd name="T2" fmla="*/ 2147483646 w 20"/>
                <a:gd name="T3" fmla="*/ 0 h 5"/>
                <a:gd name="T4" fmla="*/ 0 w 20"/>
                <a:gd name="T5" fmla="*/ 2147483646 h 5"/>
                <a:gd name="T6" fmla="*/ 2147483646 w 20"/>
                <a:gd name="T7" fmla="*/ 2147483646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20" y="5"/>
                  </a:moveTo>
                  <a:cubicBezTo>
                    <a:pt x="18" y="2"/>
                    <a:pt x="14" y="0"/>
                    <a:pt x="10" y="0"/>
                  </a:cubicBez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31" name="Oval 119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32" name="Freeform 120"/>
            <p:cNvSpPr>
              <a:spLocks/>
            </p:cNvSpPr>
            <p:nvPr/>
          </p:nvSpPr>
          <p:spPr bwMode="auto">
            <a:xfrm>
              <a:off x="6719888" y="6408739"/>
              <a:ext cx="117475" cy="127000"/>
            </a:xfrm>
            <a:custGeom>
              <a:avLst/>
              <a:gdLst>
                <a:gd name="T0" fmla="*/ 2147483646 w 28"/>
                <a:gd name="T1" fmla="*/ 2147483646 h 29"/>
                <a:gd name="T2" fmla="*/ 2147483646 w 28"/>
                <a:gd name="T3" fmla="*/ 2147483646 h 29"/>
                <a:gd name="T4" fmla="*/ 2147483646 w 28"/>
                <a:gd name="T5" fmla="*/ 2147483646 h 29"/>
                <a:gd name="T6" fmla="*/ 2147483646 w 28"/>
                <a:gd name="T7" fmla="*/ 2147483646 h 29"/>
                <a:gd name="T8" fmla="*/ 2147483646 w 28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29"/>
                <a:gd name="T17" fmla="*/ 28 w 28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29">
                  <a:moveTo>
                    <a:pt x="26" y="11"/>
                  </a:moveTo>
                  <a:cubicBezTo>
                    <a:pt x="28" y="18"/>
                    <a:pt x="24" y="25"/>
                    <a:pt x="17" y="27"/>
                  </a:cubicBezTo>
                  <a:cubicBezTo>
                    <a:pt x="10" y="29"/>
                    <a:pt x="3" y="24"/>
                    <a:pt x="2" y="18"/>
                  </a:cubicBezTo>
                  <a:cubicBezTo>
                    <a:pt x="0" y="11"/>
                    <a:pt x="4" y="4"/>
                    <a:pt x="11" y="2"/>
                  </a:cubicBezTo>
                  <a:cubicBezTo>
                    <a:pt x="18" y="0"/>
                    <a:pt x="25" y="4"/>
                    <a:pt x="26" y="11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33" name="Freeform 121"/>
            <p:cNvSpPr>
              <a:spLocks noEditPoints="1"/>
            </p:cNvSpPr>
            <p:nvPr/>
          </p:nvSpPr>
          <p:spPr bwMode="auto">
            <a:xfrm>
              <a:off x="7062788" y="6691314"/>
              <a:ext cx="0" cy="12700"/>
            </a:xfrm>
            <a:custGeom>
              <a:avLst/>
              <a:gdLst>
                <a:gd name="T0" fmla="*/ 2147483646 h 3"/>
                <a:gd name="T1" fmla="*/ 2147483646 h 3"/>
                <a:gd name="T2" fmla="*/ 2147483646 h 3"/>
                <a:gd name="T3" fmla="*/ 2147483646 h 3"/>
                <a:gd name="T4" fmla="*/ 2147483646 h 3"/>
                <a:gd name="T5" fmla="*/ 2147483646 h 3"/>
                <a:gd name="T6" fmla="*/ 2147483646 h 3"/>
                <a:gd name="T7" fmla="*/ 2147483646 h 3"/>
                <a:gd name="T8" fmla="*/ 2147483646 h 3"/>
                <a:gd name="T9" fmla="*/ 2147483646 h 3"/>
                <a:gd name="T10" fmla="*/ 2147483646 h 3"/>
                <a:gd name="T11" fmla="*/ 2147483646 h 3"/>
                <a:gd name="T12" fmla="*/ 2147483646 h 3"/>
                <a:gd name="T13" fmla="*/ 2147483646 h 3"/>
                <a:gd name="T14" fmla="*/ 2147483646 h 3"/>
                <a:gd name="T15" fmla="*/ 2147483646 h 3"/>
                <a:gd name="T16" fmla="*/ 2147483646 h 3"/>
                <a:gd name="T17" fmla="*/ 2147483646 h 3"/>
                <a:gd name="T18" fmla="*/ 2147483646 h 3"/>
                <a:gd name="T19" fmla="*/ 2147483646 h 3"/>
                <a:gd name="T20" fmla="*/ 2147483646 h 3"/>
                <a:gd name="T21" fmla="*/ 2147483646 h 3"/>
                <a:gd name="T22" fmla="*/ 2147483646 h 3"/>
                <a:gd name="T23" fmla="*/ 2147483646 h 3"/>
                <a:gd name="T24" fmla="*/ 2147483646 h 3"/>
                <a:gd name="T25" fmla="*/ 2147483646 h 3"/>
                <a:gd name="T26" fmla="*/ 2147483646 h 3"/>
                <a:gd name="T27" fmla="*/ 2147483646 h 3"/>
                <a:gd name="T28" fmla="*/ 2147483646 h 3"/>
                <a:gd name="T29" fmla="*/ 2147483646 h 3"/>
                <a:gd name="T30" fmla="*/ 0 h 3"/>
                <a:gd name="T31" fmla="*/ 0 h 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h 3"/>
                <a:gd name="T65" fmla="*/ 3 h 3"/>
              </a:gdLst>
              <a:ahLst/>
              <a:cxnLst>
                <a:cxn ang="T32">
                  <a:pos x="0" y="T0"/>
                </a:cxn>
                <a:cxn ang="T33">
                  <a:pos x="0" y="T1"/>
                </a:cxn>
                <a:cxn ang="T34">
                  <a:pos x="0" y="T2"/>
                </a:cxn>
                <a:cxn ang="T35">
                  <a:pos x="0" y="T3"/>
                </a:cxn>
                <a:cxn ang="T36">
                  <a:pos x="0" y="T4"/>
                </a:cxn>
                <a:cxn ang="T37">
                  <a:pos x="0" y="T5"/>
                </a:cxn>
                <a:cxn ang="T38">
                  <a:pos x="0" y="T6"/>
                </a:cxn>
                <a:cxn ang="T39">
                  <a:pos x="0" y="T7"/>
                </a:cxn>
                <a:cxn ang="T40">
                  <a:pos x="0" y="T8"/>
                </a:cxn>
                <a:cxn ang="T41">
                  <a:pos x="0" y="T9"/>
                </a:cxn>
                <a:cxn ang="T42">
                  <a:pos x="0" y="T10"/>
                </a:cxn>
                <a:cxn ang="T43">
                  <a:pos x="0" y="T11"/>
                </a:cxn>
                <a:cxn ang="T44">
                  <a:pos x="0" y="T12"/>
                </a:cxn>
                <a:cxn ang="T45">
                  <a:pos x="0" y="T13"/>
                </a:cxn>
                <a:cxn ang="T46">
                  <a:pos x="0" y="T14"/>
                </a:cxn>
                <a:cxn ang="T47">
                  <a:pos x="0" y="T15"/>
                </a:cxn>
                <a:cxn ang="T48">
                  <a:pos x="0" y="T16"/>
                </a:cxn>
                <a:cxn ang="T49">
                  <a:pos x="0" y="T17"/>
                </a:cxn>
                <a:cxn ang="T50">
                  <a:pos x="0" y="T18"/>
                </a:cxn>
                <a:cxn ang="T51">
                  <a:pos x="0" y="T19"/>
                </a:cxn>
                <a:cxn ang="T52">
                  <a:pos x="0" y="T20"/>
                </a:cxn>
                <a:cxn ang="T53">
                  <a:pos x="0" y="T21"/>
                </a:cxn>
                <a:cxn ang="T54">
                  <a:pos x="0" y="T22"/>
                </a:cxn>
                <a:cxn ang="T55">
                  <a:pos x="0" y="T23"/>
                </a:cxn>
                <a:cxn ang="T56">
                  <a:pos x="0" y="T24"/>
                </a:cxn>
                <a:cxn ang="T57">
                  <a:pos x="0" y="T25"/>
                </a:cxn>
                <a:cxn ang="T58">
                  <a:pos x="0" y="T26"/>
                </a:cxn>
                <a:cxn ang="T59">
                  <a:pos x="0" y="T27"/>
                </a:cxn>
                <a:cxn ang="T60">
                  <a:pos x="0" y="T28"/>
                </a:cxn>
                <a:cxn ang="T61">
                  <a:pos x="0" y="T29"/>
                </a:cxn>
                <a:cxn ang="T62">
                  <a:pos x="0" y="T30"/>
                </a:cxn>
                <a:cxn ang="T63">
                  <a:pos x="0" y="T31"/>
                </a:cxn>
              </a:cxnLst>
              <a:rect l="0" t="T64" r="0" b="T65"/>
              <a:pathLst>
                <a:path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34" name="Freeform 122"/>
            <p:cNvSpPr>
              <a:spLocks noEditPoints="1"/>
            </p:cNvSpPr>
            <p:nvPr/>
          </p:nvSpPr>
          <p:spPr bwMode="auto">
            <a:xfrm>
              <a:off x="6716713" y="6505576"/>
              <a:ext cx="346075" cy="255588"/>
            </a:xfrm>
            <a:custGeom>
              <a:avLst/>
              <a:gdLst>
                <a:gd name="T0" fmla="*/ 2147483646 w 83"/>
                <a:gd name="T1" fmla="*/ 2147483646 h 58"/>
                <a:gd name="T2" fmla="*/ 2147483646 w 83"/>
                <a:gd name="T3" fmla="*/ 2147483646 h 58"/>
                <a:gd name="T4" fmla="*/ 2147483646 w 83"/>
                <a:gd name="T5" fmla="*/ 2147483646 h 58"/>
                <a:gd name="T6" fmla="*/ 2147483646 w 83"/>
                <a:gd name="T7" fmla="*/ 2147483646 h 58"/>
                <a:gd name="T8" fmla="*/ 2147483646 w 83"/>
                <a:gd name="T9" fmla="*/ 2147483646 h 58"/>
                <a:gd name="T10" fmla="*/ 2147483646 w 83"/>
                <a:gd name="T11" fmla="*/ 0 h 58"/>
                <a:gd name="T12" fmla="*/ 2147483646 w 83"/>
                <a:gd name="T13" fmla="*/ 2147483646 h 58"/>
                <a:gd name="T14" fmla="*/ 2147483646 w 83"/>
                <a:gd name="T15" fmla="*/ 2147483646 h 58"/>
                <a:gd name="T16" fmla="*/ 2147483646 w 83"/>
                <a:gd name="T17" fmla="*/ 2147483646 h 58"/>
                <a:gd name="T18" fmla="*/ 2147483646 w 83"/>
                <a:gd name="T19" fmla="*/ 2147483646 h 58"/>
                <a:gd name="T20" fmla="*/ 0 w 83"/>
                <a:gd name="T21" fmla="*/ 2147483646 h 58"/>
                <a:gd name="T22" fmla="*/ 2147483646 w 83"/>
                <a:gd name="T23" fmla="*/ 2147483646 h 58"/>
                <a:gd name="T24" fmla="*/ 2147483646 w 83"/>
                <a:gd name="T25" fmla="*/ 2147483646 h 58"/>
                <a:gd name="T26" fmla="*/ 2147483646 w 83"/>
                <a:gd name="T27" fmla="*/ 2147483646 h 58"/>
                <a:gd name="T28" fmla="*/ 2147483646 w 83"/>
                <a:gd name="T29" fmla="*/ 2147483646 h 58"/>
                <a:gd name="T30" fmla="*/ 2147483646 w 83"/>
                <a:gd name="T31" fmla="*/ 2147483646 h 58"/>
                <a:gd name="T32" fmla="*/ 2147483646 w 83"/>
                <a:gd name="T33" fmla="*/ 2147483646 h 58"/>
                <a:gd name="T34" fmla="*/ 2147483646 w 83"/>
                <a:gd name="T35" fmla="*/ 2147483646 h 58"/>
                <a:gd name="T36" fmla="*/ 2147483646 w 83"/>
                <a:gd name="T37" fmla="*/ 2147483646 h 58"/>
                <a:gd name="T38" fmla="*/ 2147483646 w 83"/>
                <a:gd name="T39" fmla="*/ 2147483646 h 58"/>
                <a:gd name="T40" fmla="*/ 2147483646 w 83"/>
                <a:gd name="T41" fmla="*/ 2147483646 h 58"/>
                <a:gd name="T42" fmla="*/ 2147483646 w 83"/>
                <a:gd name="T43" fmla="*/ 2147483646 h 58"/>
                <a:gd name="T44" fmla="*/ 2147483646 w 83"/>
                <a:gd name="T45" fmla="*/ 2147483646 h 58"/>
                <a:gd name="T46" fmla="*/ 2147483646 w 83"/>
                <a:gd name="T47" fmla="*/ 2147483646 h 58"/>
                <a:gd name="T48" fmla="*/ 2147483646 w 83"/>
                <a:gd name="T49" fmla="*/ 2147483646 h 58"/>
                <a:gd name="T50" fmla="*/ 2147483646 w 83"/>
                <a:gd name="T51" fmla="*/ 2147483646 h 58"/>
                <a:gd name="T52" fmla="*/ 2147483646 w 83"/>
                <a:gd name="T53" fmla="*/ 2147483646 h 58"/>
                <a:gd name="T54" fmla="*/ 2147483646 w 83"/>
                <a:gd name="T55" fmla="*/ 2147483646 h 58"/>
                <a:gd name="T56" fmla="*/ 2147483646 w 83"/>
                <a:gd name="T57" fmla="*/ 2147483646 h 58"/>
                <a:gd name="T58" fmla="*/ 2147483646 w 83"/>
                <a:gd name="T59" fmla="*/ 2147483646 h 58"/>
                <a:gd name="T60" fmla="*/ 2147483646 w 83"/>
                <a:gd name="T61" fmla="*/ 2147483646 h 58"/>
                <a:gd name="T62" fmla="*/ 2147483646 w 83"/>
                <a:gd name="T63" fmla="*/ 2147483646 h 58"/>
                <a:gd name="T64" fmla="*/ 2147483646 w 83"/>
                <a:gd name="T65" fmla="*/ 2147483646 h 58"/>
                <a:gd name="T66" fmla="*/ 2147483646 w 83"/>
                <a:gd name="T67" fmla="*/ 2147483646 h 58"/>
                <a:gd name="T68" fmla="*/ 2147483646 w 83"/>
                <a:gd name="T69" fmla="*/ 2147483646 h 58"/>
                <a:gd name="T70" fmla="*/ 2147483646 w 83"/>
                <a:gd name="T71" fmla="*/ 2147483646 h 58"/>
                <a:gd name="T72" fmla="*/ 2147483646 w 83"/>
                <a:gd name="T73" fmla="*/ 2147483646 h 58"/>
                <a:gd name="T74" fmla="*/ 2147483646 w 83"/>
                <a:gd name="T75" fmla="*/ 2147483646 h 58"/>
                <a:gd name="T76" fmla="*/ 2147483646 w 83"/>
                <a:gd name="T77" fmla="*/ 2147483646 h 58"/>
                <a:gd name="T78" fmla="*/ 2147483646 w 83"/>
                <a:gd name="T79" fmla="*/ 2147483646 h 58"/>
                <a:gd name="T80" fmla="*/ 2147483646 w 83"/>
                <a:gd name="T81" fmla="*/ 2147483646 h 58"/>
                <a:gd name="T82" fmla="*/ 2147483646 w 83"/>
                <a:gd name="T83" fmla="*/ 2147483646 h 58"/>
                <a:gd name="T84" fmla="*/ 2147483646 w 83"/>
                <a:gd name="T85" fmla="*/ 2147483646 h 58"/>
                <a:gd name="T86" fmla="*/ 2147483646 w 83"/>
                <a:gd name="T87" fmla="*/ 2147483646 h 58"/>
                <a:gd name="T88" fmla="*/ 2147483646 w 83"/>
                <a:gd name="T89" fmla="*/ 2147483646 h 58"/>
                <a:gd name="T90" fmla="*/ 2147483646 w 83"/>
                <a:gd name="T91" fmla="*/ 2147483646 h 58"/>
                <a:gd name="T92" fmla="*/ 2147483646 w 83"/>
                <a:gd name="T93" fmla="*/ 2147483646 h 58"/>
                <a:gd name="T94" fmla="*/ 2147483646 w 83"/>
                <a:gd name="T95" fmla="*/ 2147483646 h 58"/>
                <a:gd name="T96" fmla="*/ 2147483646 w 83"/>
                <a:gd name="T97" fmla="*/ 2147483646 h 58"/>
                <a:gd name="T98" fmla="*/ 2147483646 w 83"/>
                <a:gd name="T99" fmla="*/ 2147483646 h 58"/>
                <a:gd name="T100" fmla="*/ 2147483646 w 83"/>
                <a:gd name="T101" fmla="*/ 2147483646 h 58"/>
                <a:gd name="T102" fmla="*/ 2147483646 w 83"/>
                <a:gd name="T103" fmla="*/ 2147483646 h 58"/>
                <a:gd name="T104" fmla="*/ 2147483646 w 83"/>
                <a:gd name="T105" fmla="*/ 2147483646 h 58"/>
                <a:gd name="T106" fmla="*/ 2147483646 w 83"/>
                <a:gd name="T107" fmla="*/ 2147483646 h 58"/>
                <a:gd name="T108" fmla="*/ 2147483646 w 83"/>
                <a:gd name="T109" fmla="*/ 2147483646 h 58"/>
                <a:gd name="T110" fmla="*/ 2147483646 w 83"/>
                <a:gd name="T111" fmla="*/ 2147483646 h 58"/>
                <a:gd name="T112" fmla="*/ 2147483646 w 83"/>
                <a:gd name="T113" fmla="*/ 2147483646 h 58"/>
                <a:gd name="T114" fmla="*/ 2147483646 w 83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83"/>
                <a:gd name="T175" fmla="*/ 0 h 58"/>
                <a:gd name="T176" fmla="*/ 83 w 83"/>
                <a:gd name="T177" fmla="*/ 58 h 5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83" h="58">
                  <a:moveTo>
                    <a:pt x="63" y="47"/>
                  </a:moveTo>
                  <a:cubicBezTo>
                    <a:pt x="56" y="47"/>
                    <a:pt x="50" y="42"/>
                    <a:pt x="50" y="34"/>
                  </a:cubicBezTo>
                  <a:cubicBezTo>
                    <a:pt x="50" y="27"/>
                    <a:pt x="56" y="22"/>
                    <a:pt x="63" y="22"/>
                  </a:cubicBezTo>
                  <a:cubicBezTo>
                    <a:pt x="70" y="22"/>
                    <a:pt x="75" y="27"/>
                    <a:pt x="75" y="34"/>
                  </a:cubicBezTo>
                  <a:cubicBezTo>
                    <a:pt x="75" y="42"/>
                    <a:pt x="70" y="47"/>
                    <a:pt x="63" y="47"/>
                  </a:cubicBezTo>
                  <a:moveTo>
                    <a:pt x="39" y="0"/>
                  </a:moveTo>
                  <a:cubicBezTo>
                    <a:pt x="39" y="0"/>
                    <a:pt x="39" y="1"/>
                    <a:pt x="39" y="2"/>
                  </a:cubicBezTo>
                  <a:cubicBezTo>
                    <a:pt x="39" y="16"/>
                    <a:pt x="34" y="28"/>
                    <a:pt x="26" y="39"/>
                  </a:cubicBezTo>
                  <a:cubicBezTo>
                    <a:pt x="26" y="45"/>
                    <a:pt x="20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9" y="54"/>
                    <a:pt x="5" y="56"/>
                    <a:pt x="0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9" y="55"/>
                    <a:pt x="33" y="53"/>
                    <a:pt x="37" y="53"/>
                  </a:cubicBezTo>
                  <a:cubicBezTo>
                    <a:pt x="41" y="53"/>
                    <a:pt x="45" y="55"/>
                    <a:pt x="47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2" y="54"/>
                    <a:pt x="83" y="50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2"/>
                    <a:pt x="83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1" y="19"/>
                    <a:pt x="62" y="1"/>
                    <a:pt x="3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35" name="Freeform 123"/>
            <p:cNvSpPr>
              <a:spLocks noEditPoints="1"/>
            </p:cNvSpPr>
            <p:nvPr/>
          </p:nvSpPr>
          <p:spPr bwMode="auto">
            <a:xfrm>
              <a:off x="6645276" y="6245226"/>
              <a:ext cx="233363" cy="515938"/>
            </a:xfrm>
            <a:custGeom>
              <a:avLst/>
              <a:gdLst>
                <a:gd name="T0" fmla="*/ 2147483646 w 56"/>
                <a:gd name="T1" fmla="*/ 2147483646 h 117"/>
                <a:gd name="T2" fmla="*/ 2147483646 w 56"/>
                <a:gd name="T3" fmla="*/ 2147483646 h 117"/>
                <a:gd name="T4" fmla="*/ 2147483646 w 56"/>
                <a:gd name="T5" fmla="*/ 2147483646 h 117"/>
                <a:gd name="T6" fmla="*/ 2147483646 w 56"/>
                <a:gd name="T7" fmla="*/ 2147483646 h 117"/>
                <a:gd name="T8" fmla="*/ 2147483646 w 56"/>
                <a:gd name="T9" fmla="*/ 2147483646 h 117"/>
                <a:gd name="T10" fmla="*/ 2147483646 w 56"/>
                <a:gd name="T11" fmla="*/ 2147483646 h 117"/>
                <a:gd name="T12" fmla="*/ 2147483646 w 56"/>
                <a:gd name="T13" fmla="*/ 2147483646 h 117"/>
                <a:gd name="T14" fmla="*/ 0 w 56"/>
                <a:gd name="T15" fmla="*/ 0 h 117"/>
                <a:gd name="T16" fmla="*/ 0 w 56"/>
                <a:gd name="T17" fmla="*/ 2147483646 h 117"/>
                <a:gd name="T18" fmla="*/ 2147483646 w 56"/>
                <a:gd name="T19" fmla="*/ 2147483646 h 117"/>
                <a:gd name="T20" fmla="*/ 2147483646 w 56"/>
                <a:gd name="T21" fmla="*/ 2147483646 h 117"/>
                <a:gd name="T22" fmla="*/ 2147483646 w 56"/>
                <a:gd name="T23" fmla="*/ 2147483646 h 117"/>
                <a:gd name="T24" fmla="*/ 0 w 56"/>
                <a:gd name="T25" fmla="*/ 2147483646 h 117"/>
                <a:gd name="T26" fmla="*/ 0 w 56"/>
                <a:gd name="T27" fmla="*/ 2147483646 h 117"/>
                <a:gd name="T28" fmla="*/ 2147483646 w 56"/>
                <a:gd name="T29" fmla="*/ 2147483646 h 117"/>
                <a:gd name="T30" fmla="*/ 0 w 56"/>
                <a:gd name="T31" fmla="*/ 2147483646 h 117"/>
                <a:gd name="T32" fmla="*/ 0 w 56"/>
                <a:gd name="T33" fmla="*/ 2147483646 h 117"/>
                <a:gd name="T34" fmla="*/ 2147483646 w 56"/>
                <a:gd name="T35" fmla="*/ 2147483646 h 117"/>
                <a:gd name="T36" fmla="*/ 2147483646 w 56"/>
                <a:gd name="T37" fmla="*/ 2147483646 h 117"/>
                <a:gd name="T38" fmla="*/ 2147483646 w 56"/>
                <a:gd name="T39" fmla="*/ 2147483646 h 117"/>
                <a:gd name="T40" fmla="*/ 2147483646 w 56"/>
                <a:gd name="T41" fmla="*/ 2147483646 h 117"/>
                <a:gd name="T42" fmla="*/ 2147483646 w 56"/>
                <a:gd name="T43" fmla="*/ 2147483646 h 117"/>
                <a:gd name="T44" fmla="*/ 2147483646 w 56"/>
                <a:gd name="T45" fmla="*/ 2147483646 h 117"/>
                <a:gd name="T46" fmla="*/ 2147483646 w 56"/>
                <a:gd name="T47" fmla="*/ 2147483646 h 117"/>
                <a:gd name="T48" fmla="*/ 2147483646 w 56"/>
                <a:gd name="T49" fmla="*/ 2147483646 h 117"/>
                <a:gd name="T50" fmla="*/ 2147483646 w 56"/>
                <a:gd name="T51" fmla="*/ 2147483646 h 117"/>
                <a:gd name="T52" fmla="*/ 0 w 56"/>
                <a:gd name="T53" fmla="*/ 0 h 11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6"/>
                <a:gd name="T82" fmla="*/ 0 h 117"/>
                <a:gd name="T83" fmla="*/ 56 w 56"/>
                <a:gd name="T84" fmla="*/ 117 h 11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6" h="117">
                  <a:moveTo>
                    <a:pt x="32" y="64"/>
                  </a:moveTo>
                  <a:cubicBezTo>
                    <a:pt x="26" y="64"/>
                    <a:pt x="21" y="60"/>
                    <a:pt x="20" y="55"/>
                  </a:cubicBezTo>
                  <a:cubicBezTo>
                    <a:pt x="18" y="48"/>
                    <a:pt x="22" y="41"/>
                    <a:pt x="29" y="39"/>
                  </a:cubicBezTo>
                  <a:cubicBezTo>
                    <a:pt x="30" y="39"/>
                    <a:pt x="31" y="39"/>
                    <a:pt x="32" y="39"/>
                  </a:cubicBezTo>
                  <a:cubicBezTo>
                    <a:pt x="38" y="39"/>
                    <a:pt x="43" y="42"/>
                    <a:pt x="44" y="48"/>
                  </a:cubicBezTo>
                  <a:cubicBezTo>
                    <a:pt x="46" y="55"/>
                    <a:pt x="42" y="62"/>
                    <a:pt x="35" y="64"/>
                  </a:cubicBezTo>
                  <a:cubicBezTo>
                    <a:pt x="34" y="64"/>
                    <a:pt x="33" y="64"/>
                    <a:pt x="32" y="64"/>
                  </a:cubicBezTo>
                  <a:moveTo>
                    <a:pt x="0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14" y="15"/>
                    <a:pt x="14" y="22"/>
                  </a:cubicBezTo>
                  <a:cubicBezTo>
                    <a:pt x="14" y="29"/>
                    <a:pt x="8" y="35"/>
                    <a:pt x="1" y="35"/>
                  </a:cubicBezTo>
                  <a:cubicBezTo>
                    <a:pt x="1" y="35"/>
                    <a:pt x="0" y="35"/>
                    <a:pt x="0" y="3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" y="53"/>
                    <a:pt x="7" y="58"/>
                    <a:pt x="6" y="63"/>
                  </a:cubicBezTo>
                  <a:cubicBezTo>
                    <a:pt x="6" y="68"/>
                    <a:pt x="4" y="71"/>
                    <a:pt x="0" y="7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22" y="115"/>
                    <a:pt x="26" y="113"/>
                    <a:pt x="30" y="110"/>
                  </a:cubicBezTo>
                  <a:cubicBezTo>
                    <a:pt x="23" y="110"/>
                    <a:pt x="17" y="104"/>
                    <a:pt x="17" y="97"/>
                  </a:cubicBezTo>
                  <a:cubicBezTo>
                    <a:pt x="17" y="90"/>
                    <a:pt x="23" y="84"/>
                    <a:pt x="30" y="84"/>
                  </a:cubicBezTo>
                  <a:cubicBezTo>
                    <a:pt x="37" y="84"/>
                    <a:pt x="43" y="90"/>
                    <a:pt x="43" y="97"/>
                  </a:cubicBezTo>
                  <a:cubicBezTo>
                    <a:pt x="43" y="97"/>
                    <a:pt x="43" y="97"/>
                    <a:pt x="43" y="98"/>
                  </a:cubicBezTo>
                  <a:cubicBezTo>
                    <a:pt x="51" y="87"/>
                    <a:pt x="56" y="75"/>
                    <a:pt x="56" y="61"/>
                  </a:cubicBezTo>
                  <a:cubicBezTo>
                    <a:pt x="56" y="60"/>
                    <a:pt x="56" y="59"/>
                    <a:pt x="56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28"/>
                    <a:pt x="31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36" name="Freeform 124"/>
            <p:cNvSpPr>
              <a:spLocks/>
            </p:cNvSpPr>
            <p:nvPr/>
          </p:nvSpPr>
          <p:spPr bwMode="auto">
            <a:xfrm>
              <a:off x="6645276" y="6284914"/>
              <a:ext cx="58738" cy="114300"/>
            </a:xfrm>
            <a:custGeom>
              <a:avLst/>
              <a:gdLst>
                <a:gd name="T0" fmla="*/ 2147483646 w 14"/>
                <a:gd name="T1" fmla="*/ 0 h 26"/>
                <a:gd name="T2" fmla="*/ 0 w 14"/>
                <a:gd name="T3" fmla="*/ 0 h 26"/>
                <a:gd name="T4" fmla="*/ 0 w 14"/>
                <a:gd name="T5" fmla="*/ 2147483646 h 26"/>
                <a:gd name="T6" fmla="*/ 2147483646 w 14"/>
                <a:gd name="T7" fmla="*/ 2147483646 h 26"/>
                <a:gd name="T8" fmla="*/ 2147483646 w 14"/>
                <a:gd name="T9" fmla="*/ 2147483646 h 26"/>
                <a:gd name="T10" fmla="*/ 2147483646 w 14"/>
                <a:gd name="T11" fmla="*/ 0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6"/>
                <a:gd name="T20" fmla="*/ 14 w 14"/>
                <a:gd name="T21" fmla="*/ 26 h 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6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1" y="26"/>
                    <a:pt x="1" y="26"/>
                  </a:cubicBezTo>
                  <a:cubicBezTo>
                    <a:pt x="8" y="26"/>
                    <a:pt x="14" y="20"/>
                    <a:pt x="14" y="13"/>
                  </a:cubicBezTo>
                  <a:cubicBezTo>
                    <a:pt x="14" y="6"/>
                    <a:pt x="8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37" name="Freeform 125"/>
            <p:cNvSpPr>
              <a:spLocks/>
            </p:cNvSpPr>
            <p:nvPr/>
          </p:nvSpPr>
          <p:spPr bwMode="auto">
            <a:xfrm>
              <a:off x="6645276" y="6470651"/>
              <a:ext cx="28575" cy="101600"/>
            </a:xfrm>
            <a:custGeom>
              <a:avLst/>
              <a:gdLst>
                <a:gd name="T0" fmla="*/ 0 w 7"/>
                <a:gd name="T1" fmla="*/ 0 h 23"/>
                <a:gd name="T2" fmla="*/ 0 w 7"/>
                <a:gd name="T3" fmla="*/ 2147483646 h 23"/>
                <a:gd name="T4" fmla="*/ 2147483646 w 7"/>
                <a:gd name="T5" fmla="*/ 2147483646 h 23"/>
                <a:gd name="T6" fmla="*/ 0 w 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23"/>
                <a:gd name="T14" fmla="*/ 7 w 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4" y="20"/>
                    <a:pt x="6" y="17"/>
                    <a:pt x="6" y="12"/>
                  </a:cubicBezTo>
                  <a:cubicBezTo>
                    <a:pt x="7" y="7"/>
                    <a:pt x="4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38" name="Freeform 126"/>
            <p:cNvSpPr>
              <a:spLocks/>
            </p:cNvSpPr>
            <p:nvPr/>
          </p:nvSpPr>
          <p:spPr bwMode="auto">
            <a:xfrm>
              <a:off x="6716713" y="6616701"/>
              <a:ext cx="107950" cy="114300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2147483646 h 26"/>
                <a:gd name="T10" fmla="*/ 2147483646 w 26"/>
                <a:gd name="T11" fmla="*/ 2147483646 h 26"/>
                <a:gd name="T12" fmla="*/ 2147483646 w 26"/>
                <a:gd name="T13" fmla="*/ 0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"/>
                <a:gd name="T22" fmla="*/ 0 h 26"/>
                <a:gd name="T23" fmla="*/ 26 w 26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20" y="26"/>
                    <a:pt x="26" y="20"/>
                    <a:pt x="26" y="14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39" name="Freeform 127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0 h 5"/>
                <a:gd name="T2" fmla="*/ 0 w 20"/>
                <a:gd name="T3" fmla="*/ 2147483646 h 5"/>
                <a:gd name="T4" fmla="*/ 2147483646 w 20"/>
                <a:gd name="T5" fmla="*/ 2147483646 h 5"/>
                <a:gd name="T6" fmla="*/ 2147483646 w 20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10" y="0"/>
                  </a:move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8" y="2"/>
                    <a:pt x="14" y="0"/>
                    <a:pt x="1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40" name="Oval 128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41" name="Freeform 129"/>
            <p:cNvSpPr>
              <a:spLocks/>
            </p:cNvSpPr>
            <p:nvPr/>
          </p:nvSpPr>
          <p:spPr bwMode="auto">
            <a:xfrm>
              <a:off x="6719888" y="6416676"/>
              <a:ext cx="117475" cy="111125"/>
            </a:xfrm>
            <a:custGeom>
              <a:avLst/>
              <a:gdLst>
                <a:gd name="T0" fmla="*/ 2147483646 w 28"/>
                <a:gd name="T1" fmla="*/ 0 h 25"/>
                <a:gd name="T2" fmla="*/ 2147483646 w 28"/>
                <a:gd name="T3" fmla="*/ 0 h 25"/>
                <a:gd name="T4" fmla="*/ 2147483646 w 28"/>
                <a:gd name="T5" fmla="*/ 2147483646 h 25"/>
                <a:gd name="T6" fmla="*/ 2147483646 w 28"/>
                <a:gd name="T7" fmla="*/ 2147483646 h 25"/>
                <a:gd name="T8" fmla="*/ 2147483646 w 28"/>
                <a:gd name="T9" fmla="*/ 2147483646 h 25"/>
                <a:gd name="T10" fmla="*/ 2147483646 w 28"/>
                <a:gd name="T11" fmla="*/ 2147483646 h 25"/>
                <a:gd name="T12" fmla="*/ 2147483646 w 28"/>
                <a:gd name="T13" fmla="*/ 0 h 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25"/>
                <a:gd name="T23" fmla="*/ 28 w 28"/>
                <a:gd name="T24" fmla="*/ 25 h 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25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4" y="2"/>
                    <a:pt x="0" y="9"/>
                    <a:pt x="2" y="16"/>
                  </a:cubicBezTo>
                  <a:cubicBezTo>
                    <a:pt x="3" y="21"/>
                    <a:pt x="8" y="25"/>
                    <a:pt x="14" y="25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24" y="23"/>
                    <a:pt x="28" y="16"/>
                    <a:pt x="26" y="9"/>
                  </a:cubicBezTo>
                  <a:cubicBezTo>
                    <a:pt x="25" y="3"/>
                    <a:pt x="20" y="0"/>
                    <a:pt x="14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42" name="Freeform 130"/>
            <p:cNvSpPr>
              <a:spLocks/>
            </p:cNvSpPr>
            <p:nvPr/>
          </p:nvSpPr>
          <p:spPr bwMode="auto">
            <a:xfrm>
              <a:off x="350838" y="6319839"/>
              <a:ext cx="1154113" cy="463550"/>
            </a:xfrm>
            <a:custGeom>
              <a:avLst/>
              <a:gdLst>
                <a:gd name="T0" fmla="*/ 0 w 277"/>
                <a:gd name="T1" fmla="*/ 2147483646 h 105"/>
                <a:gd name="T2" fmla="*/ 2147483646 w 277"/>
                <a:gd name="T3" fmla="*/ 2147483646 h 105"/>
                <a:gd name="T4" fmla="*/ 2147483646 w 277"/>
                <a:gd name="T5" fmla="*/ 2147483646 h 105"/>
                <a:gd name="T6" fmla="*/ 2147483646 w 277"/>
                <a:gd name="T7" fmla="*/ 2147483646 h 105"/>
                <a:gd name="T8" fmla="*/ 2147483646 w 277"/>
                <a:gd name="T9" fmla="*/ 2147483646 h 105"/>
                <a:gd name="T10" fmla="*/ 2147483646 w 277"/>
                <a:gd name="T11" fmla="*/ 2147483646 h 105"/>
                <a:gd name="T12" fmla="*/ 2147483646 w 277"/>
                <a:gd name="T13" fmla="*/ 2147483646 h 105"/>
                <a:gd name="T14" fmla="*/ 2147483646 w 277"/>
                <a:gd name="T15" fmla="*/ 2147483646 h 105"/>
                <a:gd name="T16" fmla="*/ 2147483646 w 277"/>
                <a:gd name="T17" fmla="*/ 2147483646 h 105"/>
                <a:gd name="T18" fmla="*/ 2147483646 w 277"/>
                <a:gd name="T19" fmla="*/ 2147483646 h 105"/>
                <a:gd name="T20" fmla="*/ 2147483646 w 277"/>
                <a:gd name="T21" fmla="*/ 2147483646 h 105"/>
                <a:gd name="T22" fmla="*/ 2147483646 w 277"/>
                <a:gd name="T23" fmla="*/ 0 h 105"/>
                <a:gd name="T24" fmla="*/ 2147483646 w 277"/>
                <a:gd name="T25" fmla="*/ 2147483646 h 105"/>
                <a:gd name="T26" fmla="*/ 2147483646 w 277"/>
                <a:gd name="T27" fmla="*/ 2147483646 h 105"/>
                <a:gd name="T28" fmla="*/ 2147483646 w 277"/>
                <a:gd name="T29" fmla="*/ 2147483646 h 105"/>
                <a:gd name="T30" fmla="*/ 2147483646 w 277"/>
                <a:gd name="T31" fmla="*/ 2147483646 h 105"/>
                <a:gd name="T32" fmla="*/ 2147483646 w 277"/>
                <a:gd name="T33" fmla="*/ 2147483646 h 105"/>
                <a:gd name="T34" fmla="*/ 0 w 277"/>
                <a:gd name="T35" fmla="*/ 2147483646 h 10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7"/>
                <a:gd name="T55" fmla="*/ 0 h 105"/>
                <a:gd name="T56" fmla="*/ 277 w 277"/>
                <a:gd name="T57" fmla="*/ 105 h 10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7" h="105">
                  <a:moveTo>
                    <a:pt x="0" y="105"/>
                  </a:moveTo>
                  <a:cubicBezTo>
                    <a:pt x="277" y="105"/>
                    <a:pt x="277" y="105"/>
                    <a:pt x="277" y="105"/>
                  </a:cubicBezTo>
                  <a:cubicBezTo>
                    <a:pt x="277" y="102"/>
                    <a:pt x="276" y="99"/>
                    <a:pt x="275" y="96"/>
                  </a:cubicBezTo>
                  <a:cubicBezTo>
                    <a:pt x="274" y="92"/>
                    <a:pt x="272" y="88"/>
                    <a:pt x="270" y="84"/>
                  </a:cubicBezTo>
                  <a:cubicBezTo>
                    <a:pt x="266" y="77"/>
                    <a:pt x="260" y="71"/>
                    <a:pt x="252" y="66"/>
                  </a:cubicBezTo>
                  <a:cubicBezTo>
                    <a:pt x="252" y="66"/>
                    <a:pt x="252" y="66"/>
                    <a:pt x="252" y="66"/>
                  </a:cubicBezTo>
                  <a:cubicBezTo>
                    <a:pt x="244" y="61"/>
                    <a:pt x="236" y="59"/>
                    <a:pt x="227" y="59"/>
                  </a:cubicBezTo>
                  <a:cubicBezTo>
                    <a:pt x="224" y="59"/>
                    <a:pt x="222" y="60"/>
                    <a:pt x="219" y="60"/>
                  </a:cubicBezTo>
                  <a:cubicBezTo>
                    <a:pt x="219" y="59"/>
                    <a:pt x="219" y="58"/>
                    <a:pt x="219" y="56"/>
                  </a:cubicBezTo>
                  <a:cubicBezTo>
                    <a:pt x="219" y="31"/>
                    <a:pt x="198" y="9"/>
                    <a:pt x="172" y="9"/>
                  </a:cubicBezTo>
                  <a:cubicBezTo>
                    <a:pt x="163" y="9"/>
                    <a:pt x="154" y="12"/>
                    <a:pt x="146" y="18"/>
                  </a:cubicBezTo>
                  <a:cubicBezTo>
                    <a:pt x="141" y="7"/>
                    <a:pt x="132" y="0"/>
                    <a:pt x="117" y="0"/>
                  </a:cubicBezTo>
                  <a:cubicBezTo>
                    <a:pt x="97" y="0"/>
                    <a:pt x="86" y="13"/>
                    <a:pt x="84" y="28"/>
                  </a:cubicBezTo>
                  <a:cubicBezTo>
                    <a:pt x="80" y="27"/>
                    <a:pt x="76" y="26"/>
                    <a:pt x="72" y="26"/>
                  </a:cubicBezTo>
                  <a:cubicBezTo>
                    <a:pt x="54" y="26"/>
                    <a:pt x="39" y="41"/>
                    <a:pt x="39" y="59"/>
                  </a:cubicBezTo>
                  <a:cubicBezTo>
                    <a:pt x="39" y="62"/>
                    <a:pt x="40" y="65"/>
                    <a:pt x="41" y="68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19" y="67"/>
                    <a:pt x="1" y="84"/>
                    <a:pt x="0" y="105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43" name="Freeform 131"/>
            <p:cNvSpPr>
              <a:spLocks noEditPoints="1"/>
            </p:cNvSpPr>
            <p:nvPr/>
          </p:nvSpPr>
          <p:spPr bwMode="auto">
            <a:xfrm>
              <a:off x="958850" y="6359526"/>
              <a:ext cx="304800" cy="207963"/>
            </a:xfrm>
            <a:custGeom>
              <a:avLst/>
              <a:gdLst>
                <a:gd name="T0" fmla="*/ 0 w 73"/>
                <a:gd name="T1" fmla="*/ 2147483646 h 47"/>
                <a:gd name="T2" fmla="*/ 0 w 73"/>
                <a:gd name="T3" fmla="*/ 2147483646 h 47"/>
                <a:gd name="T4" fmla="*/ 0 w 73"/>
                <a:gd name="T5" fmla="*/ 2147483646 h 47"/>
                <a:gd name="T6" fmla="*/ 2147483646 w 73"/>
                <a:gd name="T7" fmla="*/ 0 h 47"/>
                <a:gd name="T8" fmla="*/ 0 w 73"/>
                <a:gd name="T9" fmla="*/ 2147483646 h 47"/>
                <a:gd name="T10" fmla="*/ 0 w 73"/>
                <a:gd name="T11" fmla="*/ 2147483646 h 47"/>
                <a:gd name="T12" fmla="*/ 0 w 73"/>
                <a:gd name="T13" fmla="*/ 2147483646 h 47"/>
                <a:gd name="T14" fmla="*/ 2147483646 w 73"/>
                <a:gd name="T15" fmla="*/ 0 h 47"/>
                <a:gd name="T16" fmla="*/ 2147483646 w 73"/>
                <a:gd name="T17" fmla="*/ 2147483646 h 47"/>
                <a:gd name="T18" fmla="*/ 2147483646 w 73"/>
                <a:gd name="T19" fmla="*/ 2147483646 h 47"/>
                <a:gd name="T20" fmla="*/ 2147483646 w 73"/>
                <a:gd name="T21" fmla="*/ 0 h 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3"/>
                <a:gd name="T34" fmla="*/ 0 h 47"/>
                <a:gd name="T35" fmla="*/ 73 w 73"/>
                <a:gd name="T36" fmla="*/ 47 h 4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3" h="47"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26" y="0"/>
                  </a:moveTo>
                  <a:cubicBezTo>
                    <a:pt x="17" y="0"/>
                    <a:pt x="8" y="3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8" y="3"/>
                    <a:pt x="17" y="0"/>
                    <a:pt x="26" y="0"/>
                  </a:cubicBezTo>
                  <a:cubicBezTo>
                    <a:pt x="52" y="0"/>
                    <a:pt x="73" y="22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22"/>
                    <a:pt x="52" y="0"/>
                    <a:pt x="26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44" name="Freeform 132"/>
            <p:cNvSpPr>
              <a:spLocks/>
            </p:cNvSpPr>
            <p:nvPr/>
          </p:nvSpPr>
          <p:spPr bwMode="auto">
            <a:xfrm>
              <a:off x="930275" y="6354764"/>
              <a:ext cx="369888" cy="428625"/>
            </a:xfrm>
            <a:custGeom>
              <a:avLst/>
              <a:gdLst>
                <a:gd name="T0" fmla="*/ 0 w 89"/>
                <a:gd name="T1" fmla="*/ 0 h 97"/>
                <a:gd name="T2" fmla="*/ 0 w 89"/>
                <a:gd name="T3" fmla="*/ 2147483646 h 97"/>
                <a:gd name="T4" fmla="*/ 2147483646 w 89"/>
                <a:gd name="T5" fmla="*/ 2147483646 h 97"/>
                <a:gd name="T6" fmla="*/ 2147483646 w 89"/>
                <a:gd name="T7" fmla="*/ 2147483646 h 97"/>
                <a:gd name="T8" fmla="*/ 2147483646 w 89"/>
                <a:gd name="T9" fmla="*/ 2147483646 h 97"/>
                <a:gd name="T10" fmla="*/ 2147483646 w 89"/>
                <a:gd name="T11" fmla="*/ 2147483646 h 97"/>
                <a:gd name="T12" fmla="*/ 2147483646 w 89"/>
                <a:gd name="T13" fmla="*/ 2147483646 h 97"/>
                <a:gd name="T14" fmla="*/ 2147483646 w 89"/>
                <a:gd name="T15" fmla="*/ 2147483646 h 97"/>
                <a:gd name="T16" fmla="*/ 2147483646 w 89"/>
                <a:gd name="T17" fmla="*/ 2147483646 h 97"/>
                <a:gd name="T18" fmla="*/ 2147483646 w 89"/>
                <a:gd name="T19" fmla="*/ 2147483646 h 97"/>
                <a:gd name="T20" fmla="*/ 2147483646 w 89"/>
                <a:gd name="T21" fmla="*/ 2147483646 h 97"/>
                <a:gd name="T22" fmla="*/ 2147483646 w 89"/>
                <a:gd name="T23" fmla="*/ 2147483646 h 97"/>
                <a:gd name="T24" fmla="*/ 2147483646 w 89"/>
                <a:gd name="T25" fmla="*/ 2147483646 h 97"/>
                <a:gd name="T26" fmla="*/ 2147483646 w 89"/>
                <a:gd name="T27" fmla="*/ 2147483646 h 97"/>
                <a:gd name="T28" fmla="*/ 0 w 89"/>
                <a:gd name="T29" fmla="*/ 0 h 9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9"/>
                <a:gd name="T46" fmla="*/ 0 h 97"/>
                <a:gd name="T47" fmla="*/ 89 w 89"/>
                <a:gd name="T48" fmla="*/ 97 h 9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9" h="97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88" y="97"/>
                    <a:pt x="88" y="97"/>
                    <a:pt x="88" y="97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88" y="51"/>
                    <a:pt x="88" y="51"/>
                  </a:cubicBezTo>
                  <a:cubicBezTo>
                    <a:pt x="85" y="51"/>
                    <a:pt x="83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1"/>
                    <a:pt x="80" y="50"/>
                    <a:pt x="80" y="48"/>
                  </a:cubicBezTo>
                  <a:cubicBezTo>
                    <a:pt x="80" y="23"/>
                    <a:pt x="59" y="1"/>
                    <a:pt x="33" y="1"/>
                  </a:cubicBezTo>
                  <a:cubicBezTo>
                    <a:pt x="24" y="1"/>
                    <a:pt x="15" y="4"/>
                    <a:pt x="7" y="1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6"/>
                    <a:pt x="3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45" name="Freeform 133"/>
            <p:cNvSpPr>
              <a:spLocks/>
            </p:cNvSpPr>
            <p:nvPr/>
          </p:nvSpPr>
          <p:spPr bwMode="auto">
            <a:xfrm>
              <a:off x="1492250" y="6726239"/>
              <a:ext cx="12700" cy="57150"/>
            </a:xfrm>
            <a:custGeom>
              <a:avLst/>
              <a:gdLst>
                <a:gd name="T0" fmla="*/ 0 w 3"/>
                <a:gd name="T1" fmla="*/ 0 h 13"/>
                <a:gd name="T2" fmla="*/ 0 w 3"/>
                <a:gd name="T3" fmla="*/ 2147483646 h 13"/>
                <a:gd name="T4" fmla="*/ 2147483646 w 3"/>
                <a:gd name="T5" fmla="*/ 2147483646 h 13"/>
                <a:gd name="T6" fmla="*/ 2147483646 w 3"/>
                <a:gd name="T7" fmla="*/ 2147483646 h 13"/>
                <a:gd name="T8" fmla="*/ 0 w 3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13"/>
                <a:gd name="T17" fmla="*/ 3 w 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13">
                  <a:moveTo>
                    <a:pt x="0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0"/>
                    <a:pt x="2" y="7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46" name="Freeform 147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47" name="Freeform 148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48" name="Freeform 161"/>
            <p:cNvSpPr>
              <a:spLocks/>
            </p:cNvSpPr>
            <p:nvPr/>
          </p:nvSpPr>
          <p:spPr bwMode="auto">
            <a:xfrm>
              <a:off x="4386263" y="6196014"/>
              <a:ext cx="228600" cy="658813"/>
            </a:xfrm>
            <a:custGeom>
              <a:avLst/>
              <a:gdLst>
                <a:gd name="T0" fmla="*/ 2147483646 w 55"/>
                <a:gd name="T1" fmla="*/ 2147483646 h 149"/>
                <a:gd name="T2" fmla="*/ 2147483646 w 55"/>
                <a:gd name="T3" fmla="*/ 2147483646 h 149"/>
                <a:gd name="T4" fmla="*/ 2147483646 w 55"/>
                <a:gd name="T5" fmla="*/ 2147483646 h 149"/>
                <a:gd name="T6" fmla="*/ 2147483646 w 55"/>
                <a:gd name="T7" fmla="*/ 2147483646 h 149"/>
                <a:gd name="T8" fmla="*/ 2147483646 w 55"/>
                <a:gd name="T9" fmla="*/ 2147483646 h 149"/>
                <a:gd name="T10" fmla="*/ 2147483646 w 55"/>
                <a:gd name="T11" fmla="*/ 2147483646 h 149"/>
                <a:gd name="T12" fmla="*/ 2147483646 w 55"/>
                <a:gd name="T13" fmla="*/ 2147483646 h 149"/>
                <a:gd name="T14" fmla="*/ 2147483646 w 55"/>
                <a:gd name="T15" fmla="*/ 2147483646 h 149"/>
                <a:gd name="T16" fmla="*/ 2147483646 w 55"/>
                <a:gd name="T17" fmla="*/ 2147483646 h 149"/>
                <a:gd name="T18" fmla="*/ 2147483646 w 55"/>
                <a:gd name="T19" fmla="*/ 2147483646 h 149"/>
                <a:gd name="T20" fmla="*/ 2147483646 w 55"/>
                <a:gd name="T21" fmla="*/ 2147483646 h 149"/>
                <a:gd name="T22" fmla="*/ 2147483646 w 55"/>
                <a:gd name="T23" fmla="*/ 2147483646 h 149"/>
                <a:gd name="T24" fmla="*/ 2147483646 w 55"/>
                <a:gd name="T25" fmla="*/ 2147483646 h 149"/>
                <a:gd name="T26" fmla="*/ 2147483646 w 55"/>
                <a:gd name="T27" fmla="*/ 0 h 149"/>
                <a:gd name="T28" fmla="*/ 2147483646 w 55"/>
                <a:gd name="T29" fmla="*/ 2147483646 h 149"/>
                <a:gd name="T30" fmla="*/ 2147483646 w 55"/>
                <a:gd name="T31" fmla="*/ 2147483646 h 149"/>
                <a:gd name="T32" fmla="*/ 2147483646 w 55"/>
                <a:gd name="T33" fmla="*/ 2147483646 h 149"/>
                <a:gd name="T34" fmla="*/ 2147483646 w 55"/>
                <a:gd name="T35" fmla="*/ 2147483646 h 149"/>
                <a:gd name="T36" fmla="*/ 2147483646 w 55"/>
                <a:gd name="T37" fmla="*/ 2147483646 h 149"/>
                <a:gd name="T38" fmla="*/ 2147483646 w 55"/>
                <a:gd name="T39" fmla="*/ 2147483646 h 149"/>
                <a:gd name="T40" fmla="*/ 2147483646 w 55"/>
                <a:gd name="T41" fmla="*/ 2147483646 h 149"/>
                <a:gd name="T42" fmla="*/ 2147483646 w 55"/>
                <a:gd name="T43" fmla="*/ 2147483646 h 149"/>
                <a:gd name="T44" fmla="*/ 2147483646 w 55"/>
                <a:gd name="T45" fmla="*/ 2147483646 h 149"/>
                <a:gd name="T46" fmla="*/ 2147483646 w 55"/>
                <a:gd name="T47" fmla="*/ 2147483646 h 149"/>
                <a:gd name="T48" fmla="*/ 2147483646 w 55"/>
                <a:gd name="T49" fmla="*/ 2147483646 h 149"/>
                <a:gd name="T50" fmla="*/ 2147483646 w 55"/>
                <a:gd name="T51" fmla="*/ 2147483646 h 149"/>
                <a:gd name="T52" fmla="*/ 2147483646 w 55"/>
                <a:gd name="T53" fmla="*/ 2147483646 h 14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5"/>
                <a:gd name="T82" fmla="*/ 0 h 149"/>
                <a:gd name="T83" fmla="*/ 55 w 55"/>
                <a:gd name="T84" fmla="*/ 149 h 149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5" h="149">
                  <a:moveTo>
                    <a:pt x="5" y="149"/>
                  </a:moveTo>
                  <a:cubicBezTo>
                    <a:pt x="5" y="149"/>
                    <a:pt x="5" y="148"/>
                    <a:pt x="5" y="147"/>
                  </a:cubicBezTo>
                  <a:cubicBezTo>
                    <a:pt x="5" y="146"/>
                    <a:pt x="4" y="144"/>
                    <a:pt x="4" y="141"/>
                  </a:cubicBezTo>
                  <a:cubicBezTo>
                    <a:pt x="3" y="137"/>
                    <a:pt x="2" y="130"/>
                    <a:pt x="1" y="122"/>
                  </a:cubicBezTo>
                  <a:cubicBezTo>
                    <a:pt x="1" y="114"/>
                    <a:pt x="0" y="105"/>
                    <a:pt x="1" y="95"/>
                  </a:cubicBezTo>
                  <a:cubicBezTo>
                    <a:pt x="1" y="85"/>
                    <a:pt x="3" y="74"/>
                    <a:pt x="5" y="64"/>
                  </a:cubicBezTo>
                  <a:cubicBezTo>
                    <a:pt x="7" y="59"/>
                    <a:pt x="9" y="54"/>
                    <a:pt x="11" y="49"/>
                  </a:cubicBezTo>
                  <a:cubicBezTo>
                    <a:pt x="12" y="47"/>
                    <a:pt x="13" y="44"/>
                    <a:pt x="14" y="42"/>
                  </a:cubicBezTo>
                  <a:cubicBezTo>
                    <a:pt x="15" y="40"/>
                    <a:pt x="16" y="38"/>
                    <a:pt x="17" y="35"/>
                  </a:cubicBezTo>
                  <a:cubicBezTo>
                    <a:pt x="20" y="31"/>
                    <a:pt x="23" y="27"/>
                    <a:pt x="26" y="24"/>
                  </a:cubicBezTo>
                  <a:cubicBezTo>
                    <a:pt x="29" y="20"/>
                    <a:pt x="31" y="17"/>
                    <a:pt x="34" y="15"/>
                  </a:cubicBezTo>
                  <a:cubicBezTo>
                    <a:pt x="37" y="12"/>
                    <a:pt x="40" y="10"/>
                    <a:pt x="42" y="8"/>
                  </a:cubicBezTo>
                  <a:cubicBezTo>
                    <a:pt x="45" y="6"/>
                    <a:pt x="47" y="5"/>
                    <a:pt x="49" y="4"/>
                  </a:cubicBezTo>
                  <a:cubicBezTo>
                    <a:pt x="53" y="1"/>
                    <a:pt x="55" y="0"/>
                    <a:pt x="55" y="0"/>
                  </a:cubicBezTo>
                  <a:cubicBezTo>
                    <a:pt x="55" y="0"/>
                    <a:pt x="53" y="2"/>
                    <a:pt x="50" y="4"/>
                  </a:cubicBezTo>
                  <a:cubicBezTo>
                    <a:pt x="48" y="6"/>
                    <a:pt x="46" y="8"/>
                    <a:pt x="44" y="10"/>
                  </a:cubicBezTo>
                  <a:cubicBezTo>
                    <a:pt x="42" y="12"/>
                    <a:pt x="39" y="14"/>
                    <a:pt x="37" y="17"/>
                  </a:cubicBezTo>
                  <a:cubicBezTo>
                    <a:pt x="35" y="20"/>
                    <a:pt x="32" y="23"/>
                    <a:pt x="30" y="27"/>
                  </a:cubicBezTo>
                  <a:cubicBezTo>
                    <a:pt x="28" y="31"/>
                    <a:pt x="26" y="34"/>
                    <a:pt x="24" y="39"/>
                  </a:cubicBezTo>
                  <a:cubicBezTo>
                    <a:pt x="23" y="41"/>
                    <a:pt x="22" y="43"/>
                    <a:pt x="21" y="45"/>
                  </a:cubicBezTo>
                  <a:cubicBezTo>
                    <a:pt x="21" y="47"/>
                    <a:pt x="20" y="50"/>
                    <a:pt x="19" y="52"/>
                  </a:cubicBezTo>
                  <a:cubicBezTo>
                    <a:pt x="18" y="57"/>
                    <a:pt x="17" y="62"/>
                    <a:pt x="17" y="66"/>
                  </a:cubicBezTo>
                  <a:cubicBezTo>
                    <a:pt x="15" y="86"/>
                    <a:pt x="17" y="105"/>
                    <a:pt x="20" y="119"/>
                  </a:cubicBezTo>
                  <a:cubicBezTo>
                    <a:pt x="22" y="126"/>
                    <a:pt x="24" y="132"/>
                    <a:pt x="25" y="136"/>
                  </a:cubicBezTo>
                  <a:cubicBezTo>
                    <a:pt x="26" y="138"/>
                    <a:pt x="26" y="139"/>
                    <a:pt x="27" y="140"/>
                  </a:cubicBezTo>
                  <a:cubicBezTo>
                    <a:pt x="27" y="141"/>
                    <a:pt x="27" y="142"/>
                    <a:pt x="27" y="142"/>
                  </a:cubicBezTo>
                  <a:lnTo>
                    <a:pt x="5" y="14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49" name="Freeform 162"/>
            <p:cNvSpPr>
              <a:spLocks/>
            </p:cNvSpPr>
            <p:nvPr/>
          </p:nvSpPr>
          <p:spPr bwMode="auto">
            <a:xfrm>
              <a:off x="4106863" y="6249989"/>
              <a:ext cx="379413" cy="533400"/>
            </a:xfrm>
            <a:custGeom>
              <a:avLst/>
              <a:gdLst>
                <a:gd name="T0" fmla="*/ 2147483646 w 91"/>
                <a:gd name="T1" fmla="*/ 2147483646 h 121"/>
                <a:gd name="T2" fmla="*/ 0 w 91"/>
                <a:gd name="T3" fmla="*/ 0 h 121"/>
                <a:gd name="T4" fmla="*/ 2147483646 w 91"/>
                <a:gd name="T5" fmla="*/ 2147483646 h 121"/>
                <a:gd name="T6" fmla="*/ 2147483646 w 91"/>
                <a:gd name="T7" fmla="*/ 2147483646 h 1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1"/>
                <a:gd name="T13" fmla="*/ 0 h 121"/>
                <a:gd name="T14" fmla="*/ 91 w 91"/>
                <a:gd name="T15" fmla="*/ 121 h 1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1" h="121">
                  <a:moveTo>
                    <a:pt x="78" y="121"/>
                  </a:moveTo>
                  <a:cubicBezTo>
                    <a:pt x="78" y="121"/>
                    <a:pt x="91" y="40"/>
                    <a:pt x="0" y="0"/>
                  </a:cubicBezTo>
                  <a:cubicBezTo>
                    <a:pt x="0" y="0"/>
                    <a:pt x="34" y="20"/>
                    <a:pt x="36" y="56"/>
                  </a:cubicBezTo>
                  <a:cubicBezTo>
                    <a:pt x="38" y="93"/>
                    <a:pt x="78" y="121"/>
                    <a:pt x="78" y="121"/>
                  </a:cubicBez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50" name="Freeform 172"/>
            <p:cNvSpPr>
              <a:spLocks/>
            </p:cNvSpPr>
            <p:nvPr/>
          </p:nvSpPr>
          <p:spPr bwMode="auto">
            <a:xfrm>
              <a:off x="9480551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51" name="Freeform 173"/>
            <p:cNvSpPr>
              <a:spLocks/>
            </p:cNvSpPr>
            <p:nvPr/>
          </p:nvSpPr>
          <p:spPr bwMode="auto">
            <a:xfrm>
              <a:off x="93551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52" name="Oval 174"/>
            <p:cNvSpPr>
              <a:spLocks noChangeArrowheads="1"/>
            </p:cNvSpPr>
            <p:nvPr/>
          </p:nvSpPr>
          <p:spPr bwMode="auto">
            <a:xfrm>
              <a:off x="94853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53" name="Oval 175"/>
            <p:cNvSpPr>
              <a:spLocks noChangeArrowheads="1"/>
            </p:cNvSpPr>
            <p:nvPr/>
          </p:nvSpPr>
          <p:spPr bwMode="auto">
            <a:xfrm>
              <a:off x="9505951" y="6227764"/>
              <a:ext cx="90488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54" name="Freeform 176"/>
            <p:cNvSpPr>
              <a:spLocks/>
            </p:cNvSpPr>
            <p:nvPr/>
          </p:nvSpPr>
          <p:spPr bwMode="auto">
            <a:xfrm>
              <a:off x="9701213" y="6364289"/>
              <a:ext cx="207963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55" name="Freeform 177"/>
            <p:cNvSpPr>
              <a:spLocks/>
            </p:cNvSpPr>
            <p:nvPr/>
          </p:nvSpPr>
          <p:spPr bwMode="auto">
            <a:xfrm>
              <a:off x="3409950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56" name="Freeform 178"/>
            <p:cNvSpPr>
              <a:spLocks/>
            </p:cNvSpPr>
            <p:nvPr/>
          </p:nvSpPr>
          <p:spPr bwMode="auto">
            <a:xfrm>
              <a:off x="32845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57" name="Oval 179"/>
            <p:cNvSpPr>
              <a:spLocks noChangeArrowheads="1"/>
            </p:cNvSpPr>
            <p:nvPr/>
          </p:nvSpPr>
          <p:spPr bwMode="auto">
            <a:xfrm>
              <a:off x="34147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58" name="Oval 180"/>
            <p:cNvSpPr>
              <a:spLocks noChangeArrowheads="1"/>
            </p:cNvSpPr>
            <p:nvPr/>
          </p:nvSpPr>
          <p:spPr bwMode="auto">
            <a:xfrm>
              <a:off x="3435350" y="6227764"/>
              <a:ext cx="92075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59" name="Freeform 181"/>
            <p:cNvSpPr>
              <a:spLocks/>
            </p:cNvSpPr>
            <p:nvPr/>
          </p:nvSpPr>
          <p:spPr bwMode="auto">
            <a:xfrm>
              <a:off x="3630613" y="6364289"/>
              <a:ext cx="209550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60" name="Freeform 182"/>
            <p:cNvSpPr>
              <a:spLocks/>
            </p:cNvSpPr>
            <p:nvPr/>
          </p:nvSpPr>
          <p:spPr bwMode="auto">
            <a:xfrm>
              <a:off x="5849938" y="64484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61" name="Freeform 183"/>
            <p:cNvSpPr>
              <a:spLocks/>
            </p:cNvSpPr>
            <p:nvPr/>
          </p:nvSpPr>
          <p:spPr bwMode="auto">
            <a:xfrm>
              <a:off x="5691188" y="64484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5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62" name="Freeform 184"/>
            <p:cNvSpPr>
              <a:spLocks/>
            </p:cNvSpPr>
            <p:nvPr/>
          </p:nvSpPr>
          <p:spPr bwMode="auto">
            <a:xfrm>
              <a:off x="5861050" y="6413501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63" name="Freeform 185"/>
            <p:cNvSpPr>
              <a:spLocks/>
            </p:cNvSpPr>
            <p:nvPr/>
          </p:nvSpPr>
          <p:spPr bwMode="auto">
            <a:xfrm>
              <a:off x="1630363" y="63595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64" name="Freeform 186"/>
            <p:cNvSpPr>
              <a:spLocks/>
            </p:cNvSpPr>
            <p:nvPr/>
          </p:nvSpPr>
          <p:spPr bwMode="auto">
            <a:xfrm>
              <a:off x="1471613" y="63595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5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19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45" y="77"/>
                    <a:pt x="45" y="77"/>
                    <a:pt x="45" y="7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65" name="Freeform 187"/>
            <p:cNvSpPr>
              <a:spLocks/>
            </p:cNvSpPr>
            <p:nvPr/>
          </p:nvSpPr>
          <p:spPr bwMode="auto">
            <a:xfrm>
              <a:off x="1643063" y="6324601"/>
              <a:ext cx="103188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66" name="Freeform 188"/>
            <p:cNvSpPr>
              <a:spLocks/>
            </p:cNvSpPr>
            <p:nvPr/>
          </p:nvSpPr>
          <p:spPr bwMode="auto">
            <a:xfrm>
              <a:off x="7583488" y="6483351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67" name="Freeform 189"/>
            <p:cNvSpPr>
              <a:spLocks/>
            </p:cNvSpPr>
            <p:nvPr/>
          </p:nvSpPr>
          <p:spPr bwMode="auto">
            <a:xfrm>
              <a:off x="7424738" y="6483351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8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68" name="Freeform 190"/>
            <p:cNvSpPr>
              <a:spLocks/>
            </p:cNvSpPr>
            <p:nvPr/>
          </p:nvSpPr>
          <p:spPr bwMode="auto">
            <a:xfrm>
              <a:off x="7596188" y="6448426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69" name="Freeform 191"/>
            <p:cNvSpPr>
              <a:spLocks/>
            </p:cNvSpPr>
            <p:nvPr/>
          </p:nvSpPr>
          <p:spPr bwMode="auto">
            <a:xfrm>
              <a:off x="10601326" y="6223001"/>
              <a:ext cx="430213" cy="498475"/>
            </a:xfrm>
            <a:custGeom>
              <a:avLst/>
              <a:gdLst>
                <a:gd name="T0" fmla="*/ 0 w 103"/>
                <a:gd name="T1" fmla="*/ 2147483646 h 113"/>
                <a:gd name="T2" fmla="*/ 0 w 103"/>
                <a:gd name="T3" fmla="*/ 2147483646 h 113"/>
                <a:gd name="T4" fmla="*/ 2147483646 w 103"/>
                <a:gd name="T5" fmla="*/ 2147483646 h 113"/>
                <a:gd name="T6" fmla="*/ 2147483646 w 103"/>
                <a:gd name="T7" fmla="*/ 2147483646 h 113"/>
                <a:gd name="T8" fmla="*/ 2147483646 w 103"/>
                <a:gd name="T9" fmla="*/ 2147483646 h 113"/>
                <a:gd name="T10" fmla="*/ 2147483646 w 103"/>
                <a:gd name="T11" fmla="*/ 2147483646 h 113"/>
                <a:gd name="T12" fmla="*/ 2147483646 w 103"/>
                <a:gd name="T13" fmla="*/ 2147483646 h 113"/>
                <a:gd name="T14" fmla="*/ 2147483646 w 103"/>
                <a:gd name="T15" fmla="*/ 2147483646 h 113"/>
                <a:gd name="T16" fmla="*/ 2147483646 w 103"/>
                <a:gd name="T17" fmla="*/ 2147483646 h 113"/>
                <a:gd name="T18" fmla="*/ 2147483646 w 103"/>
                <a:gd name="T19" fmla="*/ 2147483646 h 113"/>
                <a:gd name="T20" fmla="*/ 2147483646 w 103"/>
                <a:gd name="T21" fmla="*/ 2147483646 h 113"/>
                <a:gd name="T22" fmla="*/ 2147483646 w 103"/>
                <a:gd name="T23" fmla="*/ 2147483646 h 113"/>
                <a:gd name="T24" fmla="*/ 2147483646 w 103"/>
                <a:gd name="T25" fmla="*/ 2147483646 h 113"/>
                <a:gd name="T26" fmla="*/ 2147483646 w 103"/>
                <a:gd name="T27" fmla="*/ 0 h 113"/>
                <a:gd name="T28" fmla="*/ 2147483646 w 103"/>
                <a:gd name="T29" fmla="*/ 2147483646 h 113"/>
                <a:gd name="T30" fmla="*/ 2147483646 w 103"/>
                <a:gd name="T31" fmla="*/ 2147483646 h 113"/>
                <a:gd name="T32" fmla="*/ 2147483646 w 103"/>
                <a:gd name="T33" fmla="*/ 2147483646 h 113"/>
                <a:gd name="T34" fmla="*/ 2147483646 w 103"/>
                <a:gd name="T35" fmla="*/ 2147483646 h 113"/>
                <a:gd name="T36" fmla="*/ 2147483646 w 103"/>
                <a:gd name="T37" fmla="*/ 2147483646 h 113"/>
                <a:gd name="T38" fmla="*/ 2147483646 w 103"/>
                <a:gd name="T39" fmla="*/ 2147483646 h 113"/>
                <a:gd name="T40" fmla="*/ 2147483646 w 103"/>
                <a:gd name="T41" fmla="*/ 2147483646 h 113"/>
                <a:gd name="T42" fmla="*/ 2147483646 w 103"/>
                <a:gd name="T43" fmla="*/ 2147483646 h 113"/>
                <a:gd name="T44" fmla="*/ 2147483646 w 103"/>
                <a:gd name="T45" fmla="*/ 2147483646 h 113"/>
                <a:gd name="T46" fmla="*/ 2147483646 w 103"/>
                <a:gd name="T47" fmla="*/ 2147483646 h 113"/>
                <a:gd name="T48" fmla="*/ 2147483646 w 103"/>
                <a:gd name="T49" fmla="*/ 2147483646 h 113"/>
                <a:gd name="T50" fmla="*/ 2147483646 w 103"/>
                <a:gd name="T51" fmla="*/ 2147483646 h 113"/>
                <a:gd name="T52" fmla="*/ 2147483646 w 103"/>
                <a:gd name="T53" fmla="*/ 2147483646 h 113"/>
                <a:gd name="T54" fmla="*/ 0 w 103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3"/>
                <a:gd name="T85" fmla="*/ 0 h 113"/>
                <a:gd name="T86" fmla="*/ 103 w 103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3" h="113">
                  <a:moveTo>
                    <a:pt x="0" y="110"/>
                  </a:moveTo>
                  <a:cubicBezTo>
                    <a:pt x="0" y="110"/>
                    <a:pt x="0" y="109"/>
                    <a:pt x="0" y="108"/>
                  </a:cubicBezTo>
                  <a:cubicBezTo>
                    <a:pt x="0" y="106"/>
                    <a:pt x="1" y="105"/>
                    <a:pt x="1" y="102"/>
                  </a:cubicBezTo>
                  <a:cubicBezTo>
                    <a:pt x="3" y="98"/>
                    <a:pt x="4" y="92"/>
                    <a:pt x="7" y="85"/>
                  </a:cubicBezTo>
                  <a:cubicBezTo>
                    <a:pt x="10" y="77"/>
                    <a:pt x="13" y="69"/>
                    <a:pt x="18" y="61"/>
                  </a:cubicBezTo>
                  <a:cubicBezTo>
                    <a:pt x="23" y="52"/>
                    <a:pt x="28" y="44"/>
                    <a:pt x="35" y="36"/>
                  </a:cubicBezTo>
                  <a:cubicBezTo>
                    <a:pt x="38" y="32"/>
                    <a:pt x="42" y="29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4"/>
                    <a:pt x="63" y="13"/>
                  </a:cubicBezTo>
                  <a:cubicBezTo>
                    <a:pt x="65" y="12"/>
                    <a:pt x="67" y="11"/>
                    <a:pt x="69" y="10"/>
                  </a:cubicBezTo>
                  <a:cubicBezTo>
                    <a:pt x="73" y="8"/>
                    <a:pt x="76" y="6"/>
                    <a:pt x="80" y="5"/>
                  </a:cubicBezTo>
                  <a:cubicBezTo>
                    <a:pt x="83" y="4"/>
                    <a:pt x="86" y="3"/>
                    <a:pt x="89" y="2"/>
                  </a:cubicBezTo>
                  <a:cubicBezTo>
                    <a:pt x="92" y="2"/>
                    <a:pt x="94" y="1"/>
                    <a:pt x="96" y="1"/>
                  </a:cubicBezTo>
                  <a:cubicBezTo>
                    <a:pt x="101" y="0"/>
                    <a:pt x="103" y="0"/>
                    <a:pt x="103" y="0"/>
                  </a:cubicBezTo>
                  <a:cubicBezTo>
                    <a:pt x="103" y="0"/>
                    <a:pt x="101" y="1"/>
                    <a:pt x="97" y="2"/>
                  </a:cubicBezTo>
                  <a:cubicBezTo>
                    <a:pt x="95" y="3"/>
                    <a:pt x="93" y="4"/>
                    <a:pt x="90" y="5"/>
                  </a:cubicBezTo>
                  <a:cubicBezTo>
                    <a:pt x="88" y="7"/>
                    <a:pt x="85" y="8"/>
                    <a:pt x="82" y="10"/>
                  </a:cubicBezTo>
                  <a:cubicBezTo>
                    <a:pt x="79" y="12"/>
                    <a:pt x="76" y="14"/>
                    <a:pt x="73" y="17"/>
                  </a:cubicBezTo>
                  <a:cubicBezTo>
                    <a:pt x="72" y="18"/>
                    <a:pt x="71" y="20"/>
                    <a:pt x="69" y="21"/>
                  </a:cubicBezTo>
                  <a:cubicBezTo>
                    <a:pt x="68" y="22"/>
                    <a:pt x="66" y="24"/>
                    <a:pt x="65" y="25"/>
                  </a:cubicBezTo>
                  <a:cubicBezTo>
                    <a:pt x="62" y="28"/>
                    <a:pt x="60" y="32"/>
                    <a:pt x="57" y="35"/>
                  </a:cubicBezTo>
                  <a:cubicBezTo>
                    <a:pt x="55" y="39"/>
                    <a:pt x="53" y="43"/>
                    <a:pt x="51" y="47"/>
                  </a:cubicBezTo>
                  <a:cubicBezTo>
                    <a:pt x="43" y="62"/>
                    <a:pt x="39" y="79"/>
                    <a:pt x="38" y="92"/>
                  </a:cubicBezTo>
                  <a:cubicBezTo>
                    <a:pt x="37" y="99"/>
                    <a:pt x="37" y="104"/>
                    <a:pt x="37" y="108"/>
                  </a:cubicBezTo>
                  <a:cubicBezTo>
                    <a:pt x="37" y="109"/>
                    <a:pt x="37" y="111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3"/>
                    <a:pt x="37" y="113"/>
                    <a:pt x="37" y="113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70" name="Freeform 192"/>
            <p:cNvSpPr>
              <a:spLocks/>
            </p:cNvSpPr>
            <p:nvPr/>
          </p:nvSpPr>
          <p:spPr bwMode="auto">
            <a:xfrm>
              <a:off x="10364788" y="6223001"/>
              <a:ext cx="433388" cy="498475"/>
            </a:xfrm>
            <a:custGeom>
              <a:avLst/>
              <a:gdLst>
                <a:gd name="T0" fmla="*/ 2147483646 w 104"/>
                <a:gd name="T1" fmla="*/ 2147483646 h 113"/>
                <a:gd name="T2" fmla="*/ 2147483646 w 104"/>
                <a:gd name="T3" fmla="*/ 2147483646 h 113"/>
                <a:gd name="T4" fmla="*/ 2147483646 w 104"/>
                <a:gd name="T5" fmla="*/ 2147483646 h 113"/>
                <a:gd name="T6" fmla="*/ 2147483646 w 104"/>
                <a:gd name="T7" fmla="*/ 2147483646 h 113"/>
                <a:gd name="T8" fmla="*/ 2147483646 w 104"/>
                <a:gd name="T9" fmla="*/ 2147483646 h 113"/>
                <a:gd name="T10" fmla="*/ 2147483646 w 104"/>
                <a:gd name="T11" fmla="*/ 2147483646 h 113"/>
                <a:gd name="T12" fmla="*/ 2147483646 w 104"/>
                <a:gd name="T13" fmla="*/ 2147483646 h 113"/>
                <a:gd name="T14" fmla="*/ 2147483646 w 104"/>
                <a:gd name="T15" fmla="*/ 2147483646 h 113"/>
                <a:gd name="T16" fmla="*/ 2147483646 w 104"/>
                <a:gd name="T17" fmla="*/ 2147483646 h 113"/>
                <a:gd name="T18" fmla="*/ 2147483646 w 104"/>
                <a:gd name="T19" fmla="*/ 2147483646 h 113"/>
                <a:gd name="T20" fmla="*/ 2147483646 w 104"/>
                <a:gd name="T21" fmla="*/ 2147483646 h 113"/>
                <a:gd name="T22" fmla="*/ 2147483646 w 104"/>
                <a:gd name="T23" fmla="*/ 2147483646 h 113"/>
                <a:gd name="T24" fmla="*/ 2147483646 w 104"/>
                <a:gd name="T25" fmla="*/ 2147483646 h 113"/>
                <a:gd name="T26" fmla="*/ 0 w 104"/>
                <a:gd name="T27" fmla="*/ 0 h 113"/>
                <a:gd name="T28" fmla="*/ 2147483646 w 104"/>
                <a:gd name="T29" fmla="*/ 2147483646 h 113"/>
                <a:gd name="T30" fmla="*/ 2147483646 w 104"/>
                <a:gd name="T31" fmla="*/ 2147483646 h 113"/>
                <a:gd name="T32" fmla="*/ 2147483646 w 104"/>
                <a:gd name="T33" fmla="*/ 2147483646 h 113"/>
                <a:gd name="T34" fmla="*/ 2147483646 w 104"/>
                <a:gd name="T35" fmla="*/ 2147483646 h 113"/>
                <a:gd name="T36" fmla="*/ 2147483646 w 104"/>
                <a:gd name="T37" fmla="*/ 2147483646 h 113"/>
                <a:gd name="T38" fmla="*/ 2147483646 w 104"/>
                <a:gd name="T39" fmla="*/ 2147483646 h 113"/>
                <a:gd name="T40" fmla="*/ 2147483646 w 104"/>
                <a:gd name="T41" fmla="*/ 2147483646 h 113"/>
                <a:gd name="T42" fmla="*/ 2147483646 w 104"/>
                <a:gd name="T43" fmla="*/ 2147483646 h 113"/>
                <a:gd name="T44" fmla="*/ 2147483646 w 104"/>
                <a:gd name="T45" fmla="*/ 2147483646 h 113"/>
                <a:gd name="T46" fmla="*/ 2147483646 w 104"/>
                <a:gd name="T47" fmla="*/ 2147483646 h 113"/>
                <a:gd name="T48" fmla="*/ 2147483646 w 104"/>
                <a:gd name="T49" fmla="*/ 2147483646 h 113"/>
                <a:gd name="T50" fmla="*/ 2147483646 w 104"/>
                <a:gd name="T51" fmla="*/ 2147483646 h 113"/>
                <a:gd name="T52" fmla="*/ 2147483646 w 104"/>
                <a:gd name="T53" fmla="*/ 2147483646 h 113"/>
                <a:gd name="T54" fmla="*/ 2147483646 w 104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4"/>
                <a:gd name="T85" fmla="*/ 0 h 113"/>
                <a:gd name="T86" fmla="*/ 104 w 104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4" h="113">
                  <a:moveTo>
                    <a:pt x="66" y="113"/>
                  </a:moveTo>
                  <a:cubicBezTo>
                    <a:pt x="66" y="112"/>
                    <a:pt x="66" y="112"/>
                    <a:pt x="66" y="112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6" y="111"/>
                    <a:pt x="66" y="109"/>
                    <a:pt x="66" y="108"/>
                  </a:cubicBezTo>
                  <a:cubicBezTo>
                    <a:pt x="66" y="104"/>
                    <a:pt x="66" y="99"/>
                    <a:pt x="65" y="92"/>
                  </a:cubicBezTo>
                  <a:cubicBezTo>
                    <a:pt x="64" y="79"/>
                    <a:pt x="60" y="62"/>
                    <a:pt x="53" y="47"/>
                  </a:cubicBezTo>
                  <a:cubicBezTo>
                    <a:pt x="51" y="43"/>
                    <a:pt x="49" y="39"/>
                    <a:pt x="46" y="35"/>
                  </a:cubicBezTo>
                  <a:cubicBezTo>
                    <a:pt x="44" y="32"/>
                    <a:pt x="41" y="28"/>
                    <a:pt x="38" y="25"/>
                  </a:cubicBezTo>
                  <a:cubicBezTo>
                    <a:pt x="37" y="24"/>
                    <a:pt x="36" y="22"/>
                    <a:pt x="34" y="21"/>
                  </a:cubicBezTo>
                  <a:cubicBezTo>
                    <a:pt x="33" y="20"/>
                    <a:pt x="31" y="18"/>
                    <a:pt x="30" y="17"/>
                  </a:cubicBezTo>
                  <a:cubicBezTo>
                    <a:pt x="27" y="14"/>
                    <a:pt x="24" y="12"/>
                    <a:pt x="21" y="10"/>
                  </a:cubicBezTo>
                  <a:cubicBezTo>
                    <a:pt x="18" y="8"/>
                    <a:pt x="15" y="7"/>
                    <a:pt x="13" y="5"/>
                  </a:cubicBezTo>
                  <a:cubicBezTo>
                    <a:pt x="10" y="4"/>
                    <a:pt x="8" y="3"/>
                    <a:pt x="6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3" y="0"/>
                    <a:pt x="7" y="1"/>
                  </a:cubicBezTo>
                  <a:cubicBezTo>
                    <a:pt x="9" y="1"/>
                    <a:pt x="11" y="2"/>
                    <a:pt x="14" y="2"/>
                  </a:cubicBezTo>
                  <a:cubicBezTo>
                    <a:pt x="17" y="3"/>
                    <a:pt x="20" y="4"/>
                    <a:pt x="24" y="5"/>
                  </a:cubicBezTo>
                  <a:cubicBezTo>
                    <a:pt x="27" y="6"/>
                    <a:pt x="31" y="8"/>
                    <a:pt x="35" y="10"/>
                  </a:cubicBezTo>
                  <a:cubicBezTo>
                    <a:pt x="37" y="11"/>
                    <a:pt x="38" y="12"/>
                    <a:pt x="40" y="13"/>
                  </a:cubicBezTo>
                  <a:cubicBezTo>
                    <a:pt x="42" y="14"/>
                    <a:pt x="44" y="15"/>
                    <a:pt x="46" y="16"/>
                  </a:cubicBezTo>
                  <a:cubicBezTo>
                    <a:pt x="50" y="19"/>
                    <a:pt x="54" y="22"/>
                    <a:pt x="58" y="25"/>
                  </a:cubicBezTo>
                  <a:cubicBezTo>
                    <a:pt x="61" y="29"/>
                    <a:pt x="65" y="32"/>
                    <a:pt x="68" y="36"/>
                  </a:cubicBezTo>
                  <a:cubicBezTo>
                    <a:pt x="75" y="44"/>
                    <a:pt x="81" y="52"/>
                    <a:pt x="85" y="61"/>
                  </a:cubicBezTo>
                  <a:cubicBezTo>
                    <a:pt x="90" y="69"/>
                    <a:pt x="94" y="77"/>
                    <a:pt x="96" y="85"/>
                  </a:cubicBezTo>
                  <a:cubicBezTo>
                    <a:pt x="99" y="92"/>
                    <a:pt x="101" y="98"/>
                    <a:pt x="102" y="102"/>
                  </a:cubicBezTo>
                  <a:cubicBezTo>
                    <a:pt x="103" y="105"/>
                    <a:pt x="103" y="106"/>
                    <a:pt x="103" y="108"/>
                  </a:cubicBezTo>
                  <a:cubicBezTo>
                    <a:pt x="104" y="109"/>
                    <a:pt x="104" y="110"/>
                    <a:pt x="104" y="110"/>
                  </a:cubicBezTo>
                  <a:lnTo>
                    <a:pt x="66" y="113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71" name="Freeform 193"/>
            <p:cNvSpPr>
              <a:spLocks/>
            </p:cNvSpPr>
            <p:nvPr/>
          </p:nvSpPr>
          <p:spPr bwMode="auto">
            <a:xfrm>
              <a:off x="10618788" y="6438901"/>
              <a:ext cx="441325" cy="282575"/>
            </a:xfrm>
            <a:custGeom>
              <a:avLst/>
              <a:gdLst>
                <a:gd name="T0" fmla="*/ 0 w 106"/>
                <a:gd name="T1" fmla="*/ 2147483646 h 64"/>
                <a:gd name="T2" fmla="*/ 0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0 h 64"/>
                <a:gd name="T32" fmla="*/ 2147483646 w 106"/>
                <a:gd name="T33" fmla="*/ 0 h 64"/>
                <a:gd name="T34" fmla="*/ 2147483646 w 106"/>
                <a:gd name="T35" fmla="*/ 0 h 64"/>
                <a:gd name="T36" fmla="*/ 2147483646 w 106"/>
                <a:gd name="T37" fmla="*/ 0 h 64"/>
                <a:gd name="T38" fmla="*/ 2147483646 w 106"/>
                <a:gd name="T39" fmla="*/ 2147483646 h 64"/>
                <a:gd name="T40" fmla="*/ 2147483646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2147483646 h 64"/>
                <a:gd name="T46" fmla="*/ 2147483646 w 106"/>
                <a:gd name="T47" fmla="*/ 2147483646 h 64"/>
                <a:gd name="T48" fmla="*/ 2147483646 w 106"/>
                <a:gd name="T49" fmla="*/ 2147483646 h 64"/>
                <a:gd name="T50" fmla="*/ 2147483646 w 106"/>
                <a:gd name="T51" fmla="*/ 2147483646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0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0" y="58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1" y="56"/>
                  </a:cubicBezTo>
                  <a:cubicBezTo>
                    <a:pt x="1" y="55"/>
                    <a:pt x="1" y="54"/>
                    <a:pt x="2" y="54"/>
                  </a:cubicBezTo>
                  <a:cubicBezTo>
                    <a:pt x="2" y="53"/>
                    <a:pt x="2" y="52"/>
                    <a:pt x="3" y="51"/>
                  </a:cubicBezTo>
                  <a:cubicBezTo>
                    <a:pt x="3" y="49"/>
                    <a:pt x="5" y="47"/>
                    <a:pt x="6" y="45"/>
                  </a:cubicBezTo>
                  <a:cubicBezTo>
                    <a:pt x="7" y="42"/>
                    <a:pt x="9" y="40"/>
                    <a:pt x="11" y="37"/>
                  </a:cubicBezTo>
                  <a:cubicBezTo>
                    <a:pt x="12" y="34"/>
                    <a:pt x="15" y="31"/>
                    <a:pt x="17" y="29"/>
                  </a:cubicBezTo>
                  <a:cubicBezTo>
                    <a:pt x="20" y="26"/>
                    <a:pt x="22" y="23"/>
                    <a:pt x="25" y="20"/>
                  </a:cubicBezTo>
                  <a:cubicBezTo>
                    <a:pt x="27" y="19"/>
                    <a:pt x="28" y="18"/>
                    <a:pt x="30" y="17"/>
                  </a:cubicBezTo>
                  <a:cubicBezTo>
                    <a:pt x="32" y="15"/>
                    <a:pt x="33" y="14"/>
                    <a:pt x="35" y="13"/>
                  </a:cubicBezTo>
                  <a:cubicBezTo>
                    <a:pt x="37" y="12"/>
                    <a:pt x="39" y="11"/>
                    <a:pt x="40" y="10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50" y="6"/>
                    <a:pt x="53" y="4"/>
                    <a:pt x="57" y="3"/>
                  </a:cubicBezTo>
                  <a:cubicBezTo>
                    <a:pt x="61" y="2"/>
                    <a:pt x="65" y="1"/>
                    <a:pt x="68" y="1"/>
                  </a:cubicBezTo>
                  <a:cubicBezTo>
                    <a:pt x="72" y="0"/>
                    <a:pt x="75" y="0"/>
                    <a:pt x="78" y="0"/>
                  </a:cubicBezTo>
                  <a:cubicBezTo>
                    <a:pt x="82" y="0"/>
                    <a:pt x="85" y="0"/>
                    <a:pt x="87" y="0"/>
                  </a:cubicBezTo>
                  <a:cubicBezTo>
                    <a:pt x="89" y="0"/>
                    <a:pt x="90" y="0"/>
                    <a:pt x="91" y="0"/>
                  </a:cubicBezTo>
                  <a:cubicBezTo>
                    <a:pt x="93" y="0"/>
                    <a:pt x="94" y="0"/>
                    <a:pt x="95" y="0"/>
                  </a:cubicBezTo>
                  <a:cubicBezTo>
                    <a:pt x="97" y="0"/>
                    <a:pt x="99" y="1"/>
                    <a:pt x="101" y="1"/>
                  </a:cubicBezTo>
                  <a:cubicBezTo>
                    <a:pt x="104" y="1"/>
                    <a:pt x="106" y="1"/>
                    <a:pt x="106" y="1"/>
                  </a:cubicBezTo>
                  <a:cubicBezTo>
                    <a:pt x="106" y="1"/>
                    <a:pt x="104" y="2"/>
                    <a:pt x="101" y="2"/>
                  </a:cubicBezTo>
                  <a:cubicBezTo>
                    <a:pt x="99" y="3"/>
                    <a:pt x="97" y="3"/>
                    <a:pt x="95" y="4"/>
                  </a:cubicBezTo>
                  <a:cubicBezTo>
                    <a:pt x="94" y="4"/>
                    <a:pt x="93" y="4"/>
                    <a:pt x="92" y="4"/>
                  </a:cubicBezTo>
                  <a:cubicBezTo>
                    <a:pt x="91" y="5"/>
                    <a:pt x="90" y="5"/>
                    <a:pt x="88" y="6"/>
                  </a:cubicBezTo>
                  <a:cubicBezTo>
                    <a:pt x="86" y="6"/>
                    <a:pt x="83" y="7"/>
                    <a:pt x="80" y="8"/>
                  </a:cubicBezTo>
                  <a:cubicBezTo>
                    <a:pt x="78" y="10"/>
                    <a:pt x="75" y="11"/>
                    <a:pt x="72" y="12"/>
                  </a:cubicBezTo>
                  <a:cubicBezTo>
                    <a:pt x="69" y="14"/>
                    <a:pt x="66" y="16"/>
                    <a:pt x="64" y="17"/>
                  </a:cubicBezTo>
                  <a:cubicBezTo>
                    <a:pt x="61" y="19"/>
                    <a:pt x="58" y="21"/>
                    <a:pt x="56" y="2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2" y="28"/>
                    <a:pt x="51" y="29"/>
                    <a:pt x="50" y="30"/>
                  </a:cubicBezTo>
                  <a:cubicBezTo>
                    <a:pt x="49" y="31"/>
                    <a:pt x="48" y="33"/>
                    <a:pt x="47" y="34"/>
                  </a:cubicBezTo>
                  <a:cubicBezTo>
                    <a:pt x="46" y="35"/>
                    <a:pt x="46" y="36"/>
                    <a:pt x="45" y="37"/>
                  </a:cubicBezTo>
                  <a:cubicBezTo>
                    <a:pt x="43" y="40"/>
                    <a:pt x="42" y="42"/>
                    <a:pt x="41" y="45"/>
                  </a:cubicBezTo>
                  <a:cubicBezTo>
                    <a:pt x="41" y="47"/>
                    <a:pt x="40" y="49"/>
                    <a:pt x="39" y="51"/>
                  </a:cubicBezTo>
                  <a:cubicBezTo>
                    <a:pt x="39" y="53"/>
                    <a:pt x="38" y="55"/>
                    <a:pt x="38" y="57"/>
                  </a:cubicBezTo>
                  <a:cubicBezTo>
                    <a:pt x="38" y="59"/>
                    <a:pt x="38" y="60"/>
                    <a:pt x="37" y="61"/>
                  </a:cubicBezTo>
                  <a:cubicBezTo>
                    <a:pt x="37" y="62"/>
                    <a:pt x="37" y="62"/>
                    <a:pt x="37" y="63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36" y="64"/>
                    <a:pt x="36" y="64"/>
                    <a:pt x="36" y="6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72" name="Freeform 194"/>
            <p:cNvSpPr>
              <a:spLocks/>
            </p:cNvSpPr>
            <p:nvPr/>
          </p:nvSpPr>
          <p:spPr bwMode="auto">
            <a:xfrm>
              <a:off x="10321926" y="6438901"/>
              <a:ext cx="442913" cy="282575"/>
            </a:xfrm>
            <a:custGeom>
              <a:avLst/>
              <a:gdLst>
                <a:gd name="T0" fmla="*/ 2147483646 w 106"/>
                <a:gd name="T1" fmla="*/ 2147483646 h 64"/>
                <a:gd name="T2" fmla="*/ 2147483646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2147483646 h 64"/>
                <a:gd name="T32" fmla="*/ 2147483646 w 106"/>
                <a:gd name="T33" fmla="*/ 2147483646 h 64"/>
                <a:gd name="T34" fmla="*/ 2147483646 w 106"/>
                <a:gd name="T35" fmla="*/ 2147483646 h 64"/>
                <a:gd name="T36" fmla="*/ 2147483646 w 106"/>
                <a:gd name="T37" fmla="*/ 2147483646 h 64"/>
                <a:gd name="T38" fmla="*/ 2147483646 w 106"/>
                <a:gd name="T39" fmla="*/ 2147483646 h 64"/>
                <a:gd name="T40" fmla="*/ 0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0 h 64"/>
                <a:gd name="T46" fmla="*/ 2147483646 w 106"/>
                <a:gd name="T47" fmla="*/ 0 h 64"/>
                <a:gd name="T48" fmla="*/ 2147483646 w 106"/>
                <a:gd name="T49" fmla="*/ 0 h 64"/>
                <a:gd name="T50" fmla="*/ 2147483646 w 106"/>
                <a:gd name="T51" fmla="*/ 0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2147483646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67" y="64"/>
                  </a:moveTo>
                  <a:cubicBezTo>
                    <a:pt x="67" y="64"/>
                    <a:pt x="67" y="64"/>
                    <a:pt x="67" y="6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2"/>
                    <a:pt x="68" y="62"/>
                    <a:pt x="68" y="61"/>
                  </a:cubicBezTo>
                  <a:cubicBezTo>
                    <a:pt x="68" y="60"/>
                    <a:pt x="68" y="59"/>
                    <a:pt x="68" y="57"/>
                  </a:cubicBezTo>
                  <a:cubicBezTo>
                    <a:pt x="68" y="55"/>
                    <a:pt x="67" y="53"/>
                    <a:pt x="67" y="51"/>
                  </a:cubicBezTo>
                  <a:cubicBezTo>
                    <a:pt x="66" y="49"/>
                    <a:pt x="65" y="47"/>
                    <a:pt x="65" y="45"/>
                  </a:cubicBezTo>
                  <a:cubicBezTo>
                    <a:pt x="64" y="42"/>
                    <a:pt x="63" y="40"/>
                    <a:pt x="61" y="37"/>
                  </a:cubicBezTo>
                  <a:cubicBezTo>
                    <a:pt x="60" y="36"/>
                    <a:pt x="60" y="35"/>
                    <a:pt x="59" y="34"/>
                  </a:cubicBezTo>
                  <a:cubicBezTo>
                    <a:pt x="58" y="33"/>
                    <a:pt x="57" y="31"/>
                    <a:pt x="56" y="30"/>
                  </a:cubicBezTo>
                  <a:cubicBezTo>
                    <a:pt x="55" y="29"/>
                    <a:pt x="54" y="28"/>
                    <a:pt x="53" y="27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1"/>
                    <a:pt x="45" y="19"/>
                    <a:pt x="42" y="17"/>
                  </a:cubicBezTo>
                  <a:cubicBezTo>
                    <a:pt x="40" y="16"/>
                    <a:pt x="37" y="14"/>
                    <a:pt x="34" y="12"/>
                  </a:cubicBezTo>
                  <a:cubicBezTo>
                    <a:pt x="31" y="11"/>
                    <a:pt x="28" y="10"/>
                    <a:pt x="26" y="8"/>
                  </a:cubicBezTo>
                  <a:cubicBezTo>
                    <a:pt x="23" y="7"/>
                    <a:pt x="20" y="6"/>
                    <a:pt x="18" y="6"/>
                  </a:cubicBezTo>
                  <a:cubicBezTo>
                    <a:pt x="16" y="5"/>
                    <a:pt x="15" y="5"/>
                    <a:pt x="14" y="4"/>
                  </a:cubicBezTo>
                  <a:cubicBezTo>
                    <a:pt x="13" y="4"/>
                    <a:pt x="12" y="4"/>
                    <a:pt x="11" y="4"/>
                  </a:cubicBezTo>
                  <a:cubicBezTo>
                    <a:pt x="9" y="3"/>
                    <a:pt x="7" y="3"/>
                    <a:pt x="5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5" y="1"/>
                  </a:cubicBezTo>
                  <a:cubicBezTo>
                    <a:pt x="7" y="1"/>
                    <a:pt x="9" y="0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ubicBezTo>
                    <a:pt x="16" y="0"/>
                    <a:pt x="17" y="0"/>
                    <a:pt x="18" y="0"/>
                  </a:cubicBezTo>
                  <a:cubicBezTo>
                    <a:pt x="21" y="0"/>
                    <a:pt x="24" y="0"/>
                    <a:pt x="28" y="0"/>
                  </a:cubicBezTo>
                  <a:cubicBezTo>
                    <a:pt x="31" y="0"/>
                    <a:pt x="34" y="0"/>
                    <a:pt x="38" y="1"/>
                  </a:cubicBezTo>
                  <a:cubicBezTo>
                    <a:pt x="41" y="1"/>
                    <a:pt x="45" y="2"/>
                    <a:pt x="49" y="3"/>
                  </a:cubicBezTo>
                  <a:cubicBezTo>
                    <a:pt x="53" y="4"/>
                    <a:pt x="56" y="6"/>
                    <a:pt x="60" y="7"/>
                  </a:cubicBezTo>
                  <a:cubicBezTo>
                    <a:pt x="66" y="10"/>
                    <a:pt x="66" y="10"/>
                    <a:pt x="66" y="10"/>
                  </a:cubicBezTo>
                  <a:cubicBezTo>
                    <a:pt x="67" y="11"/>
                    <a:pt x="69" y="12"/>
                    <a:pt x="71" y="13"/>
                  </a:cubicBezTo>
                  <a:cubicBezTo>
                    <a:pt x="73" y="14"/>
                    <a:pt x="74" y="15"/>
                    <a:pt x="76" y="17"/>
                  </a:cubicBezTo>
                  <a:cubicBezTo>
                    <a:pt x="78" y="18"/>
                    <a:pt x="79" y="19"/>
                    <a:pt x="81" y="20"/>
                  </a:cubicBezTo>
                  <a:cubicBezTo>
                    <a:pt x="84" y="23"/>
                    <a:pt x="86" y="26"/>
                    <a:pt x="89" y="29"/>
                  </a:cubicBezTo>
                  <a:cubicBezTo>
                    <a:pt x="91" y="31"/>
                    <a:pt x="94" y="34"/>
                    <a:pt x="95" y="37"/>
                  </a:cubicBezTo>
                  <a:cubicBezTo>
                    <a:pt x="97" y="40"/>
                    <a:pt x="99" y="42"/>
                    <a:pt x="100" y="45"/>
                  </a:cubicBezTo>
                  <a:cubicBezTo>
                    <a:pt x="101" y="47"/>
                    <a:pt x="102" y="49"/>
                    <a:pt x="103" y="51"/>
                  </a:cubicBezTo>
                  <a:cubicBezTo>
                    <a:pt x="104" y="52"/>
                    <a:pt x="104" y="53"/>
                    <a:pt x="104" y="54"/>
                  </a:cubicBezTo>
                  <a:cubicBezTo>
                    <a:pt x="105" y="54"/>
                    <a:pt x="105" y="55"/>
                    <a:pt x="105" y="56"/>
                  </a:cubicBezTo>
                  <a:cubicBezTo>
                    <a:pt x="105" y="57"/>
                    <a:pt x="105" y="57"/>
                    <a:pt x="106" y="57"/>
                  </a:cubicBezTo>
                  <a:cubicBezTo>
                    <a:pt x="105" y="58"/>
                    <a:pt x="105" y="58"/>
                    <a:pt x="105" y="58"/>
                  </a:cubicBezTo>
                  <a:lnTo>
                    <a:pt x="67" y="6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73" name="Freeform 195"/>
            <p:cNvSpPr>
              <a:spLocks/>
            </p:cNvSpPr>
            <p:nvPr/>
          </p:nvSpPr>
          <p:spPr bwMode="auto">
            <a:xfrm>
              <a:off x="10614026" y="6170614"/>
              <a:ext cx="158750" cy="471488"/>
            </a:xfrm>
            <a:custGeom>
              <a:avLst/>
              <a:gdLst>
                <a:gd name="T0" fmla="*/ 0 w 38"/>
                <a:gd name="T1" fmla="*/ 2147483646 h 107"/>
                <a:gd name="T2" fmla="*/ 0 w 38"/>
                <a:gd name="T3" fmla="*/ 2147483646 h 107"/>
                <a:gd name="T4" fmla="*/ 0 w 38"/>
                <a:gd name="T5" fmla="*/ 2147483646 h 107"/>
                <a:gd name="T6" fmla="*/ 2147483646 w 38"/>
                <a:gd name="T7" fmla="*/ 2147483646 h 107"/>
                <a:gd name="T8" fmla="*/ 2147483646 w 38"/>
                <a:gd name="T9" fmla="*/ 2147483646 h 107"/>
                <a:gd name="T10" fmla="*/ 2147483646 w 38"/>
                <a:gd name="T11" fmla="*/ 2147483646 h 107"/>
                <a:gd name="T12" fmla="*/ 2147483646 w 38"/>
                <a:gd name="T13" fmla="*/ 2147483646 h 107"/>
                <a:gd name="T14" fmla="*/ 2147483646 w 38"/>
                <a:gd name="T15" fmla="*/ 2147483646 h 107"/>
                <a:gd name="T16" fmla="*/ 2147483646 w 38"/>
                <a:gd name="T17" fmla="*/ 2147483646 h 107"/>
                <a:gd name="T18" fmla="*/ 2147483646 w 38"/>
                <a:gd name="T19" fmla="*/ 2147483646 h 107"/>
                <a:gd name="T20" fmla="*/ 2147483646 w 38"/>
                <a:gd name="T21" fmla="*/ 0 h 107"/>
                <a:gd name="T22" fmla="*/ 2147483646 w 38"/>
                <a:gd name="T23" fmla="*/ 2147483646 h 107"/>
                <a:gd name="T24" fmla="*/ 2147483646 w 38"/>
                <a:gd name="T25" fmla="*/ 2147483646 h 107"/>
                <a:gd name="T26" fmla="*/ 2147483646 w 38"/>
                <a:gd name="T27" fmla="*/ 2147483646 h 107"/>
                <a:gd name="T28" fmla="*/ 2147483646 w 38"/>
                <a:gd name="T29" fmla="*/ 2147483646 h 107"/>
                <a:gd name="T30" fmla="*/ 2147483646 w 38"/>
                <a:gd name="T31" fmla="*/ 2147483646 h 107"/>
                <a:gd name="T32" fmla="*/ 2147483646 w 38"/>
                <a:gd name="T33" fmla="*/ 2147483646 h 107"/>
                <a:gd name="T34" fmla="*/ 2147483646 w 38"/>
                <a:gd name="T35" fmla="*/ 2147483646 h 107"/>
                <a:gd name="T36" fmla="*/ 2147483646 w 38"/>
                <a:gd name="T37" fmla="*/ 2147483646 h 107"/>
                <a:gd name="T38" fmla="*/ 2147483646 w 38"/>
                <a:gd name="T39" fmla="*/ 2147483646 h 107"/>
                <a:gd name="T40" fmla="*/ 2147483646 w 38"/>
                <a:gd name="T41" fmla="*/ 2147483646 h 107"/>
                <a:gd name="T42" fmla="*/ 0 w 38"/>
                <a:gd name="T43" fmla="*/ 2147483646 h 10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7"/>
                <a:gd name="T68" fmla="*/ 38 w 38"/>
                <a:gd name="T69" fmla="*/ 107 h 10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7">
                  <a:moveTo>
                    <a:pt x="0" y="107"/>
                  </a:moveTo>
                  <a:cubicBezTo>
                    <a:pt x="0" y="107"/>
                    <a:pt x="0" y="107"/>
                    <a:pt x="0" y="106"/>
                  </a:cubicBezTo>
                  <a:cubicBezTo>
                    <a:pt x="0" y="105"/>
                    <a:pt x="0" y="104"/>
                    <a:pt x="0" y="102"/>
                  </a:cubicBezTo>
                  <a:cubicBezTo>
                    <a:pt x="1" y="99"/>
                    <a:pt x="1" y="94"/>
                    <a:pt x="2" y="89"/>
                  </a:cubicBezTo>
                  <a:cubicBezTo>
                    <a:pt x="3" y="78"/>
                    <a:pt x="5" y="64"/>
                    <a:pt x="8" y="50"/>
                  </a:cubicBezTo>
                  <a:cubicBezTo>
                    <a:pt x="10" y="43"/>
                    <a:pt x="12" y="36"/>
                    <a:pt x="14" y="30"/>
                  </a:cubicBezTo>
                  <a:cubicBezTo>
                    <a:pt x="17" y="24"/>
                    <a:pt x="20" y="18"/>
                    <a:pt x="22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1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6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9"/>
                    <a:pt x="26" y="45"/>
                    <a:pt x="27" y="52"/>
                  </a:cubicBezTo>
                  <a:cubicBezTo>
                    <a:pt x="28" y="65"/>
                    <a:pt x="31" y="78"/>
                    <a:pt x="33" y="87"/>
                  </a:cubicBezTo>
                  <a:cubicBezTo>
                    <a:pt x="35" y="92"/>
                    <a:pt x="36" y="96"/>
                    <a:pt x="36" y="99"/>
                  </a:cubicBezTo>
                  <a:cubicBezTo>
                    <a:pt x="37" y="100"/>
                    <a:pt x="37" y="101"/>
                    <a:pt x="37" y="102"/>
                  </a:cubicBezTo>
                  <a:cubicBezTo>
                    <a:pt x="37" y="103"/>
                    <a:pt x="38" y="103"/>
                    <a:pt x="38" y="103"/>
                  </a:cubicBezTo>
                  <a:lnTo>
                    <a:pt x="0" y="107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74" name="Freeform 196"/>
            <p:cNvSpPr>
              <a:spLocks/>
            </p:cNvSpPr>
            <p:nvPr/>
          </p:nvSpPr>
          <p:spPr bwMode="auto">
            <a:xfrm>
              <a:off x="4835525" y="6443664"/>
              <a:ext cx="358775" cy="419100"/>
            </a:xfrm>
            <a:custGeom>
              <a:avLst/>
              <a:gdLst>
                <a:gd name="T0" fmla="*/ 0 w 86"/>
                <a:gd name="T1" fmla="*/ 2147483646 h 95"/>
                <a:gd name="T2" fmla="*/ 0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2147483646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0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0" y="92"/>
                  </a:moveTo>
                  <a:cubicBezTo>
                    <a:pt x="0" y="92"/>
                    <a:pt x="0" y="92"/>
                    <a:pt x="0" y="90"/>
                  </a:cubicBezTo>
                  <a:cubicBezTo>
                    <a:pt x="0" y="89"/>
                    <a:pt x="1" y="88"/>
                    <a:pt x="1" y="86"/>
                  </a:cubicBezTo>
                  <a:cubicBezTo>
                    <a:pt x="2" y="82"/>
                    <a:pt x="4" y="77"/>
                    <a:pt x="6" y="71"/>
                  </a:cubicBezTo>
                  <a:cubicBezTo>
                    <a:pt x="11" y="59"/>
                    <a:pt x="18" y="43"/>
                    <a:pt x="29" y="30"/>
                  </a:cubicBezTo>
                  <a:cubicBezTo>
                    <a:pt x="32" y="27"/>
                    <a:pt x="35" y="24"/>
                    <a:pt x="38" y="21"/>
                  </a:cubicBezTo>
                  <a:cubicBezTo>
                    <a:pt x="41" y="19"/>
                    <a:pt x="45" y="16"/>
                    <a:pt x="48" y="14"/>
                  </a:cubicBezTo>
                  <a:cubicBezTo>
                    <a:pt x="49" y="13"/>
                    <a:pt x="51" y="12"/>
                    <a:pt x="53" y="11"/>
                  </a:cubicBezTo>
                  <a:cubicBezTo>
                    <a:pt x="54" y="10"/>
                    <a:pt x="56" y="9"/>
                    <a:pt x="58" y="8"/>
                  </a:cubicBezTo>
                  <a:cubicBezTo>
                    <a:pt x="61" y="7"/>
                    <a:pt x="64" y="5"/>
                    <a:pt x="67" y="4"/>
                  </a:cubicBezTo>
                  <a:cubicBezTo>
                    <a:pt x="70" y="3"/>
                    <a:pt x="72" y="3"/>
                    <a:pt x="75" y="2"/>
                  </a:cubicBezTo>
                  <a:cubicBezTo>
                    <a:pt x="77" y="2"/>
                    <a:pt x="79" y="1"/>
                    <a:pt x="81" y="1"/>
                  </a:cubicBezTo>
                  <a:cubicBezTo>
                    <a:pt x="84" y="0"/>
                    <a:pt x="86" y="0"/>
                    <a:pt x="86" y="0"/>
                  </a:cubicBezTo>
                  <a:cubicBezTo>
                    <a:pt x="86" y="0"/>
                    <a:pt x="84" y="1"/>
                    <a:pt x="81" y="2"/>
                  </a:cubicBezTo>
                  <a:cubicBezTo>
                    <a:pt x="80" y="3"/>
                    <a:pt x="78" y="4"/>
                    <a:pt x="76" y="5"/>
                  </a:cubicBezTo>
                  <a:cubicBezTo>
                    <a:pt x="74" y="6"/>
                    <a:pt x="71" y="7"/>
                    <a:pt x="69" y="9"/>
                  </a:cubicBezTo>
                  <a:cubicBezTo>
                    <a:pt x="66" y="10"/>
                    <a:pt x="64" y="12"/>
                    <a:pt x="62" y="14"/>
                  </a:cubicBezTo>
                  <a:cubicBezTo>
                    <a:pt x="60" y="15"/>
                    <a:pt x="59" y="17"/>
                    <a:pt x="58" y="18"/>
                  </a:cubicBezTo>
                  <a:cubicBezTo>
                    <a:pt x="57" y="19"/>
                    <a:pt x="56" y="20"/>
                    <a:pt x="54" y="21"/>
                  </a:cubicBezTo>
                  <a:cubicBezTo>
                    <a:pt x="52" y="24"/>
                    <a:pt x="50" y="27"/>
                    <a:pt x="48" y="30"/>
                  </a:cubicBezTo>
                  <a:cubicBezTo>
                    <a:pt x="46" y="33"/>
                    <a:pt x="44" y="36"/>
                    <a:pt x="43" y="39"/>
                  </a:cubicBezTo>
                  <a:cubicBezTo>
                    <a:pt x="36" y="52"/>
                    <a:pt x="33" y="67"/>
                    <a:pt x="32" y="77"/>
                  </a:cubicBezTo>
                  <a:cubicBezTo>
                    <a:pt x="31" y="83"/>
                    <a:pt x="31" y="87"/>
                    <a:pt x="31" y="90"/>
                  </a:cubicBezTo>
                  <a:cubicBezTo>
                    <a:pt x="31" y="92"/>
                    <a:pt x="31" y="93"/>
                    <a:pt x="31" y="94"/>
                  </a:cubicBezTo>
                  <a:cubicBezTo>
                    <a:pt x="31" y="94"/>
                    <a:pt x="31" y="95"/>
                    <a:pt x="31" y="95"/>
                  </a:cubicBezTo>
                  <a:lnTo>
                    <a:pt x="0" y="9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75" name="Freeform 197"/>
            <p:cNvSpPr>
              <a:spLocks/>
            </p:cNvSpPr>
            <p:nvPr/>
          </p:nvSpPr>
          <p:spPr bwMode="auto">
            <a:xfrm>
              <a:off x="4640263" y="6443664"/>
              <a:ext cx="358775" cy="419100"/>
            </a:xfrm>
            <a:custGeom>
              <a:avLst/>
              <a:gdLst>
                <a:gd name="T0" fmla="*/ 2147483646 w 86"/>
                <a:gd name="T1" fmla="*/ 2147483646 h 95"/>
                <a:gd name="T2" fmla="*/ 2147483646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0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2147483646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55" y="95"/>
                  </a:moveTo>
                  <a:cubicBezTo>
                    <a:pt x="55" y="95"/>
                    <a:pt x="55" y="94"/>
                    <a:pt x="55" y="94"/>
                  </a:cubicBezTo>
                  <a:cubicBezTo>
                    <a:pt x="55" y="93"/>
                    <a:pt x="55" y="92"/>
                    <a:pt x="55" y="90"/>
                  </a:cubicBezTo>
                  <a:cubicBezTo>
                    <a:pt x="55" y="87"/>
                    <a:pt x="55" y="83"/>
                    <a:pt x="54" y="77"/>
                  </a:cubicBezTo>
                  <a:cubicBezTo>
                    <a:pt x="53" y="67"/>
                    <a:pt x="50" y="52"/>
                    <a:pt x="43" y="39"/>
                  </a:cubicBezTo>
                  <a:cubicBezTo>
                    <a:pt x="42" y="36"/>
                    <a:pt x="40" y="33"/>
                    <a:pt x="38" y="30"/>
                  </a:cubicBezTo>
                  <a:cubicBezTo>
                    <a:pt x="36" y="27"/>
                    <a:pt x="34" y="24"/>
                    <a:pt x="32" y="21"/>
                  </a:cubicBezTo>
                  <a:cubicBezTo>
                    <a:pt x="30" y="20"/>
                    <a:pt x="29" y="19"/>
                    <a:pt x="28" y="18"/>
                  </a:cubicBezTo>
                  <a:cubicBezTo>
                    <a:pt x="27" y="17"/>
                    <a:pt x="26" y="15"/>
                    <a:pt x="24" y="14"/>
                  </a:cubicBezTo>
                  <a:cubicBezTo>
                    <a:pt x="22" y="12"/>
                    <a:pt x="19" y="10"/>
                    <a:pt x="17" y="9"/>
                  </a:cubicBezTo>
                  <a:cubicBezTo>
                    <a:pt x="15" y="7"/>
                    <a:pt x="12" y="6"/>
                    <a:pt x="10" y="5"/>
                  </a:cubicBezTo>
                  <a:cubicBezTo>
                    <a:pt x="8" y="4"/>
                    <a:pt x="6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1"/>
                    <a:pt x="9" y="2"/>
                    <a:pt x="11" y="2"/>
                  </a:cubicBezTo>
                  <a:cubicBezTo>
                    <a:pt x="14" y="3"/>
                    <a:pt x="16" y="3"/>
                    <a:pt x="19" y="4"/>
                  </a:cubicBezTo>
                  <a:cubicBezTo>
                    <a:pt x="22" y="5"/>
                    <a:pt x="25" y="7"/>
                    <a:pt x="28" y="8"/>
                  </a:cubicBezTo>
                  <a:cubicBezTo>
                    <a:pt x="30" y="9"/>
                    <a:pt x="32" y="10"/>
                    <a:pt x="33" y="11"/>
                  </a:cubicBezTo>
                  <a:cubicBezTo>
                    <a:pt x="35" y="12"/>
                    <a:pt x="36" y="13"/>
                    <a:pt x="38" y="14"/>
                  </a:cubicBezTo>
                  <a:cubicBezTo>
                    <a:pt x="41" y="16"/>
                    <a:pt x="45" y="19"/>
                    <a:pt x="48" y="21"/>
                  </a:cubicBezTo>
                  <a:cubicBezTo>
                    <a:pt x="51" y="24"/>
                    <a:pt x="54" y="27"/>
                    <a:pt x="57" y="30"/>
                  </a:cubicBezTo>
                  <a:cubicBezTo>
                    <a:pt x="68" y="43"/>
                    <a:pt x="75" y="59"/>
                    <a:pt x="80" y="71"/>
                  </a:cubicBezTo>
                  <a:cubicBezTo>
                    <a:pt x="82" y="77"/>
                    <a:pt x="84" y="82"/>
                    <a:pt x="85" y="86"/>
                  </a:cubicBezTo>
                  <a:cubicBezTo>
                    <a:pt x="85" y="88"/>
                    <a:pt x="86" y="89"/>
                    <a:pt x="86" y="90"/>
                  </a:cubicBezTo>
                  <a:cubicBezTo>
                    <a:pt x="86" y="92"/>
                    <a:pt x="86" y="92"/>
                    <a:pt x="86" y="92"/>
                  </a:cubicBezTo>
                  <a:lnTo>
                    <a:pt x="55" y="9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76" name="Freeform 198"/>
            <p:cNvSpPr>
              <a:spLocks/>
            </p:cNvSpPr>
            <p:nvPr/>
          </p:nvSpPr>
          <p:spPr bwMode="auto">
            <a:xfrm>
              <a:off x="4852988" y="6624639"/>
              <a:ext cx="366713" cy="238125"/>
            </a:xfrm>
            <a:custGeom>
              <a:avLst/>
              <a:gdLst>
                <a:gd name="T0" fmla="*/ 0 w 88"/>
                <a:gd name="T1" fmla="*/ 2147483646 h 54"/>
                <a:gd name="T2" fmla="*/ 0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0 h 54"/>
                <a:gd name="T28" fmla="*/ 2147483646 w 88"/>
                <a:gd name="T29" fmla="*/ 0 h 54"/>
                <a:gd name="T30" fmla="*/ 2147483646 w 88"/>
                <a:gd name="T31" fmla="*/ 0 h 54"/>
                <a:gd name="T32" fmla="*/ 2147483646 w 88"/>
                <a:gd name="T33" fmla="*/ 0 h 54"/>
                <a:gd name="T34" fmla="*/ 2147483646 w 88"/>
                <a:gd name="T35" fmla="*/ 2147483646 h 54"/>
                <a:gd name="T36" fmla="*/ 2147483646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2147483646 h 54"/>
                <a:gd name="T42" fmla="*/ 2147483646 w 88"/>
                <a:gd name="T43" fmla="*/ 2147483646 h 54"/>
                <a:gd name="T44" fmla="*/ 2147483646 w 88"/>
                <a:gd name="T45" fmla="*/ 2147483646 h 54"/>
                <a:gd name="T46" fmla="*/ 2147483646 w 88"/>
                <a:gd name="T47" fmla="*/ 2147483646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0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0" y="48"/>
                  </a:moveTo>
                  <a:cubicBezTo>
                    <a:pt x="0" y="48"/>
                    <a:pt x="0" y="48"/>
                    <a:pt x="0" y="47"/>
                  </a:cubicBezTo>
                  <a:cubicBezTo>
                    <a:pt x="0" y="46"/>
                    <a:pt x="1" y="46"/>
                    <a:pt x="1" y="45"/>
                  </a:cubicBezTo>
                  <a:cubicBezTo>
                    <a:pt x="1" y="44"/>
                    <a:pt x="1" y="44"/>
                    <a:pt x="2" y="43"/>
                  </a:cubicBezTo>
                  <a:cubicBezTo>
                    <a:pt x="2" y="41"/>
                    <a:pt x="3" y="40"/>
                    <a:pt x="4" y="37"/>
                  </a:cubicBezTo>
                  <a:cubicBezTo>
                    <a:pt x="5" y="36"/>
                    <a:pt x="7" y="33"/>
                    <a:pt x="8" y="31"/>
                  </a:cubicBezTo>
                  <a:cubicBezTo>
                    <a:pt x="10" y="29"/>
                    <a:pt x="12" y="26"/>
                    <a:pt x="14" y="24"/>
                  </a:cubicBezTo>
                  <a:cubicBezTo>
                    <a:pt x="16" y="22"/>
                    <a:pt x="18" y="19"/>
                    <a:pt x="21" y="17"/>
                  </a:cubicBezTo>
                  <a:cubicBezTo>
                    <a:pt x="22" y="16"/>
                    <a:pt x="23" y="15"/>
                    <a:pt x="25" y="14"/>
                  </a:cubicBezTo>
                  <a:cubicBezTo>
                    <a:pt x="26" y="13"/>
                    <a:pt x="27" y="12"/>
                    <a:pt x="29" y="11"/>
                  </a:cubicBezTo>
                  <a:cubicBezTo>
                    <a:pt x="32" y="9"/>
                    <a:pt x="35" y="8"/>
                    <a:pt x="38" y="6"/>
                  </a:cubicBezTo>
                  <a:cubicBezTo>
                    <a:pt x="41" y="5"/>
                    <a:pt x="44" y="4"/>
                    <a:pt x="47" y="3"/>
                  </a:cubicBezTo>
                  <a:cubicBezTo>
                    <a:pt x="50" y="2"/>
                    <a:pt x="53" y="1"/>
                    <a:pt x="56" y="1"/>
                  </a:cubicBezTo>
                  <a:cubicBezTo>
                    <a:pt x="59" y="1"/>
                    <a:pt x="62" y="0"/>
                    <a:pt x="65" y="0"/>
                  </a:cubicBezTo>
                  <a:cubicBezTo>
                    <a:pt x="68" y="0"/>
                    <a:pt x="70" y="0"/>
                    <a:pt x="73" y="0"/>
                  </a:cubicBezTo>
                  <a:cubicBezTo>
                    <a:pt x="74" y="0"/>
                    <a:pt x="75" y="0"/>
                    <a:pt x="76" y="0"/>
                  </a:cubicBezTo>
                  <a:cubicBezTo>
                    <a:pt x="77" y="0"/>
                    <a:pt x="78" y="0"/>
                    <a:pt x="79" y="0"/>
                  </a:cubicBezTo>
                  <a:cubicBezTo>
                    <a:pt x="81" y="1"/>
                    <a:pt x="82" y="1"/>
                    <a:pt x="84" y="1"/>
                  </a:cubicBezTo>
                  <a:cubicBezTo>
                    <a:pt x="86" y="1"/>
                    <a:pt x="88" y="1"/>
                    <a:pt x="88" y="1"/>
                  </a:cubicBezTo>
                  <a:cubicBezTo>
                    <a:pt x="88" y="1"/>
                    <a:pt x="86" y="2"/>
                    <a:pt x="84" y="2"/>
                  </a:cubicBezTo>
                  <a:cubicBezTo>
                    <a:pt x="82" y="3"/>
                    <a:pt x="81" y="3"/>
                    <a:pt x="79" y="3"/>
                  </a:cubicBezTo>
                  <a:cubicBezTo>
                    <a:pt x="78" y="3"/>
                    <a:pt x="77" y="4"/>
                    <a:pt x="76" y="4"/>
                  </a:cubicBezTo>
                  <a:cubicBezTo>
                    <a:pt x="75" y="4"/>
                    <a:pt x="74" y="5"/>
                    <a:pt x="73" y="5"/>
                  </a:cubicBezTo>
                  <a:cubicBezTo>
                    <a:pt x="71" y="6"/>
                    <a:pt x="69" y="6"/>
                    <a:pt x="67" y="7"/>
                  </a:cubicBezTo>
                  <a:cubicBezTo>
                    <a:pt x="64" y="8"/>
                    <a:pt x="62" y="9"/>
                    <a:pt x="60" y="10"/>
                  </a:cubicBezTo>
                  <a:cubicBezTo>
                    <a:pt x="57" y="12"/>
                    <a:pt x="55" y="13"/>
                    <a:pt x="53" y="15"/>
                  </a:cubicBezTo>
                  <a:cubicBezTo>
                    <a:pt x="50" y="16"/>
                    <a:pt x="48" y="18"/>
                    <a:pt x="46" y="20"/>
                  </a:cubicBezTo>
                  <a:cubicBezTo>
                    <a:pt x="45" y="22"/>
                    <a:pt x="43" y="23"/>
                    <a:pt x="41" y="25"/>
                  </a:cubicBezTo>
                  <a:cubicBezTo>
                    <a:pt x="40" y="26"/>
                    <a:pt x="40" y="27"/>
                    <a:pt x="39" y="28"/>
                  </a:cubicBezTo>
                  <a:cubicBezTo>
                    <a:pt x="38" y="29"/>
                    <a:pt x="38" y="31"/>
                    <a:pt x="37" y="32"/>
                  </a:cubicBezTo>
                  <a:cubicBezTo>
                    <a:pt x="36" y="33"/>
                    <a:pt x="35" y="36"/>
                    <a:pt x="34" y="37"/>
                  </a:cubicBezTo>
                  <a:cubicBezTo>
                    <a:pt x="33" y="40"/>
                    <a:pt x="33" y="41"/>
                    <a:pt x="32" y="43"/>
                  </a:cubicBezTo>
                  <a:cubicBezTo>
                    <a:pt x="32" y="45"/>
                    <a:pt x="31" y="46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1" y="54"/>
                    <a:pt x="31" y="54"/>
                    <a:pt x="31" y="54"/>
                  </a:cubicBezTo>
                  <a:lnTo>
                    <a:pt x="0" y="4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77" name="Freeform 199"/>
            <p:cNvSpPr>
              <a:spLocks/>
            </p:cNvSpPr>
            <p:nvPr/>
          </p:nvSpPr>
          <p:spPr bwMode="auto">
            <a:xfrm>
              <a:off x="4602163" y="6624639"/>
              <a:ext cx="366713" cy="238125"/>
            </a:xfrm>
            <a:custGeom>
              <a:avLst/>
              <a:gdLst>
                <a:gd name="T0" fmla="*/ 2147483646 w 88"/>
                <a:gd name="T1" fmla="*/ 2147483646 h 54"/>
                <a:gd name="T2" fmla="*/ 2147483646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2147483646 h 54"/>
                <a:gd name="T28" fmla="*/ 2147483646 w 88"/>
                <a:gd name="T29" fmla="*/ 2147483646 h 54"/>
                <a:gd name="T30" fmla="*/ 2147483646 w 88"/>
                <a:gd name="T31" fmla="*/ 2147483646 h 54"/>
                <a:gd name="T32" fmla="*/ 2147483646 w 88"/>
                <a:gd name="T33" fmla="*/ 2147483646 h 54"/>
                <a:gd name="T34" fmla="*/ 2147483646 w 88"/>
                <a:gd name="T35" fmla="*/ 2147483646 h 54"/>
                <a:gd name="T36" fmla="*/ 0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0 h 54"/>
                <a:gd name="T42" fmla="*/ 2147483646 w 88"/>
                <a:gd name="T43" fmla="*/ 0 h 54"/>
                <a:gd name="T44" fmla="*/ 2147483646 w 88"/>
                <a:gd name="T45" fmla="*/ 0 h 54"/>
                <a:gd name="T46" fmla="*/ 2147483646 w 88"/>
                <a:gd name="T47" fmla="*/ 0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2147483646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57" y="54"/>
                  </a:move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2"/>
                    <a:pt x="57" y="52"/>
                    <a:pt x="57" y="51"/>
                  </a:cubicBezTo>
                  <a:cubicBezTo>
                    <a:pt x="57" y="50"/>
                    <a:pt x="57" y="49"/>
                    <a:pt x="57" y="48"/>
                  </a:cubicBezTo>
                  <a:cubicBezTo>
                    <a:pt x="57" y="46"/>
                    <a:pt x="56" y="45"/>
                    <a:pt x="56" y="43"/>
                  </a:cubicBezTo>
                  <a:cubicBezTo>
                    <a:pt x="56" y="41"/>
                    <a:pt x="55" y="40"/>
                    <a:pt x="54" y="37"/>
                  </a:cubicBezTo>
                  <a:cubicBezTo>
                    <a:pt x="53" y="36"/>
                    <a:pt x="52" y="33"/>
                    <a:pt x="51" y="32"/>
                  </a:cubicBezTo>
                  <a:cubicBezTo>
                    <a:pt x="51" y="31"/>
                    <a:pt x="50" y="29"/>
                    <a:pt x="49" y="28"/>
                  </a:cubicBezTo>
                  <a:cubicBezTo>
                    <a:pt x="49" y="27"/>
                    <a:pt x="48" y="26"/>
                    <a:pt x="47" y="25"/>
                  </a:cubicBezTo>
                  <a:cubicBezTo>
                    <a:pt x="46" y="23"/>
                    <a:pt x="44" y="22"/>
                    <a:pt x="42" y="20"/>
                  </a:cubicBezTo>
                  <a:cubicBezTo>
                    <a:pt x="40" y="18"/>
                    <a:pt x="38" y="16"/>
                    <a:pt x="36" y="15"/>
                  </a:cubicBezTo>
                  <a:cubicBezTo>
                    <a:pt x="33" y="13"/>
                    <a:pt x="31" y="12"/>
                    <a:pt x="29" y="10"/>
                  </a:cubicBezTo>
                  <a:cubicBezTo>
                    <a:pt x="26" y="9"/>
                    <a:pt x="24" y="8"/>
                    <a:pt x="22" y="7"/>
                  </a:cubicBezTo>
                  <a:cubicBezTo>
                    <a:pt x="19" y="6"/>
                    <a:pt x="17" y="6"/>
                    <a:pt x="15" y="5"/>
                  </a:cubicBezTo>
                  <a:cubicBezTo>
                    <a:pt x="14" y="5"/>
                    <a:pt x="13" y="4"/>
                    <a:pt x="12" y="4"/>
                  </a:cubicBezTo>
                  <a:cubicBezTo>
                    <a:pt x="11" y="4"/>
                    <a:pt x="10" y="3"/>
                    <a:pt x="9" y="3"/>
                  </a:cubicBezTo>
                  <a:cubicBezTo>
                    <a:pt x="7" y="3"/>
                    <a:pt x="6" y="3"/>
                    <a:pt x="4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4" y="1"/>
                  </a:cubicBezTo>
                  <a:cubicBezTo>
                    <a:pt x="6" y="1"/>
                    <a:pt x="7" y="1"/>
                    <a:pt x="9" y="0"/>
                  </a:cubicBezTo>
                  <a:cubicBezTo>
                    <a:pt x="10" y="0"/>
                    <a:pt x="11" y="0"/>
                    <a:pt x="12" y="0"/>
                  </a:cubicBezTo>
                  <a:cubicBezTo>
                    <a:pt x="13" y="0"/>
                    <a:pt x="14" y="0"/>
                    <a:pt x="16" y="0"/>
                  </a:cubicBezTo>
                  <a:cubicBezTo>
                    <a:pt x="18" y="0"/>
                    <a:pt x="20" y="0"/>
                    <a:pt x="23" y="0"/>
                  </a:cubicBezTo>
                  <a:cubicBezTo>
                    <a:pt x="26" y="0"/>
                    <a:pt x="29" y="1"/>
                    <a:pt x="32" y="1"/>
                  </a:cubicBezTo>
                  <a:cubicBezTo>
                    <a:pt x="35" y="1"/>
                    <a:pt x="38" y="2"/>
                    <a:pt x="41" y="3"/>
                  </a:cubicBezTo>
                  <a:cubicBezTo>
                    <a:pt x="44" y="4"/>
                    <a:pt x="47" y="5"/>
                    <a:pt x="50" y="6"/>
                  </a:cubicBezTo>
                  <a:cubicBezTo>
                    <a:pt x="53" y="8"/>
                    <a:pt x="57" y="9"/>
                    <a:pt x="59" y="11"/>
                  </a:cubicBezTo>
                  <a:cubicBezTo>
                    <a:pt x="61" y="12"/>
                    <a:pt x="62" y="13"/>
                    <a:pt x="64" y="14"/>
                  </a:cubicBezTo>
                  <a:cubicBezTo>
                    <a:pt x="65" y="15"/>
                    <a:pt x="66" y="16"/>
                    <a:pt x="67" y="17"/>
                  </a:cubicBezTo>
                  <a:cubicBezTo>
                    <a:pt x="70" y="19"/>
                    <a:pt x="72" y="22"/>
                    <a:pt x="74" y="24"/>
                  </a:cubicBezTo>
                  <a:cubicBezTo>
                    <a:pt x="76" y="26"/>
                    <a:pt x="78" y="29"/>
                    <a:pt x="80" y="31"/>
                  </a:cubicBezTo>
                  <a:cubicBezTo>
                    <a:pt x="81" y="33"/>
                    <a:pt x="83" y="36"/>
                    <a:pt x="84" y="38"/>
                  </a:cubicBezTo>
                  <a:cubicBezTo>
                    <a:pt x="85" y="40"/>
                    <a:pt x="86" y="41"/>
                    <a:pt x="86" y="43"/>
                  </a:cubicBezTo>
                  <a:cubicBezTo>
                    <a:pt x="87" y="44"/>
                    <a:pt x="87" y="44"/>
                    <a:pt x="87" y="45"/>
                  </a:cubicBezTo>
                  <a:cubicBezTo>
                    <a:pt x="88" y="46"/>
                    <a:pt x="88" y="47"/>
                    <a:pt x="88" y="47"/>
                  </a:cubicBezTo>
                  <a:cubicBezTo>
                    <a:pt x="88" y="48"/>
                    <a:pt x="88" y="48"/>
                    <a:pt x="88" y="48"/>
                  </a:cubicBezTo>
                  <a:lnTo>
                    <a:pt x="57" y="5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78" name="Freeform 200"/>
            <p:cNvSpPr>
              <a:spLocks/>
            </p:cNvSpPr>
            <p:nvPr/>
          </p:nvSpPr>
          <p:spPr bwMode="auto">
            <a:xfrm>
              <a:off x="4848225" y="6399214"/>
              <a:ext cx="130175" cy="398463"/>
            </a:xfrm>
            <a:custGeom>
              <a:avLst/>
              <a:gdLst>
                <a:gd name="T0" fmla="*/ 0 w 31"/>
                <a:gd name="T1" fmla="*/ 2147483646 h 90"/>
                <a:gd name="T2" fmla="*/ 0 w 31"/>
                <a:gd name="T3" fmla="*/ 2147483646 h 90"/>
                <a:gd name="T4" fmla="*/ 2147483646 w 31"/>
                <a:gd name="T5" fmla="*/ 2147483646 h 90"/>
                <a:gd name="T6" fmla="*/ 2147483646 w 31"/>
                <a:gd name="T7" fmla="*/ 2147483646 h 90"/>
                <a:gd name="T8" fmla="*/ 2147483646 w 31"/>
                <a:gd name="T9" fmla="*/ 2147483646 h 90"/>
                <a:gd name="T10" fmla="*/ 2147483646 w 31"/>
                <a:gd name="T11" fmla="*/ 2147483646 h 90"/>
                <a:gd name="T12" fmla="*/ 2147483646 w 31"/>
                <a:gd name="T13" fmla="*/ 2147483646 h 90"/>
                <a:gd name="T14" fmla="*/ 2147483646 w 31"/>
                <a:gd name="T15" fmla="*/ 2147483646 h 90"/>
                <a:gd name="T16" fmla="*/ 2147483646 w 31"/>
                <a:gd name="T17" fmla="*/ 2147483646 h 90"/>
                <a:gd name="T18" fmla="*/ 2147483646 w 31"/>
                <a:gd name="T19" fmla="*/ 2147483646 h 90"/>
                <a:gd name="T20" fmla="*/ 2147483646 w 31"/>
                <a:gd name="T21" fmla="*/ 2147483646 h 90"/>
                <a:gd name="T22" fmla="*/ 2147483646 w 31"/>
                <a:gd name="T23" fmla="*/ 2147483646 h 90"/>
                <a:gd name="T24" fmla="*/ 2147483646 w 31"/>
                <a:gd name="T25" fmla="*/ 0 h 90"/>
                <a:gd name="T26" fmla="*/ 2147483646 w 31"/>
                <a:gd name="T27" fmla="*/ 2147483646 h 90"/>
                <a:gd name="T28" fmla="*/ 2147483646 w 31"/>
                <a:gd name="T29" fmla="*/ 2147483646 h 90"/>
                <a:gd name="T30" fmla="*/ 2147483646 w 31"/>
                <a:gd name="T31" fmla="*/ 2147483646 h 90"/>
                <a:gd name="T32" fmla="*/ 2147483646 w 31"/>
                <a:gd name="T33" fmla="*/ 2147483646 h 90"/>
                <a:gd name="T34" fmla="*/ 2147483646 w 31"/>
                <a:gd name="T35" fmla="*/ 2147483646 h 90"/>
                <a:gd name="T36" fmla="*/ 2147483646 w 31"/>
                <a:gd name="T37" fmla="*/ 2147483646 h 90"/>
                <a:gd name="T38" fmla="*/ 2147483646 w 31"/>
                <a:gd name="T39" fmla="*/ 2147483646 h 90"/>
                <a:gd name="T40" fmla="*/ 2147483646 w 31"/>
                <a:gd name="T41" fmla="*/ 2147483646 h 90"/>
                <a:gd name="T42" fmla="*/ 2147483646 w 31"/>
                <a:gd name="T43" fmla="*/ 2147483646 h 90"/>
                <a:gd name="T44" fmla="*/ 2147483646 w 31"/>
                <a:gd name="T45" fmla="*/ 2147483646 h 90"/>
                <a:gd name="T46" fmla="*/ 0 w 31"/>
                <a:gd name="T47" fmla="*/ 2147483646 h 9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"/>
                <a:gd name="T73" fmla="*/ 0 h 90"/>
                <a:gd name="T74" fmla="*/ 31 w 31"/>
                <a:gd name="T75" fmla="*/ 90 h 9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" h="90">
                  <a:moveTo>
                    <a:pt x="0" y="90"/>
                  </a:moveTo>
                  <a:cubicBezTo>
                    <a:pt x="0" y="90"/>
                    <a:pt x="0" y="88"/>
                    <a:pt x="0" y="86"/>
                  </a:cubicBezTo>
                  <a:cubicBezTo>
                    <a:pt x="0" y="83"/>
                    <a:pt x="0" y="79"/>
                    <a:pt x="1" y="75"/>
                  </a:cubicBezTo>
                  <a:cubicBezTo>
                    <a:pt x="1" y="70"/>
                    <a:pt x="2" y="65"/>
                    <a:pt x="3" y="59"/>
                  </a:cubicBezTo>
                  <a:cubicBezTo>
                    <a:pt x="4" y="54"/>
                    <a:pt x="5" y="48"/>
                    <a:pt x="7" y="42"/>
                  </a:cubicBezTo>
                  <a:cubicBezTo>
                    <a:pt x="7" y="39"/>
                    <a:pt x="8" y="36"/>
                    <a:pt x="9" y="34"/>
                  </a:cubicBezTo>
                  <a:cubicBezTo>
                    <a:pt x="10" y="31"/>
                    <a:pt x="11" y="28"/>
                    <a:pt x="12" y="25"/>
                  </a:cubicBezTo>
                  <a:cubicBezTo>
                    <a:pt x="12" y="24"/>
                    <a:pt x="13" y="23"/>
                    <a:pt x="13" y="21"/>
                  </a:cubicBezTo>
                  <a:cubicBezTo>
                    <a:pt x="14" y="20"/>
                    <a:pt x="14" y="19"/>
                    <a:pt x="15" y="18"/>
                  </a:cubicBezTo>
                  <a:cubicBezTo>
                    <a:pt x="16" y="15"/>
                    <a:pt x="17" y="13"/>
                    <a:pt x="18" y="11"/>
                  </a:cubicBezTo>
                  <a:cubicBezTo>
                    <a:pt x="19" y="9"/>
                    <a:pt x="21" y="8"/>
                    <a:pt x="22" y="6"/>
                  </a:cubicBezTo>
                  <a:cubicBezTo>
                    <a:pt x="23" y="5"/>
                    <a:pt x="24" y="4"/>
                    <a:pt x="25" y="3"/>
                  </a:cubicBezTo>
                  <a:cubicBezTo>
                    <a:pt x="27" y="1"/>
                    <a:pt x="28" y="0"/>
                    <a:pt x="28" y="0"/>
                  </a:cubicBezTo>
                  <a:cubicBezTo>
                    <a:pt x="28" y="0"/>
                    <a:pt x="27" y="2"/>
                    <a:pt x="26" y="4"/>
                  </a:cubicBezTo>
                  <a:cubicBezTo>
                    <a:pt x="26" y="5"/>
                    <a:pt x="25" y="6"/>
                    <a:pt x="24" y="8"/>
                  </a:cubicBezTo>
                  <a:cubicBezTo>
                    <a:pt x="24" y="9"/>
                    <a:pt x="23" y="11"/>
                    <a:pt x="23" y="13"/>
                  </a:cubicBezTo>
                  <a:cubicBezTo>
                    <a:pt x="23" y="15"/>
                    <a:pt x="22" y="17"/>
                    <a:pt x="22" y="20"/>
                  </a:cubicBezTo>
                  <a:cubicBezTo>
                    <a:pt x="22" y="22"/>
                    <a:pt x="22" y="25"/>
                    <a:pt x="22" y="27"/>
                  </a:cubicBezTo>
                  <a:cubicBezTo>
                    <a:pt x="21" y="30"/>
                    <a:pt x="22" y="33"/>
                    <a:pt x="22" y="35"/>
                  </a:cubicBezTo>
                  <a:cubicBezTo>
                    <a:pt x="22" y="38"/>
                    <a:pt x="22" y="41"/>
                    <a:pt x="22" y="43"/>
                  </a:cubicBezTo>
                  <a:cubicBezTo>
                    <a:pt x="23" y="54"/>
                    <a:pt x="26" y="65"/>
                    <a:pt x="28" y="73"/>
                  </a:cubicBezTo>
                  <a:cubicBezTo>
                    <a:pt x="29" y="77"/>
                    <a:pt x="29" y="81"/>
                    <a:pt x="30" y="83"/>
                  </a:cubicBezTo>
                  <a:cubicBezTo>
                    <a:pt x="31" y="85"/>
                    <a:pt x="31" y="86"/>
                    <a:pt x="31" y="86"/>
                  </a:cubicBezTo>
                  <a:lnTo>
                    <a:pt x="0" y="9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79" name="Freeform 209"/>
            <p:cNvSpPr>
              <a:spLocks/>
            </p:cNvSpPr>
            <p:nvPr/>
          </p:nvSpPr>
          <p:spPr bwMode="auto">
            <a:xfrm>
              <a:off x="2784476" y="5164139"/>
              <a:ext cx="742950" cy="1584325"/>
            </a:xfrm>
            <a:custGeom>
              <a:avLst/>
              <a:gdLst>
                <a:gd name="T0" fmla="*/ 2147483646 w 468"/>
                <a:gd name="T1" fmla="*/ 2147483646 h 998"/>
                <a:gd name="T2" fmla="*/ 2147483646 w 468"/>
                <a:gd name="T3" fmla="*/ 2147483646 h 998"/>
                <a:gd name="T4" fmla="*/ 2147483646 w 468"/>
                <a:gd name="T5" fmla="*/ 0 h 998"/>
                <a:gd name="T6" fmla="*/ 2147483646 w 468"/>
                <a:gd name="T7" fmla="*/ 2147483646 h 998"/>
                <a:gd name="T8" fmla="*/ 0 w 468"/>
                <a:gd name="T9" fmla="*/ 2147483646 h 998"/>
                <a:gd name="T10" fmla="*/ 2147483646 w 468"/>
                <a:gd name="T11" fmla="*/ 2147483646 h 998"/>
                <a:gd name="T12" fmla="*/ 2147483646 w 468"/>
                <a:gd name="T13" fmla="*/ 2147483646 h 998"/>
                <a:gd name="T14" fmla="*/ 2147483646 w 468"/>
                <a:gd name="T15" fmla="*/ 2147483646 h 998"/>
                <a:gd name="T16" fmla="*/ 2147483646 w 468"/>
                <a:gd name="T17" fmla="*/ 2147483646 h 998"/>
                <a:gd name="T18" fmla="*/ 2147483646 w 468"/>
                <a:gd name="T19" fmla="*/ 2147483646 h 9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8"/>
                <a:gd name="T31" fmla="*/ 0 h 998"/>
                <a:gd name="T32" fmla="*/ 468 w 468"/>
                <a:gd name="T33" fmla="*/ 998 h 9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8" h="998">
                  <a:moveTo>
                    <a:pt x="468" y="317"/>
                  </a:moveTo>
                  <a:lnTo>
                    <a:pt x="271" y="370"/>
                  </a:lnTo>
                  <a:lnTo>
                    <a:pt x="226" y="0"/>
                  </a:lnTo>
                  <a:lnTo>
                    <a:pt x="192" y="370"/>
                  </a:lnTo>
                  <a:lnTo>
                    <a:pt x="0" y="314"/>
                  </a:lnTo>
                  <a:lnTo>
                    <a:pt x="195" y="459"/>
                  </a:lnTo>
                  <a:lnTo>
                    <a:pt x="181" y="998"/>
                  </a:lnTo>
                  <a:lnTo>
                    <a:pt x="273" y="998"/>
                  </a:lnTo>
                  <a:lnTo>
                    <a:pt x="258" y="459"/>
                  </a:lnTo>
                  <a:lnTo>
                    <a:pt x="468" y="31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80" name="Freeform 219"/>
            <p:cNvSpPr>
              <a:spLocks/>
            </p:cNvSpPr>
            <p:nvPr/>
          </p:nvSpPr>
          <p:spPr bwMode="auto">
            <a:xfrm>
              <a:off x="3197226" y="5957889"/>
              <a:ext cx="20638" cy="781050"/>
            </a:xfrm>
            <a:custGeom>
              <a:avLst/>
              <a:gdLst>
                <a:gd name="T0" fmla="*/ 0 w 5"/>
                <a:gd name="T1" fmla="*/ 0 h 177"/>
                <a:gd name="T2" fmla="*/ 0 w 5"/>
                <a:gd name="T3" fmla="*/ 0 h 177"/>
                <a:gd name="T4" fmla="*/ 2147483646 w 5"/>
                <a:gd name="T5" fmla="*/ 2147483646 h 177"/>
                <a:gd name="T6" fmla="*/ 2147483646 w 5"/>
                <a:gd name="T7" fmla="*/ 2147483646 h 177"/>
                <a:gd name="T8" fmla="*/ 0 w 5"/>
                <a:gd name="T9" fmla="*/ 0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177"/>
                <a:gd name="T17" fmla="*/ 5 w 5"/>
                <a:gd name="T18" fmla="*/ 177 h 1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17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81" name="Freeform 226"/>
            <p:cNvSpPr>
              <a:spLocks/>
            </p:cNvSpPr>
            <p:nvPr/>
          </p:nvSpPr>
          <p:spPr bwMode="auto">
            <a:xfrm>
              <a:off x="8770939" y="6275389"/>
              <a:ext cx="425450" cy="490538"/>
            </a:xfrm>
            <a:custGeom>
              <a:avLst/>
              <a:gdLst>
                <a:gd name="T0" fmla="*/ 0 w 102"/>
                <a:gd name="T1" fmla="*/ 2147483646 h 111"/>
                <a:gd name="T2" fmla="*/ 0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2147483646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0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0" y="108"/>
                  </a:moveTo>
                  <a:cubicBezTo>
                    <a:pt x="0" y="108"/>
                    <a:pt x="0" y="108"/>
                    <a:pt x="0" y="106"/>
                  </a:cubicBezTo>
                  <a:cubicBezTo>
                    <a:pt x="1" y="105"/>
                    <a:pt x="1" y="103"/>
                    <a:pt x="2" y="101"/>
                  </a:cubicBezTo>
                  <a:cubicBezTo>
                    <a:pt x="3" y="97"/>
                    <a:pt x="5" y="90"/>
                    <a:pt x="7" y="83"/>
                  </a:cubicBezTo>
                  <a:cubicBezTo>
                    <a:pt x="10" y="76"/>
                    <a:pt x="14" y="68"/>
                    <a:pt x="18" y="60"/>
                  </a:cubicBezTo>
                  <a:cubicBezTo>
                    <a:pt x="23" y="52"/>
                    <a:pt x="28" y="43"/>
                    <a:pt x="35" y="36"/>
                  </a:cubicBezTo>
                  <a:cubicBezTo>
                    <a:pt x="38" y="32"/>
                    <a:pt x="42" y="28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3"/>
                    <a:pt x="63" y="12"/>
                  </a:cubicBezTo>
                  <a:cubicBezTo>
                    <a:pt x="65" y="11"/>
                    <a:pt x="66" y="10"/>
                    <a:pt x="68" y="9"/>
                  </a:cubicBezTo>
                  <a:cubicBezTo>
                    <a:pt x="72" y="7"/>
                    <a:pt x="76" y="6"/>
                    <a:pt x="79" y="5"/>
                  </a:cubicBezTo>
                  <a:cubicBezTo>
                    <a:pt x="82" y="3"/>
                    <a:pt x="86" y="3"/>
                    <a:pt x="88" y="2"/>
                  </a:cubicBezTo>
                  <a:cubicBezTo>
                    <a:pt x="91" y="1"/>
                    <a:pt x="94" y="1"/>
                    <a:pt x="96" y="1"/>
                  </a:cubicBezTo>
                  <a:cubicBezTo>
                    <a:pt x="100" y="0"/>
                    <a:pt x="102" y="0"/>
                    <a:pt x="102" y="0"/>
                  </a:cubicBezTo>
                  <a:cubicBezTo>
                    <a:pt x="102" y="0"/>
                    <a:pt x="100" y="1"/>
                    <a:pt x="96" y="2"/>
                  </a:cubicBezTo>
                  <a:cubicBezTo>
                    <a:pt x="94" y="3"/>
                    <a:pt x="92" y="4"/>
                    <a:pt x="90" y="5"/>
                  </a:cubicBezTo>
                  <a:cubicBezTo>
                    <a:pt x="87" y="7"/>
                    <a:pt x="84" y="8"/>
                    <a:pt x="82" y="10"/>
                  </a:cubicBezTo>
                  <a:cubicBezTo>
                    <a:pt x="79" y="12"/>
                    <a:pt x="76" y="14"/>
                    <a:pt x="73" y="16"/>
                  </a:cubicBezTo>
                  <a:cubicBezTo>
                    <a:pt x="72" y="18"/>
                    <a:pt x="70" y="19"/>
                    <a:pt x="69" y="20"/>
                  </a:cubicBezTo>
                  <a:cubicBezTo>
                    <a:pt x="67" y="22"/>
                    <a:pt x="66" y="23"/>
                    <a:pt x="65" y="25"/>
                  </a:cubicBezTo>
                  <a:cubicBezTo>
                    <a:pt x="62" y="28"/>
                    <a:pt x="59" y="31"/>
                    <a:pt x="57" y="35"/>
                  </a:cubicBezTo>
                  <a:cubicBezTo>
                    <a:pt x="55" y="38"/>
                    <a:pt x="52" y="42"/>
                    <a:pt x="51" y="46"/>
                  </a:cubicBezTo>
                  <a:cubicBezTo>
                    <a:pt x="43" y="61"/>
                    <a:pt x="39" y="78"/>
                    <a:pt x="38" y="91"/>
                  </a:cubicBezTo>
                  <a:cubicBezTo>
                    <a:pt x="37" y="97"/>
                    <a:pt x="37" y="103"/>
                    <a:pt x="37" y="106"/>
                  </a:cubicBezTo>
                  <a:cubicBezTo>
                    <a:pt x="37" y="108"/>
                    <a:pt x="37" y="109"/>
                    <a:pt x="37" y="110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lnTo>
                    <a:pt x="0" y="10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82" name="Freeform 227"/>
            <p:cNvSpPr>
              <a:spLocks/>
            </p:cNvSpPr>
            <p:nvPr/>
          </p:nvSpPr>
          <p:spPr bwMode="auto">
            <a:xfrm>
              <a:off x="8542339" y="6275389"/>
              <a:ext cx="425450" cy="490538"/>
            </a:xfrm>
            <a:custGeom>
              <a:avLst/>
              <a:gdLst>
                <a:gd name="T0" fmla="*/ 2147483646 w 102"/>
                <a:gd name="T1" fmla="*/ 2147483646 h 111"/>
                <a:gd name="T2" fmla="*/ 2147483646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0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2147483646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64" y="111"/>
                  </a:moveTo>
                  <a:cubicBezTo>
                    <a:pt x="64" y="111"/>
                    <a:pt x="64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09"/>
                    <a:pt x="64" y="108"/>
                    <a:pt x="65" y="106"/>
                  </a:cubicBezTo>
                  <a:cubicBezTo>
                    <a:pt x="64" y="103"/>
                    <a:pt x="64" y="97"/>
                    <a:pt x="64" y="91"/>
                  </a:cubicBezTo>
                  <a:cubicBezTo>
                    <a:pt x="62" y="78"/>
                    <a:pt x="59" y="61"/>
                    <a:pt x="51" y="46"/>
                  </a:cubicBezTo>
                  <a:cubicBezTo>
                    <a:pt x="49" y="42"/>
                    <a:pt x="47" y="38"/>
                    <a:pt x="45" y="35"/>
                  </a:cubicBezTo>
                  <a:cubicBezTo>
                    <a:pt x="42" y="31"/>
                    <a:pt x="40" y="28"/>
                    <a:pt x="37" y="25"/>
                  </a:cubicBezTo>
                  <a:cubicBezTo>
                    <a:pt x="36" y="23"/>
                    <a:pt x="34" y="22"/>
                    <a:pt x="33" y="20"/>
                  </a:cubicBezTo>
                  <a:cubicBezTo>
                    <a:pt x="31" y="19"/>
                    <a:pt x="30" y="18"/>
                    <a:pt x="29" y="16"/>
                  </a:cubicBezTo>
                  <a:cubicBezTo>
                    <a:pt x="26" y="14"/>
                    <a:pt x="23" y="12"/>
                    <a:pt x="20" y="10"/>
                  </a:cubicBezTo>
                  <a:cubicBezTo>
                    <a:pt x="17" y="8"/>
                    <a:pt x="14" y="7"/>
                    <a:pt x="12" y="5"/>
                  </a:cubicBezTo>
                  <a:cubicBezTo>
                    <a:pt x="9" y="4"/>
                    <a:pt x="7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6" y="1"/>
                  </a:cubicBezTo>
                  <a:cubicBezTo>
                    <a:pt x="8" y="1"/>
                    <a:pt x="10" y="1"/>
                    <a:pt x="13" y="2"/>
                  </a:cubicBezTo>
                  <a:cubicBezTo>
                    <a:pt x="16" y="3"/>
                    <a:pt x="19" y="3"/>
                    <a:pt x="23" y="5"/>
                  </a:cubicBezTo>
                  <a:cubicBezTo>
                    <a:pt x="26" y="6"/>
                    <a:pt x="30" y="7"/>
                    <a:pt x="33" y="9"/>
                  </a:cubicBezTo>
                  <a:cubicBezTo>
                    <a:pt x="35" y="10"/>
                    <a:pt x="37" y="11"/>
                    <a:pt x="39" y="12"/>
                  </a:cubicBezTo>
                  <a:cubicBezTo>
                    <a:pt x="41" y="13"/>
                    <a:pt x="43" y="15"/>
                    <a:pt x="45" y="16"/>
                  </a:cubicBezTo>
                  <a:cubicBezTo>
                    <a:pt x="49" y="19"/>
                    <a:pt x="52" y="22"/>
                    <a:pt x="56" y="25"/>
                  </a:cubicBezTo>
                  <a:cubicBezTo>
                    <a:pt x="60" y="28"/>
                    <a:pt x="63" y="32"/>
                    <a:pt x="67" y="36"/>
                  </a:cubicBezTo>
                  <a:cubicBezTo>
                    <a:pt x="73" y="43"/>
                    <a:pt x="79" y="52"/>
                    <a:pt x="83" y="60"/>
                  </a:cubicBezTo>
                  <a:cubicBezTo>
                    <a:pt x="88" y="68"/>
                    <a:pt x="92" y="76"/>
                    <a:pt x="94" y="83"/>
                  </a:cubicBezTo>
                  <a:cubicBezTo>
                    <a:pt x="97" y="90"/>
                    <a:pt x="99" y="97"/>
                    <a:pt x="100" y="101"/>
                  </a:cubicBezTo>
                  <a:cubicBezTo>
                    <a:pt x="100" y="103"/>
                    <a:pt x="101" y="105"/>
                    <a:pt x="101" y="106"/>
                  </a:cubicBezTo>
                  <a:cubicBezTo>
                    <a:pt x="101" y="108"/>
                    <a:pt x="102" y="108"/>
                    <a:pt x="102" y="108"/>
                  </a:cubicBezTo>
                  <a:lnTo>
                    <a:pt x="64" y="11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83" name="Freeform 228"/>
            <p:cNvSpPr>
              <a:spLocks/>
            </p:cNvSpPr>
            <p:nvPr/>
          </p:nvSpPr>
          <p:spPr bwMode="auto">
            <a:xfrm>
              <a:off x="8783639" y="6223001"/>
              <a:ext cx="158750" cy="468313"/>
            </a:xfrm>
            <a:custGeom>
              <a:avLst/>
              <a:gdLst>
                <a:gd name="T0" fmla="*/ 0 w 38"/>
                <a:gd name="T1" fmla="*/ 2147483646 h 106"/>
                <a:gd name="T2" fmla="*/ 0 w 38"/>
                <a:gd name="T3" fmla="*/ 2147483646 h 106"/>
                <a:gd name="T4" fmla="*/ 2147483646 w 38"/>
                <a:gd name="T5" fmla="*/ 2147483646 h 106"/>
                <a:gd name="T6" fmla="*/ 2147483646 w 38"/>
                <a:gd name="T7" fmla="*/ 2147483646 h 106"/>
                <a:gd name="T8" fmla="*/ 2147483646 w 38"/>
                <a:gd name="T9" fmla="*/ 2147483646 h 106"/>
                <a:gd name="T10" fmla="*/ 2147483646 w 38"/>
                <a:gd name="T11" fmla="*/ 2147483646 h 106"/>
                <a:gd name="T12" fmla="*/ 2147483646 w 38"/>
                <a:gd name="T13" fmla="*/ 2147483646 h 106"/>
                <a:gd name="T14" fmla="*/ 2147483646 w 38"/>
                <a:gd name="T15" fmla="*/ 2147483646 h 106"/>
                <a:gd name="T16" fmla="*/ 2147483646 w 38"/>
                <a:gd name="T17" fmla="*/ 2147483646 h 106"/>
                <a:gd name="T18" fmla="*/ 2147483646 w 38"/>
                <a:gd name="T19" fmla="*/ 2147483646 h 106"/>
                <a:gd name="T20" fmla="*/ 2147483646 w 38"/>
                <a:gd name="T21" fmla="*/ 0 h 106"/>
                <a:gd name="T22" fmla="*/ 2147483646 w 38"/>
                <a:gd name="T23" fmla="*/ 2147483646 h 106"/>
                <a:gd name="T24" fmla="*/ 2147483646 w 38"/>
                <a:gd name="T25" fmla="*/ 2147483646 h 106"/>
                <a:gd name="T26" fmla="*/ 2147483646 w 38"/>
                <a:gd name="T27" fmla="*/ 2147483646 h 106"/>
                <a:gd name="T28" fmla="*/ 2147483646 w 38"/>
                <a:gd name="T29" fmla="*/ 2147483646 h 106"/>
                <a:gd name="T30" fmla="*/ 2147483646 w 38"/>
                <a:gd name="T31" fmla="*/ 2147483646 h 106"/>
                <a:gd name="T32" fmla="*/ 2147483646 w 38"/>
                <a:gd name="T33" fmla="*/ 2147483646 h 106"/>
                <a:gd name="T34" fmla="*/ 2147483646 w 38"/>
                <a:gd name="T35" fmla="*/ 2147483646 h 106"/>
                <a:gd name="T36" fmla="*/ 2147483646 w 38"/>
                <a:gd name="T37" fmla="*/ 2147483646 h 106"/>
                <a:gd name="T38" fmla="*/ 2147483646 w 38"/>
                <a:gd name="T39" fmla="*/ 2147483646 h 106"/>
                <a:gd name="T40" fmla="*/ 2147483646 w 38"/>
                <a:gd name="T41" fmla="*/ 2147483646 h 106"/>
                <a:gd name="T42" fmla="*/ 0 w 38"/>
                <a:gd name="T43" fmla="*/ 2147483646 h 10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6"/>
                <a:gd name="T68" fmla="*/ 38 w 38"/>
                <a:gd name="T69" fmla="*/ 106 h 10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6">
                  <a:moveTo>
                    <a:pt x="0" y="106"/>
                  </a:moveTo>
                  <a:cubicBezTo>
                    <a:pt x="0" y="106"/>
                    <a:pt x="0" y="105"/>
                    <a:pt x="0" y="105"/>
                  </a:cubicBezTo>
                  <a:cubicBezTo>
                    <a:pt x="1" y="104"/>
                    <a:pt x="1" y="102"/>
                    <a:pt x="1" y="101"/>
                  </a:cubicBezTo>
                  <a:cubicBezTo>
                    <a:pt x="1" y="98"/>
                    <a:pt x="1" y="93"/>
                    <a:pt x="2" y="88"/>
                  </a:cubicBezTo>
                  <a:cubicBezTo>
                    <a:pt x="3" y="77"/>
                    <a:pt x="5" y="63"/>
                    <a:pt x="9" y="50"/>
                  </a:cubicBezTo>
                  <a:cubicBezTo>
                    <a:pt x="10" y="43"/>
                    <a:pt x="12" y="36"/>
                    <a:pt x="15" y="30"/>
                  </a:cubicBezTo>
                  <a:cubicBezTo>
                    <a:pt x="17" y="23"/>
                    <a:pt x="20" y="18"/>
                    <a:pt x="23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2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5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8"/>
                    <a:pt x="27" y="45"/>
                    <a:pt x="27" y="51"/>
                  </a:cubicBezTo>
                  <a:cubicBezTo>
                    <a:pt x="29" y="64"/>
                    <a:pt x="31" y="77"/>
                    <a:pt x="33" y="86"/>
                  </a:cubicBezTo>
                  <a:cubicBezTo>
                    <a:pt x="35" y="91"/>
                    <a:pt x="36" y="95"/>
                    <a:pt x="36" y="98"/>
                  </a:cubicBezTo>
                  <a:cubicBezTo>
                    <a:pt x="37" y="99"/>
                    <a:pt x="37" y="100"/>
                    <a:pt x="37" y="101"/>
                  </a:cubicBezTo>
                  <a:cubicBezTo>
                    <a:pt x="37" y="101"/>
                    <a:pt x="38" y="102"/>
                    <a:pt x="38" y="102"/>
                  </a:cubicBezTo>
                  <a:lnTo>
                    <a:pt x="0" y="106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84" name="Freeform 229"/>
            <p:cNvSpPr>
              <a:spLocks/>
            </p:cNvSpPr>
            <p:nvPr/>
          </p:nvSpPr>
          <p:spPr bwMode="auto">
            <a:xfrm>
              <a:off x="8659814" y="5834064"/>
              <a:ext cx="528638" cy="561975"/>
            </a:xfrm>
            <a:custGeom>
              <a:avLst/>
              <a:gdLst>
                <a:gd name="T0" fmla="*/ 2147483646 w 127"/>
                <a:gd name="T1" fmla="*/ 2147483646 h 127"/>
                <a:gd name="T2" fmla="*/ 2147483646 w 127"/>
                <a:gd name="T3" fmla="*/ 2147483646 h 127"/>
                <a:gd name="T4" fmla="*/ 2147483646 w 127"/>
                <a:gd name="T5" fmla="*/ 2147483646 h 127"/>
                <a:gd name="T6" fmla="*/ 2147483646 w 127"/>
                <a:gd name="T7" fmla="*/ 2147483646 h 127"/>
                <a:gd name="T8" fmla="*/ 2147483646 w 127"/>
                <a:gd name="T9" fmla="*/ 0 h 127"/>
                <a:gd name="T10" fmla="*/ 2147483646 w 127"/>
                <a:gd name="T11" fmla="*/ 2147483646 h 127"/>
                <a:gd name="T12" fmla="*/ 2147483646 w 127"/>
                <a:gd name="T13" fmla="*/ 2147483646 h 127"/>
                <a:gd name="T14" fmla="*/ 2147483646 w 127"/>
                <a:gd name="T15" fmla="*/ 2147483646 h 127"/>
                <a:gd name="T16" fmla="*/ 0 w 127"/>
                <a:gd name="T17" fmla="*/ 2147483646 h 127"/>
                <a:gd name="T18" fmla="*/ 2147483646 w 127"/>
                <a:gd name="T19" fmla="*/ 2147483646 h 127"/>
                <a:gd name="T20" fmla="*/ 2147483646 w 127"/>
                <a:gd name="T21" fmla="*/ 2147483646 h 127"/>
                <a:gd name="T22" fmla="*/ 2147483646 w 127"/>
                <a:gd name="T23" fmla="*/ 2147483646 h 127"/>
                <a:gd name="T24" fmla="*/ 2147483646 w 127"/>
                <a:gd name="T25" fmla="*/ 2147483646 h 127"/>
                <a:gd name="T26" fmla="*/ 2147483646 w 127"/>
                <a:gd name="T27" fmla="*/ 2147483646 h 127"/>
                <a:gd name="T28" fmla="*/ 2147483646 w 127"/>
                <a:gd name="T29" fmla="*/ 2147483646 h 127"/>
                <a:gd name="T30" fmla="*/ 2147483646 w 127"/>
                <a:gd name="T31" fmla="*/ 2147483646 h 127"/>
                <a:gd name="T32" fmla="*/ 2147483646 w 127"/>
                <a:gd name="T33" fmla="*/ 2147483646 h 12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7"/>
                <a:gd name="T52" fmla="*/ 0 h 127"/>
                <a:gd name="T53" fmla="*/ 127 w 127"/>
                <a:gd name="T54" fmla="*/ 127 h 12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7" h="127">
                  <a:moveTo>
                    <a:pt x="127" y="60"/>
                  </a:moveTo>
                  <a:cubicBezTo>
                    <a:pt x="114" y="50"/>
                    <a:pt x="104" y="47"/>
                    <a:pt x="94" y="47"/>
                  </a:cubicBezTo>
                  <a:cubicBezTo>
                    <a:pt x="107" y="33"/>
                    <a:pt x="106" y="16"/>
                    <a:pt x="106" y="16"/>
                  </a:cubicBezTo>
                  <a:cubicBezTo>
                    <a:pt x="90" y="18"/>
                    <a:pt x="80" y="23"/>
                    <a:pt x="74" y="30"/>
                  </a:cubicBezTo>
                  <a:cubicBezTo>
                    <a:pt x="73" y="11"/>
                    <a:pt x="60" y="0"/>
                    <a:pt x="60" y="0"/>
                  </a:cubicBezTo>
                  <a:cubicBezTo>
                    <a:pt x="50" y="12"/>
                    <a:pt x="47" y="23"/>
                    <a:pt x="47" y="32"/>
                  </a:cubicBezTo>
                  <a:cubicBezTo>
                    <a:pt x="33" y="20"/>
                    <a:pt x="16" y="21"/>
                    <a:pt x="16" y="21"/>
                  </a:cubicBezTo>
                  <a:cubicBezTo>
                    <a:pt x="18" y="37"/>
                    <a:pt x="23" y="46"/>
                    <a:pt x="30" y="53"/>
                  </a:cubicBezTo>
                  <a:cubicBezTo>
                    <a:pt x="11" y="54"/>
                    <a:pt x="0" y="67"/>
                    <a:pt x="0" y="67"/>
                  </a:cubicBezTo>
                  <a:cubicBezTo>
                    <a:pt x="12" y="77"/>
                    <a:pt x="23" y="80"/>
                    <a:pt x="32" y="80"/>
                  </a:cubicBezTo>
                  <a:cubicBezTo>
                    <a:pt x="20" y="93"/>
                    <a:pt x="21" y="110"/>
                    <a:pt x="21" y="110"/>
                  </a:cubicBezTo>
                  <a:cubicBezTo>
                    <a:pt x="36" y="109"/>
                    <a:pt x="46" y="103"/>
                    <a:pt x="53" y="97"/>
                  </a:cubicBezTo>
                  <a:cubicBezTo>
                    <a:pt x="54" y="115"/>
                    <a:pt x="66" y="127"/>
                    <a:pt x="66" y="127"/>
                  </a:cubicBezTo>
                  <a:cubicBezTo>
                    <a:pt x="76" y="115"/>
                    <a:pt x="80" y="104"/>
                    <a:pt x="80" y="94"/>
                  </a:cubicBezTo>
                  <a:cubicBezTo>
                    <a:pt x="93" y="107"/>
                    <a:pt x="110" y="106"/>
                    <a:pt x="110" y="106"/>
                  </a:cubicBezTo>
                  <a:cubicBezTo>
                    <a:pt x="109" y="90"/>
                    <a:pt x="103" y="80"/>
                    <a:pt x="97" y="74"/>
                  </a:cubicBezTo>
                  <a:cubicBezTo>
                    <a:pt x="115" y="73"/>
                    <a:pt x="127" y="60"/>
                    <a:pt x="127" y="60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85" name="Oval 230"/>
            <p:cNvSpPr>
              <a:spLocks noChangeArrowheads="1"/>
            </p:cNvSpPr>
            <p:nvPr/>
          </p:nvSpPr>
          <p:spPr bwMode="auto">
            <a:xfrm>
              <a:off x="8829676" y="6015039"/>
              <a:ext cx="184150" cy="1952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86" name="Oval 231"/>
            <p:cNvSpPr>
              <a:spLocks noChangeArrowheads="1"/>
            </p:cNvSpPr>
            <p:nvPr/>
          </p:nvSpPr>
          <p:spPr bwMode="auto">
            <a:xfrm>
              <a:off x="8863014" y="6051551"/>
              <a:ext cx="120650" cy="12700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87" name="Freeform 232"/>
            <p:cNvSpPr>
              <a:spLocks/>
            </p:cNvSpPr>
            <p:nvPr/>
          </p:nvSpPr>
          <p:spPr bwMode="auto">
            <a:xfrm>
              <a:off x="5057776" y="6396039"/>
              <a:ext cx="300038" cy="300038"/>
            </a:xfrm>
            <a:custGeom>
              <a:avLst/>
              <a:gdLst>
                <a:gd name="T0" fmla="*/ 0 w 72"/>
                <a:gd name="T1" fmla="*/ 2147483646 h 68"/>
                <a:gd name="T2" fmla="*/ 2147483646 w 72"/>
                <a:gd name="T3" fmla="*/ 2147483646 h 68"/>
                <a:gd name="T4" fmla="*/ 2147483646 w 72"/>
                <a:gd name="T5" fmla="*/ 2147483646 h 68"/>
                <a:gd name="T6" fmla="*/ 2147483646 w 72"/>
                <a:gd name="T7" fmla="*/ 2147483646 h 68"/>
                <a:gd name="T8" fmla="*/ 2147483646 w 72"/>
                <a:gd name="T9" fmla="*/ 2147483646 h 68"/>
                <a:gd name="T10" fmla="*/ 2147483646 w 72"/>
                <a:gd name="T11" fmla="*/ 2147483646 h 68"/>
                <a:gd name="T12" fmla="*/ 2147483646 w 72"/>
                <a:gd name="T13" fmla="*/ 2147483646 h 68"/>
                <a:gd name="T14" fmla="*/ 2147483646 w 72"/>
                <a:gd name="T15" fmla="*/ 2147483646 h 68"/>
                <a:gd name="T16" fmla="*/ 2147483646 w 72"/>
                <a:gd name="T17" fmla="*/ 2147483646 h 68"/>
                <a:gd name="T18" fmla="*/ 2147483646 w 72"/>
                <a:gd name="T19" fmla="*/ 2147483646 h 68"/>
                <a:gd name="T20" fmla="*/ 2147483646 w 72"/>
                <a:gd name="T21" fmla="*/ 2147483646 h 68"/>
                <a:gd name="T22" fmla="*/ 2147483646 w 72"/>
                <a:gd name="T23" fmla="*/ 2147483646 h 68"/>
                <a:gd name="T24" fmla="*/ 2147483646 w 72"/>
                <a:gd name="T25" fmla="*/ 2147483646 h 68"/>
                <a:gd name="T26" fmla="*/ 2147483646 w 72"/>
                <a:gd name="T27" fmla="*/ 2147483646 h 68"/>
                <a:gd name="T28" fmla="*/ 2147483646 w 72"/>
                <a:gd name="T29" fmla="*/ 2147483646 h 68"/>
                <a:gd name="T30" fmla="*/ 2147483646 w 72"/>
                <a:gd name="T31" fmla="*/ 0 h 68"/>
                <a:gd name="T32" fmla="*/ 2147483646 w 72"/>
                <a:gd name="T33" fmla="*/ 0 h 68"/>
                <a:gd name="T34" fmla="*/ 2147483646 w 72"/>
                <a:gd name="T35" fmla="*/ 2147483646 h 68"/>
                <a:gd name="T36" fmla="*/ 2147483646 w 72"/>
                <a:gd name="T37" fmla="*/ 2147483646 h 68"/>
                <a:gd name="T38" fmla="*/ 2147483646 w 72"/>
                <a:gd name="T39" fmla="*/ 2147483646 h 68"/>
                <a:gd name="T40" fmla="*/ 2147483646 w 72"/>
                <a:gd name="T41" fmla="*/ 2147483646 h 68"/>
                <a:gd name="T42" fmla="*/ 2147483646 w 72"/>
                <a:gd name="T43" fmla="*/ 2147483646 h 68"/>
                <a:gd name="T44" fmla="*/ 2147483646 w 72"/>
                <a:gd name="T45" fmla="*/ 2147483646 h 68"/>
                <a:gd name="T46" fmla="*/ 2147483646 w 72"/>
                <a:gd name="T47" fmla="*/ 2147483646 h 68"/>
                <a:gd name="T48" fmla="*/ 2147483646 w 72"/>
                <a:gd name="T49" fmla="*/ 2147483646 h 68"/>
                <a:gd name="T50" fmla="*/ 2147483646 w 72"/>
                <a:gd name="T51" fmla="*/ 2147483646 h 68"/>
                <a:gd name="T52" fmla="*/ 2147483646 w 72"/>
                <a:gd name="T53" fmla="*/ 2147483646 h 68"/>
                <a:gd name="T54" fmla="*/ 2147483646 w 72"/>
                <a:gd name="T55" fmla="*/ 2147483646 h 68"/>
                <a:gd name="T56" fmla="*/ 2147483646 w 72"/>
                <a:gd name="T57" fmla="*/ 2147483646 h 68"/>
                <a:gd name="T58" fmla="*/ 2147483646 w 72"/>
                <a:gd name="T59" fmla="*/ 2147483646 h 68"/>
                <a:gd name="T60" fmla="*/ 2147483646 w 72"/>
                <a:gd name="T61" fmla="*/ 2147483646 h 68"/>
                <a:gd name="T62" fmla="*/ 2147483646 w 72"/>
                <a:gd name="T63" fmla="*/ 2147483646 h 68"/>
                <a:gd name="T64" fmla="*/ 2147483646 w 72"/>
                <a:gd name="T65" fmla="*/ 2147483646 h 68"/>
                <a:gd name="T66" fmla="*/ 0 w 72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"/>
                <a:gd name="T103" fmla="*/ 0 h 68"/>
                <a:gd name="T104" fmla="*/ 72 w 72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" h="68">
                  <a:moveTo>
                    <a:pt x="0" y="61"/>
                  </a:moveTo>
                  <a:cubicBezTo>
                    <a:pt x="0" y="61"/>
                    <a:pt x="1" y="60"/>
                    <a:pt x="2" y="57"/>
                  </a:cubicBezTo>
                  <a:cubicBezTo>
                    <a:pt x="2" y="57"/>
                    <a:pt x="3" y="56"/>
                    <a:pt x="3" y="55"/>
                  </a:cubicBezTo>
                  <a:cubicBezTo>
                    <a:pt x="3" y="54"/>
                    <a:pt x="4" y="54"/>
                    <a:pt x="4" y="53"/>
                  </a:cubicBezTo>
                  <a:cubicBezTo>
                    <a:pt x="5" y="51"/>
                    <a:pt x="6" y="49"/>
                    <a:pt x="7" y="47"/>
                  </a:cubicBezTo>
                  <a:cubicBezTo>
                    <a:pt x="8" y="45"/>
                    <a:pt x="10" y="42"/>
                    <a:pt x="11" y="40"/>
                  </a:cubicBezTo>
                  <a:cubicBezTo>
                    <a:pt x="12" y="38"/>
                    <a:pt x="14" y="35"/>
                    <a:pt x="16" y="33"/>
                  </a:cubicBezTo>
                  <a:cubicBezTo>
                    <a:pt x="18" y="31"/>
                    <a:pt x="20" y="28"/>
                    <a:pt x="22" y="26"/>
                  </a:cubicBezTo>
                  <a:cubicBezTo>
                    <a:pt x="24" y="23"/>
                    <a:pt x="26" y="21"/>
                    <a:pt x="28" y="19"/>
                  </a:cubicBezTo>
                  <a:cubicBezTo>
                    <a:pt x="31" y="17"/>
                    <a:pt x="33" y="15"/>
                    <a:pt x="36" y="13"/>
                  </a:cubicBezTo>
                  <a:cubicBezTo>
                    <a:pt x="38" y="11"/>
                    <a:pt x="41" y="10"/>
                    <a:pt x="43" y="8"/>
                  </a:cubicBezTo>
                  <a:cubicBezTo>
                    <a:pt x="46" y="7"/>
                    <a:pt x="48" y="6"/>
                    <a:pt x="51" y="5"/>
                  </a:cubicBezTo>
                  <a:cubicBezTo>
                    <a:pt x="52" y="4"/>
                    <a:pt x="53" y="4"/>
                    <a:pt x="54" y="3"/>
                  </a:cubicBezTo>
                  <a:cubicBezTo>
                    <a:pt x="55" y="3"/>
                    <a:pt x="56" y="3"/>
                    <a:pt x="57" y="2"/>
                  </a:cubicBezTo>
                  <a:cubicBezTo>
                    <a:pt x="60" y="2"/>
                    <a:pt x="62" y="1"/>
                    <a:pt x="63" y="1"/>
                  </a:cubicBezTo>
                  <a:cubicBezTo>
                    <a:pt x="65" y="1"/>
                    <a:pt x="67" y="0"/>
                    <a:pt x="68" y="0"/>
                  </a:cubicBezTo>
                  <a:cubicBezTo>
                    <a:pt x="70" y="0"/>
                    <a:pt x="72" y="0"/>
                    <a:pt x="72" y="0"/>
                  </a:cubicBezTo>
                  <a:cubicBezTo>
                    <a:pt x="72" y="0"/>
                    <a:pt x="71" y="0"/>
                    <a:pt x="68" y="1"/>
                  </a:cubicBezTo>
                  <a:cubicBezTo>
                    <a:pt x="67" y="2"/>
                    <a:pt x="66" y="2"/>
                    <a:pt x="64" y="3"/>
                  </a:cubicBezTo>
                  <a:cubicBezTo>
                    <a:pt x="63" y="4"/>
                    <a:pt x="61" y="5"/>
                    <a:pt x="59" y="6"/>
                  </a:cubicBezTo>
                  <a:cubicBezTo>
                    <a:pt x="58" y="7"/>
                    <a:pt x="57" y="7"/>
                    <a:pt x="57" y="8"/>
                  </a:cubicBezTo>
                  <a:cubicBezTo>
                    <a:pt x="56" y="9"/>
                    <a:pt x="55" y="10"/>
                    <a:pt x="54" y="10"/>
                  </a:cubicBezTo>
                  <a:cubicBezTo>
                    <a:pt x="52" y="12"/>
                    <a:pt x="50" y="14"/>
                    <a:pt x="48" y="15"/>
                  </a:cubicBezTo>
                  <a:cubicBezTo>
                    <a:pt x="47" y="17"/>
                    <a:pt x="45" y="19"/>
                    <a:pt x="43" y="21"/>
                  </a:cubicBezTo>
                  <a:cubicBezTo>
                    <a:pt x="42" y="23"/>
                    <a:pt x="40" y="26"/>
                    <a:pt x="39" y="28"/>
                  </a:cubicBezTo>
                  <a:cubicBezTo>
                    <a:pt x="38" y="30"/>
                    <a:pt x="36" y="32"/>
                    <a:pt x="35" y="35"/>
                  </a:cubicBezTo>
                  <a:cubicBezTo>
                    <a:pt x="34" y="37"/>
                    <a:pt x="33" y="40"/>
                    <a:pt x="32" y="42"/>
                  </a:cubicBezTo>
                  <a:cubicBezTo>
                    <a:pt x="31" y="44"/>
                    <a:pt x="31" y="46"/>
                    <a:pt x="30" y="49"/>
                  </a:cubicBezTo>
                  <a:cubicBezTo>
                    <a:pt x="30" y="51"/>
                    <a:pt x="29" y="53"/>
                    <a:pt x="29" y="55"/>
                  </a:cubicBezTo>
                  <a:cubicBezTo>
                    <a:pt x="28" y="57"/>
                    <a:pt x="28" y="58"/>
                    <a:pt x="28" y="60"/>
                  </a:cubicBezTo>
                  <a:cubicBezTo>
                    <a:pt x="28" y="61"/>
                    <a:pt x="28" y="61"/>
                    <a:pt x="28" y="62"/>
                  </a:cubicBezTo>
                  <a:cubicBezTo>
                    <a:pt x="27" y="63"/>
                    <a:pt x="27" y="63"/>
                    <a:pt x="27" y="64"/>
                  </a:cubicBezTo>
                  <a:cubicBezTo>
                    <a:pt x="27" y="67"/>
                    <a:pt x="27" y="68"/>
                    <a:pt x="27" y="68"/>
                  </a:cubicBezTo>
                  <a:lnTo>
                    <a:pt x="0" y="6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88" name="Freeform 233"/>
            <p:cNvSpPr>
              <a:spLocks/>
            </p:cNvSpPr>
            <p:nvPr/>
          </p:nvSpPr>
          <p:spPr bwMode="auto">
            <a:xfrm>
              <a:off x="4878388" y="6396039"/>
              <a:ext cx="295275" cy="300038"/>
            </a:xfrm>
            <a:custGeom>
              <a:avLst/>
              <a:gdLst>
                <a:gd name="T0" fmla="*/ 2147483646 w 71"/>
                <a:gd name="T1" fmla="*/ 2147483646 h 68"/>
                <a:gd name="T2" fmla="*/ 2147483646 w 71"/>
                <a:gd name="T3" fmla="*/ 2147483646 h 68"/>
                <a:gd name="T4" fmla="*/ 2147483646 w 71"/>
                <a:gd name="T5" fmla="*/ 2147483646 h 68"/>
                <a:gd name="T6" fmla="*/ 2147483646 w 71"/>
                <a:gd name="T7" fmla="*/ 2147483646 h 68"/>
                <a:gd name="T8" fmla="*/ 2147483646 w 71"/>
                <a:gd name="T9" fmla="*/ 2147483646 h 68"/>
                <a:gd name="T10" fmla="*/ 2147483646 w 71"/>
                <a:gd name="T11" fmla="*/ 2147483646 h 68"/>
                <a:gd name="T12" fmla="*/ 2147483646 w 71"/>
                <a:gd name="T13" fmla="*/ 2147483646 h 68"/>
                <a:gd name="T14" fmla="*/ 2147483646 w 71"/>
                <a:gd name="T15" fmla="*/ 2147483646 h 68"/>
                <a:gd name="T16" fmla="*/ 2147483646 w 71"/>
                <a:gd name="T17" fmla="*/ 2147483646 h 68"/>
                <a:gd name="T18" fmla="*/ 2147483646 w 71"/>
                <a:gd name="T19" fmla="*/ 2147483646 h 68"/>
                <a:gd name="T20" fmla="*/ 2147483646 w 71"/>
                <a:gd name="T21" fmla="*/ 2147483646 h 68"/>
                <a:gd name="T22" fmla="*/ 2147483646 w 71"/>
                <a:gd name="T23" fmla="*/ 2147483646 h 68"/>
                <a:gd name="T24" fmla="*/ 2147483646 w 71"/>
                <a:gd name="T25" fmla="*/ 2147483646 h 68"/>
                <a:gd name="T26" fmla="*/ 2147483646 w 71"/>
                <a:gd name="T27" fmla="*/ 2147483646 h 68"/>
                <a:gd name="T28" fmla="*/ 2147483646 w 71"/>
                <a:gd name="T29" fmla="*/ 2147483646 h 68"/>
                <a:gd name="T30" fmla="*/ 2147483646 w 71"/>
                <a:gd name="T31" fmla="*/ 2147483646 h 68"/>
                <a:gd name="T32" fmla="*/ 0 w 71"/>
                <a:gd name="T33" fmla="*/ 0 h 68"/>
                <a:gd name="T34" fmla="*/ 2147483646 w 71"/>
                <a:gd name="T35" fmla="*/ 0 h 68"/>
                <a:gd name="T36" fmla="*/ 2147483646 w 71"/>
                <a:gd name="T37" fmla="*/ 2147483646 h 68"/>
                <a:gd name="T38" fmla="*/ 2147483646 w 71"/>
                <a:gd name="T39" fmla="*/ 2147483646 h 68"/>
                <a:gd name="T40" fmla="*/ 2147483646 w 71"/>
                <a:gd name="T41" fmla="*/ 2147483646 h 68"/>
                <a:gd name="T42" fmla="*/ 2147483646 w 71"/>
                <a:gd name="T43" fmla="*/ 2147483646 h 68"/>
                <a:gd name="T44" fmla="*/ 2147483646 w 71"/>
                <a:gd name="T45" fmla="*/ 2147483646 h 68"/>
                <a:gd name="T46" fmla="*/ 2147483646 w 71"/>
                <a:gd name="T47" fmla="*/ 2147483646 h 68"/>
                <a:gd name="T48" fmla="*/ 2147483646 w 71"/>
                <a:gd name="T49" fmla="*/ 2147483646 h 68"/>
                <a:gd name="T50" fmla="*/ 2147483646 w 71"/>
                <a:gd name="T51" fmla="*/ 2147483646 h 68"/>
                <a:gd name="T52" fmla="*/ 2147483646 w 71"/>
                <a:gd name="T53" fmla="*/ 2147483646 h 68"/>
                <a:gd name="T54" fmla="*/ 2147483646 w 71"/>
                <a:gd name="T55" fmla="*/ 2147483646 h 68"/>
                <a:gd name="T56" fmla="*/ 2147483646 w 71"/>
                <a:gd name="T57" fmla="*/ 2147483646 h 68"/>
                <a:gd name="T58" fmla="*/ 2147483646 w 71"/>
                <a:gd name="T59" fmla="*/ 2147483646 h 68"/>
                <a:gd name="T60" fmla="*/ 2147483646 w 71"/>
                <a:gd name="T61" fmla="*/ 2147483646 h 68"/>
                <a:gd name="T62" fmla="*/ 2147483646 w 71"/>
                <a:gd name="T63" fmla="*/ 2147483646 h 68"/>
                <a:gd name="T64" fmla="*/ 2147483646 w 71"/>
                <a:gd name="T65" fmla="*/ 2147483646 h 68"/>
                <a:gd name="T66" fmla="*/ 2147483646 w 71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1"/>
                <a:gd name="T103" fmla="*/ 0 h 68"/>
                <a:gd name="T104" fmla="*/ 71 w 71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1" h="68">
                  <a:moveTo>
                    <a:pt x="45" y="68"/>
                  </a:moveTo>
                  <a:cubicBezTo>
                    <a:pt x="45" y="68"/>
                    <a:pt x="45" y="67"/>
                    <a:pt x="44" y="64"/>
                  </a:cubicBezTo>
                  <a:cubicBezTo>
                    <a:pt x="44" y="63"/>
                    <a:pt x="44" y="63"/>
                    <a:pt x="44" y="62"/>
                  </a:cubicBezTo>
                  <a:cubicBezTo>
                    <a:pt x="44" y="61"/>
                    <a:pt x="44" y="61"/>
                    <a:pt x="44" y="60"/>
                  </a:cubicBezTo>
                  <a:cubicBezTo>
                    <a:pt x="44" y="58"/>
                    <a:pt x="43" y="57"/>
                    <a:pt x="43" y="55"/>
                  </a:cubicBezTo>
                  <a:cubicBezTo>
                    <a:pt x="43" y="53"/>
                    <a:pt x="42" y="51"/>
                    <a:pt x="42" y="49"/>
                  </a:cubicBezTo>
                  <a:cubicBezTo>
                    <a:pt x="41" y="46"/>
                    <a:pt x="40" y="44"/>
                    <a:pt x="39" y="42"/>
                  </a:cubicBezTo>
                  <a:cubicBezTo>
                    <a:pt x="39" y="40"/>
                    <a:pt x="38" y="37"/>
                    <a:pt x="37" y="35"/>
                  </a:cubicBezTo>
                  <a:cubicBezTo>
                    <a:pt x="35" y="32"/>
                    <a:pt x="34" y="30"/>
                    <a:pt x="33" y="28"/>
                  </a:cubicBezTo>
                  <a:cubicBezTo>
                    <a:pt x="31" y="26"/>
                    <a:pt x="30" y="23"/>
                    <a:pt x="28" y="21"/>
                  </a:cubicBezTo>
                  <a:cubicBezTo>
                    <a:pt x="27" y="19"/>
                    <a:pt x="25" y="17"/>
                    <a:pt x="23" y="15"/>
                  </a:cubicBezTo>
                  <a:cubicBezTo>
                    <a:pt x="21" y="14"/>
                    <a:pt x="20" y="12"/>
                    <a:pt x="18" y="10"/>
                  </a:cubicBezTo>
                  <a:cubicBezTo>
                    <a:pt x="17" y="10"/>
                    <a:pt x="16" y="9"/>
                    <a:pt x="15" y="8"/>
                  </a:cubicBezTo>
                  <a:cubicBezTo>
                    <a:pt x="14" y="7"/>
                    <a:pt x="13" y="7"/>
                    <a:pt x="12" y="6"/>
                  </a:cubicBezTo>
                  <a:cubicBezTo>
                    <a:pt x="11" y="5"/>
                    <a:pt x="9" y="4"/>
                    <a:pt x="7" y="3"/>
                  </a:cubicBezTo>
                  <a:cubicBezTo>
                    <a:pt x="6" y="2"/>
                    <a:pt x="5" y="2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4" y="0"/>
                  </a:cubicBezTo>
                  <a:cubicBezTo>
                    <a:pt x="5" y="0"/>
                    <a:pt x="7" y="1"/>
                    <a:pt x="8" y="1"/>
                  </a:cubicBezTo>
                  <a:cubicBezTo>
                    <a:pt x="10" y="1"/>
                    <a:pt x="12" y="2"/>
                    <a:pt x="14" y="2"/>
                  </a:cubicBezTo>
                  <a:cubicBezTo>
                    <a:pt x="15" y="3"/>
                    <a:pt x="16" y="3"/>
                    <a:pt x="18" y="3"/>
                  </a:cubicBezTo>
                  <a:cubicBezTo>
                    <a:pt x="19" y="4"/>
                    <a:pt x="20" y="4"/>
                    <a:pt x="21" y="5"/>
                  </a:cubicBezTo>
                  <a:cubicBezTo>
                    <a:pt x="24" y="6"/>
                    <a:pt x="26" y="7"/>
                    <a:pt x="29" y="8"/>
                  </a:cubicBezTo>
                  <a:cubicBezTo>
                    <a:pt x="31" y="10"/>
                    <a:pt x="34" y="11"/>
                    <a:pt x="36" y="13"/>
                  </a:cubicBezTo>
                  <a:cubicBezTo>
                    <a:pt x="39" y="15"/>
                    <a:pt x="41" y="17"/>
                    <a:pt x="43" y="19"/>
                  </a:cubicBezTo>
                  <a:cubicBezTo>
                    <a:pt x="46" y="21"/>
                    <a:pt x="48" y="23"/>
                    <a:pt x="50" y="26"/>
                  </a:cubicBezTo>
                  <a:cubicBezTo>
                    <a:pt x="52" y="28"/>
                    <a:pt x="54" y="31"/>
                    <a:pt x="56" y="33"/>
                  </a:cubicBezTo>
                  <a:cubicBezTo>
                    <a:pt x="57" y="35"/>
                    <a:pt x="59" y="38"/>
                    <a:pt x="61" y="40"/>
                  </a:cubicBezTo>
                  <a:cubicBezTo>
                    <a:pt x="62" y="42"/>
                    <a:pt x="63" y="45"/>
                    <a:pt x="64" y="47"/>
                  </a:cubicBezTo>
                  <a:cubicBezTo>
                    <a:pt x="66" y="49"/>
                    <a:pt x="67" y="51"/>
                    <a:pt x="68" y="53"/>
                  </a:cubicBezTo>
                  <a:cubicBezTo>
                    <a:pt x="68" y="54"/>
                    <a:pt x="68" y="54"/>
                    <a:pt x="69" y="55"/>
                  </a:cubicBezTo>
                  <a:cubicBezTo>
                    <a:pt x="69" y="56"/>
                    <a:pt x="69" y="57"/>
                    <a:pt x="70" y="57"/>
                  </a:cubicBezTo>
                  <a:cubicBezTo>
                    <a:pt x="71" y="60"/>
                    <a:pt x="71" y="61"/>
                    <a:pt x="71" y="61"/>
                  </a:cubicBezTo>
                  <a:lnTo>
                    <a:pt x="45" y="6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89" name="Freeform 234"/>
            <p:cNvSpPr>
              <a:spLocks/>
            </p:cNvSpPr>
            <p:nvPr/>
          </p:nvSpPr>
          <p:spPr bwMode="auto">
            <a:xfrm>
              <a:off x="5057776" y="6354764"/>
              <a:ext cx="111125" cy="344488"/>
            </a:xfrm>
            <a:custGeom>
              <a:avLst/>
              <a:gdLst>
                <a:gd name="T0" fmla="*/ 0 w 27"/>
                <a:gd name="T1" fmla="*/ 2147483646 h 78"/>
                <a:gd name="T2" fmla="*/ 0 w 27"/>
                <a:gd name="T3" fmla="*/ 2147483646 h 78"/>
                <a:gd name="T4" fmla="*/ 2147483646 w 27"/>
                <a:gd name="T5" fmla="*/ 2147483646 h 78"/>
                <a:gd name="T6" fmla="*/ 2147483646 w 27"/>
                <a:gd name="T7" fmla="*/ 2147483646 h 78"/>
                <a:gd name="T8" fmla="*/ 2147483646 w 27"/>
                <a:gd name="T9" fmla="*/ 2147483646 h 78"/>
                <a:gd name="T10" fmla="*/ 2147483646 w 27"/>
                <a:gd name="T11" fmla="*/ 2147483646 h 78"/>
                <a:gd name="T12" fmla="*/ 2147483646 w 27"/>
                <a:gd name="T13" fmla="*/ 2147483646 h 78"/>
                <a:gd name="T14" fmla="*/ 2147483646 w 27"/>
                <a:gd name="T15" fmla="*/ 2147483646 h 78"/>
                <a:gd name="T16" fmla="*/ 2147483646 w 27"/>
                <a:gd name="T17" fmla="*/ 2147483646 h 78"/>
                <a:gd name="T18" fmla="*/ 2147483646 w 27"/>
                <a:gd name="T19" fmla="*/ 0 h 78"/>
                <a:gd name="T20" fmla="*/ 2147483646 w 27"/>
                <a:gd name="T21" fmla="*/ 2147483646 h 78"/>
                <a:gd name="T22" fmla="*/ 2147483646 w 27"/>
                <a:gd name="T23" fmla="*/ 2147483646 h 78"/>
                <a:gd name="T24" fmla="*/ 2147483646 w 27"/>
                <a:gd name="T25" fmla="*/ 2147483646 h 78"/>
                <a:gd name="T26" fmla="*/ 2147483646 w 27"/>
                <a:gd name="T27" fmla="*/ 2147483646 h 78"/>
                <a:gd name="T28" fmla="*/ 2147483646 w 27"/>
                <a:gd name="T29" fmla="*/ 2147483646 h 78"/>
                <a:gd name="T30" fmla="*/ 2147483646 w 27"/>
                <a:gd name="T31" fmla="*/ 2147483646 h 78"/>
                <a:gd name="T32" fmla="*/ 2147483646 w 27"/>
                <a:gd name="T33" fmla="*/ 2147483646 h 78"/>
                <a:gd name="T34" fmla="*/ 2147483646 w 27"/>
                <a:gd name="T35" fmla="*/ 2147483646 h 78"/>
                <a:gd name="T36" fmla="*/ 2147483646 w 27"/>
                <a:gd name="T37" fmla="*/ 2147483646 h 78"/>
                <a:gd name="T38" fmla="*/ 0 w 27"/>
                <a:gd name="T39" fmla="*/ 2147483646 h 7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7"/>
                <a:gd name="T61" fmla="*/ 0 h 78"/>
                <a:gd name="T62" fmla="*/ 27 w 27"/>
                <a:gd name="T63" fmla="*/ 78 h 7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7" h="78">
                  <a:moveTo>
                    <a:pt x="0" y="78"/>
                  </a:moveTo>
                  <a:cubicBezTo>
                    <a:pt x="0" y="78"/>
                    <a:pt x="0" y="76"/>
                    <a:pt x="0" y="74"/>
                  </a:cubicBezTo>
                  <a:cubicBezTo>
                    <a:pt x="0" y="72"/>
                    <a:pt x="0" y="68"/>
                    <a:pt x="1" y="64"/>
                  </a:cubicBezTo>
                  <a:cubicBezTo>
                    <a:pt x="2" y="57"/>
                    <a:pt x="3" y="46"/>
                    <a:pt x="6" y="36"/>
                  </a:cubicBezTo>
                  <a:cubicBezTo>
                    <a:pt x="7" y="31"/>
                    <a:pt x="8" y="26"/>
                    <a:pt x="10" y="22"/>
                  </a:cubicBezTo>
                  <a:cubicBezTo>
                    <a:pt x="11" y="20"/>
                    <a:pt x="12" y="17"/>
                    <a:pt x="13" y="15"/>
                  </a:cubicBezTo>
                  <a:cubicBezTo>
                    <a:pt x="14" y="13"/>
                    <a:pt x="15" y="11"/>
                    <a:pt x="16" y="10"/>
                  </a:cubicBezTo>
                  <a:cubicBezTo>
                    <a:pt x="17" y="8"/>
                    <a:pt x="18" y="7"/>
                    <a:pt x="19" y="6"/>
                  </a:cubicBezTo>
                  <a:cubicBezTo>
                    <a:pt x="20" y="4"/>
                    <a:pt x="21" y="3"/>
                    <a:pt x="22" y="3"/>
                  </a:cubicBezTo>
                  <a:cubicBezTo>
                    <a:pt x="23" y="1"/>
                    <a:pt x="24" y="0"/>
                    <a:pt x="24" y="0"/>
                  </a:cubicBezTo>
                  <a:cubicBezTo>
                    <a:pt x="24" y="0"/>
                    <a:pt x="24" y="1"/>
                    <a:pt x="23" y="3"/>
                  </a:cubicBezTo>
                  <a:cubicBezTo>
                    <a:pt x="22" y="4"/>
                    <a:pt x="22" y="5"/>
                    <a:pt x="21" y="7"/>
                  </a:cubicBezTo>
                  <a:cubicBezTo>
                    <a:pt x="21" y="8"/>
                    <a:pt x="20" y="10"/>
                    <a:pt x="20" y="11"/>
                  </a:cubicBezTo>
                  <a:cubicBezTo>
                    <a:pt x="20" y="13"/>
                    <a:pt x="19" y="15"/>
                    <a:pt x="19" y="17"/>
                  </a:cubicBezTo>
                  <a:cubicBezTo>
                    <a:pt x="19" y="19"/>
                    <a:pt x="19" y="21"/>
                    <a:pt x="19" y="24"/>
                  </a:cubicBezTo>
                  <a:cubicBezTo>
                    <a:pt x="19" y="28"/>
                    <a:pt x="19" y="33"/>
                    <a:pt x="19" y="37"/>
                  </a:cubicBezTo>
                  <a:cubicBezTo>
                    <a:pt x="20" y="47"/>
                    <a:pt x="22" y="56"/>
                    <a:pt x="24" y="63"/>
                  </a:cubicBezTo>
                  <a:cubicBezTo>
                    <a:pt x="25" y="67"/>
                    <a:pt x="25" y="69"/>
                    <a:pt x="26" y="71"/>
                  </a:cubicBezTo>
                  <a:cubicBezTo>
                    <a:pt x="27" y="73"/>
                    <a:pt x="27" y="74"/>
                    <a:pt x="27" y="74"/>
                  </a:cubicBezTo>
                  <a:lnTo>
                    <a:pt x="0" y="7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90" name="Freeform 235"/>
            <p:cNvSpPr>
              <a:spLocks/>
            </p:cNvSpPr>
            <p:nvPr/>
          </p:nvSpPr>
          <p:spPr bwMode="auto">
            <a:xfrm>
              <a:off x="4965701" y="6073776"/>
              <a:ext cx="382588" cy="404813"/>
            </a:xfrm>
            <a:custGeom>
              <a:avLst/>
              <a:gdLst>
                <a:gd name="T0" fmla="*/ 2147483646 w 92"/>
                <a:gd name="T1" fmla="*/ 2147483646 h 92"/>
                <a:gd name="T2" fmla="*/ 2147483646 w 92"/>
                <a:gd name="T3" fmla="*/ 2147483646 h 92"/>
                <a:gd name="T4" fmla="*/ 2147483646 w 92"/>
                <a:gd name="T5" fmla="*/ 2147483646 h 92"/>
                <a:gd name="T6" fmla="*/ 2147483646 w 92"/>
                <a:gd name="T7" fmla="*/ 2147483646 h 92"/>
                <a:gd name="T8" fmla="*/ 2147483646 w 92"/>
                <a:gd name="T9" fmla="*/ 0 h 92"/>
                <a:gd name="T10" fmla="*/ 2147483646 w 92"/>
                <a:gd name="T11" fmla="*/ 2147483646 h 92"/>
                <a:gd name="T12" fmla="*/ 2147483646 w 92"/>
                <a:gd name="T13" fmla="*/ 2147483646 h 92"/>
                <a:gd name="T14" fmla="*/ 2147483646 w 92"/>
                <a:gd name="T15" fmla="*/ 2147483646 h 92"/>
                <a:gd name="T16" fmla="*/ 0 w 92"/>
                <a:gd name="T17" fmla="*/ 2147483646 h 92"/>
                <a:gd name="T18" fmla="*/ 2147483646 w 92"/>
                <a:gd name="T19" fmla="*/ 2147483646 h 92"/>
                <a:gd name="T20" fmla="*/ 2147483646 w 92"/>
                <a:gd name="T21" fmla="*/ 2147483646 h 92"/>
                <a:gd name="T22" fmla="*/ 2147483646 w 92"/>
                <a:gd name="T23" fmla="*/ 2147483646 h 92"/>
                <a:gd name="T24" fmla="*/ 2147483646 w 92"/>
                <a:gd name="T25" fmla="*/ 2147483646 h 92"/>
                <a:gd name="T26" fmla="*/ 2147483646 w 92"/>
                <a:gd name="T27" fmla="*/ 2147483646 h 92"/>
                <a:gd name="T28" fmla="*/ 2147483646 w 92"/>
                <a:gd name="T29" fmla="*/ 2147483646 h 92"/>
                <a:gd name="T30" fmla="*/ 2147483646 w 92"/>
                <a:gd name="T31" fmla="*/ 2147483646 h 92"/>
                <a:gd name="T32" fmla="*/ 2147483646 w 92"/>
                <a:gd name="T33" fmla="*/ 2147483646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"/>
                <a:gd name="T52" fmla="*/ 0 h 92"/>
                <a:gd name="T53" fmla="*/ 92 w 92"/>
                <a:gd name="T54" fmla="*/ 92 h 9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" h="92">
                  <a:moveTo>
                    <a:pt x="92" y="44"/>
                  </a:moveTo>
                  <a:cubicBezTo>
                    <a:pt x="83" y="36"/>
                    <a:pt x="75" y="34"/>
                    <a:pt x="69" y="34"/>
                  </a:cubicBezTo>
                  <a:cubicBezTo>
                    <a:pt x="77" y="24"/>
                    <a:pt x="77" y="12"/>
                    <a:pt x="77" y="12"/>
                  </a:cubicBezTo>
                  <a:cubicBezTo>
                    <a:pt x="65" y="13"/>
                    <a:pt x="58" y="17"/>
                    <a:pt x="53" y="22"/>
                  </a:cubicBezTo>
                  <a:cubicBezTo>
                    <a:pt x="53" y="8"/>
                    <a:pt x="43" y="0"/>
                    <a:pt x="43" y="0"/>
                  </a:cubicBezTo>
                  <a:cubicBezTo>
                    <a:pt x="36" y="9"/>
                    <a:pt x="34" y="17"/>
                    <a:pt x="34" y="23"/>
                  </a:cubicBezTo>
                  <a:cubicBezTo>
                    <a:pt x="24" y="15"/>
                    <a:pt x="11" y="15"/>
                    <a:pt x="11" y="15"/>
                  </a:cubicBezTo>
                  <a:cubicBezTo>
                    <a:pt x="13" y="27"/>
                    <a:pt x="16" y="34"/>
                    <a:pt x="21" y="38"/>
                  </a:cubicBezTo>
                  <a:cubicBezTo>
                    <a:pt x="8" y="39"/>
                    <a:pt x="0" y="48"/>
                    <a:pt x="0" y="48"/>
                  </a:cubicBezTo>
                  <a:cubicBezTo>
                    <a:pt x="8" y="56"/>
                    <a:pt x="16" y="58"/>
                    <a:pt x="23" y="58"/>
                  </a:cubicBezTo>
                  <a:cubicBezTo>
                    <a:pt x="14" y="68"/>
                    <a:pt x="15" y="80"/>
                    <a:pt x="15" y="80"/>
                  </a:cubicBezTo>
                  <a:cubicBezTo>
                    <a:pt x="26" y="79"/>
                    <a:pt x="33" y="75"/>
                    <a:pt x="38" y="71"/>
                  </a:cubicBezTo>
                  <a:cubicBezTo>
                    <a:pt x="39" y="84"/>
                    <a:pt x="48" y="92"/>
                    <a:pt x="48" y="92"/>
                  </a:cubicBezTo>
                  <a:cubicBezTo>
                    <a:pt x="55" y="84"/>
                    <a:pt x="58" y="76"/>
                    <a:pt x="58" y="69"/>
                  </a:cubicBezTo>
                  <a:cubicBezTo>
                    <a:pt x="68" y="78"/>
                    <a:pt x="80" y="77"/>
                    <a:pt x="80" y="77"/>
                  </a:cubicBezTo>
                  <a:cubicBezTo>
                    <a:pt x="79" y="66"/>
                    <a:pt x="75" y="58"/>
                    <a:pt x="70" y="54"/>
                  </a:cubicBezTo>
                  <a:cubicBezTo>
                    <a:pt x="84" y="53"/>
                    <a:pt x="92" y="44"/>
                    <a:pt x="92" y="44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91" name="Oval 236"/>
            <p:cNvSpPr>
              <a:spLocks noChangeArrowheads="1"/>
            </p:cNvSpPr>
            <p:nvPr/>
          </p:nvSpPr>
          <p:spPr bwMode="auto">
            <a:xfrm>
              <a:off x="5091113" y="6205539"/>
              <a:ext cx="133350" cy="1412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92" name="Oval 237"/>
            <p:cNvSpPr>
              <a:spLocks noChangeArrowheads="1"/>
            </p:cNvSpPr>
            <p:nvPr/>
          </p:nvSpPr>
          <p:spPr bwMode="auto">
            <a:xfrm>
              <a:off x="5111751" y="6232526"/>
              <a:ext cx="87313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093" name="Freeform 238"/>
            <p:cNvSpPr>
              <a:spLocks/>
            </p:cNvSpPr>
            <p:nvPr/>
          </p:nvSpPr>
          <p:spPr bwMode="auto">
            <a:xfrm>
              <a:off x="2243138" y="6188076"/>
              <a:ext cx="446088" cy="550863"/>
            </a:xfrm>
            <a:custGeom>
              <a:avLst/>
              <a:gdLst>
                <a:gd name="T0" fmla="*/ 0 w 107"/>
                <a:gd name="T1" fmla="*/ 2147483646 h 125"/>
                <a:gd name="T2" fmla="*/ 0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2147483646 w 107"/>
                <a:gd name="T25" fmla="*/ 2147483646 h 125"/>
                <a:gd name="T26" fmla="*/ 2147483646 w 107"/>
                <a:gd name="T27" fmla="*/ 2147483646 h 125"/>
                <a:gd name="T28" fmla="*/ 2147483646 w 107"/>
                <a:gd name="T29" fmla="*/ 0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0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0" y="123"/>
                  </a:moveTo>
                  <a:cubicBezTo>
                    <a:pt x="0" y="123"/>
                    <a:pt x="0" y="122"/>
                    <a:pt x="0" y="121"/>
                  </a:cubicBezTo>
                  <a:cubicBezTo>
                    <a:pt x="0" y="119"/>
                    <a:pt x="1" y="117"/>
                    <a:pt x="1" y="115"/>
                  </a:cubicBezTo>
                  <a:cubicBezTo>
                    <a:pt x="2" y="110"/>
                    <a:pt x="4" y="103"/>
                    <a:pt x="7" y="96"/>
                  </a:cubicBezTo>
                  <a:cubicBezTo>
                    <a:pt x="9" y="88"/>
                    <a:pt x="13" y="79"/>
                    <a:pt x="18" y="70"/>
                  </a:cubicBezTo>
                  <a:cubicBezTo>
                    <a:pt x="20" y="65"/>
                    <a:pt x="23" y="60"/>
                    <a:pt x="25" y="56"/>
                  </a:cubicBezTo>
                  <a:cubicBezTo>
                    <a:pt x="28" y="51"/>
                    <a:pt x="31" y="47"/>
                    <a:pt x="35" y="42"/>
                  </a:cubicBezTo>
                  <a:cubicBezTo>
                    <a:pt x="38" y="38"/>
                    <a:pt x="42" y="34"/>
                    <a:pt x="46" y="30"/>
                  </a:cubicBezTo>
                  <a:cubicBezTo>
                    <a:pt x="50" y="27"/>
                    <a:pt x="54" y="23"/>
                    <a:pt x="58" y="20"/>
                  </a:cubicBezTo>
                  <a:cubicBezTo>
                    <a:pt x="60" y="19"/>
                    <a:pt x="62" y="17"/>
                    <a:pt x="64" y="16"/>
                  </a:cubicBezTo>
                  <a:cubicBezTo>
                    <a:pt x="66" y="15"/>
                    <a:pt x="68" y="14"/>
                    <a:pt x="70" y="12"/>
                  </a:cubicBezTo>
                  <a:cubicBezTo>
                    <a:pt x="74" y="10"/>
                    <a:pt x="78" y="8"/>
                    <a:pt x="82" y="7"/>
                  </a:cubicBezTo>
                  <a:cubicBezTo>
                    <a:pt x="85" y="5"/>
                    <a:pt x="89" y="5"/>
                    <a:pt x="92" y="4"/>
                  </a:cubicBezTo>
                  <a:cubicBezTo>
                    <a:pt x="95" y="3"/>
                    <a:pt x="98" y="2"/>
                    <a:pt x="100" y="2"/>
                  </a:cubicBezTo>
                  <a:cubicBezTo>
                    <a:pt x="105" y="1"/>
                    <a:pt x="107" y="0"/>
                    <a:pt x="107" y="0"/>
                  </a:cubicBezTo>
                  <a:cubicBezTo>
                    <a:pt x="107" y="0"/>
                    <a:pt x="105" y="1"/>
                    <a:pt x="100" y="3"/>
                  </a:cubicBezTo>
                  <a:cubicBezTo>
                    <a:pt x="98" y="4"/>
                    <a:pt x="96" y="5"/>
                    <a:pt x="93" y="6"/>
                  </a:cubicBezTo>
                  <a:cubicBezTo>
                    <a:pt x="90" y="7"/>
                    <a:pt x="87" y="9"/>
                    <a:pt x="84" y="11"/>
                  </a:cubicBezTo>
                  <a:cubicBezTo>
                    <a:pt x="80" y="13"/>
                    <a:pt x="77" y="15"/>
                    <a:pt x="74" y="18"/>
                  </a:cubicBezTo>
                  <a:cubicBezTo>
                    <a:pt x="72" y="19"/>
                    <a:pt x="70" y="21"/>
                    <a:pt x="69" y="22"/>
                  </a:cubicBezTo>
                  <a:cubicBezTo>
                    <a:pt x="67" y="24"/>
                    <a:pt x="65" y="25"/>
                    <a:pt x="64" y="27"/>
                  </a:cubicBezTo>
                  <a:cubicBezTo>
                    <a:pt x="60" y="30"/>
                    <a:pt x="57" y="34"/>
                    <a:pt x="54" y="38"/>
                  </a:cubicBezTo>
                  <a:cubicBezTo>
                    <a:pt x="52" y="42"/>
                    <a:pt x="49" y="46"/>
                    <a:pt x="47" y="50"/>
                  </a:cubicBezTo>
                  <a:cubicBezTo>
                    <a:pt x="37" y="68"/>
                    <a:pt x="32" y="87"/>
                    <a:pt x="30" y="101"/>
                  </a:cubicBezTo>
                  <a:cubicBezTo>
                    <a:pt x="29" y="108"/>
                    <a:pt x="28" y="115"/>
                    <a:pt x="28" y="119"/>
                  </a:cubicBezTo>
                  <a:cubicBezTo>
                    <a:pt x="28" y="121"/>
                    <a:pt x="28" y="122"/>
                    <a:pt x="28" y="123"/>
                  </a:cubicBezTo>
                  <a:cubicBezTo>
                    <a:pt x="28" y="124"/>
                    <a:pt x="28" y="125"/>
                    <a:pt x="28" y="125"/>
                  </a:cubicBezTo>
                  <a:lnTo>
                    <a:pt x="0" y="123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94" name="Freeform 239"/>
            <p:cNvSpPr>
              <a:spLocks/>
            </p:cNvSpPr>
            <p:nvPr/>
          </p:nvSpPr>
          <p:spPr bwMode="auto">
            <a:xfrm>
              <a:off x="1955801" y="6188076"/>
              <a:ext cx="446088" cy="550863"/>
            </a:xfrm>
            <a:custGeom>
              <a:avLst/>
              <a:gdLst>
                <a:gd name="T0" fmla="*/ 2147483646 w 107"/>
                <a:gd name="T1" fmla="*/ 2147483646 h 125"/>
                <a:gd name="T2" fmla="*/ 2147483646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0 w 107"/>
                <a:gd name="T25" fmla="*/ 0 h 125"/>
                <a:gd name="T26" fmla="*/ 2147483646 w 107"/>
                <a:gd name="T27" fmla="*/ 2147483646 h 125"/>
                <a:gd name="T28" fmla="*/ 2147483646 w 107"/>
                <a:gd name="T29" fmla="*/ 2147483646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2147483646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79" y="125"/>
                  </a:moveTo>
                  <a:cubicBezTo>
                    <a:pt x="79" y="125"/>
                    <a:pt x="79" y="124"/>
                    <a:pt x="79" y="123"/>
                  </a:cubicBezTo>
                  <a:cubicBezTo>
                    <a:pt x="79" y="122"/>
                    <a:pt x="79" y="121"/>
                    <a:pt x="79" y="119"/>
                  </a:cubicBezTo>
                  <a:cubicBezTo>
                    <a:pt x="79" y="115"/>
                    <a:pt x="78" y="108"/>
                    <a:pt x="77" y="101"/>
                  </a:cubicBezTo>
                  <a:cubicBezTo>
                    <a:pt x="75" y="87"/>
                    <a:pt x="70" y="68"/>
                    <a:pt x="60" y="50"/>
                  </a:cubicBezTo>
                  <a:cubicBezTo>
                    <a:pt x="58" y="46"/>
                    <a:pt x="55" y="42"/>
                    <a:pt x="52" y="38"/>
                  </a:cubicBezTo>
                  <a:cubicBezTo>
                    <a:pt x="50" y="34"/>
                    <a:pt x="46" y="30"/>
                    <a:pt x="43" y="27"/>
                  </a:cubicBezTo>
                  <a:cubicBezTo>
                    <a:pt x="42" y="25"/>
                    <a:pt x="40" y="24"/>
                    <a:pt x="38" y="22"/>
                  </a:cubicBezTo>
                  <a:cubicBezTo>
                    <a:pt x="36" y="21"/>
                    <a:pt x="35" y="19"/>
                    <a:pt x="33" y="18"/>
                  </a:cubicBezTo>
                  <a:cubicBezTo>
                    <a:pt x="30" y="15"/>
                    <a:pt x="26" y="13"/>
                    <a:pt x="23" y="11"/>
                  </a:cubicBezTo>
                  <a:cubicBezTo>
                    <a:pt x="20" y="9"/>
                    <a:pt x="17" y="7"/>
                    <a:pt x="14" y="6"/>
                  </a:cubicBezTo>
                  <a:cubicBezTo>
                    <a:pt x="11" y="5"/>
                    <a:pt x="8" y="4"/>
                    <a:pt x="6" y="3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1"/>
                    <a:pt x="7" y="2"/>
                  </a:cubicBezTo>
                  <a:cubicBezTo>
                    <a:pt x="9" y="2"/>
                    <a:pt x="12" y="3"/>
                    <a:pt x="15" y="4"/>
                  </a:cubicBezTo>
                  <a:cubicBezTo>
                    <a:pt x="18" y="5"/>
                    <a:pt x="21" y="5"/>
                    <a:pt x="25" y="7"/>
                  </a:cubicBezTo>
                  <a:cubicBezTo>
                    <a:pt x="29" y="8"/>
                    <a:pt x="33" y="10"/>
                    <a:pt x="37" y="12"/>
                  </a:cubicBezTo>
                  <a:cubicBezTo>
                    <a:pt x="39" y="14"/>
                    <a:pt x="41" y="15"/>
                    <a:pt x="43" y="16"/>
                  </a:cubicBezTo>
                  <a:cubicBezTo>
                    <a:pt x="45" y="17"/>
                    <a:pt x="47" y="19"/>
                    <a:pt x="49" y="20"/>
                  </a:cubicBezTo>
                  <a:cubicBezTo>
                    <a:pt x="53" y="23"/>
                    <a:pt x="57" y="27"/>
                    <a:pt x="61" y="30"/>
                  </a:cubicBezTo>
                  <a:cubicBezTo>
                    <a:pt x="65" y="34"/>
                    <a:pt x="68" y="38"/>
                    <a:pt x="72" y="42"/>
                  </a:cubicBezTo>
                  <a:cubicBezTo>
                    <a:pt x="75" y="47"/>
                    <a:pt x="78" y="51"/>
                    <a:pt x="81" y="56"/>
                  </a:cubicBezTo>
                  <a:cubicBezTo>
                    <a:pt x="84" y="60"/>
                    <a:pt x="87" y="65"/>
                    <a:pt x="89" y="70"/>
                  </a:cubicBezTo>
                  <a:cubicBezTo>
                    <a:pt x="94" y="79"/>
                    <a:pt x="97" y="88"/>
                    <a:pt x="100" y="96"/>
                  </a:cubicBezTo>
                  <a:cubicBezTo>
                    <a:pt x="103" y="103"/>
                    <a:pt x="104" y="110"/>
                    <a:pt x="105" y="115"/>
                  </a:cubicBezTo>
                  <a:cubicBezTo>
                    <a:pt x="106" y="117"/>
                    <a:pt x="106" y="119"/>
                    <a:pt x="107" y="121"/>
                  </a:cubicBezTo>
                  <a:cubicBezTo>
                    <a:pt x="107" y="122"/>
                    <a:pt x="107" y="123"/>
                    <a:pt x="107" y="123"/>
                  </a:cubicBezTo>
                  <a:lnTo>
                    <a:pt x="79" y="12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95" name="Freeform 240"/>
            <p:cNvSpPr>
              <a:spLocks/>
            </p:cNvSpPr>
            <p:nvPr/>
          </p:nvSpPr>
          <p:spPr bwMode="auto">
            <a:xfrm>
              <a:off x="2263776" y="6430964"/>
              <a:ext cx="458788" cy="307975"/>
            </a:xfrm>
            <a:custGeom>
              <a:avLst/>
              <a:gdLst>
                <a:gd name="T0" fmla="*/ 0 w 110"/>
                <a:gd name="T1" fmla="*/ 2147483646 h 70"/>
                <a:gd name="T2" fmla="*/ 0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0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2147483646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2147483646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0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0" y="65"/>
                  </a:moveTo>
                  <a:cubicBezTo>
                    <a:pt x="0" y="65"/>
                    <a:pt x="0" y="64"/>
                    <a:pt x="0" y="63"/>
                  </a:cubicBezTo>
                  <a:cubicBezTo>
                    <a:pt x="1" y="62"/>
                    <a:pt x="1" y="62"/>
                    <a:pt x="1" y="61"/>
                  </a:cubicBezTo>
                  <a:cubicBezTo>
                    <a:pt x="1" y="60"/>
                    <a:pt x="2" y="59"/>
                    <a:pt x="2" y="58"/>
                  </a:cubicBezTo>
                  <a:cubicBezTo>
                    <a:pt x="3" y="56"/>
                    <a:pt x="4" y="54"/>
                    <a:pt x="5" y="51"/>
                  </a:cubicBezTo>
                  <a:cubicBezTo>
                    <a:pt x="6" y="49"/>
                    <a:pt x="8" y="46"/>
                    <a:pt x="10" y="43"/>
                  </a:cubicBezTo>
                  <a:cubicBezTo>
                    <a:pt x="11" y="40"/>
                    <a:pt x="14" y="37"/>
                    <a:pt x="16" y="34"/>
                  </a:cubicBezTo>
                  <a:cubicBezTo>
                    <a:pt x="19" y="31"/>
                    <a:pt x="21" y="28"/>
                    <a:pt x="24" y="26"/>
                  </a:cubicBezTo>
                  <a:cubicBezTo>
                    <a:pt x="26" y="24"/>
                    <a:pt x="27" y="23"/>
                    <a:pt x="29" y="21"/>
                  </a:cubicBezTo>
                  <a:cubicBezTo>
                    <a:pt x="31" y="20"/>
                    <a:pt x="32" y="19"/>
                    <a:pt x="34" y="17"/>
                  </a:cubicBezTo>
                  <a:cubicBezTo>
                    <a:pt x="36" y="16"/>
                    <a:pt x="38" y="15"/>
                    <a:pt x="40" y="14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9" y="9"/>
                    <a:pt x="53" y="7"/>
                    <a:pt x="57" y="6"/>
                  </a:cubicBezTo>
                  <a:cubicBezTo>
                    <a:pt x="61" y="5"/>
                    <a:pt x="65" y="4"/>
                    <a:pt x="69" y="3"/>
                  </a:cubicBezTo>
                  <a:cubicBezTo>
                    <a:pt x="73" y="2"/>
                    <a:pt x="76" y="2"/>
                    <a:pt x="80" y="1"/>
                  </a:cubicBezTo>
                  <a:cubicBezTo>
                    <a:pt x="83" y="1"/>
                    <a:pt x="87" y="1"/>
                    <a:pt x="90" y="1"/>
                  </a:cubicBezTo>
                  <a:cubicBezTo>
                    <a:pt x="91" y="1"/>
                    <a:pt x="93" y="0"/>
                    <a:pt x="94" y="0"/>
                  </a:cubicBezTo>
                  <a:cubicBezTo>
                    <a:pt x="95" y="0"/>
                    <a:pt x="97" y="1"/>
                    <a:pt x="98" y="1"/>
                  </a:cubicBezTo>
                  <a:cubicBezTo>
                    <a:pt x="100" y="1"/>
                    <a:pt x="102" y="1"/>
                    <a:pt x="104" y="1"/>
                  </a:cubicBezTo>
                  <a:cubicBezTo>
                    <a:pt x="108" y="1"/>
                    <a:pt x="110" y="1"/>
                    <a:pt x="110" y="1"/>
                  </a:cubicBezTo>
                  <a:cubicBezTo>
                    <a:pt x="110" y="1"/>
                    <a:pt x="108" y="2"/>
                    <a:pt x="104" y="2"/>
                  </a:cubicBezTo>
                  <a:cubicBezTo>
                    <a:pt x="103" y="2"/>
                    <a:pt x="100" y="3"/>
                    <a:pt x="98" y="3"/>
                  </a:cubicBezTo>
                  <a:cubicBezTo>
                    <a:pt x="97" y="3"/>
                    <a:pt x="96" y="4"/>
                    <a:pt x="94" y="4"/>
                  </a:cubicBezTo>
                  <a:cubicBezTo>
                    <a:pt x="93" y="4"/>
                    <a:pt x="92" y="5"/>
                    <a:pt x="90" y="5"/>
                  </a:cubicBezTo>
                  <a:cubicBezTo>
                    <a:pt x="87" y="6"/>
                    <a:pt x="84" y="6"/>
                    <a:pt x="81" y="7"/>
                  </a:cubicBezTo>
                  <a:cubicBezTo>
                    <a:pt x="78" y="9"/>
                    <a:pt x="75" y="10"/>
                    <a:pt x="71" y="11"/>
                  </a:cubicBezTo>
                  <a:cubicBezTo>
                    <a:pt x="68" y="13"/>
                    <a:pt x="65" y="15"/>
                    <a:pt x="62" y="16"/>
                  </a:cubicBezTo>
                  <a:cubicBezTo>
                    <a:pt x="59" y="18"/>
                    <a:pt x="56" y="20"/>
                    <a:pt x="53" y="2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7" y="27"/>
                    <a:pt x="46" y="29"/>
                    <a:pt x="45" y="30"/>
                  </a:cubicBezTo>
                  <a:cubicBezTo>
                    <a:pt x="44" y="31"/>
                    <a:pt x="43" y="33"/>
                    <a:pt x="42" y="34"/>
                  </a:cubicBezTo>
                  <a:cubicBezTo>
                    <a:pt x="41" y="35"/>
                    <a:pt x="40" y="37"/>
                    <a:pt x="39" y="38"/>
                  </a:cubicBezTo>
                  <a:cubicBezTo>
                    <a:pt x="37" y="41"/>
                    <a:pt x="35" y="44"/>
                    <a:pt x="34" y="46"/>
                  </a:cubicBezTo>
                  <a:cubicBezTo>
                    <a:pt x="33" y="49"/>
                    <a:pt x="31" y="51"/>
                    <a:pt x="31" y="54"/>
                  </a:cubicBezTo>
                  <a:cubicBezTo>
                    <a:pt x="30" y="56"/>
                    <a:pt x="29" y="59"/>
                    <a:pt x="29" y="61"/>
                  </a:cubicBezTo>
                  <a:cubicBezTo>
                    <a:pt x="28" y="62"/>
                    <a:pt x="28" y="64"/>
                    <a:pt x="28" y="66"/>
                  </a:cubicBezTo>
                  <a:cubicBezTo>
                    <a:pt x="28" y="66"/>
                    <a:pt x="28" y="67"/>
                    <a:pt x="28" y="67"/>
                  </a:cubicBezTo>
                  <a:cubicBezTo>
                    <a:pt x="27" y="68"/>
                    <a:pt x="28" y="68"/>
                    <a:pt x="27" y="68"/>
                  </a:cubicBezTo>
                  <a:cubicBezTo>
                    <a:pt x="27" y="69"/>
                    <a:pt x="27" y="70"/>
                    <a:pt x="27" y="7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96" name="Freeform 241"/>
            <p:cNvSpPr>
              <a:spLocks/>
            </p:cNvSpPr>
            <p:nvPr/>
          </p:nvSpPr>
          <p:spPr bwMode="auto">
            <a:xfrm>
              <a:off x="1905001" y="6430964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2147483646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0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0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2147483646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83" y="70"/>
                  </a:moveTo>
                  <a:cubicBezTo>
                    <a:pt x="83" y="70"/>
                    <a:pt x="83" y="69"/>
                    <a:pt x="83" y="68"/>
                  </a:cubicBezTo>
                  <a:cubicBezTo>
                    <a:pt x="83" y="68"/>
                    <a:pt x="83" y="68"/>
                    <a:pt x="83" y="67"/>
                  </a:cubicBezTo>
                  <a:cubicBezTo>
                    <a:pt x="82" y="67"/>
                    <a:pt x="82" y="66"/>
                    <a:pt x="82" y="66"/>
                  </a:cubicBezTo>
                  <a:cubicBezTo>
                    <a:pt x="82" y="64"/>
                    <a:pt x="82" y="62"/>
                    <a:pt x="81" y="61"/>
                  </a:cubicBezTo>
                  <a:cubicBezTo>
                    <a:pt x="81" y="59"/>
                    <a:pt x="80" y="56"/>
                    <a:pt x="79" y="54"/>
                  </a:cubicBezTo>
                  <a:cubicBezTo>
                    <a:pt x="79" y="51"/>
                    <a:pt x="77" y="49"/>
                    <a:pt x="76" y="46"/>
                  </a:cubicBezTo>
                  <a:cubicBezTo>
                    <a:pt x="75" y="44"/>
                    <a:pt x="73" y="41"/>
                    <a:pt x="71" y="38"/>
                  </a:cubicBezTo>
                  <a:cubicBezTo>
                    <a:pt x="70" y="37"/>
                    <a:pt x="69" y="35"/>
                    <a:pt x="68" y="34"/>
                  </a:cubicBezTo>
                  <a:cubicBezTo>
                    <a:pt x="67" y="33"/>
                    <a:pt x="66" y="31"/>
                    <a:pt x="65" y="30"/>
                  </a:cubicBezTo>
                  <a:cubicBezTo>
                    <a:pt x="64" y="29"/>
                    <a:pt x="63" y="27"/>
                    <a:pt x="61" y="2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4" y="20"/>
                    <a:pt x="51" y="18"/>
                    <a:pt x="48" y="16"/>
                  </a:cubicBezTo>
                  <a:cubicBezTo>
                    <a:pt x="45" y="15"/>
                    <a:pt x="42" y="13"/>
                    <a:pt x="39" y="11"/>
                  </a:cubicBezTo>
                  <a:cubicBezTo>
                    <a:pt x="35" y="10"/>
                    <a:pt x="32" y="9"/>
                    <a:pt x="29" y="7"/>
                  </a:cubicBezTo>
                  <a:cubicBezTo>
                    <a:pt x="26" y="6"/>
                    <a:pt x="23" y="6"/>
                    <a:pt x="20" y="5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4" y="4"/>
                    <a:pt x="13" y="3"/>
                    <a:pt x="12" y="3"/>
                  </a:cubicBezTo>
                  <a:cubicBezTo>
                    <a:pt x="10" y="3"/>
                    <a:pt x="8" y="2"/>
                    <a:pt x="6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1"/>
                    <a:pt x="15" y="0"/>
                    <a:pt x="16" y="0"/>
                  </a:cubicBezTo>
                  <a:cubicBezTo>
                    <a:pt x="17" y="0"/>
                    <a:pt x="19" y="1"/>
                    <a:pt x="20" y="1"/>
                  </a:cubicBezTo>
                  <a:cubicBezTo>
                    <a:pt x="23" y="1"/>
                    <a:pt x="27" y="1"/>
                    <a:pt x="30" y="1"/>
                  </a:cubicBezTo>
                  <a:cubicBezTo>
                    <a:pt x="34" y="2"/>
                    <a:pt x="37" y="2"/>
                    <a:pt x="41" y="3"/>
                  </a:cubicBezTo>
                  <a:cubicBezTo>
                    <a:pt x="45" y="4"/>
                    <a:pt x="49" y="5"/>
                    <a:pt x="53" y="6"/>
                  </a:cubicBezTo>
                  <a:cubicBezTo>
                    <a:pt x="57" y="7"/>
                    <a:pt x="61" y="9"/>
                    <a:pt x="65" y="11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2" y="15"/>
                    <a:pt x="74" y="16"/>
                    <a:pt x="76" y="17"/>
                  </a:cubicBezTo>
                  <a:cubicBezTo>
                    <a:pt x="78" y="19"/>
                    <a:pt x="79" y="20"/>
                    <a:pt x="81" y="21"/>
                  </a:cubicBezTo>
                  <a:cubicBezTo>
                    <a:pt x="83" y="23"/>
                    <a:pt x="84" y="24"/>
                    <a:pt x="86" y="26"/>
                  </a:cubicBezTo>
                  <a:cubicBezTo>
                    <a:pt x="89" y="28"/>
                    <a:pt x="91" y="31"/>
                    <a:pt x="94" y="34"/>
                  </a:cubicBezTo>
                  <a:cubicBezTo>
                    <a:pt x="96" y="37"/>
                    <a:pt x="99" y="40"/>
                    <a:pt x="100" y="43"/>
                  </a:cubicBezTo>
                  <a:cubicBezTo>
                    <a:pt x="102" y="46"/>
                    <a:pt x="104" y="49"/>
                    <a:pt x="105" y="51"/>
                  </a:cubicBezTo>
                  <a:cubicBezTo>
                    <a:pt x="106" y="54"/>
                    <a:pt x="107" y="56"/>
                    <a:pt x="108" y="58"/>
                  </a:cubicBezTo>
                  <a:cubicBezTo>
                    <a:pt x="108" y="59"/>
                    <a:pt x="109" y="60"/>
                    <a:pt x="109" y="61"/>
                  </a:cubicBezTo>
                  <a:cubicBezTo>
                    <a:pt x="109" y="62"/>
                    <a:pt x="110" y="62"/>
                    <a:pt x="110" y="63"/>
                  </a:cubicBezTo>
                  <a:cubicBezTo>
                    <a:pt x="110" y="64"/>
                    <a:pt x="110" y="65"/>
                    <a:pt x="110" y="65"/>
                  </a:cubicBezTo>
                  <a:lnTo>
                    <a:pt x="83" y="70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97" name="Freeform 242"/>
            <p:cNvSpPr>
              <a:spLocks/>
            </p:cNvSpPr>
            <p:nvPr/>
          </p:nvSpPr>
          <p:spPr bwMode="auto">
            <a:xfrm>
              <a:off x="2255838" y="6134101"/>
              <a:ext cx="128588" cy="517525"/>
            </a:xfrm>
            <a:custGeom>
              <a:avLst/>
              <a:gdLst>
                <a:gd name="T0" fmla="*/ 0 w 31"/>
                <a:gd name="T1" fmla="*/ 2147483646 h 117"/>
                <a:gd name="T2" fmla="*/ 2147483646 w 31"/>
                <a:gd name="T3" fmla="*/ 2147483646 h 117"/>
                <a:gd name="T4" fmla="*/ 2147483646 w 31"/>
                <a:gd name="T5" fmla="*/ 2147483646 h 117"/>
                <a:gd name="T6" fmla="*/ 2147483646 w 31"/>
                <a:gd name="T7" fmla="*/ 2147483646 h 117"/>
                <a:gd name="T8" fmla="*/ 2147483646 w 31"/>
                <a:gd name="T9" fmla="*/ 2147483646 h 117"/>
                <a:gd name="T10" fmla="*/ 2147483646 w 31"/>
                <a:gd name="T11" fmla="*/ 2147483646 h 117"/>
                <a:gd name="T12" fmla="*/ 2147483646 w 31"/>
                <a:gd name="T13" fmla="*/ 2147483646 h 117"/>
                <a:gd name="T14" fmla="*/ 2147483646 w 31"/>
                <a:gd name="T15" fmla="*/ 2147483646 h 117"/>
                <a:gd name="T16" fmla="*/ 2147483646 w 31"/>
                <a:gd name="T17" fmla="*/ 0 h 117"/>
                <a:gd name="T18" fmla="*/ 2147483646 w 31"/>
                <a:gd name="T19" fmla="*/ 0 h 117"/>
                <a:gd name="T20" fmla="*/ 2147483646 w 31"/>
                <a:gd name="T21" fmla="*/ 2147483646 h 117"/>
                <a:gd name="T22" fmla="*/ 2147483646 w 31"/>
                <a:gd name="T23" fmla="*/ 2147483646 h 117"/>
                <a:gd name="T24" fmla="*/ 2147483646 w 31"/>
                <a:gd name="T25" fmla="*/ 2147483646 h 117"/>
                <a:gd name="T26" fmla="*/ 2147483646 w 31"/>
                <a:gd name="T27" fmla="*/ 2147483646 h 117"/>
                <a:gd name="T28" fmla="*/ 2147483646 w 31"/>
                <a:gd name="T29" fmla="*/ 2147483646 h 117"/>
                <a:gd name="T30" fmla="*/ 2147483646 w 31"/>
                <a:gd name="T31" fmla="*/ 2147483646 h 117"/>
                <a:gd name="T32" fmla="*/ 2147483646 w 31"/>
                <a:gd name="T33" fmla="*/ 2147483646 h 117"/>
                <a:gd name="T34" fmla="*/ 2147483646 w 31"/>
                <a:gd name="T35" fmla="*/ 2147483646 h 117"/>
                <a:gd name="T36" fmla="*/ 2147483646 w 31"/>
                <a:gd name="T37" fmla="*/ 2147483646 h 117"/>
                <a:gd name="T38" fmla="*/ 0 w 31"/>
                <a:gd name="T39" fmla="*/ 2147483646 h 11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1"/>
                <a:gd name="T61" fmla="*/ 0 h 117"/>
                <a:gd name="T62" fmla="*/ 31 w 31"/>
                <a:gd name="T63" fmla="*/ 117 h 11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1" h="117">
                  <a:moveTo>
                    <a:pt x="0" y="117"/>
                  </a:moveTo>
                  <a:cubicBezTo>
                    <a:pt x="0" y="117"/>
                    <a:pt x="0" y="115"/>
                    <a:pt x="1" y="112"/>
                  </a:cubicBezTo>
                  <a:cubicBezTo>
                    <a:pt x="1" y="108"/>
                    <a:pt x="1" y="103"/>
                    <a:pt x="1" y="98"/>
                  </a:cubicBezTo>
                  <a:cubicBezTo>
                    <a:pt x="2" y="86"/>
                    <a:pt x="3" y="70"/>
                    <a:pt x="6" y="55"/>
                  </a:cubicBezTo>
                  <a:cubicBezTo>
                    <a:pt x="8" y="47"/>
                    <a:pt x="9" y="40"/>
                    <a:pt x="12" y="33"/>
                  </a:cubicBezTo>
                  <a:cubicBezTo>
                    <a:pt x="14" y="26"/>
                    <a:pt x="17" y="20"/>
                    <a:pt x="19" y="15"/>
                  </a:cubicBezTo>
                  <a:cubicBezTo>
                    <a:pt x="21" y="12"/>
                    <a:pt x="22" y="10"/>
                    <a:pt x="24" y="8"/>
                  </a:cubicBezTo>
                  <a:cubicBezTo>
                    <a:pt x="25" y="6"/>
                    <a:pt x="26" y="4"/>
                    <a:pt x="27" y="3"/>
                  </a:cubicBezTo>
                  <a:cubicBezTo>
                    <a:pt x="29" y="2"/>
                    <a:pt x="30" y="1"/>
                    <a:pt x="3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1" y="0"/>
                    <a:pt x="31" y="1"/>
                  </a:cubicBezTo>
                  <a:cubicBezTo>
                    <a:pt x="30" y="1"/>
                    <a:pt x="29" y="2"/>
                    <a:pt x="28" y="4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5" y="11"/>
                    <a:pt x="24" y="14"/>
                    <a:pt x="23" y="16"/>
                  </a:cubicBezTo>
                  <a:cubicBezTo>
                    <a:pt x="22" y="21"/>
                    <a:pt x="21" y="28"/>
                    <a:pt x="20" y="35"/>
                  </a:cubicBezTo>
                  <a:cubicBezTo>
                    <a:pt x="20" y="42"/>
                    <a:pt x="20" y="49"/>
                    <a:pt x="20" y="56"/>
                  </a:cubicBezTo>
                  <a:cubicBezTo>
                    <a:pt x="21" y="71"/>
                    <a:pt x="23" y="85"/>
                    <a:pt x="25" y="96"/>
                  </a:cubicBezTo>
                  <a:cubicBezTo>
                    <a:pt x="26" y="102"/>
                    <a:pt x="27" y="106"/>
                    <a:pt x="27" y="109"/>
                  </a:cubicBezTo>
                  <a:cubicBezTo>
                    <a:pt x="28" y="112"/>
                    <a:pt x="28" y="114"/>
                    <a:pt x="28" y="114"/>
                  </a:cubicBezTo>
                  <a:lnTo>
                    <a:pt x="0" y="117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98" name="Freeform 243"/>
            <p:cNvSpPr>
              <a:spLocks/>
            </p:cNvSpPr>
            <p:nvPr/>
          </p:nvSpPr>
          <p:spPr bwMode="auto">
            <a:xfrm>
              <a:off x="2605088" y="6294439"/>
              <a:ext cx="358775" cy="382588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099" name="Oval 244"/>
            <p:cNvSpPr>
              <a:spLocks noChangeArrowheads="1"/>
            </p:cNvSpPr>
            <p:nvPr/>
          </p:nvSpPr>
          <p:spPr bwMode="auto">
            <a:xfrm>
              <a:off x="2722563" y="6421439"/>
              <a:ext cx="125413" cy="1333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100" name="Oval 245"/>
            <p:cNvSpPr>
              <a:spLocks noChangeArrowheads="1"/>
            </p:cNvSpPr>
            <p:nvPr/>
          </p:nvSpPr>
          <p:spPr bwMode="auto">
            <a:xfrm>
              <a:off x="2743201" y="6443664"/>
              <a:ext cx="84138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101" name="Freeform 246"/>
            <p:cNvSpPr>
              <a:spLocks/>
            </p:cNvSpPr>
            <p:nvPr/>
          </p:nvSpPr>
          <p:spPr bwMode="auto">
            <a:xfrm>
              <a:off x="2605088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02" name="Oval 247"/>
            <p:cNvSpPr>
              <a:spLocks noChangeArrowheads="1"/>
            </p:cNvSpPr>
            <p:nvPr/>
          </p:nvSpPr>
          <p:spPr bwMode="auto">
            <a:xfrm>
              <a:off x="2722563" y="6069014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103" name="Oval 248"/>
            <p:cNvSpPr>
              <a:spLocks noChangeArrowheads="1"/>
            </p:cNvSpPr>
            <p:nvPr/>
          </p:nvSpPr>
          <p:spPr bwMode="auto">
            <a:xfrm>
              <a:off x="2743201" y="6091239"/>
              <a:ext cx="84138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104" name="Freeform 249"/>
            <p:cNvSpPr>
              <a:spLocks/>
            </p:cNvSpPr>
            <p:nvPr/>
          </p:nvSpPr>
          <p:spPr bwMode="auto">
            <a:xfrm>
              <a:off x="2205038" y="5834064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05" name="Oval 250"/>
            <p:cNvSpPr>
              <a:spLocks noChangeArrowheads="1"/>
            </p:cNvSpPr>
            <p:nvPr/>
          </p:nvSpPr>
          <p:spPr bwMode="auto">
            <a:xfrm>
              <a:off x="2322513" y="5962651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106" name="Freeform 252"/>
            <p:cNvSpPr>
              <a:spLocks/>
            </p:cNvSpPr>
            <p:nvPr/>
          </p:nvSpPr>
          <p:spPr bwMode="auto">
            <a:xfrm>
              <a:off x="1738313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07" name="Oval 253"/>
            <p:cNvSpPr>
              <a:spLocks noChangeArrowheads="1"/>
            </p:cNvSpPr>
            <p:nvPr/>
          </p:nvSpPr>
          <p:spPr bwMode="auto">
            <a:xfrm>
              <a:off x="1855788" y="6069014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108" name="Oval 254"/>
            <p:cNvSpPr>
              <a:spLocks noChangeArrowheads="1"/>
            </p:cNvSpPr>
            <p:nvPr/>
          </p:nvSpPr>
          <p:spPr bwMode="auto">
            <a:xfrm>
              <a:off x="1876426" y="6091239"/>
              <a:ext cx="82550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109" name="Freeform 255"/>
            <p:cNvSpPr>
              <a:spLocks/>
            </p:cNvSpPr>
            <p:nvPr/>
          </p:nvSpPr>
          <p:spPr bwMode="auto">
            <a:xfrm>
              <a:off x="1638301" y="6205539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10" name="Oval 256"/>
            <p:cNvSpPr>
              <a:spLocks noChangeArrowheads="1"/>
            </p:cNvSpPr>
            <p:nvPr/>
          </p:nvSpPr>
          <p:spPr bwMode="auto">
            <a:xfrm>
              <a:off x="1755776" y="6334126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111" name="Oval 257"/>
            <p:cNvSpPr>
              <a:spLocks noChangeArrowheads="1"/>
            </p:cNvSpPr>
            <p:nvPr/>
          </p:nvSpPr>
          <p:spPr bwMode="auto">
            <a:xfrm>
              <a:off x="1776413" y="6354764"/>
              <a:ext cx="82550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112" name="Freeform 259"/>
            <p:cNvSpPr>
              <a:spLocks/>
            </p:cNvSpPr>
            <p:nvPr/>
          </p:nvSpPr>
          <p:spPr bwMode="auto">
            <a:xfrm>
              <a:off x="11047414" y="5583239"/>
              <a:ext cx="204788" cy="1147763"/>
            </a:xfrm>
            <a:custGeom>
              <a:avLst/>
              <a:gdLst>
                <a:gd name="T0" fmla="*/ 2147483646 w 129"/>
                <a:gd name="T1" fmla="*/ 2147483646 h 723"/>
                <a:gd name="T2" fmla="*/ 0 w 129"/>
                <a:gd name="T3" fmla="*/ 2147483646 h 723"/>
                <a:gd name="T4" fmla="*/ 2147483646 w 129"/>
                <a:gd name="T5" fmla="*/ 2147483646 h 723"/>
                <a:gd name="T6" fmla="*/ 2147483646 w 129"/>
                <a:gd name="T7" fmla="*/ 0 h 723"/>
                <a:gd name="T8" fmla="*/ 2147483646 w 129"/>
                <a:gd name="T9" fmla="*/ 2147483646 h 7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9"/>
                <a:gd name="T16" fmla="*/ 0 h 723"/>
                <a:gd name="T17" fmla="*/ 129 w 129"/>
                <a:gd name="T18" fmla="*/ 723 h 7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9" h="723">
                  <a:moveTo>
                    <a:pt x="27" y="61"/>
                  </a:moveTo>
                  <a:lnTo>
                    <a:pt x="0" y="712"/>
                  </a:lnTo>
                  <a:lnTo>
                    <a:pt x="129" y="723"/>
                  </a:lnTo>
                  <a:lnTo>
                    <a:pt x="98" y="0"/>
                  </a:lnTo>
                  <a:lnTo>
                    <a:pt x="27" y="6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13" name="Freeform 262"/>
            <p:cNvSpPr>
              <a:spLocks/>
            </p:cNvSpPr>
            <p:nvPr/>
          </p:nvSpPr>
          <p:spPr bwMode="auto">
            <a:xfrm>
              <a:off x="11214101" y="5913439"/>
              <a:ext cx="30163" cy="596900"/>
            </a:xfrm>
            <a:custGeom>
              <a:avLst/>
              <a:gdLst>
                <a:gd name="T0" fmla="*/ 0 w 7"/>
                <a:gd name="T1" fmla="*/ 0 h 135"/>
                <a:gd name="T2" fmla="*/ 2147483646 w 7"/>
                <a:gd name="T3" fmla="*/ 2147483646 h 135"/>
                <a:gd name="T4" fmla="*/ 2147483646 w 7"/>
                <a:gd name="T5" fmla="*/ 2147483646 h 135"/>
                <a:gd name="T6" fmla="*/ 0 w 7"/>
                <a:gd name="T7" fmla="*/ 0 h 135"/>
                <a:gd name="T8" fmla="*/ 0 w 7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35"/>
                <a:gd name="T17" fmla="*/ 7 w 7"/>
                <a:gd name="T18" fmla="*/ 135 h 1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35">
                  <a:moveTo>
                    <a:pt x="0" y="0"/>
                  </a:moveTo>
                  <a:cubicBezTo>
                    <a:pt x="7" y="135"/>
                    <a:pt x="7" y="135"/>
                    <a:pt x="7" y="135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14" name="Freeform 263"/>
            <p:cNvSpPr>
              <a:spLocks/>
            </p:cNvSpPr>
            <p:nvPr/>
          </p:nvSpPr>
          <p:spPr bwMode="auto">
            <a:xfrm>
              <a:off x="11244264" y="6510339"/>
              <a:ext cx="3175" cy="123825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0 h 28"/>
                <a:gd name="T4" fmla="*/ 2147483646 w 1"/>
                <a:gd name="T5" fmla="*/ 2147483646 h 28"/>
                <a:gd name="T6" fmla="*/ 2147483646 w 1"/>
                <a:gd name="T7" fmla="*/ 2147483646 h 28"/>
                <a:gd name="T8" fmla="*/ 0 w 1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8"/>
                <a:gd name="T17" fmla="*/ 1 w 1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15" name="Freeform 264"/>
            <p:cNvSpPr>
              <a:spLocks/>
            </p:cNvSpPr>
            <p:nvPr/>
          </p:nvSpPr>
          <p:spPr bwMode="auto">
            <a:xfrm>
              <a:off x="11247439" y="6634164"/>
              <a:ext cx="4763" cy="96838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0 h 22"/>
                <a:gd name="T4" fmla="*/ 2147483646 w 1"/>
                <a:gd name="T5" fmla="*/ 2147483646 h 22"/>
                <a:gd name="T6" fmla="*/ 0 w 1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22"/>
                <a:gd name="T14" fmla="*/ 1 w 1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2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16" name="Freeform 265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17" name="Freeform 266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18" name="Freeform 267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19" name="Freeform 268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20" name="Freeform 269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21" name="Freeform 270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22" name="Freeform 283"/>
            <p:cNvSpPr>
              <a:spLocks/>
            </p:cNvSpPr>
            <p:nvPr/>
          </p:nvSpPr>
          <p:spPr bwMode="auto">
            <a:xfrm>
              <a:off x="1296988" y="5318126"/>
              <a:ext cx="195263" cy="1500188"/>
            </a:xfrm>
            <a:custGeom>
              <a:avLst/>
              <a:gdLst>
                <a:gd name="T0" fmla="*/ 2147483646 w 123"/>
                <a:gd name="T1" fmla="*/ 0 h 945"/>
                <a:gd name="T2" fmla="*/ 0 w 123"/>
                <a:gd name="T3" fmla="*/ 2147483646 h 945"/>
                <a:gd name="T4" fmla="*/ 2147483646 w 123"/>
                <a:gd name="T5" fmla="*/ 2147483646 h 945"/>
                <a:gd name="T6" fmla="*/ 2147483646 w 123"/>
                <a:gd name="T7" fmla="*/ 0 h 945"/>
                <a:gd name="T8" fmla="*/ 2147483646 w 123"/>
                <a:gd name="T9" fmla="*/ 0 h 9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3"/>
                <a:gd name="T16" fmla="*/ 0 h 945"/>
                <a:gd name="T17" fmla="*/ 123 w 123"/>
                <a:gd name="T18" fmla="*/ 945 h 9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3" h="945">
                  <a:moveTo>
                    <a:pt x="23" y="0"/>
                  </a:moveTo>
                  <a:lnTo>
                    <a:pt x="0" y="934"/>
                  </a:lnTo>
                  <a:lnTo>
                    <a:pt x="123" y="945"/>
                  </a:lnTo>
                  <a:lnTo>
                    <a:pt x="100" y="0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23" name="Freeform 327"/>
            <p:cNvSpPr>
              <a:spLocks/>
            </p:cNvSpPr>
            <p:nvPr/>
          </p:nvSpPr>
          <p:spPr bwMode="auto">
            <a:xfrm>
              <a:off x="8234364" y="6275389"/>
              <a:ext cx="479425" cy="557213"/>
            </a:xfrm>
            <a:custGeom>
              <a:avLst/>
              <a:gdLst>
                <a:gd name="T0" fmla="*/ 0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2147483646 w 115"/>
                <a:gd name="T27" fmla="*/ 2147483646 h 126"/>
                <a:gd name="T28" fmla="*/ 2147483646 w 115"/>
                <a:gd name="T29" fmla="*/ 0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0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0" y="122"/>
                  </a:moveTo>
                  <a:cubicBezTo>
                    <a:pt x="0" y="122"/>
                    <a:pt x="0" y="121"/>
                    <a:pt x="1" y="120"/>
                  </a:cubicBezTo>
                  <a:cubicBezTo>
                    <a:pt x="1" y="118"/>
                    <a:pt x="1" y="116"/>
                    <a:pt x="2" y="114"/>
                  </a:cubicBezTo>
                  <a:cubicBezTo>
                    <a:pt x="3" y="109"/>
                    <a:pt x="5" y="102"/>
                    <a:pt x="9" y="94"/>
                  </a:cubicBezTo>
                  <a:cubicBezTo>
                    <a:pt x="12" y="86"/>
                    <a:pt x="16" y="77"/>
                    <a:pt x="21" y="67"/>
                  </a:cubicBezTo>
                  <a:cubicBezTo>
                    <a:pt x="23" y="63"/>
                    <a:pt x="26" y="58"/>
                    <a:pt x="29" y="53"/>
                  </a:cubicBezTo>
                  <a:cubicBezTo>
                    <a:pt x="33" y="49"/>
                    <a:pt x="36" y="44"/>
                    <a:pt x="40" y="40"/>
                  </a:cubicBezTo>
                  <a:cubicBezTo>
                    <a:pt x="43" y="36"/>
                    <a:pt x="47" y="32"/>
                    <a:pt x="51" y="28"/>
                  </a:cubicBezTo>
                  <a:cubicBezTo>
                    <a:pt x="56" y="24"/>
                    <a:pt x="60" y="21"/>
                    <a:pt x="64" y="18"/>
                  </a:cubicBezTo>
                  <a:cubicBezTo>
                    <a:pt x="66" y="17"/>
                    <a:pt x="69" y="15"/>
                    <a:pt x="71" y="14"/>
                  </a:cubicBezTo>
                  <a:cubicBezTo>
                    <a:pt x="73" y="13"/>
                    <a:pt x="75" y="12"/>
                    <a:pt x="77" y="10"/>
                  </a:cubicBezTo>
                  <a:cubicBezTo>
                    <a:pt x="81" y="8"/>
                    <a:pt x="85" y="7"/>
                    <a:pt x="89" y="5"/>
                  </a:cubicBezTo>
                  <a:cubicBezTo>
                    <a:pt x="93" y="4"/>
                    <a:pt x="97" y="3"/>
                    <a:pt x="100" y="2"/>
                  </a:cubicBezTo>
                  <a:cubicBezTo>
                    <a:pt x="103" y="2"/>
                    <a:pt x="106" y="1"/>
                    <a:pt x="108" y="1"/>
                  </a:cubicBezTo>
                  <a:cubicBezTo>
                    <a:pt x="113" y="0"/>
                    <a:pt x="115" y="0"/>
                    <a:pt x="115" y="0"/>
                  </a:cubicBezTo>
                  <a:cubicBezTo>
                    <a:pt x="115" y="0"/>
                    <a:pt x="113" y="1"/>
                    <a:pt x="109" y="2"/>
                  </a:cubicBezTo>
                  <a:cubicBezTo>
                    <a:pt x="107" y="3"/>
                    <a:pt x="104" y="5"/>
                    <a:pt x="101" y="6"/>
                  </a:cubicBezTo>
                  <a:cubicBezTo>
                    <a:pt x="98" y="7"/>
                    <a:pt x="95" y="9"/>
                    <a:pt x="92" y="11"/>
                  </a:cubicBezTo>
                  <a:cubicBezTo>
                    <a:pt x="89" y="13"/>
                    <a:pt x="86" y="16"/>
                    <a:pt x="82" y="19"/>
                  </a:cubicBezTo>
                  <a:cubicBezTo>
                    <a:pt x="81" y="20"/>
                    <a:pt x="79" y="22"/>
                    <a:pt x="78" y="23"/>
                  </a:cubicBezTo>
                  <a:cubicBezTo>
                    <a:pt x="76" y="25"/>
                    <a:pt x="74" y="26"/>
                    <a:pt x="73" y="28"/>
                  </a:cubicBezTo>
                  <a:cubicBezTo>
                    <a:pt x="70" y="32"/>
                    <a:pt x="67" y="35"/>
                    <a:pt x="64" y="39"/>
                  </a:cubicBezTo>
                  <a:cubicBezTo>
                    <a:pt x="62" y="43"/>
                    <a:pt x="59" y="48"/>
                    <a:pt x="57" y="52"/>
                  </a:cubicBezTo>
                  <a:cubicBezTo>
                    <a:pt x="48" y="69"/>
                    <a:pt x="44" y="88"/>
                    <a:pt x="43" y="103"/>
                  </a:cubicBezTo>
                  <a:cubicBezTo>
                    <a:pt x="42" y="110"/>
                    <a:pt x="42" y="116"/>
                    <a:pt x="42" y="120"/>
                  </a:cubicBezTo>
                  <a:cubicBezTo>
                    <a:pt x="42" y="122"/>
                    <a:pt x="42" y="123"/>
                    <a:pt x="42" y="124"/>
                  </a:cubicBezTo>
                  <a:cubicBezTo>
                    <a:pt x="42" y="125"/>
                    <a:pt x="42" y="125"/>
                    <a:pt x="42" y="125"/>
                  </a:cubicBezTo>
                  <a:cubicBezTo>
                    <a:pt x="42" y="126"/>
                    <a:pt x="42" y="126"/>
                    <a:pt x="42" y="126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24" name="Freeform 328"/>
            <p:cNvSpPr>
              <a:spLocks/>
            </p:cNvSpPr>
            <p:nvPr/>
          </p:nvSpPr>
          <p:spPr bwMode="auto">
            <a:xfrm>
              <a:off x="7975601" y="6275389"/>
              <a:ext cx="479425" cy="557213"/>
            </a:xfrm>
            <a:custGeom>
              <a:avLst/>
              <a:gdLst>
                <a:gd name="T0" fmla="*/ 2147483646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0 w 115"/>
                <a:gd name="T27" fmla="*/ 0 h 126"/>
                <a:gd name="T28" fmla="*/ 2147483646 w 115"/>
                <a:gd name="T29" fmla="*/ 2147483646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2147483646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73" y="126"/>
                  </a:moveTo>
                  <a:cubicBezTo>
                    <a:pt x="73" y="125"/>
                    <a:pt x="73" y="125"/>
                    <a:pt x="73" y="125"/>
                  </a:cubicBezTo>
                  <a:cubicBezTo>
                    <a:pt x="73" y="125"/>
                    <a:pt x="73" y="125"/>
                    <a:pt x="73" y="124"/>
                  </a:cubicBezTo>
                  <a:cubicBezTo>
                    <a:pt x="73" y="123"/>
                    <a:pt x="73" y="122"/>
                    <a:pt x="73" y="120"/>
                  </a:cubicBezTo>
                  <a:cubicBezTo>
                    <a:pt x="73" y="116"/>
                    <a:pt x="73" y="110"/>
                    <a:pt x="72" y="103"/>
                  </a:cubicBezTo>
                  <a:cubicBezTo>
                    <a:pt x="70" y="88"/>
                    <a:pt x="66" y="69"/>
                    <a:pt x="58" y="52"/>
                  </a:cubicBezTo>
                  <a:cubicBezTo>
                    <a:pt x="56" y="48"/>
                    <a:pt x="53" y="43"/>
                    <a:pt x="51" y="39"/>
                  </a:cubicBezTo>
                  <a:cubicBezTo>
                    <a:pt x="48" y="35"/>
                    <a:pt x="45" y="32"/>
                    <a:pt x="42" y="28"/>
                  </a:cubicBezTo>
                  <a:cubicBezTo>
                    <a:pt x="40" y="26"/>
                    <a:pt x="39" y="25"/>
                    <a:pt x="37" y="23"/>
                  </a:cubicBezTo>
                  <a:cubicBezTo>
                    <a:pt x="36" y="22"/>
                    <a:pt x="34" y="20"/>
                    <a:pt x="32" y="19"/>
                  </a:cubicBezTo>
                  <a:cubicBezTo>
                    <a:pt x="29" y="16"/>
                    <a:pt x="26" y="13"/>
                    <a:pt x="23" y="11"/>
                  </a:cubicBezTo>
                  <a:cubicBezTo>
                    <a:pt x="20" y="9"/>
                    <a:pt x="16" y="7"/>
                    <a:pt x="14" y="6"/>
                  </a:cubicBezTo>
                  <a:cubicBezTo>
                    <a:pt x="11" y="5"/>
                    <a:pt x="8" y="3"/>
                    <a:pt x="6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7" y="1"/>
                  </a:cubicBezTo>
                  <a:cubicBezTo>
                    <a:pt x="9" y="1"/>
                    <a:pt x="12" y="2"/>
                    <a:pt x="15" y="2"/>
                  </a:cubicBezTo>
                  <a:cubicBezTo>
                    <a:pt x="18" y="3"/>
                    <a:pt x="22" y="4"/>
                    <a:pt x="26" y="5"/>
                  </a:cubicBezTo>
                  <a:cubicBezTo>
                    <a:pt x="29" y="7"/>
                    <a:pt x="33" y="8"/>
                    <a:pt x="38" y="10"/>
                  </a:cubicBezTo>
                  <a:cubicBezTo>
                    <a:pt x="40" y="12"/>
                    <a:pt x="42" y="13"/>
                    <a:pt x="44" y="14"/>
                  </a:cubicBezTo>
                  <a:cubicBezTo>
                    <a:pt x="46" y="15"/>
                    <a:pt x="49" y="17"/>
                    <a:pt x="51" y="18"/>
                  </a:cubicBezTo>
                  <a:cubicBezTo>
                    <a:pt x="55" y="21"/>
                    <a:pt x="59" y="24"/>
                    <a:pt x="63" y="28"/>
                  </a:cubicBezTo>
                  <a:cubicBezTo>
                    <a:pt x="68" y="32"/>
                    <a:pt x="71" y="36"/>
                    <a:pt x="75" y="40"/>
                  </a:cubicBezTo>
                  <a:cubicBezTo>
                    <a:pt x="79" y="44"/>
                    <a:pt x="82" y="49"/>
                    <a:pt x="86" y="53"/>
                  </a:cubicBezTo>
                  <a:cubicBezTo>
                    <a:pt x="89" y="58"/>
                    <a:pt x="92" y="63"/>
                    <a:pt x="94" y="67"/>
                  </a:cubicBezTo>
                  <a:cubicBezTo>
                    <a:pt x="99" y="77"/>
                    <a:pt x="103" y="86"/>
                    <a:pt x="106" y="94"/>
                  </a:cubicBezTo>
                  <a:cubicBezTo>
                    <a:pt x="109" y="102"/>
                    <a:pt x="111" y="109"/>
                    <a:pt x="113" y="114"/>
                  </a:cubicBezTo>
                  <a:cubicBezTo>
                    <a:pt x="113" y="116"/>
                    <a:pt x="114" y="118"/>
                    <a:pt x="114" y="120"/>
                  </a:cubicBezTo>
                  <a:cubicBezTo>
                    <a:pt x="114" y="121"/>
                    <a:pt x="115" y="122"/>
                    <a:pt x="115" y="122"/>
                  </a:cubicBezTo>
                  <a:lnTo>
                    <a:pt x="73" y="126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25" name="Freeform 329"/>
            <p:cNvSpPr>
              <a:spLocks/>
            </p:cNvSpPr>
            <p:nvPr/>
          </p:nvSpPr>
          <p:spPr bwMode="auto">
            <a:xfrm>
              <a:off x="8255001" y="6515101"/>
              <a:ext cx="492125" cy="317500"/>
            </a:xfrm>
            <a:custGeom>
              <a:avLst/>
              <a:gdLst>
                <a:gd name="T0" fmla="*/ 0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0 h 72"/>
                <a:gd name="T32" fmla="*/ 2147483646 w 118"/>
                <a:gd name="T33" fmla="*/ 0 h 72"/>
                <a:gd name="T34" fmla="*/ 2147483646 w 118"/>
                <a:gd name="T35" fmla="*/ 0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2147483646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2147483646 h 72"/>
                <a:gd name="T50" fmla="*/ 2147483646 w 118"/>
                <a:gd name="T51" fmla="*/ 2147483646 h 72"/>
                <a:gd name="T52" fmla="*/ 2147483646 w 118"/>
                <a:gd name="T53" fmla="*/ 2147483646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0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0" y="65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3"/>
                    <a:pt x="1" y="63"/>
                  </a:cubicBezTo>
                  <a:cubicBezTo>
                    <a:pt x="1" y="62"/>
                    <a:pt x="2" y="61"/>
                    <a:pt x="2" y="60"/>
                  </a:cubicBezTo>
                  <a:cubicBezTo>
                    <a:pt x="2" y="59"/>
                    <a:pt x="3" y="58"/>
                    <a:pt x="3" y="57"/>
                  </a:cubicBezTo>
                  <a:cubicBezTo>
                    <a:pt x="4" y="55"/>
                    <a:pt x="5" y="53"/>
                    <a:pt x="7" y="50"/>
                  </a:cubicBezTo>
                  <a:cubicBezTo>
                    <a:pt x="8" y="47"/>
                    <a:pt x="10" y="44"/>
                    <a:pt x="12" y="42"/>
                  </a:cubicBezTo>
                  <a:cubicBezTo>
                    <a:pt x="14" y="38"/>
                    <a:pt x="17" y="35"/>
                    <a:pt x="19" y="32"/>
                  </a:cubicBezTo>
                  <a:cubicBezTo>
                    <a:pt x="22" y="29"/>
                    <a:pt x="25" y="26"/>
                    <a:pt x="28" y="23"/>
                  </a:cubicBezTo>
                  <a:cubicBezTo>
                    <a:pt x="30" y="22"/>
                    <a:pt x="32" y="20"/>
                    <a:pt x="34" y="19"/>
                  </a:cubicBezTo>
                  <a:cubicBezTo>
                    <a:pt x="35" y="18"/>
                    <a:pt x="37" y="16"/>
                    <a:pt x="39" y="15"/>
                  </a:cubicBezTo>
                  <a:cubicBezTo>
                    <a:pt x="41" y="14"/>
                    <a:pt x="43" y="13"/>
                    <a:pt x="45" y="12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5" y="7"/>
                    <a:pt x="60" y="5"/>
                    <a:pt x="64" y="4"/>
                  </a:cubicBezTo>
                  <a:cubicBezTo>
                    <a:pt x="68" y="3"/>
                    <a:pt x="72" y="2"/>
                    <a:pt x="76" y="1"/>
                  </a:cubicBezTo>
                  <a:cubicBezTo>
                    <a:pt x="80" y="1"/>
                    <a:pt x="84" y="1"/>
                    <a:pt x="87" y="0"/>
                  </a:cubicBezTo>
                  <a:cubicBezTo>
                    <a:pt x="91" y="0"/>
                    <a:pt x="94" y="0"/>
                    <a:pt x="98" y="0"/>
                  </a:cubicBezTo>
                  <a:cubicBezTo>
                    <a:pt x="99" y="0"/>
                    <a:pt x="101" y="0"/>
                    <a:pt x="102" y="0"/>
                  </a:cubicBezTo>
                  <a:cubicBezTo>
                    <a:pt x="103" y="0"/>
                    <a:pt x="105" y="0"/>
                    <a:pt x="106" y="1"/>
                  </a:cubicBezTo>
                  <a:cubicBezTo>
                    <a:pt x="108" y="1"/>
                    <a:pt x="111" y="1"/>
                    <a:pt x="112" y="1"/>
                  </a:cubicBezTo>
                  <a:cubicBezTo>
                    <a:pt x="116" y="2"/>
                    <a:pt x="118" y="2"/>
                    <a:pt x="118" y="2"/>
                  </a:cubicBezTo>
                  <a:cubicBezTo>
                    <a:pt x="118" y="2"/>
                    <a:pt x="116" y="2"/>
                    <a:pt x="112" y="3"/>
                  </a:cubicBezTo>
                  <a:cubicBezTo>
                    <a:pt x="111" y="4"/>
                    <a:pt x="109" y="4"/>
                    <a:pt x="106" y="4"/>
                  </a:cubicBezTo>
                  <a:cubicBezTo>
                    <a:pt x="105" y="5"/>
                    <a:pt x="104" y="5"/>
                    <a:pt x="102" y="5"/>
                  </a:cubicBezTo>
                  <a:cubicBezTo>
                    <a:pt x="101" y="6"/>
                    <a:pt x="100" y="6"/>
                    <a:pt x="98" y="7"/>
                  </a:cubicBezTo>
                  <a:cubicBezTo>
                    <a:pt x="96" y="8"/>
                    <a:pt x="93" y="9"/>
                    <a:pt x="89" y="10"/>
                  </a:cubicBezTo>
                  <a:cubicBezTo>
                    <a:pt x="86" y="11"/>
                    <a:pt x="83" y="13"/>
                    <a:pt x="80" y="14"/>
                  </a:cubicBezTo>
                  <a:cubicBezTo>
                    <a:pt x="77" y="16"/>
                    <a:pt x="74" y="18"/>
                    <a:pt x="71" y="20"/>
                  </a:cubicBezTo>
                  <a:cubicBezTo>
                    <a:pt x="68" y="22"/>
                    <a:pt x="65" y="24"/>
                    <a:pt x="62" y="26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6" y="33"/>
                    <a:pt x="56" y="34"/>
                  </a:cubicBezTo>
                  <a:cubicBezTo>
                    <a:pt x="54" y="35"/>
                    <a:pt x="54" y="37"/>
                    <a:pt x="53" y="38"/>
                  </a:cubicBezTo>
                  <a:cubicBezTo>
                    <a:pt x="52" y="39"/>
                    <a:pt x="51" y="41"/>
                    <a:pt x="50" y="42"/>
                  </a:cubicBezTo>
                  <a:cubicBezTo>
                    <a:pt x="48" y="45"/>
                    <a:pt x="47" y="48"/>
                    <a:pt x="46" y="50"/>
                  </a:cubicBezTo>
                  <a:cubicBezTo>
                    <a:pt x="45" y="53"/>
                    <a:pt x="44" y="55"/>
                    <a:pt x="44" y="58"/>
                  </a:cubicBezTo>
                  <a:cubicBezTo>
                    <a:pt x="43" y="60"/>
                    <a:pt x="43" y="62"/>
                    <a:pt x="42" y="64"/>
                  </a:cubicBezTo>
                  <a:cubicBezTo>
                    <a:pt x="42" y="66"/>
                    <a:pt x="42" y="67"/>
                    <a:pt x="42" y="68"/>
                  </a:cubicBezTo>
                  <a:cubicBezTo>
                    <a:pt x="42" y="69"/>
                    <a:pt x="42" y="70"/>
                    <a:pt x="42" y="70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2" y="72"/>
                    <a:pt x="42" y="72"/>
                    <a:pt x="42" y="72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26" name="Freeform 330"/>
            <p:cNvSpPr>
              <a:spLocks/>
            </p:cNvSpPr>
            <p:nvPr/>
          </p:nvSpPr>
          <p:spPr bwMode="auto">
            <a:xfrm>
              <a:off x="7924801" y="6515101"/>
              <a:ext cx="492125" cy="317500"/>
            </a:xfrm>
            <a:custGeom>
              <a:avLst/>
              <a:gdLst>
                <a:gd name="T0" fmla="*/ 2147483646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2147483646 h 72"/>
                <a:gd name="T32" fmla="*/ 2147483646 w 118"/>
                <a:gd name="T33" fmla="*/ 2147483646 h 72"/>
                <a:gd name="T34" fmla="*/ 2147483646 w 118"/>
                <a:gd name="T35" fmla="*/ 2147483646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0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0 h 72"/>
                <a:gd name="T50" fmla="*/ 2147483646 w 118"/>
                <a:gd name="T51" fmla="*/ 0 h 72"/>
                <a:gd name="T52" fmla="*/ 2147483646 w 118"/>
                <a:gd name="T53" fmla="*/ 0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2147483646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77" y="72"/>
                  </a:moveTo>
                  <a:cubicBezTo>
                    <a:pt x="78" y="71"/>
                    <a:pt x="78" y="71"/>
                    <a:pt x="78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7" y="71"/>
                    <a:pt x="77" y="71"/>
                    <a:pt x="77" y="71"/>
                  </a:cubicBezTo>
                  <a:cubicBezTo>
                    <a:pt x="77" y="71"/>
                    <a:pt x="77" y="71"/>
                    <a:pt x="77" y="70"/>
                  </a:cubicBezTo>
                  <a:cubicBezTo>
                    <a:pt x="77" y="70"/>
                    <a:pt x="77" y="69"/>
                    <a:pt x="77" y="68"/>
                  </a:cubicBezTo>
                  <a:cubicBezTo>
                    <a:pt x="76" y="67"/>
                    <a:pt x="76" y="66"/>
                    <a:pt x="76" y="64"/>
                  </a:cubicBezTo>
                  <a:cubicBezTo>
                    <a:pt x="76" y="62"/>
                    <a:pt x="75" y="60"/>
                    <a:pt x="75" y="58"/>
                  </a:cubicBezTo>
                  <a:cubicBezTo>
                    <a:pt x="74" y="55"/>
                    <a:pt x="73" y="53"/>
                    <a:pt x="72" y="50"/>
                  </a:cubicBezTo>
                  <a:cubicBezTo>
                    <a:pt x="71" y="48"/>
                    <a:pt x="70" y="45"/>
                    <a:pt x="68" y="42"/>
                  </a:cubicBezTo>
                  <a:cubicBezTo>
                    <a:pt x="67" y="41"/>
                    <a:pt x="67" y="39"/>
                    <a:pt x="66" y="38"/>
                  </a:cubicBezTo>
                  <a:cubicBezTo>
                    <a:pt x="65" y="37"/>
                    <a:pt x="64" y="35"/>
                    <a:pt x="63" y="34"/>
                  </a:cubicBezTo>
                  <a:cubicBezTo>
                    <a:pt x="62" y="33"/>
                    <a:pt x="61" y="31"/>
                    <a:pt x="59" y="30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3" y="24"/>
                    <a:pt x="50" y="22"/>
                    <a:pt x="47" y="20"/>
                  </a:cubicBezTo>
                  <a:cubicBezTo>
                    <a:pt x="44" y="18"/>
                    <a:pt x="41" y="16"/>
                    <a:pt x="38" y="14"/>
                  </a:cubicBezTo>
                  <a:cubicBezTo>
                    <a:pt x="35" y="13"/>
                    <a:pt x="32" y="11"/>
                    <a:pt x="29" y="10"/>
                  </a:cubicBezTo>
                  <a:cubicBezTo>
                    <a:pt x="26" y="9"/>
                    <a:pt x="23" y="8"/>
                    <a:pt x="20" y="7"/>
                  </a:cubicBezTo>
                  <a:cubicBezTo>
                    <a:pt x="18" y="6"/>
                    <a:pt x="17" y="6"/>
                    <a:pt x="16" y="5"/>
                  </a:cubicBezTo>
                  <a:cubicBezTo>
                    <a:pt x="14" y="5"/>
                    <a:pt x="13" y="5"/>
                    <a:pt x="12" y="4"/>
                  </a:cubicBezTo>
                  <a:cubicBezTo>
                    <a:pt x="10" y="4"/>
                    <a:pt x="7" y="4"/>
                    <a:pt x="6" y="3"/>
                  </a:cubicBezTo>
                  <a:cubicBezTo>
                    <a:pt x="2" y="2"/>
                    <a:pt x="0" y="2"/>
                    <a:pt x="0" y="2"/>
                  </a:cubicBezTo>
                  <a:cubicBezTo>
                    <a:pt x="0" y="2"/>
                    <a:pt x="2" y="2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0"/>
                    <a:pt x="15" y="0"/>
                    <a:pt x="16" y="0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4" y="0"/>
                    <a:pt x="27" y="0"/>
                    <a:pt x="31" y="0"/>
                  </a:cubicBezTo>
                  <a:cubicBezTo>
                    <a:pt x="34" y="1"/>
                    <a:pt x="38" y="1"/>
                    <a:pt x="42" y="1"/>
                  </a:cubicBezTo>
                  <a:cubicBezTo>
                    <a:pt x="46" y="2"/>
                    <a:pt x="50" y="3"/>
                    <a:pt x="54" y="4"/>
                  </a:cubicBezTo>
                  <a:cubicBezTo>
                    <a:pt x="59" y="5"/>
                    <a:pt x="63" y="7"/>
                    <a:pt x="67" y="9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5" y="13"/>
                    <a:pt x="77" y="14"/>
                    <a:pt x="79" y="15"/>
                  </a:cubicBezTo>
                  <a:cubicBezTo>
                    <a:pt x="81" y="16"/>
                    <a:pt x="83" y="18"/>
                    <a:pt x="85" y="19"/>
                  </a:cubicBezTo>
                  <a:cubicBezTo>
                    <a:pt x="86" y="20"/>
                    <a:pt x="88" y="22"/>
                    <a:pt x="90" y="23"/>
                  </a:cubicBezTo>
                  <a:cubicBezTo>
                    <a:pt x="93" y="26"/>
                    <a:pt x="96" y="29"/>
                    <a:pt x="99" y="32"/>
                  </a:cubicBezTo>
                  <a:cubicBezTo>
                    <a:pt x="102" y="35"/>
                    <a:pt x="104" y="38"/>
                    <a:pt x="106" y="42"/>
                  </a:cubicBezTo>
                  <a:cubicBezTo>
                    <a:pt x="108" y="44"/>
                    <a:pt x="110" y="47"/>
                    <a:pt x="112" y="50"/>
                  </a:cubicBezTo>
                  <a:cubicBezTo>
                    <a:pt x="113" y="53"/>
                    <a:pt x="114" y="55"/>
                    <a:pt x="115" y="57"/>
                  </a:cubicBezTo>
                  <a:cubicBezTo>
                    <a:pt x="115" y="58"/>
                    <a:pt x="116" y="59"/>
                    <a:pt x="116" y="60"/>
                  </a:cubicBezTo>
                  <a:cubicBezTo>
                    <a:pt x="117" y="61"/>
                    <a:pt x="117" y="62"/>
                    <a:pt x="117" y="63"/>
                  </a:cubicBezTo>
                  <a:cubicBezTo>
                    <a:pt x="117" y="63"/>
                    <a:pt x="117" y="64"/>
                    <a:pt x="118" y="64"/>
                  </a:cubicBezTo>
                  <a:cubicBezTo>
                    <a:pt x="118" y="65"/>
                    <a:pt x="118" y="65"/>
                    <a:pt x="118" y="65"/>
                  </a:cubicBezTo>
                  <a:lnTo>
                    <a:pt x="77" y="7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27" name="Freeform 331"/>
            <p:cNvSpPr>
              <a:spLocks/>
            </p:cNvSpPr>
            <p:nvPr/>
          </p:nvSpPr>
          <p:spPr bwMode="auto">
            <a:xfrm>
              <a:off x="8250239" y="6218239"/>
              <a:ext cx="174625" cy="525463"/>
            </a:xfrm>
            <a:custGeom>
              <a:avLst/>
              <a:gdLst>
                <a:gd name="T0" fmla="*/ 0 w 42"/>
                <a:gd name="T1" fmla="*/ 2147483646 h 119"/>
                <a:gd name="T2" fmla="*/ 0 w 42"/>
                <a:gd name="T3" fmla="*/ 2147483646 h 119"/>
                <a:gd name="T4" fmla="*/ 0 w 42"/>
                <a:gd name="T5" fmla="*/ 2147483646 h 119"/>
                <a:gd name="T6" fmla="*/ 2147483646 w 42"/>
                <a:gd name="T7" fmla="*/ 2147483646 h 119"/>
                <a:gd name="T8" fmla="*/ 2147483646 w 42"/>
                <a:gd name="T9" fmla="*/ 2147483646 h 119"/>
                <a:gd name="T10" fmla="*/ 2147483646 w 42"/>
                <a:gd name="T11" fmla="*/ 2147483646 h 119"/>
                <a:gd name="T12" fmla="*/ 2147483646 w 42"/>
                <a:gd name="T13" fmla="*/ 2147483646 h 119"/>
                <a:gd name="T14" fmla="*/ 2147483646 w 42"/>
                <a:gd name="T15" fmla="*/ 2147483646 h 119"/>
                <a:gd name="T16" fmla="*/ 2147483646 w 42"/>
                <a:gd name="T17" fmla="*/ 2147483646 h 119"/>
                <a:gd name="T18" fmla="*/ 2147483646 w 42"/>
                <a:gd name="T19" fmla="*/ 2147483646 h 119"/>
                <a:gd name="T20" fmla="*/ 2147483646 w 42"/>
                <a:gd name="T21" fmla="*/ 0 h 119"/>
                <a:gd name="T22" fmla="*/ 2147483646 w 42"/>
                <a:gd name="T23" fmla="*/ 2147483646 h 119"/>
                <a:gd name="T24" fmla="*/ 2147483646 w 42"/>
                <a:gd name="T25" fmla="*/ 2147483646 h 119"/>
                <a:gd name="T26" fmla="*/ 2147483646 w 42"/>
                <a:gd name="T27" fmla="*/ 2147483646 h 119"/>
                <a:gd name="T28" fmla="*/ 2147483646 w 42"/>
                <a:gd name="T29" fmla="*/ 2147483646 h 119"/>
                <a:gd name="T30" fmla="*/ 2147483646 w 42"/>
                <a:gd name="T31" fmla="*/ 2147483646 h 119"/>
                <a:gd name="T32" fmla="*/ 2147483646 w 42"/>
                <a:gd name="T33" fmla="*/ 2147483646 h 119"/>
                <a:gd name="T34" fmla="*/ 2147483646 w 42"/>
                <a:gd name="T35" fmla="*/ 2147483646 h 119"/>
                <a:gd name="T36" fmla="*/ 2147483646 w 42"/>
                <a:gd name="T37" fmla="*/ 2147483646 h 119"/>
                <a:gd name="T38" fmla="*/ 2147483646 w 42"/>
                <a:gd name="T39" fmla="*/ 2147483646 h 119"/>
                <a:gd name="T40" fmla="*/ 2147483646 w 42"/>
                <a:gd name="T41" fmla="*/ 2147483646 h 119"/>
                <a:gd name="T42" fmla="*/ 0 w 42"/>
                <a:gd name="T43" fmla="*/ 2147483646 h 11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2"/>
                <a:gd name="T67" fmla="*/ 0 h 119"/>
                <a:gd name="T68" fmla="*/ 42 w 42"/>
                <a:gd name="T69" fmla="*/ 119 h 11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2" h="119">
                  <a:moveTo>
                    <a:pt x="0" y="119"/>
                  </a:moveTo>
                  <a:cubicBezTo>
                    <a:pt x="0" y="119"/>
                    <a:pt x="0" y="118"/>
                    <a:pt x="0" y="117"/>
                  </a:cubicBezTo>
                  <a:cubicBezTo>
                    <a:pt x="0" y="116"/>
                    <a:pt x="0" y="115"/>
                    <a:pt x="0" y="113"/>
                  </a:cubicBezTo>
                  <a:cubicBezTo>
                    <a:pt x="1" y="110"/>
                    <a:pt x="1" y="105"/>
                    <a:pt x="2" y="99"/>
                  </a:cubicBezTo>
                  <a:cubicBezTo>
                    <a:pt x="3" y="87"/>
                    <a:pt x="5" y="71"/>
                    <a:pt x="9" y="55"/>
                  </a:cubicBezTo>
                  <a:cubicBezTo>
                    <a:pt x="11" y="48"/>
                    <a:pt x="13" y="40"/>
                    <a:pt x="16" y="33"/>
                  </a:cubicBezTo>
                  <a:cubicBezTo>
                    <a:pt x="19" y="26"/>
                    <a:pt x="22" y="20"/>
                    <a:pt x="25" y="14"/>
                  </a:cubicBezTo>
                  <a:cubicBezTo>
                    <a:pt x="26" y="12"/>
                    <a:pt x="28" y="10"/>
                    <a:pt x="30" y="8"/>
                  </a:cubicBezTo>
                  <a:cubicBezTo>
                    <a:pt x="31" y="6"/>
                    <a:pt x="33" y="4"/>
                    <a:pt x="34" y="3"/>
                  </a:cubicBezTo>
                  <a:cubicBezTo>
                    <a:pt x="35" y="2"/>
                    <a:pt x="36" y="1"/>
                    <a:pt x="37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7" y="1"/>
                  </a:cubicBezTo>
                  <a:cubicBezTo>
                    <a:pt x="37" y="2"/>
                    <a:pt x="36" y="3"/>
                    <a:pt x="35" y="4"/>
                  </a:cubicBezTo>
                  <a:cubicBezTo>
                    <a:pt x="35" y="6"/>
                    <a:pt x="34" y="8"/>
                    <a:pt x="33" y="10"/>
                  </a:cubicBezTo>
                  <a:cubicBezTo>
                    <a:pt x="32" y="12"/>
                    <a:pt x="32" y="14"/>
                    <a:pt x="31" y="17"/>
                  </a:cubicBezTo>
                  <a:cubicBezTo>
                    <a:pt x="30" y="22"/>
                    <a:pt x="29" y="29"/>
                    <a:pt x="29" y="36"/>
                  </a:cubicBezTo>
                  <a:cubicBezTo>
                    <a:pt x="29" y="42"/>
                    <a:pt x="29" y="50"/>
                    <a:pt x="30" y="57"/>
                  </a:cubicBezTo>
                  <a:cubicBezTo>
                    <a:pt x="32" y="72"/>
                    <a:pt x="35" y="86"/>
                    <a:pt x="37" y="97"/>
                  </a:cubicBezTo>
                  <a:cubicBezTo>
                    <a:pt x="38" y="102"/>
                    <a:pt x="40" y="107"/>
                    <a:pt x="40" y="110"/>
                  </a:cubicBezTo>
                  <a:cubicBezTo>
                    <a:pt x="41" y="111"/>
                    <a:pt x="41" y="112"/>
                    <a:pt x="41" y="113"/>
                  </a:cubicBezTo>
                  <a:cubicBezTo>
                    <a:pt x="42" y="114"/>
                    <a:pt x="42" y="114"/>
                    <a:pt x="42" y="114"/>
                  </a:cubicBezTo>
                  <a:lnTo>
                    <a:pt x="0" y="119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28" name="Freeform 335"/>
            <p:cNvSpPr>
              <a:spLocks/>
            </p:cNvSpPr>
            <p:nvPr/>
          </p:nvSpPr>
          <p:spPr bwMode="auto">
            <a:xfrm>
              <a:off x="3576638" y="5773739"/>
              <a:ext cx="746125" cy="992188"/>
            </a:xfrm>
            <a:custGeom>
              <a:avLst/>
              <a:gdLst>
                <a:gd name="T0" fmla="*/ 2147483646 w 470"/>
                <a:gd name="T1" fmla="*/ 2147483646 h 625"/>
                <a:gd name="T2" fmla="*/ 2147483646 w 470"/>
                <a:gd name="T3" fmla="*/ 2147483646 h 625"/>
                <a:gd name="T4" fmla="*/ 2147483646 w 470"/>
                <a:gd name="T5" fmla="*/ 2147483646 h 625"/>
                <a:gd name="T6" fmla="*/ 2147483646 w 470"/>
                <a:gd name="T7" fmla="*/ 2147483646 h 625"/>
                <a:gd name="T8" fmla="*/ 2147483646 w 470"/>
                <a:gd name="T9" fmla="*/ 2147483646 h 625"/>
                <a:gd name="T10" fmla="*/ 2147483646 w 470"/>
                <a:gd name="T11" fmla="*/ 0 h 625"/>
                <a:gd name="T12" fmla="*/ 2147483646 w 470"/>
                <a:gd name="T13" fmla="*/ 2147483646 h 625"/>
                <a:gd name="T14" fmla="*/ 0 w 470"/>
                <a:gd name="T15" fmla="*/ 2147483646 h 625"/>
                <a:gd name="T16" fmla="*/ 2147483646 w 470"/>
                <a:gd name="T17" fmla="*/ 2147483646 h 625"/>
                <a:gd name="T18" fmla="*/ 2147483646 w 470"/>
                <a:gd name="T19" fmla="*/ 2147483646 h 62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70"/>
                <a:gd name="T31" fmla="*/ 0 h 625"/>
                <a:gd name="T32" fmla="*/ 470 w 470"/>
                <a:gd name="T33" fmla="*/ 625 h 62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70" h="625">
                  <a:moveTo>
                    <a:pt x="192" y="625"/>
                  </a:moveTo>
                  <a:lnTo>
                    <a:pt x="279" y="625"/>
                  </a:lnTo>
                  <a:lnTo>
                    <a:pt x="271" y="239"/>
                  </a:lnTo>
                  <a:lnTo>
                    <a:pt x="470" y="8"/>
                  </a:lnTo>
                  <a:lnTo>
                    <a:pt x="268" y="169"/>
                  </a:lnTo>
                  <a:lnTo>
                    <a:pt x="237" y="0"/>
                  </a:lnTo>
                  <a:lnTo>
                    <a:pt x="205" y="158"/>
                  </a:lnTo>
                  <a:lnTo>
                    <a:pt x="0" y="8"/>
                  </a:lnTo>
                  <a:lnTo>
                    <a:pt x="200" y="239"/>
                  </a:lnTo>
                  <a:lnTo>
                    <a:pt x="192" y="62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29" name="Freeform 340"/>
            <p:cNvSpPr>
              <a:spLocks/>
            </p:cNvSpPr>
            <p:nvPr/>
          </p:nvSpPr>
          <p:spPr bwMode="auto">
            <a:xfrm>
              <a:off x="3948113" y="5773739"/>
              <a:ext cx="374650" cy="992188"/>
            </a:xfrm>
            <a:custGeom>
              <a:avLst/>
              <a:gdLst>
                <a:gd name="T0" fmla="*/ 2147483646 w 236"/>
                <a:gd name="T1" fmla="*/ 0 h 625"/>
                <a:gd name="T2" fmla="*/ 0 w 236"/>
                <a:gd name="T3" fmla="*/ 2147483646 h 625"/>
                <a:gd name="T4" fmla="*/ 0 w 236"/>
                <a:gd name="T5" fmla="*/ 2147483646 h 625"/>
                <a:gd name="T6" fmla="*/ 0 w 236"/>
                <a:gd name="T7" fmla="*/ 2147483646 h 625"/>
                <a:gd name="T8" fmla="*/ 0 w 236"/>
                <a:gd name="T9" fmla="*/ 2147483646 h 625"/>
                <a:gd name="T10" fmla="*/ 0 w 236"/>
                <a:gd name="T11" fmla="*/ 2147483646 h 625"/>
                <a:gd name="T12" fmla="*/ 2147483646 w 236"/>
                <a:gd name="T13" fmla="*/ 2147483646 h 625"/>
                <a:gd name="T14" fmla="*/ 2147483646 w 236"/>
                <a:gd name="T15" fmla="*/ 2147483646 h 625"/>
                <a:gd name="T16" fmla="*/ 2147483646 w 236"/>
                <a:gd name="T17" fmla="*/ 2147483646 h 625"/>
                <a:gd name="T18" fmla="*/ 2147483646 w 236"/>
                <a:gd name="T19" fmla="*/ 2147483646 h 625"/>
                <a:gd name="T20" fmla="*/ 2147483646 w 236"/>
                <a:gd name="T21" fmla="*/ 2147483646 h 625"/>
                <a:gd name="T22" fmla="*/ 2147483646 w 236"/>
                <a:gd name="T23" fmla="*/ 0 h 62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36"/>
                <a:gd name="T37" fmla="*/ 0 h 625"/>
                <a:gd name="T38" fmla="*/ 236 w 236"/>
                <a:gd name="T39" fmla="*/ 625 h 62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36" h="625">
                  <a:moveTo>
                    <a:pt x="3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169"/>
                  </a:lnTo>
                  <a:lnTo>
                    <a:pt x="0" y="177"/>
                  </a:lnTo>
                  <a:lnTo>
                    <a:pt x="0" y="625"/>
                  </a:lnTo>
                  <a:lnTo>
                    <a:pt x="45" y="625"/>
                  </a:lnTo>
                  <a:lnTo>
                    <a:pt x="37" y="239"/>
                  </a:lnTo>
                  <a:lnTo>
                    <a:pt x="95" y="172"/>
                  </a:lnTo>
                  <a:lnTo>
                    <a:pt x="236" y="8"/>
                  </a:lnTo>
                  <a:lnTo>
                    <a:pt x="34" y="169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30" name="Freeform 347"/>
            <p:cNvSpPr>
              <a:spLocks/>
            </p:cNvSpPr>
            <p:nvPr/>
          </p:nvSpPr>
          <p:spPr bwMode="auto">
            <a:xfrm>
              <a:off x="2206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31" name="Freeform 348"/>
            <p:cNvSpPr>
              <a:spLocks/>
            </p:cNvSpPr>
            <p:nvPr/>
          </p:nvSpPr>
          <p:spPr bwMode="auto">
            <a:xfrm>
              <a:off x="292101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32" name="Freeform 349"/>
            <p:cNvSpPr>
              <a:spLocks/>
            </p:cNvSpPr>
            <p:nvPr/>
          </p:nvSpPr>
          <p:spPr bwMode="auto">
            <a:xfrm>
              <a:off x="3714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33" name="Freeform 350"/>
            <p:cNvSpPr>
              <a:spLocks/>
            </p:cNvSpPr>
            <p:nvPr/>
          </p:nvSpPr>
          <p:spPr bwMode="auto">
            <a:xfrm>
              <a:off x="461963" y="6545264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34" name="Freeform 351"/>
            <p:cNvSpPr>
              <a:spLocks/>
            </p:cNvSpPr>
            <p:nvPr/>
          </p:nvSpPr>
          <p:spPr bwMode="auto">
            <a:xfrm>
              <a:off x="617538" y="6611939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35" name="Freeform 352"/>
            <p:cNvSpPr>
              <a:spLocks/>
            </p:cNvSpPr>
            <p:nvPr/>
          </p:nvSpPr>
          <p:spPr bwMode="auto">
            <a:xfrm>
              <a:off x="6794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36" name="Freeform 353"/>
            <p:cNvSpPr>
              <a:spLocks/>
            </p:cNvSpPr>
            <p:nvPr/>
          </p:nvSpPr>
          <p:spPr bwMode="auto">
            <a:xfrm>
              <a:off x="75088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37" name="Freeform 354"/>
            <p:cNvSpPr>
              <a:spLocks/>
            </p:cNvSpPr>
            <p:nvPr/>
          </p:nvSpPr>
          <p:spPr bwMode="auto">
            <a:xfrm>
              <a:off x="56356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38" name="Freeform 355"/>
            <p:cNvSpPr>
              <a:spLocks/>
            </p:cNvSpPr>
            <p:nvPr/>
          </p:nvSpPr>
          <p:spPr bwMode="auto">
            <a:xfrm>
              <a:off x="87313" y="6584951"/>
              <a:ext cx="74613" cy="212725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1"/>
                    <a:pt x="9" y="8"/>
                    <a:pt x="10" y="4"/>
                  </a:cubicBezTo>
                  <a:cubicBezTo>
                    <a:pt x="10" y="0"/>
                    <a:pt x="5" y="0"/>
                    <a:pt x="4" y="3"/>
                  </a:cubicBezTo>
                  <a:cubicBezTo>
                    <a:pt x="2" y="12"/>
                    <a:pt x="1" y="20"/>
                    <a:pt x="1" y="29"/>
                  </a:cubicBezTo>
                  <a:cubicBezTo>
                    <a:pt x="1" y="29"/>
                    <a:pt x="0" y="29"/>
                    <a:pt x="0" y="30"/>
                  </a:cubicBezTo>
                  <a:cubicBezTo>
                    <a:pt x="0" y="34"/>
                    <a:pt x="0" y="38"/>
                    <a:pt x="0" y="42"/>
                  </a:cubicBezTo>
                  <a:cubicBezTo>
                    <a:pt x="0" y="43"/>
                    <a:pt x="1" y="43"/>
                    <a:pt x="1" y="43"/>
                  </a:cubicBezTo>
                  <a:cubicBezTo>
                    <a:pt x="2" y="47"/>
                    <a:pt x="8" y="47"/>
                    <a:pt x="8" y="42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4"/>
                  </a:cubicBezTo>
                  <a:cubicBezTo>
                    <a:pt x="9" y="47"/>
                    <a:pt x="12" y="47"/>
                    <a:pt x="13" y="46"/>
                  </a:cubicBezTo>
                  <a:cubicBezTo>
                    <a:pt x="14" y="48"/>
                    <a:pt x="18" y="46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39" name="Freeform 356"/>
            <p:cNvSpPr>
              <a:spLocks/>
            </p:cNvSpPr>
            <p:nvPr/>
          </p:nvSpPr>
          <p:spPr bwMode="auto">
            <a:xfrm>
              <a:off x="241301" y="6651626"/>
              <a:ext cx="20638" cy="146050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29"/>
                  </a:cubicBezTo>
                  <a:cubicBezTo>
                    <a:pt x="0" y="33"/>
                    <a:pt x="5" y="33"/>
                    <a:pt x="5" y="29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40" name="Freeform 357"/>
            <p:cNvSpPr>
              <a:spLocks/>
            </p:cNvSpPr>
            <p:nvPr/>
          </p:nvSpPr>
          <p:spPr bwMode="auto">
            <a:xfrm>
              <a:off x="304801" y="6634164"/>
              <a:ext cx="57150" cy="180975"/>
            </a:xfrm>
            <a:custGeom>
              <a:avLst/>
              <a:gdLst>
                <a:gd name="T0" fmla="*/ 2147483646 w 14"/>
                <a:gd name="T1" fmla="*/ 2147483646 h 41"/>
                <a:gd name="T2" fmla="*/ 2147483646 w 14"/>
                <a:gd name="T3" fmla="*/ 2147483646 h 41"/>
                <a:gd name="T4" fmla="*/ 2147483646 w 14"/>
                <a:gd name="T5" fmla="*/ 2147483646 h 41"/>
                <a:gd name="T6" fmla="*/ 2147483646 w 14"/>
                <a:gd name="T7" fmla="*/ 2147483646 h 41"/>
                <a:gd name="T8" fmla="*/ 2147483646 w 14"/>
                <a:gd name="T9" fmla="*/ 2147483646 h 41"/>
                <a:gd name="T10" fmla="*/ 2147483646 w 14"/>
                <a:gd name="T11" fmla="*/ 2147483646 h 41"/>
                <a:gd name="T12" fmla="*/ 2147483646 w 14"/>
                <a:gd name="T13" fmla="*/ 2147483646 h 41"/>
                <a:gd name="T14" fmla="*/ 2147483646 w 14"/>
                <a:gd name="T15" fmla="*/ 2147483646 h 41"/>
                <a:gd name="T16" fmla="*/ 2147483646 w 14"/>
                <a:gd name="T17" fmla="*/ 2147483646 h 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1"/>
                <a:gd name="T29" fmla="*/ 14 w 14"/>
                <a:gd name="T30" fmla="*/ 41 h 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1">
                  <a:moveTo>
                    <a:pt x="7" y="6"/>
                  </a:moveTo>
                  <a:cubicBezTo>
                    <a:pt x="7" y="6"/>
                    <a:pt x="7" y="5"/>
                    <a:pt x="7" y="4"/>
                  </a:cubicBezTo>
                  <a:cubicBezTo>
                    <a:pt x="6" y="0"/>
                    <a:pt x="0" y="2"/>
                    <a:pt x="1" y="6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1"/>
                    <a:pt x="4" y="32"/>
                    <a:pt x="5" y="32"/>
                  </a:cubicBezTo>
                  <a:cubicBezTo>
                    <a:pt x="5" y="34"/>
                    <a:pt x="5" y="36"/>
                    <a:pt x="5" y="37"/>
                  </a:cubicBezTo>
                  <a:cubicBezTo>
                    <a:pt x="6" y="41"/>
                    <a:pt x="10" y="41"/>
                    <a:pt x="10" y="37"/>
                  </a:cubicBezTo>
                  <a:cubicBezTo>
                    <a:pt x="12" y="28"/>
                    <a:pt x="11" y="19"/>
                    <a:pt x="13" y="10"/>
                  </a:cubicBezTo>
                  <a:cubicBezTo>
                    <a:pt x="14" y="6"/>
                    <a:pt x="9" y="4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41" name="Freeform 358"/>
            <p:cNvSpPr>
              <a:spLocks/>
            </p:cNvSpPr>
            <p:nvPr/>
          </p:nvSpPr>
          <p:spPr bwMode="auto">
            <a:xfrm>
              <a:off x="187326" y="6651626"/>
              <a:ext cx="50800" cy="203200"/>
            </a:xfrm>
            <a:custGeom>
              <a:avLst/>
              <a:gdLst>
                <a:gd name="T0" fmla="*/ 2147483646 w 12"/>
                <a:gd name="T1" fmla="*/ 2147483646 h 46"/>
                <a:gd name="T2" fmla="*/ 2147483646 w 12"/>
                <a:gd name="T3" fmla="*/ 2147483646 h 46"/>
                <a:gd name="T4" fmla="*/ 2147483646 w 12"/>
                <a:gd name="T5" fmla="*/ 2147483646 h 46"/>
                <a:gd name="T6" fmla="*/ 2147483646 w 12"/>
                <a:gd name="T7" fmla="*/ 2147483646 h 46"/>
                <a:gd name="T8" fmla="*/ 2147483646 w 12"/>
                <a:gd name="T9" fmla="*/ 2147483646 h 46"/>
                <a:gd name="T10" fmla="*/ 2147483646 w 12"/>
                <a:gd name="T11" fmla="*/ 2147483646 h 46"/>
                <a:gd name="T12" fmla="*/ 2147483646 w 12"/>
                <a:gd name="T13" fmla="*/ 2147483646 h 46"/>
                <a:gd name="T14" fmla="*/ 2147483646 w 12"/>
                <a:gd name="T15" fmla="*/ 2147483646 h 46"/>
                <a:gd name="T16" fmla="*/ 2147483646 w 12"/>
                <a:gd name="T17" fmla="*/ 2147483646 h 46"/>
                <a:gd name="T18" fmla="*/ 2147483646 w 12"/>
                <a:gd name="T19" fmla="*/ 2147483646 h 46"/>
                <a:gd name="T20" fmla="*/ 2147483646 w 12"/>
                <a:gd name="T21" fmla="*/ 2147483646 h 46"/>
                <a:gd name="T22" fmla="*/ 2147483646 w 12"/>
                <a:gd name="T23" fmla="*/ 2147483646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6"/>
                <a:gd name="T38" fmla="*/ 12 w 12"/>
                <a:gd name="T39" fmla="*/ 46 h 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6">
                  <a:moveTo>
                    <a:pt x="8" y="7"/>
                  </a:moveTo>
                  <a:cubicBezTo>
                    <a:pt x="8" y="5"/>
                    <a:pt x="7" y="4"/>
                    <a:pt x="7" y="2"/>
                  </a:cubicBezTo>
                  <a:cubicBezTo>
                    <a:pt x="6" y="0"/>
                    <a:pt x="3" y="1"/>
                    <a:pt x="3" y="3"/>
                  </a:cubicBezTo>
                  <a:cubicBezTo>
                    <a:pt x="4" y="5"/>
                    <a:pt x="4" y="6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6"/>
                    <a:pt x="11" y="46"/>
                    <a:pt x="11" y="42"/>
                  </a:cubicBezTo>
                  <a:cubicBezTo>
                    <a:pt x="11" y="37"/>
                    <a:pt x="11" y="33"/>
                    <a:pt x="11" y="28"/>
                  </a:cubicBezTo>
                  <a:cubicBezTo>
                    <a:pt x="11" y="28"/>
                    <a:pt x="11" y="28"/>
                    <a:pt x="11" y="27"/>
                  </a:cubicBezTo>
                  <a:cubicBezTo>
                    <a:pt x="11" y="25"/>
                    <a:pt x="11" y="23"/>
                    <a:pt x="11" y="21"/>
                  </a:cubicBezTo>
                  <a:cubicBezTo>
                    <a:pt x="11" y="18"/>
                    <a:pt x="11" y="15"/>
                    <a:pt x="11" y="12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42" name="Freeform 359"/>
            <p:cNvSpPr>
              <a:spLocks/>
            </p:cNvSpPr>
            <p:nvPr/>
          </p:nvSpPr>
          <p:spPr bwMode="auto">
            <a:xfrm>
              <a:off x="166688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43" name="Freeform 360"/>
            <p:cNvSpPr>
              <a:spLocks/>
            </p:cNvSpPr>
            <p:nvPr/>
          </p:nvSpPr>
          <p:spPr bwMode="auto">
            <a:xfrm>
              <a:off x="328613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44" name="Freeform 361"/>
            <p:cNvSpPr>
              <a:spLocks/>
            </p:cNvSpPr>
            <p:nvPr/>
          </p:nvSpPr>
          <p:spPr bwMode="auto">
            <a:xfrm>
              <a:off x="850901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45" name="Freeform 362"/>
            <p:cNvSpPr>
              <a:spLocks/>
            </p:cNvSpPr>
            <p:nvPr/>
          </p:nvSpPr>
          <p:spPr bwMode="auto">
            <a:xfrm>
              <a:off x="938213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46" name="Freeform 363"/>
            <p:cNvSpPr>
              <a:spLocks/>
            </p:cNvSpPr>
            <p:nvPr/>
          </p:nvSpPr>
          <p:spPr bwMode="auto">
            <a:xfrm>
              <a:off x="417513" y="6607176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6" y="3"/>
                  </a:moveTo>
                  <a:cubicBezTo>
                    <a:pt x="5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1"/>
                    <a:pt x="8" y="31"/>
                    <a:pt x="8" y="29"/>
                  </a:cubicBezTo>
                  <a:cubicBezTo>
                    <a:pt x="8" y="20"/>
                    <a:pt x="8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47" name="Freeform 364"/>
            <p:cNvSpPr>
              <a:spLocks/>
            </p:cNvSpPr>
            <p:nvPr/>
          </p:nvSpPr>
          <p:spPr bwMode="auto">
            <a:xfrm>
              <a:off x="963613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48" name="Freeform 365"/>
            <p:cNvSpPr>
              <a:spLocks/>
            </p:cNvSpPr>
            <p:nvPr/>
          </p:nvSpPr>
          <p:spPr bwMode="auto">
            <a:xfrm>
              <a:off x="1063626" y="6726239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6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49" name="Freeform 366"/>
            <p:cNvSpPr>
              <a:spLocks/>
            </p:cNvSpPr>
            <p:nvPr/>
          </p:nvSpPr>
          <p:spPr bwMode="auto">
            <a:xfrm>
              <a:off x="1096963" y="6624639"/>
              <a:ext cx="36513" cy="176213"/>
            </a:xfrm>
            <a:custGeom>
              <a:avLst/>
              <a:gdLst>
                <a:gd name="T0" fmla="*/ 2147483646 w 9"/>
                <a:gd name="T1" fmla="*/ 2147483646 h 40"/>
                <a:gd name="T2" fmla="*/ 0 w 9"/>
                <a:gd name="T3" fmla="*/ 2147483646 h 40"/>
                <a:gd name="T4" fmla="*/ 2147483646 w 9"/>
                <a:gd name="T5" fmla="*/ 2147483646 h 40"/>
                <a:gd name="T6" fmla="*/ 2147483646 w 9"/>
                <a:gd name="T7" fmla="*/ 2147483646 h 40"/>
                <a:gd name="T8" fmla="*/ 2147483646 w 9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40"/>
                <a:gd name="T17" fmla="*/ 9 w 9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9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50" name="Freeform 367"/>
            <p:cNvSpPr>
              <a:spLocks/>
            </p:cNvSpPr>
            <p:nvPr/>
          </p:nvSpPr>
          <p:spPr bwMode="auto">
            <a:xfrm>
              <a:off x="1133476" y="6611939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51" name="Freeform 368"/>
            <p:cNvSpPr>
              <a:spLocks/>
            </p:cNvSpPr>
            <p:nvPr/>
          </p:nvSpPr>
          <p:spPr bwMode="auto">
            <a:xfrm>
              <a:off x="10541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7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52" name="Freeform 369"/>
            <p:cNvSpPr>
              <a:spLocks/>
            </p:cNvSpPr>
            <p:nvPr/>
          </p:nvSpPr>
          <p:spPr bwMode="auto">
            <a:xfrm>
              <a:off x="1192213" y="6611939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53" name="Freeform 370"/>
            <p:cNvSpPr>
              <a:spLocks/>
            </p:cNvSpPr>
            <p:nvPr/>
          </p:nvSpPr>
          <p:spPr bwMode="auto">
            <a:xfrm>
              <a:off x="12922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54" name="Freeform 371"/>
            <p:cNvSpPr>
              <a:spLocks/>
            </p:cNvSpPr>
            <p:nvPr/>
          </p:nvSpPr>
          <p:spPr bwMode="auto">
            <a:xfrm>
              <a:off x="1433513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55" name="Freeform 372"/>
            <p:cNvSpPr>
              <a:spLocks/>
            </p:cNvSpPr>
            <p:nvPr/>
          </p:nvSpPr>
          <p:spPr bwMode="auto">
            <a:xfrm>
              <a:off x="1500188" y="6557964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56" name="Freeform 373"/>
            <p:cNvSpPr>
              <a:spLocks/>
            </p:cNvSpPr>
            <p:nvPr/>
          </p:nvSpPr>
          <p:spPr bwMode="auto">
            <a:xfrm>
              <a:off x="15843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57" name="Freeform 374"/>
            <p:cNvSpPr>
              <a:spLocks/>
            </p:cNvSpPr>
            <p:nvPr/>
          </p:nvSpPr>
          <p:spPr bwMode="auto">
            <a:xfrm>
              <a:off x="167163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58" name="Freeform 375"/>
            <p:cNvSpPr>
              <a:spLocks/>
            </p:cNvSpPr>
            <p:nvPr/>
          </p:nvSpPr>
          <p:spPr bwMode="auto">
            <a:xfrm>
              <a:off x="182562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5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59" name="Freeform 376"/>
            <p:cNvSpPr>
              <a:spLocks/>
            </p:cNvSpPr>
            <p:nvPr/>
          </p:nvSpPr>
          <p:spPr bwMode="auto">
            <a:xfrm>
              <a:off x="18923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0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6" y="3"/>
                  </a:cubicBezTo>
                  <a:cubicBezTo>
                    <a:pt x="5" y="0"/>
                    <a:pt x="0" y="1"/>
                    <a:pt x="0" y="5"/>
                  </a:cubicBezTo>
                  <a:cubicBezTo>
                    <a:pt x="2" y="13"/>
                    <a:pt x="2" y="21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60" name="Freeform 377"/>
            <p:cNvSpPr>
              <a:spLocks/>
            </p:cNvSpPr>
            <p:nvPr/>
          </p:nvSpPr>
          <p:spPr bwMode="auto">
            <a:xfrm>
              <a:off x="196373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61" name="Freeform 378"/>
            <p:cNvSpPr>
              <a:spLocks/>
            </p:cNvSpPr>
            <p:nvPr/>
          </p:nvSpPr>
          <p:spPr bwMode="auto">
            <a:xfrm>
              <a:off x="177641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7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3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3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0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62" name="Freeform 379"/>
            <p:cNvSpPr>
              <a:spLocks/>
            </p:cNvSpPr>
            <p:nvPr/>
          </p:nvSpPr>
          <p:spPr bwMode="auto">
            <a:xfrm>
              <a:off x="1379538" y="6624639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63" name="Freeform 380"/>
            <p:cNvSpPr>
              <a:spLocks/>
            </p:cNvSpPr>
            <p:nvPr/>
          </p:nvSpPr>
          <p:spPr bwMode="auto">
            <a:xfrm>
              <a:off x="1276351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64" name="Freeform 381"/>
            <p:cNvSpPr>
              <a:spLocks/>
            </p:cNvSpPr>
            <p:nvPr/>
          </p:nvSpPr>
          <p:spPr bwMode="auto">
            <a:xfrm>
              <a:off x="15430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65" name="Freeform 382"/>
            <p:cNvSpPr>
              <a:spLocks/>
            </p:cNvSpPr>
            <p:nvPr/>
          </p:nvSpPr>
          <p:spPr bwMode="auto">
            <a:xfrm>
              <a:off x="2058988" y="6567489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66" name="Freeform 383"/>
            <p:cNvSpPr>
              <a:spLocks/>
            </p:cNvSpPr>
            <p:nvPr/>
          </p:nvSpPr>
          <p:spPr bwMode="auto">
            <a:xfrm>
              <a:off x="2146301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67" name="Freeform 384"/>
            <p:cNvSpPr>
              <a:spLocks/>
            </p:cNvSpPr>
            <p:nvPr/>
          </p:nvSpPr>
          <p:spPr bwMode="auto">
            <a:xfrm>
              <a:off x="21717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4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68" name="Freeform 385"/>
            <p:cNvSpPr>
              <a:spLocks/>
            </p:cNvSpPr>
            <p:nvPr/>
          </p:nvSpPr>
          <p:spPr bwMode="auto">
            <a:xfrm>
              <a:off x="227647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69" name="Freeform 386"/>
            <p:cNvSpPr>
              <a:spLocks/>
            </p:cNvSpPr>
            <p:nvPr/>
          </p:nvSpPr>
          <p:spPr bwMode="auto">
            <a:xfrm>
              <a:off x="2305051" y="6624639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70" name="Freeform 387"/>
            <p:cNvSpPr>
              <a:spLocks/>
            </p:cNvSpPr>
            <p:nvPr/>
          </p:nvSpPr>
          <p:spPr bwMode="auto">
            <a:xfrm>
              <a:off x="2347913" y="6611939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71" name="Freeform 388"/>
            <p:cNvSpPr>
              <a:spLocks/>
            </p:cNvSpPr>
            <p:nvPr/>
          </p:nvSpPr>
          <p:spPr bwMode="auto">
            <a:xfrm>
              <a:off x="22637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72" name="Freeform 389"/>
            <p:cNvSpPr>
              <a:spLocks/>
            </p:cNvSpPr>
            <p:nvPr/>
          </p:nvSpPr>
          <p:spPr bwMode="auto">
            <a:xfrm>
              <a:off x="2405063" y="6611939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73" name="Freeform 390"/>
            <p:cNvSpPr>
              <a:spLocks/>
            </p:cNvSpPr>
            <p:nvPr/>
          </p:nvSpPr>
          <p:spPr bwMode="auto">
            <a:xfrm>
              <a:off x="25019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74" name="Freeform 391"/>
            <p:cNvSpPr>
              <a:spLocks/>
            </p:cNvSpPr>
            <p:nvPr/>
          </p:nvSpPr>
          <p:spPr bwMode="auto">
            <a:xfrm>
              <a:off x="26431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75" name="Freeform 392"/>
            <p:cNvSpPr>
              <a:spLocks/>
            </p:cNvSpPr>
            <p:nvPr/>
          </p:nvSpPr>
          <p:spPr bwMode="auto">
            <a:xfrm>
              <a:off x="2714626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76" name="Freeform 393"/>
            <p:cNvSpPr>
              <a:spLocks/>
            </p:cNvSpPr>
            <p:nvPr/>
          </p:nvSpPr>
          <p:spPr bwMode="auto">
            <a:xfrm>
              <a:off x="279400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2147483646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7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1" y="33"/>
                  </a:cubicBezTo>
                  <a:cubicBezTo>
                    <a:pt x="1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77" name="Freeform 394"/>
            <p:cNvSpPr>
              <a:spLocks/>
            </p:cNvSpPr>
            <p:nvPr/>
          </p:nvSpPr>
          <p:spPr bwMode="auto">
            <a:xfrm>
              <a:off x="288448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10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3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78" name="Freeform 395"/>
            <p:cNvSpPr>
              <a:spLocks/>
            </p:cNvSpPr>
            <p:nvPr/>
          </p:nvSpPr>
          <p:spPr bwMode="auto">
            <a:xfrm>
              <a:off x="303847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79" name="Freeform 396"/>
            <p:cNvSpPr>
              <a:spLocks/>
            </p:cNvSpPr>
            <p:nvPr/>
          </p:nvSpPr>
          <p:spPr bwMode="auto">
            <a:xfrm>
              <a:off x="31019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8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80" name="Freeform 397"/>
            <p:cNvSpPr>
              <a:spLocks/>
            </p:cNvSpPr>
            <p:nvPr/>
          </p:nvSpPr>
          <p:spPr bwMode="auto">
            <a:xfrm>
              <a:off x="3176588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4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81" name="Freeform 398"/>
            <p:cNvSpPr>
              <a:spLocks/>
            </p:cNvSpPr>
            <p:nvPr/>
          </p:nvSpPr>
          <p:spPr bwMode="auto">
            <a:xfrm>
              <a:off x="2984501" y="6611939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82" name="Freeform 399"/>
            <p:cNvSpPr>
              <a:spLocks/>
            </p:cNvSpPr>
            <p:nvPr/>
          </p:nvSpPr>
          <p:spPr bwMode="auto">
            <a:xfrm>
              <a:off x="2589213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83" name="Freeform 400"/>
            <p:cNvSpPr>
              <a:spLocks/>
            </p:cNvSpPr>
            <p:nvPr/>
          </p:nvSpPr>
          <p:spPr bwMode="auto">
            <a:xfrm>
              <a:off x="2484438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84" name="Freeform 401"/>
            <p:cNvSpPr>
              <a:spLocks/>
            </p:cNvSpPr>
            <p:nvPr/>
          </p:nvSpPr>
          <p:spPr bwMode="auto">
            <a:xfrm>
              <a:off x="27559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85" name="Freeform 402"/>
            <p:cNvSpPr>
              <a:spLocks/>
            </p:cNvSpPr>
            <p:nvPr/>
          </p:nvSpPr>
          <p:spPr bwMode="auto">
            <a:xfrm>
              <a:off x="3273426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86" name="Freeform 403"/>
            <p:cNvSpPr>
              <a:spLocks/>
            </p:cNvSpPr>
            <p:nvPr/>
          </p:nvSpPr>
          <p:spPr bwMode="auto">
            <a:xfrm>
              <a:off x="3360738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87" name="Freeform 404"/>
            <p:cNvSpPr>
              <a:spLocks/>
            </p:cNvSpPr>
            <p:nvPr/>
          </p:nvSpPr>
          <p:spPr bwMode="auto">
            <a:xfrm>
              <a:off x="33845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7" y="0"/>
                    <a:pt x="7" y="4"/>
                  </a:cubicBezTo>
                  <a:cubicBezTo>
                    <a:pt x="7" y="12"/>
                    <a:pt x="7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88" name="Freeform 405"/>
            <p:cNvSpPr>
              <a:spLocks/>
            </p:cNvSpPr>
            <p:nvPr/>
          </p:nvSpPr>
          <p:spPr bwMode="auto">
            <a:xfrm>
              <a:off x="348932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89" name="Freeform 407"/>
            <p:cNvSpPr>
              <a:spLocks/>
            </p:cNvSpPr>
            <p:nvPr/>
          </p:nvSpPr>
          <p:spPr bwMode="auto">
            <a:xfrm>
              <a:off x="3517900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90" name="Freeform 408"/>
            <p:cNvSpPr>
              <a:spLocks/>
            </p:cNvSpPr>
            <p:nvPr/>
          </p:nvSpPr>
          <p:spPr bwMode="auto">
            <a:xfrm>
              <a:off x="355600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6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3" y="55"/>
                    <a:pt x="12" y="52"/>
                  </a:cubicBezTo>
                  <a:cubicBezTo>
                    <a:pt x="12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91" name="Freeform 409"/>
            <p:cNvSpPr>
              <a:spLocks/>
            </p:cNvSpPr>
            <p:nvPr/>
          </p:nvSpPr>
          <p:spPr bwMode="auto">
            <a:xfrm>
              <a:off x="3476625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92" name="Freeform 410"/>
            <p:cNvSpPr>
              <a:spLocks/>
            </p:cNvSpPr>
            <p:nvPr/>
          </p:nvSpPr>
          <p:spPr bwMode="auto">
            <a:xfrm>
              <a:off x="36179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93" name="Freeform 411"/>
            <p:cNvSpPr>
              <a:spLocks/>
            </p:cNvSpPr>
            <p:nvPr/>
          </p:nvSpPr>
          <p:spPr bwMode="auto">
            <a:xfrm>
              <a:off x="371475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94" name="Freeform 412"/>
            <p:cNvSpPr>
              <a:spLocks/>
            </p:cNvSpPr>
            <p:nvPr/>
          </p:nvSpPr>
          <p:spPr bwMode="auto">
            <a:xfrm>
              <a:off x="38560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95" name="Freeform 413"/>
            <p:cNvSpPr>
              <a:spLocks/>
            </p:cNvSpPr>
            <p:nvPr/>
          </p:nvSpPr>
          <p:spPr bwMode="auto">
            <a:xfrm>
              <a:off x="392271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8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96" name="Freeform 414"/>
            <p:cNvSpPr>
              <a:spLocks/>
            </p:cNvSpPr>
            <p:nvPr/>
          </p:nvSpPr>
          <p:spPr bwMode="auto">
            <a:xfrm>
              <a:off x="4006850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97" name="Freeform 415"/>
            <p:cNvSpPr>
              <a:spLocks/>
            </p:cNvSpPr>
            <p:nvPr/>
          </p:nvSpPr>
          <p:spPr bwMode="auto">
            <a:xfrm>
              <a:off x="4098925" y="6545263"/>
              <a:ext cx="74613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0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98" name="Freeform 416"/>
            <p:cNvSpPr>
              <a:spLocks/>
            </p:cNvSpPr>
            <p:nvPr/>
          </p:nvSpPr>
          <p:spPr bwMode="auto">
            <a:xfrm>
              <a:off x="42529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199" name="Freeform 417"/>
            <p:cNvSpPr>
              <a:spLocks/>
            </p:cNvSpPr>
            <p:nvPr/>
          </p:nvSpPr>
          <p:spPr bwMode="auto">
            <a:xfrm>
              <a:off x="4314825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0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00" name="Freeform 418"/>
            <p:cNvSpPr>
              <a:spLocks/>
            </p:cNvSpPr>
            <p:nvPr/>
          </p:nvSpPr>
          <p:spPr bwMode="auto">
            <a:xfrm>
              <a:off x="43862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01" name="Freeform 419"/>
            <p:cNvSpPr>
              <a:spLocks/>
            </p:cNvSpPr>
            <p:nvPr/>
          </p:nvSpPr>
          <p:spPr bwMode="auto">
            <a:xfrm>
              <a:off x="419893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02" name="Freeform 420"/>
            <p:cNvSpPr>
              <a:spLocks/>
            </p:cNvSpPr>
            <p:nvPr/>
          </p:nvSpPr>
          <p:spPr bwMode="auto">
            <a:xfrm>
              <a:off x="38020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03" name="Freeform 421"/>
            <p:cNvSpPr>
              <a:spLocks/>
            </p:cNvSpPr>
            <p:nvPr/>
          </p:nvSpPr>
          <p:spPr bwMode="auto">
            <a:xfrm>
              <a:off x="36972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04" name="Freeform 422"/>
            <p:cNvSpPr>
              <a:spLocks/>
            </p:cNvSpPr>
            <p:nvPr/>
          </p:nvSpPr>
          <p:spPr bwMode="auto">
            <a:xfrm>
              <a:off x="3963988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05" name="Freeform 423"/>
            <p:cNvSpPr>
              <a:spLocks/>
            </p:cNvSpPr>
            <p:nvPr/>
          </p:nvSpPr>
          <p:spPr bwMode="auto">
            <a:xfrm>
              <a:off x="4486275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06" name="Freeform 424"/>
            <p:cNvSpPr>
              <a:spLocks/>
            </p:cNvSpPr>
            <p:nvPr/>
          </p:nvSpPr>
          <p:spPr bwMode="auto">
            <a:xfrm>
              <a:off x="45735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5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5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07" name="Freeform 425"/>
            <p:cNvSpPr>
              <a:spLocks/>
            </p:cNvSpPr>
            <p:nvPr/>
          </p:nvSpPr>
          <p:spPr bwMode="auto">
            <a:xfrm>
              <a:off x="4598988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6" y="13"/>
                    <a:pt x="6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3" y="35"/>
                    <a:pt x="4" y="30"/>
                    <a:pt x="5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08" name="Freeform 426"/>
            <p:cNvSpPr>
              <a:spLocks/>
            </p:cNvSpPr>
            <p:nvPr/>
          </p:nvSpPr>
          <p:spPr bwMode="auto">
            <a:xfrm>
              <a:off x="4699000" y="6726238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5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09" name="Freeform 427"/>
            <p:cNvSpPr>
              <a:spLocks/>
            </p:cNvSpPr>
            <p:nvPr/>
          </p:nvSpPr>
          <p:spPr bwMode="auto">
            <a:xfrm>
              <a:off x="4727575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2147483646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1" y="14"/>
                    <a:pt x="0" y="24"/>
                    <a:pt x="1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10" name="Freeform 428"/>
            <p:cNvSpPr>
              <a:spLocks/>
            </p:cNvSpPr>
            <p:nvPr/>
          </p:nvSpPr>
          <p:spPr bwMode="auto">
            <a:xfrm>
              <a:off x="476885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11" name="Freeform 429"/>
            <p:cNvSpPr>
              <a:spLocks/>
            </p:cNvSpPr>
            <p:nvPr/>
          </p:nvSpPr>
          <p:spPr bwMode="auto">
            <a:xfrm>
              <a:off x="468630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12" name="Freeform 430"/>
            <p:cNvSpPr>
              <a:spLocks/>
            </p:cNvSpPr>
            <p:nvPr/>
          </p:nvSpPr>
          <p:spPr bwMode="auto">
            <a:xfrm>
              <a:off x="4827588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13" name="Freeform 431"/>
            <p:cNvSpPr>
              <a:spLocks/>
            </p:cNvSpPr>
            <p:nvPr/>
          </p:nvSpPr>
          <p:spPr bwMode="auto">
            <a:xfrm>
              <a:off x="492760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6" y="27"/>
                  </a:cubicBezTo>
                  <a:cubicBezTo>
                    <a:pt x="7" y="20"/>
                    <a:pt x="7" y="12"/>
                    <a:pt x="7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14" name="Freeform 432"/>
            <p:cNvSpPr>
              <a:spLocks/>
            </p:cNvSpPr>
            <p:nvPr/>
          </p:nvSpPr>
          <p:spPr bwMode="auto">
            <a:xfrm>
              <a:off x="5068888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3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15" name="Freeform 433"/>
            <p:cNvSpPr>
              <a:spLocks/>
            </p:cNvSpPr>
            <p:nvPr/>
          </p:nvSpPr>
          <p:spPr bwMode="auto">
            <a:xfrm>
              <a:off x="51355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16" name="Freeform 434"/>
            <p:cNvSpPr>
              <a:spLocks/>
            </p:cNvSpPr>
            <p:nvPr/>
          </p:nvSpPr>
          <p:spPr bwMode="auto">
            <a:xfrm>
              <a:off x="5219700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17" name="Freeform 435"/>
            <p:cNvSpPr>
              <a:spLocks/>
            </p:cNvSpPr>
            <p:nvPr/>
          </p:nvSpPr>
          <p:spPr bwMode="auto">
            <a:xfrm>
              <a:off x="53070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18" name="Freeform 436"/>
            <p:cNvSpPr>
              <a:spLocks/>
            </p:cNvSpPr>
            <p:nvPr/>
          </p:nvSpPr>
          <p:spPr bwMode="auto">
            <a:xfrm>
              <a:off x="5461000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2"/>
                    <a:pt x="0" y="21"/>
                    <a:pt x="1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19" name="Freeform 437"/>
            <p:cNvSpPr>
              <a:spLocks/>
            </p:cNvSpPr>
            <p:nvPr/>
          </p:nvSpPr>
          <p:spPr bwMode="auto">
            <a:xfrm>
              <a:off x="5524500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8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6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20" name="Freeform 438"/>
            <p:cNvSpPr>
              <a:spLocks/>
            </p:cNvSpPr>
            <p:nvPr/>
          </p:nvSpPr>
          <p:spPr bwMode="auto">
            <a:xfrm>
              <a:off x="55991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21" name="Freeform 439"/>
            <p:cNvSpPr>
              <a:spLocks/>
            </p:cNvSpPr>
            <p:nvPr/>
          </p:nvSpPr>
          <p:spPr bwMode="auto">
            <a:xfrm>
              <a:off x="5407025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2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22" name="Freeform 440"/>
            <p:cNvSpPr>
              <a:spLocks/>
            </p:cNvSpPr>
            <p:nvPr/>
          </p:nvSpPr>
          <p:spPr bwMode="auto">
            <a:xfrm>
              <a:off x="50149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1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1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23" name="Freeform 441"/>
            <p:cNvSpPr>
              <a:spLocks/>
            </p:cNvSpPr>
            <p:nvPr/>
          </p:nvSpPr>
          <p:spPr bwMode="auto">
            <a:xfrm>
              <a:off x="4911725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24" name="Freeform 442"/>
            <p:cNvSpPr>
              <a:spLocks/>
            </p:cNvSpPr>
            <p:nvPr/>
          </p:nvSpPr>
          <p:spPr bwMode="auto">
            <a:xfrm>
              <a:off x="5178425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25" name="Freeform 443"/>
            <p:cNvSpPr>
              <a:spLocks/>
            </p:cNvSpPr>
            <p:nvPr/>
          </p:nvSpPr>
          <p:spPr bwMode="auto">
            <a:xfrm>
              <a:off x="5694363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26" name="Freeform 444"/>
            <p:cNvSpPr>
              <a:spLocks/>
            </p:cNvSpPr>
            <p:nvPr/>
          </p:nvSpPr>
          <p:spPr bwMode="auto">
            <a:xfrm>
              <a:off x="5781675" y="6624638"/>
              <a:ext cx="34925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27" name="Freeform 445"/>
            <p:cNvSpPr>
              <a:spLocks/>
            </p:cNvSpPr>
            <p:nvPr/>
          </p:nvSpPr>
          <p:spPr bwMode="auto">
            <a:xfrm>
              <a:off x="5807075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28" name="Freeform 446"/>
            <p:cNvSpPr>
              <a:spLocks/>
            </p:cNvSpPr>
            <p:nvPr/>
          </p:nvSpPr>
          <p:spPr bwMode="auto">
            <a:xfrm>
              <a:off x="5911850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29" name="Freeform 447"/>
            <p:cNvSpPr>
              <a:spLocks/>
            </p:cNvSpPr>
            <p:nvPr/>
          </p:nvSpPr>
          <p:spPr bwMode="auto">
            <a:xfrm>
              <a:off x="5940425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30" name="Freeform 448"/>
            <p:cNvSpPr>
              <a:spLocks/>
            </p:cNvSpPr>
            <p:nvPr/>
          </p:nvSpPr>
          <p:spPr bwMode="auto">
            <a:xfrm>
              <a:off x="5983288" y="6611938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31" name="Freeform 449"/>
            <p:cNvSpPr>
              <a:spLocks/>
            </p:cNvSpPr>
            <p:nvPr/>
          </p:nvSpPr>
          <p:spPr bwMode="auto">
            <a:xfrm>
              <a:off x="589915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32" name="Freeform 450"/>
            <p:cNvSpPr>
              <a:spLocks/>
            </p:cNvSpPr>
            <p:nvPr/>
          </p:nvSpPr>
          <p:spPr bwMode="auto">
            <a:xfrm>
              <a:off x="60404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33" name="Freeform 451"/>
            <p:cNvSpPr>
              <a:spLocks/>
            </p:cNvSpPr>
            <p:nvPr/>
          </p:nvSpPr>
          <p:spPr bwMode="auto">
            <a:xfrm>
              <a:off x="61372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34" name="Freeform 452"/>
            <p:cNvSpPr>
              <a:spLocks/>
            </p:cNvSpPr>
            <p:nvPr/>
          </p:nvSpPr>
          <p:spPr bwMode="auto">
            <a:xfrm>
              <a:off x="62785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35" name="Freeform 453"/>
            <p:cNvSpPr>
              <a:spLocks/>
            </p:cNvSpPr>
            <p:nvPr/>
          </p:nvSpPr>
          <p:spPr bwMode="auto">
            <a:xfrm>
              <a:off x="6350001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36" name="Freeform 454"/>
            <p:cNvSpPr>
              <a:spLocks/>
            </p:cNvSpPr>
            <p:nvPr/>
          </p:nvSpPr>
          <p:spPr bwMode="auto">
            <a:xfrm>
              <a:off x="64293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6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37" name="Freeform 455"/>
            <p:cNvSpPr>
              <a:spLocks/>
            </p:cNvSpPr>
            <p:nvPr/>
          </p:nvSpPr>
          <p:spPr bwMode="auto">
            <a:xfrm>
              <a:off x="651986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3" y="26"/>
                    <a:pt x="15" y="17"/>
                  </a:cubicBezTo>
                  <a:cubicBezTo>
                    <a:pt x="16" y="13"/>
                    <a:pt x="7" y="11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9" y="8"/>
                    <a:pt x="9" y="4"/>
                  </a:cubicBezTo>
                  <a:cubicBezTo>
                    <a:pt x="10" y="1"/>
                    <a:pt x="4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38" name="Freeform 456"/>
            <p:cNvSpPr>
              <a:spLocks/>
            </p:cNvSpPr>
            <p:nvPr/>
          </p:nvSpPr>
          <p:spPr bwMode="auto">
            <a:xfrm>
              <a:off x="667385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39" name="Freeform 457"/>
            <p:cNvSpPr>
              <a:spLocks/>
            </p:cNvSpPr>
            <p:nvPr/>
          </p:nvSpPr>
          <p:spPr bwMode="auto">
            <a:xfrm>
              <a:off x="67373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40" name="Freeform 458"/>
            <p:cNvSpPr>
              <a:spLocks/>
            </p:cNvSpPr>
            <p:nvPr/>
          </p:nvSpPr>
          <p:spPr bwMode="auto">
            <a:xfrm>
              <a:off x="6811963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5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2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3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41" name="Freeform 459"/>
            <p:cNvSpPr>
              <a:spLocks/>
            </p:cNvSpPr>
            <p:nvPr/>
          </p:nvSpPr>
          <p:spPr bwMode="auto">
            <a:xfrm>
              <a:off x="6619876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42" name="Freeform 460"/>
            <p:cNvSpPr>
              <a:spLocks/>
            </p:cNvSpPr>
            <p:nvPr/>
          </p:nvSpPr>
          <p:spPr bwMode="auto">
            <a:xfrm>
              <a:off x="622458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43" name="Freeform 461"/>
            <p:cNvSpPr>
              <a:spLocks/>
            </p:cNvSpPr>
            <p:nvPr/>
          </p:nvSpPr>
          <p:spPr bwMode="auto">
            <a:xfrm>
              <a:off x="6119813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44" name="Freeform 462"/>
            <p:cNvSpPr>
              <a:spLocks/>
            </p:cNvSpPr>
            <p:nvPr/>
          </p:nvSpPr>
          <p:spPr bwMode="auto">
            <a:xfrm>
              <a:off x="639127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45" name="Freeform 463"/>
            <p:cNvSpPr>
              <a:spLocks/>
            </p:cNvSpPr>
            <p:nvPr/>
          </p:nvSpPr>
          <p:spPr bwMode="auto">
            <a:xfrm>
              <a:off x="6908801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46" name="Freeform 464"/>
            <p:cNvSpPr>
              <a:spLocks/>
            </p:cNvSpPr>
            <p:nvPr/>
          </p:nvSpPr>
          <p:spPr bwMode="auto">
            <a:xfrm>
              <a:off x="6996113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47" name="Freeform 465"/>
            <p:cNvSpPr>
              <a:spLocks/>
            </p:cNvSpPr>
            <p:nvPr/>
          </p:nvSpPr>
          <p:spPr bwMode="auto">
            <a:xfrm>
              <a:off x="7019926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6" y="33"/>
                    <a:pt x="6" y="41"/>
                    <a:pt x="10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48" name="Freeform 466"/>
            <p:cNvSpPr>
              <a:spLocks/>
            </p:cNvSpPr>
            <p:nvPr/>
          </p:nvSpPr>
          <p:spPr bwMode="auto">
            <a:xfrm>
              <a:off x="712470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49" name="Freeform 467"/>
            <p:cNvSpPr>
              <a:spLocks/>
            </p:cNvSpPr>
            <p:nvPr/>
          </p:nvSpPr>
          <p:spPr bwMode="auto">
            <a:xfrm>
              <a:off x="7154863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50" name="Freeform 468"/>
            <p:cNvSpPr>
              <a:spLocks/>
            </p:cNvSpPr>
            <p:nvPr/>
          </p:nvSpPr>
          <p:spPr bwMode="auto">
            <a:xfrm>
              <a:off x="719137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51" name="Freeform 469"/>
            <p:cNvSpPr>
              <a:spLocks/>
            </p:cNvSpPr>
            <p:nvPr/>
          </p:nvSpPr>
          <p:spPr bwMode="auto">
            <a:xfrm>
              <a:off x="71120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52" name="Freeform 470"/>
            <p:cNvSpPr>
              <a:spLocks/>
            </p:cNvSpPr>
            <p:nvPr/>
          </p:nvSpPr>
          <p:spPr bwMode="auto">
            <a:xfrm>
              <a:off x="7254876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53" name="Freeform 471"/>
            <p:cNvSpPr>
              <a:spLocks/>
            </p:cNvSpPr>
            <p:nvPr/>
          </p:nvSpPr>
          <p:spPr bwMode="auto">
            <a:xfrm>
              <a:off x="73501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54" name="Freeform 472"/>
            <p:cNvSpPr>
              <a:spLocks/>
            </p:cNvSpPr>
            <p:nvPr/>
          </p:nvSpPr>
          <p:spPr bwMode="auto">
            <a:xfrm>
              <a:off x="749141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55" name="Freeform 473"/>
            <p:cNvSpPr>
              <a:spLocks/>
            </p:cNvSpPr>
            <p:nvPr/>
          </p:nvSpPr>
          <p:spPr bwMode="auto">
            <a:xfrm>
              <a:off x="7558088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7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56" name="Freeform 474"/>
            <p:cNvSpPr>
              <a:spLocks/>
            </p:cNvSpPr>
            <p:nvPr/>
          </p:nvSpPr>
          <p:spPr bwMode="auto">
            <a:xfrm>
              <a:off x="76422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57" name="Freeform 475"/>
            <p:cNvSpPr>
              <a:spLocks/>
            </p:cNvSpPr>
            <p:nvPr/>
          </p:nvSpPr>
          <p:spPr bwMode="auto">
            <a:xfrm>
              <a:off x="772953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2147483646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1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1" y="35"/>
                    <a:pt x="1" y="39"/>
                    <a:pt x="1" y="43"/>
                  </a:cubicBezTo>
                  <a:cubicBezTo>
                    <a:pt x="1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58" name="Freeform 476"/>
            <p:cNvSpPr>
              <a:spLocks/>
            </p:cNvSpPr>
            <p:nvPr/>
          </p:nvSpPr>
          <p:spPr bwMode="auto">
            <a:xfrm>
              <a:off x="788352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59" name="Freeform 477"/>
            <p:cNvSpPr>
              <a:spLocks/>
            </p:cNvSpPr>
            <p:nvPr/>
          </p:nvSpPr>
          <p:spPr bwMode="auto">
            <a:xfrm>
              <a:off x="79502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60" name="Freeform 478"/>
            <p:cNvSpPr>
              <a:spLocks/>
            </p:cNvSpPr>
            <p:nvPr/>
          </p:nvSpPr>
          <p:spPr bwMode="auto">
            <a:xfrm>
              <a:off x="802163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61" name="Freeform 479"/>
            <p:cNvSpPr>
              <a:spLocks/>
            </p:cNvSpPr>
            <p:nvPr/>
          </p:nvSpPr>
          <p:spPr bwMode="auto">
            <a:xfrm>
              <a:off x="7834313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62" name="Freeform 480"/>
            <p:cNvSpPr>
              <a:spLocks/>
            </p:cNvSpPr>
            <p:nvPr/>
          </p:nvSpPr>
          <p:spPr bwMode="auto">
            <a:xfrm>
              <a:off x="743743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63" name="Freeform 481"/>
            <p:cNvSpPr>
              <a:spLocks/>
            </p:cNvSpPr>
            <p:nvPr/>
          </p:nvSpPr>
          <p:spPr bwMode="auto">
            <a:xfrm>
              <a:off x="7332663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64" name="Freeform 482"/>
            <p:cNvSpPr>
              <a:spLocks/>
            </p:cNvSpPr>
            <p:nvPr/>
          </p:nvSpPr>
          <p:spPr bwMode="auto">
            <a:xfrm>
              <a:off x="76009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65" name="Freeform 483"/>
            <p:cNvSpPr>
              <a:spLocks/>
            </p:cNvSpPr>
            <p:nvPr/>
          </p:nvSpPr>
          <p:spPr bwMode="auto">
            <a:xfrm>
              <a:off x="8121651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66" name="Freeform 484"/>
            <p:cNvSpPr>
              <a:spLocks/>
            </p:cNvSpPr>
            <p:nvPr/>
          </p:nvSpPr>
          <p:spPr bwMode="auto">
            <a:xfrm>
              <a:off x="8204201" y="6624638"/>
              <a:ext cx="38100" cy="141288"/>
            </a:xfrm>
            <a:custGeom>
              <a:avLst/>
              <a:gdLst>
                <a:gd name="T0" fmla="*/ 2147483646 w 9"/>
                <a:gd name="T1" fmla="*/ 2147483646 h 32"/>
                <a:gd name="T2" fmla="*/ 2147483646 w 9"/>
                <a:gd name="T3" fmla="*/ 2147483646 h 32"/>
                <a:gd name="T4" fmla="*/ 2147483646 w 9"/>
                <a:gd name="T5" fmla="*/ 2147483646 h 32"/>
                <a:gd name="T6" fmla="*/ 2147483646 w 9"/>
                <a:gd name="T7" fmla="*/ 2147483646 h 32"/>
                <a:gd name="T8" fmla="*/ 2147483646 w 9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32"/>
                <a:gd name="T17" fmla="*/ 9 w 9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32">
                  <a:moveTo>
                    <a:pt x="6" y="4"/>
                  </a:moveTo>
                  <a:cubicBezTo>
                    <a:pt x="6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9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67" name="Freeform 485"/>
            <p:cNvSpPr>
              <a:spLocks/>
            </p:cNvSpPr>
            <p:nvPr/>
          </p:nvSpPr>
          <p:spPr bwMode="auto">
            <a:xfrm>
              <a:off x="82296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3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7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68" name="Freeform 486"/>
            <p:cNvSpPr>
              <a:spLocks/>
            </p:cNvSpPr>
            <p:nvPr/>
          </p:nvSpPr>
          <p:spPr bwMode="auto">
            <a:xfrm>
              <a:off x="8334376" y="6726238"/>
              <a:ext cx="23813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6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69" name="Freeform 487"/>
            <p:cNvSpPr>
              <a:spLocks/>
            </p:cNvSpPr>
            <p:nvPr/>
          </p:nvSpPr>
          <p:spPr bwMode="auto">
            <a:xfrm>
              <a:off x="8362951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70" name="Freeform 488"/>
            <p:cNvSpPr>
              <a:spLocks/>
            </p:cNvSpPr>
            <p:nvPr/>
          </p:nvSpPr>
          <p:spPr bwMode="auto">
            <a:xfrm>
              <a:off x="840422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71" name="Freeform 489"/>
            <p:cNvSpPr>
              <a:spLocks/>
            </p:cNvSpPr>
            <p:nvPr/>
          </p:nvSpPr>
          <p:spPr bwMode="auto">
            <a:xfrm>
              <a:off x="83216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72" name="Freeform 490"/>
            <p:cNvSpPr>
              <a:spLocks/>
            </p:cNvSpPr>
            <p:nvPr/>
          </p:nvSpPr>
          <p:spPr bwMode="auto">
            <a:xfrm>
              <a:off x="8462963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73" name="Freeform 491"/>
            <p:cNvSpPr>
              <a:spLocks/>
            </p:cNvSpPr>
            <p:nvPr/>
          </p:nvSpPr>
          <p:spPr bwMode="auto">
            <a:xfrm>
              <a:off x="8559801" y="6686551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1" y="5"/>
                  </a:moveTo>
                  <a:cubicBezTo>
                    <a:pt x="1" y="12"/>
                    <a:pt x="1" y="20"/>
                    <a:pt x="2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1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74" name="Freeform 492"/>
            <p:cNvSpPr>
              <a:spLocks/>
            </p:cNvSpPr>
            <p:nvPr/>
          </p:nvSpPr>
          <p:spPr bwMode="auto">
            <a:xfrm>
              <a:off x="87010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1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6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10" y="38"/>
                    <a:pt x="9" y="33"/>
                  </a:cubicBezTo>
                  <a:cubicBezTo>
                    <a:pt x="9" y="22"/>
                    <a:pt x="10" y="12"/>
                    <a:pt x="14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75" name="Freeform 493"/>
            <p:cNvSpPr>
              <a:spLocks/>
            </p:cNvSpPr>
            <p:nvPr/>
          </p:nvSpPr>
          <p:spPr bwMode="auto">
            <a:xfrm>
              <a:off x="8770938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76" name="Freeform 494"/>
            <p:cNvSpPr>
              <a:spLocks/>
            </p:cNvSpPr>
            <p:nvPr/>
          </p:nvSpPr>
          <p:spPr bwMode="auto">
            <a:xfrm>
              <a:off x="885507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1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1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77" name="Freeform 495"/>
            <p:cNvSpPr>
              <a:spLocks/>
            </p:cNvSpPr>
            <p:nvPr/>
          </p:nvSpPr>
          <p:spPr bwMode="auto">
            <a:xfrm>
              <a:off x="894238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7" y="26"/>
                    <a:pt x="18" y="17"/>
                  </a:cubicBezTo>
                  <a:cubicBezTo>
                    <a:pt x="19" y="13"/>
                    <a:pt x="14" y="11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2"/>
                    <a:pt x="11" y="8"/>
                    <a:pt x="11" y="4"/>
                  </a:cubicBezTo>
                  <a:cubicBezTo>
                    <a:pt x="12" y="1"/>
                    <a:pt x="6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78" name="Freeform 496"/>
            <p:cNvSpPr>
              <a:spLocks/>
            </p:cNvSpPr>
            <p:nvPr/>
          </p:nvSpPr>
          <p:spPr bwMode="auto">
            <a:xfrm>
              <a:off x="909637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79" name="Freeform 497"/>
            <p:cNvSpPr>
              <a:spLocks/>
            </p:cNvSpPr>
            <p:nvPr/>
          </p:nvSpPr>
          <p:spPr bwMode="auto">
            <a:xfrm>
              <a:off x="9159876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80" name="Freeform 498"/>
            <p:cNvSpPr>
              <a:spLocks/>
            </p:cNvSpPr>
            <p:nvPr/>
          </p:nvSpPr>
          <p:spPr bwMode="auto">
            <a:xfrm>
              <a:off x="923448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2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81" name="Freeform 499"/>
            <p:cNvSpPr>
              <a:spLocks/>
            </p:cNvSpPr>
            <p:nvPr/>
          </p:nvSpPr>
          <p:spPr bwMode="auto">
            <a:xfrm>
              <a:off x="904240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82" name="Freeform 500"/>
            <p:cNvSpPr>
              <a:spLocks/>
            </p:cNvSpPr>
            <p:nvPr/>
          </p:nvSpPr>
          <p:spPr bwMode="auto">
            <a:xfrm>
              <a:off x="864711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7" y="10"/>
                    <a:pt x="5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10" y="26"/>
                  </a:cubicBezTo>
                  <a:cubicBezTo>
                    <a:pt x="11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83" name="Freeform 501"/>
            <p:cNvSpPr>
              <a:spLocks/>
            </p:cNvSpPr>
            <p:nvPr/>
          </p:nvSpPr>
          <p:spPr bwMode="auto">
            <a:xfrm>
              <a:off x="8542338" y="6572251"/>
              <a:ext cx="79375" cy="193675"/>
            </a:xfrm>
            <a:custGeom>
              <a:avLst/>
              <a:gdLst>
                <a:gd name="T0" fmla="*/ 2147483646 w 19"/>
                <a:gd name="T1" fmla="*/ 2147483646 h 44"/>
                <a:gd name="T2" fmla="*/ 2147483646 w 19"/>
                <a:gd name="T3" fmla="*/ 2147483646 h 44"/>
                <a:gd name="T4" fmla="*/ 2147483646 w 19"/>
                <a:gd name="T5" fmla="*/ 2147483646 h 44"/>
                <a:gd name="T6" fmla="*/ 2147483646 w 19"/>
                <a:gd name="T7" fmla="*/ 2147483646 h 44"/>
                <a:gd name="T8" fmla="*/ 2147483646 w 19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4"/>
                <a:gd name="T17" fmla="*/ 19 w 19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7" y="4"/>
                  </a:cubicBezTo>
                  <a:cubicBezTo>
                    <a:pt x="0" y="17"/>
                    <a:pt x="3" y="29"/>
                    <a:pt x="11" y="41"/>
                  </a:cubicBezTo>
                  <a:cubicBezTo>
                    <a:pt x="13" y="44"/>
                    <a:pt x="19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84" name="Freeform 502"/>
            <p:cNvSpPr>
              <a:spLocks/>
            </p:cNvSpPr>
            <p:nvPr/>
          </p:nvSpPr>
          <p:spPr bwMode="auto">
            <a:xfrm>
              <a:off x="88138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85" name="Freeform 503"/>
            <p:cNvSpPr>
              <a:spLocks/>
            </p:cNvSpPr>
            <p:nvPr/>
          </p:nvSpPr>
          <p:spPr bwMode="auto">
            <a:xfrm>
              <a:off x="9329738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86" name="Freeform 504"/>
            <p:cNvSpPr>
              <a:spLocks/>
            </p:cNvSpPr>
            <p:nvPr/>
          </p:nvSpPr>
          <p:spPr bwMode="auto">
            <a:xfrm>
              <a:off x="941863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87" name="Freeform 505"/>
            <p:cNvSpPr>
              <a:spLocks/>
            </p:cNvSpPr>
            <p:nvPr/>
          </p:nvSpPr>
          <p:spPr bwMode="auto">
            <a:xfrm>
              <a:off x="94424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88" name="Freeform 506"/>
            <p:cNvSpPr>
              <a:spLocks/>
            </p:cNvSpPr>
            <p:nvPr/>
          </p:nvSpPr>
          <p:spPr bwMode="auto">
            <a:xfrm>
              <a:off x="954722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89" name="Freeform 507"/>
            <p:cNvSpPr>
              <a:spLocks/>
            </p:cNvSpPr>
            <p:nvPr/>
          </p:nvSpPr>
          <p:spPr bwMode="auto">
            <a:xfrm>
              <a:off x="9575801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90" name="Freeform 508"/>
            <p:cNvSpPr>
              <a:spLocks/>
            </p:cNvSpPr>
            <p:nvPr/>
          </p:nvSpPr>
          <p:spPr bwMode="auto">
            <a:xfrm>
              <a:off x="9618663" y="6611938"/>
              <a:ext cx="66675" cy="250825"/>
            </a:xfrm>
            <a:custGeom>
              <a:avLst/>
              <a:gdLst>
                <a:gd name="T0" fmla="*/ 2147483646 w 16"/>
                <a:gd name="T1" fmla="*/ 2147483646 h 57"/>
                <a:gd name="T2" fmla="*/ 2147483646 w 16"/>
                <a:gd name="T3" fmla="*/ 2147483646 h 57"/>
                <a:gd name="T4" fmla="*/ 2147483646 w 16"/>
                <a:gd name="T5" fmla="*/ 2147483646 h 57"/>
                <a:gd name="T6" fmla="*/ 2147483646 w 16"/>
                <a:gd name="T7" fmla="*/ 2147483646 h 57"/>
                <a:gd name="T8" fmla="*/ 2147483646 w 16"/>
                <a:gd name="T9" fmla="*/ 2147483646 h 57"/>
                <a:gd name="T10" fmla="*/ 2147483646 w 16"/>
                <a:gd name="T11" fmla="*/ 2147483646 h 57"/>
                <a:gd name="T12" fmla="*/ 2147483646 w 16"/>
                <a:gd name="T13" fmla="*/ 2147483646 h 57"/>
                <a:gd name="T14" fmla="*/ 2147483646 w 16"/>
                <a:gd name="T15" fmla="*/ 2147483646 h 57"/>
                <a:gd name="T16" fmla="*/ 2147483646 w 16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7"/>
                <a:gd name="T29" fmla="*/ 16 w 16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6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91" name="Freeform 509"/>
            <p:cNvSpPr>
              <a:spLocks/>
            </p:cNvSpPr>
            <p:nvPr/>
          </p:nvSpPr>
          <p:spPr bwMode="auto">
            <a:xfrm>
              <a:off x="953452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92" name="Freeform 510"/>
            <p:cNvSpPr>
              <a:spLocks/>
            </p:cNvSpPr>
            <p:nvPr/>
          </p:nvSpPr>
          <p:spPr bwMode="auto">
            <a:xfrm>
              <a:off x="96758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93" name="Freeform 511"/>
            <p:cNvSpPr>
              <a:spLocks/>
            </p:cNvSpPr>
            <p:nvPr/>
          </p:nvSpPr>
          <p:spPr bwMode="auto">
            <a:xfrm>
              <a:off x="977265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94" name="Freeform 512"/>
            <p:cNvSpPr>
              <a:spLocks/>
            </p:cNvSpPr>
            <p:nvPr/>
          </p:nvSpPr>
          <p:spPr bwMode="auto">
            <a:xfrm>
              <a:off x="99139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95" name="Freeform 513"/>
            <p:cNvSpPr>
              <a:spLocks/>
            </p:cNvSpPr>
            <p:nvPr/>
          </p:nvSpPr>
          <p:spPr bwMode="auto">
            <a:xfrm>
              <a:off x="9985376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96" name="Freeform 514"/>
            <p:cNvSpPr>
              <a:spLocks/>
            </p:cNvSpPr>
            <p:nvPr/>
          </p:nvSpPr>
          <p:spPr bwMode="auto">
            <a:xfrm>
              <a:off x="1006475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3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97" name="Freeform 515"/>
            <p:cNvSpPr>
              <a:spLocks/>
            </p:cNvSpPr>
            <p:nvPr/>
          </p:nvSpPr>
          <p:spPr bwMode="auto">
            <a:xfrm>
              <a:off x="10155238" y="6545263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98" name="Freeform 516"/>
            <p:cNvSpPr>
              <a:spLocks/>
            </p:cNvSpPr>
            <p:nvPr/>
          </p:nvSpPr>
          <p:spPr bwMode="auto">
            <a:xfrm>
              <a:off x="103108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299" name="Freeform 517"/>
            <p:cNvSpPr>
              <a:spLocks/>
            </p:cNvSpPr>
            <p:nvPr/>
          </p:nvSpPr>
          <p:spPr bwMode="auto">
            <a:xfrm>
              <a:off x="1037272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00" name="Freeform 518"/>
            <p:cNvSpPr>
              <a:spLocks/>
            </p:cNvSpPr>
            <p:nvPr/>
          </p:nvSpPr>
          <p:spPr bwMode="auto">
            <a:xfrm>
              <a:off x="104441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8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8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01" name="Freeform 519"/>
            <p:cNvSpPr>
              <a:spLocks/>
            </p:cNvSpPr>
            <p:nvPr/>
          </p:nvSpPr>
          <p:spPr bwMode="auto">
            <a:xfrm>
              <a:off x="1025525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02" name="Freeform 520"/>
            <p:cNvSpPr>
              <a:spLocks/>
            </p:cNvSpPr>
            <p:nvPr/>
          </p:nvSpPr>
          <p:spPr bwMode="auto">
            <a:xfrm>
              <a:off x="98599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03" name="Freeform 521"/>
            <p:cNvSpPr>
              <a:spLocks/>
            </p:cNvSpPr>
            <p:nvPr/>
          </p:nvSpPr>
          <p:spPr bwMode="auto">
            <a:xfrm>
              <a:off x="97551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04" name="Freeform 522"/>
            <p:cNvSpPr>
              <a:spLocks/>
            </p:cNvSpPr>
            <p:nvPr/>
          </p:nvSpPr>
          <p:spPr bwMode="auto">
            <a:xfrm>
              <a:off x="100266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05" name="Freeform 523"/>
            <p:cNvSpPr>
              <a:spLocks/>
            </p:cNvSpPr>
            <p:nvPr/>
          </p:nvSpPr>
          <p:spPr bwMode="auto">
            <a:xfrm>
              <a:off x="10544176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06" name="Freeform 524"/>
            <p:cNvSpPr>
              <a:spLocks/>
            </p:cNvSpPr>
            <p:nvPr/>
          </p:nvSpPr>
          <p:spPr bwMode="auto">
            <a:xfrm>
              <a:off x="106314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07" name="Freeform 525"/>
            <p:cNvSpPr>
              <a:spLocks/>
            </p:cNvSpPr>
            <p:nvPr/>
          </p:nvSpPr>
          <p:spPr bwMode="auto">
            <a:xfrm>
              <a:off x="10656888" y="6607176"/>
              <a:ext cx="77788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08" name="Freeform 526"/>
            <p:cNvSpPr>
              <a:spLocks/>
            </p:cNvSpPr>
            <p:nvPr/>
          </p:nvSpPr>
          <p:spPr bwMode="auto">
            <a:xfrm>
              <a:off x="1076007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0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09" name="Freeform 527"/>
            <p:cNvSpPr>
              <a:spLocks/>
            </p:cNvSpPr>
            <p:nvPr/>
          </p:nvSpPr>
          <p:spPr bwMode="auto">
            <a:xfrm>
              <a:off x="10790238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10" name="Freeform 528"/>
            <p:cNvSpPr>
              <a:spLocks/>
            </p:cNvSpPr>
            <p:nvPr/>
          </p:nvSpPr>
          <p:spPr bwMode="auto">
            <a:xfrm>
              <a:off x="1082675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11" name="Freeform 529"/>
            <p:cNvSpPr>
              <a:spLocks/>
            </p:cNvSpPr>
            <p:nvPr/>
          </p:nvSpPr>
          <p:spPr bwMode="auto">
            <a:xfrm>
              <a:off x="107473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12" name="Freeform 530"/>
            <p:cNvSpPr>
              <a:spLocks/>
            </p:cNvSpPr>
            <p:nvPr/>
          </p:nvSpPr>
          <p:spPr bwMode="auto">
            <a:xfrm>
              <a:off x="10890251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4" y="40"/>
                    <a:pt x="10" y="40"/>
                    <a:pt x="9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13" name="Freeform 531"/>
            <p:cNvSpPr>
              <a:spLocks/>
            </p:cNvSpPr>
            <p:nvPr/>
          </p:nvSpPr>
          <p:spPr bwMode="auto">
            <a:xfrm>
              <a:off x="109855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14" name="Freeform 532"/>
            <p:cNvSpPr>
              <a:spLocks/>
            </p:cNvSpPr>
            <p:nvPr/>
          </p:nvSpPr>
          <p:spPr bwMode="auto">
            <a:xfrm>
              <a:off x="11126788" y="6562726"/>
              <a:ext cx="53975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15" name="Freeform 533"/>
            <p:cNvSpPr>
              <a:spLocks/>
            </p:cNvSpPr>
            <p:nvPr/>
          </p:nvSpPr>
          <p:spPr bwMode="auto">
            <a:xfrm>
              <a:off x="111934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16" name="Freeform 534"/>
            <p:cNvSpPr>
              <a:spLocks/>
            </p:cNvSpPr>
            <p:nvPr/>
          </p:nvSpPr>
          <p:spPr bwMode="auto">
            <a:xfrm>
              <a:off x="11277601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17" name="Freeform 535"/>
            <p:cNvSpPr>
              <a:spLocks/>
            </p:cNvSpPr>
            <p:nvPr/>
          </p:nvSpPr>
          <p:spPr bwMode="auto">
            <a:xfrm>
              <a:off x="113649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18" name="Freeform 536"/>
            <p:cNvSpPr>
              <a:spLocks/>
            </p:cNvSpPr>
            <p:nvPr/>
          </p:nvSpPr>
          <p:spPr bwMode="auto">
            <a:xfrm>
              <a:off x="1151890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19" name="Freeform 537"/>
            <p:cNvSpPr>
              <a:spLocks/>
            </p:cNvSpPr>
            <p:nvPr/>
          </p:nvSpPr>
          <p:spPr bwMode="auto">
            <a:xfrm>
              <a:off x="115855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20" name="Freeform 538"/>
            <p:cNvSpPr>
              <a:spLocks/>
            </p:cNvSpPr>
            <p:nvPr/>
          </p:nvSpPr>
          <p:spPr bwMode="auto">
            <a:xfrm>
              <a:off x="116570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21" name="Freeform 539"/>
            <p:cNvSpPr>
              <a:spLocks/>
            </p:cNvSpPr>
            <p:nvPr/>
          </p:nvSpPr>
          <p:spPr bwMode="auto">
            <a:xfrm>
              <a:off x="1146968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22" name="Freeform 540"/>
            <p:cNvSpPr>
              <a:spLocks/>
            </p:cNvSpPr>
            <p:nvPr/>
          </p:nvSpPr>
          <p:spPr bwMode="auto">
            <a:xfrm>
              <a:off x="110728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23" name="Freeform 541"/>
            <p:cNvSpPr>
              <a:spLocks/>
            </p:cNvSpPr>
            <p:nvPr/>
          </p:nvSpPr>
          <p:spPr bwMode="auto">
            <a:xfrm>
              <a:off x="1096803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24" name="Freeform 542"/>
            <p:cNvSpPr>
              <a:spLocks/>
            </p:cNvSpPr>
            <p:nvPr/>
          </p:nvSpPr>
          <p:spPr bwMode="auto">
            <a:xfrm>
              <a:off x="1123632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25" name="Freeform 543"/>
            <p:cNvSpPr>
              <a:spLocks/>
            </p:cNvSpPr>
            <p:nvPr/>
          </p:nvSpPr>
          <p:spPr bwMode="auto">
            <a:xfrm>
              <a:off x="11757026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3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26" name="Freeform 544"/>
            <p:cNvSpPr>
              <a:spLocks/>
            </p:cNvSpPr>
            <p:nvPr/>
          </p:nvSpPr>
          <p:spPr bwMode="auto">
            <a:xfrm>
              <a:off x="11839576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27" name="Freeform 545"/>
            <p:cNvSpPr>
              <a:spLocks/>
            </p:cNvSpPr>
            <p:nvPr/>
          </p:nvSpPr>
          <p:spPr bwMode="auto">
            <a:xfrm>
              <a:off x="11864976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28" name="Freeform 546"/>
            <p:cNvSpPr>
              <a:spLocks/>
            </p:cNvSpPr>
            <p:nvPr/>
          </p:nvSpPr>
          <p:spPr bwMode="auto">
            <a:xfrm>
              <a:off x="1196975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29" name="Freeform 547"/>
            <p:cNvSpPr>
              <a:spLocks/>
            </p:cNvSpPr>
            <p:nvPr/>
          </p:nvSpPr>
          <p:spPr bwMode="auto">
            <a:xfrm>
              <a:off x="11998326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30" name="Freeform 548"/>
            <p:cNvSpPr>
              <a:spLocks/>
            </p:cNvSpPr>
            <p:nvPr/>
          </p:nvSpPr>
          <p:spPr bwMode="auto">
            <a:xfrm>
              <a:off x="1203960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31" name="Freeform 549"/>
            <p:cNvSpPr>
              <a:spLocks/>
            </p:cNvSpPr>
            <p:nvPr/>
          </p:nvSpPr>
          <p:spPr bwMode="auto">
            <a:xfrm>
              <a:off x="1195705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32" name="Freeform 550"/>
            <p:cNvSpPr>
              <a:spLocks/>
            </p:cNvSpPr>
            <p:nvPr/>
          </p:nvSpPr>
          <p:spPr bwMode="auto">
            <a:xfrm>
              <a:off x="120983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33" name="Freeform 551"/>
            <p:cNvSpPr>
              <a:spLocks/>
            </p:cNvSpPr>
            <p:nvPr/>
          </p:nvSpPr>
          <p:spPr bwMode="auto">
            <a:xfrm>
              <a:off x="121951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34" name="Freeform 552"/>
            <p:cNvSpPr>
              <a:spLocks/>
            </p:cNvSpPr>
            <p:nvPr/>
          </p:nvSpPr>
          <p:spPr bwMode="auto">
            <a:xfrm>
              <a:off x="-25400" y="6677026"/>
              <a:ext cx="12303126" cy="230188"/>
            </a:xfrm>
            <a:custGeom>
              <a:avLst/>
              <a:gdLst>
                <a:gd name="T0" fmla="*/ 2147483646 w 2951"/>
                <a:gd name="T1" fmla="*/ 2147483646 h 52"/>
                <a:gd name="T2" fmla="*/ 2147483646 w 2951"/>
                <a:gd name="T3" fmla="*/ 2147483646 h 52"/>
                <a:gd name="T4" fmla="*/ 2147483646 w 2951"/>
                <a:gd name="T5" fmla="*/ 2147483646 h 52"/>
                <a:gd name="T6" fmla="*/ 2147483646 w 2951"/>
                <a:gd name="T7" fmla="*/ 2147483646 h 52"/>
                <a:gd name="T8" fmla="*/ 2147483646 w 2951"/>
                <a:gd name="T9" fmla="*/ 2147483646 h 52"/>
                <a:gd name="T10" fmla="*/ 2147483646 w 2951"/>
                <a:gd name="T11" fmla="*/ 0 h 52"/>
                <a:gd name="T12" fmla="*/ 2147483646 w 2951"/>
                <a:gd name="T13" fmla="*/ 0 h 52"/>
                <a:gd name="T14" fmla="*/ 2147483646 w 2951"/>
                <a:gd name="T15" fmla="*/ 2147483646 h 52"/>
                <a:gd name="T16" fmla="*/ 2147483646 w 2951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51"/>
                <a:gd name="T28" fmla="*/ 0 h 52"/>
                <a:gd name="T29" fmla="*/ 2951 w 2951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51" h="52">
                  <a:moveTo>
                    <a:pt x="2945" y="17"/>
                  </a:moveTo>
                  <a:cubicBezTo>
                    <a:pt x="2945" y="27"/>
                    <a:pt x="2951" y="52"/>
                    <a:pt x="2927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0" y="52"/>
                    <a:pt x="6" y="22"/>
                    <a:pt x="6" y="11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24"/>
                    <a:pt x="14" y="0"/>
                    <a:pt x="25" y="0"/>
                  </a:cubicBezTo>
                  <a:cubicBezTo>
                    <a:pt x="2927" y="0"/>
                    <a:pt x="2927" y="0"/>
                    <a:pt x="2927" y="0"/>
                  </a:cubicBezTo>
                  <a:cubicBezTo>
                    <a:pt x="2938" y="0"/>
                    <a:pt x="2945" y="23"/>
                    <a:pt x="2945" y="34"/>
                  </a:cubicBezTo>
                  <a:lnTo>
                    <a:pt x="2945" y="17"/>
                  </a:lnTo>
                  <a:close/>
                </a:path>
              </a:pathLst>
            </a:custGeom>
            <a:solidFill>
              <a:srgbClr val="4463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335" name="Freeform 553"/>
            <p:cNvSpPr>
              <a:spLocks/>
            </p:cNvSpPr>
            <p:nvPr/>
          </p:nvSpPr>
          <p:spPr bwMode="auto">
            <a:xfrm>
              <a:off x="-4762" y="6677026"/>
              <a:ext cx="12257088" cy="160338"/>
            </a:xfrm>
            <a:custGeom>
              <a:avLst/>
              <a:gdLst>
                <a:gd name="T0" fmla="*/ 2147483646 w 2940"/>
                <a:gd name="T1" fmla="*/ 2147483646 h 36"/>
                <a:gd name="T2" fmla="*/ 2147483646 w 2940"/>
                <a:gd name="T3" fmla="*/ 2147483646 h 36"/>
                <a:gd name="T4" fmla="*/ 2147483646 w 2940"/>
                <a:gd name="T5" fmla="*/ 2147483646 h 36"/>
                <a:gd name="T6" fmla="*/ 0 w 2940"/>
                <a:gd name="T7" fmla="*/ 2147483646 h 36"/>
                <a:gd name="T8" fmla="*/ 2147483646 w 2940"/>
                <a:gd name="T9" fmla="*/ 0 h 36"/>
                <a:gd name="T10" fmla="*/ 2147483646 w 2940"/>
                <a:gd name="T11" fmla="*/ 0 h 36"/>
                <a:gd name="T12" fmla="*/ 2147483646 w 2940"/>
                <a:gd name="T13" fmla="*/ 2147483646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40"/>
                <a:gd name="T22" fmla="*/ 0 h 36"/>
                <a:gd name="T23" fmla="*/ 2940 w 2940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40" h="36">
                  <a:moveTo>
                    <a:pt x="2940" y="18"/>
                  </a:moveTo>
                  <a:cubicBezTo>
                    <a:pt x="2940" y="28"/>
                    <a:pt x="2932" y="36"/>
                    <a:pt x="2922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922" y="0"/>
                    <a:pt x="2922" y="0"/>
                    <a:pt x="2922" y="0"/>
                  </a:cubicBezTo>
                  <a:cubicBezTo>
                    <a:pt x="2932" y="0"/>
                    <a:pt x="2940" y="8"/>
                    <a:pt x="2940" y="1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</p:grpSp>
      <p:sp>
        <p:nvSpPr>
          <p:cNvPr id="2" name="矩形 1"/>
          <p:cNvSpPr/>
          <p:nvPr/>
        </p:nvSpPr>
        <p:spPr>
          <a:xfrm>
            <a:off x="679451" y="252414"/>
            <a:ext cx="10490200" cy="858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43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學習評量注意事項</a:t>
            </a:r>
          </a:p>
        </p:txBody>
      </p:sp>
      <p:sp>
        <p:nvSpPr>
          <p:cNvPr id="40965" name="矩形 2"/>
          <p:cNvSpPr>
            <a:spLocks noChangeArrowheads="1"/>
          </p:cNvSpPr>
          <p:nvPr/>
        </p:nvSpPr>
        <p:spPr bwMode="auto">
          <a:xfrm>
            <a:off x="808039" y="1287464"/>
            <a:ext cx="10707687" cy="381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評量有多種方式，譬如紙筆測驗、實作、討論、口頭回答、視察、作業、專題研究或分組報告等。教師宜視教學現場需要，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選擇適切的評量方式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。也應重視實際課堂中的各種形成性評量。</a:t>
            </a:r>
            <a:endParaRPr lang="en-US" altLang="zh-TW" sz="32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依據學生個人的評量結果，教師可以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從學生發生的錯誤，回溯其學習上的問題並加以輔導修正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095737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reeform 12"/>
          <p:cNvSpPr>
            <a:spLocks/>
          </p:cNvSpPr>
          <p:nvPr/>
        </p:nvSpPr>
        <p:spPr bwMode="auto">
          <a:xfrm>
            <a:off x="2201864" y="4457702"/>
            <a:ext cx="720725" cy="322263"/>
          </a:xfrm>
          <a:custGeom>
            <a:avLst/>
            <a:gdLst>
              <a:gd name="T0" fmla="*/ 2147483646 w 173"/>
              <a:gd name="T1" fmla="*/ 2147483646 h 73"/>
              <a:gd name="T2" fmla="*/ 2147483646 w 173"/>
              <a:gd name="T3" fmla="*/ 2147483646 h 73"/>
              <a:gd name="T4" fmla="*/ 2147483646 w 173"/>
              <a:gd name="T5" fmla="*/ 2147483646 h 73"/>
              <a:gd name="T6" fmla="*/ 2147483646 w 173"/>
              <a:gd name="T7" fmla="*/ 0 h 73"/>
              <a:gd name="T8" fmla="*/ 2147483646 w 173"/>
              <a:gd name="T9" fmla="*/ 2147483646 h 73"/>
              <a:gd name="T10" fmla="*/ 2147483646 w 173"/>
              <a:gd name="T11" fmla="*/ 2147483646 h 73"/>
              <a:gd name="T12" fmla="*/ 2147483646 w 173"/>
              <a:gd name="T13" fmla="*/ 2147483646 h 73"/>
              <a:gd name="T14" fmla="*/ 2147483646 w 173"/>
              <a:gd name="T15" fmla="*/ 2147483646 h 73"/>
              <a:gd name="T16" fmla="*/ 2147483646 w 173"/>
              <a:gd name="T17" fmla="*/ 2147483646 h 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3"/>
              <a:gd name="T28" fmla="*/ 0 h 73"/>
              <a:gd name="T29" fmla="*/ 173 w 173"/>
              <a:gd name="T30" fmla="*/ 73 h 7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3" h="73">
                <a:moveTo>
                  <a:pt x="6" y="73"/>
                </a:moveTo>
                <a:cubicBezTo>
                  <a:pt x="0" y="52"/>
                  <a:pt x="11" y="24"/>
                  <a:pt x="40" y="24"/>
                </a:cubicBezTo>
                <a:cubicBezTo>
                  <a:pt x="47" y="24"/>
                  <a:pt x="52" y="26"/>
                  <a:pt x="57" y="29"/>
                </a:cubicBezTo>
                <a:cubicBezTo>
                  <a:pt x="60" y="13"/>
                  <a:pt x="72" y="0"/>
                  <a:pt x="94" y="0"/>
                </a:cubicBezTo>
                <a:cubicBezTo>
                  <a:pt x="115" y="0"/>
                  <a:pt x="129" y="20"/>
                  <a:pt x="128" y="39"/>
                </a:cubicBezTo>
                <a:cubicBezTo>
                  <a:pt x="132" y="37"/>
                  <a:pt x="136" y="36"/>
                  <a:pt x="140" y="36"/>
                </a:cubicBezTo>
                <a:cubicBezTo>
                  <a:pt x="158" y="36"/>
                  <a:pt x="173" y="51"/>
                  <a:pt x="173" y="69"/>
                </a:cubicBezTo>
                <a:cubicBezTo>
                  <a:pt x="173" y="71"/>
                  <a:pt x="173" y="72"/>
                  <a:pt x="173" y="73"/>
                </a:cubicBezTo>
                <a:lnTo>
                  <a:pt x="6" y="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endParaRPr lang="zh-TW" altLang="en-US" sz="1400"/>
          </a:p>
        </p:txBody>
      </p:sp>
      <p:grpSp>
        <p:nvGrpSpPr>
          <p:cNvPr id="41987" name="组合 585"/>
          <p:cNvGrpSpPr>
            <a:grpSpLocks/>
          </p:cNvGrpSpPr>
          <p:nvPr/>
        </p:nvGrpSpPr>
        <p:grpSpPr bwMode="auto">
          <a:xfrm>
            <a:off x="-25400" y="5164139"/>
            <a:ext cx="12303125" cy="1743075"/>
            <a:chOff x="-25400" y="5164139"/>
            <a:chExt cx="12303126" cy="1743075"/>
          </a:xfrm>
        </p:grpSpPr>
        <p:sp>
          <p:nvSpPr>
            <p:cNvPr id="41990" name="Freeform 17"/>
            <p:cNvSpPr>
              <a:spLocks/>
            </p:cNvSpPr>
            <p:nvPr/>
          </p:nvSpPr>
          <p:spPr bwMode="auto">
            <a:xfrm>
              <a:off x="9906001" y="6311901"/>
              <a:ext cx="1020763" cy="409575"/>
            </a:xfrm>
            <a:custGeom>
              <a:avLst/>
              <a:gdLst>
                <a:gd name="T0" fmla="*/ 0 w 245"/>
                <a:gd name="T1" fmla="*/ 2147483646 h 93"/>
                <a:gd name="T2" fmla="*/ 2147483646 w 245"/>
                <a:gd name="T3" fmla="*/ 2147483646 h 93"/>
                <a:gd name="T4" fmla="*/ 2147483646 w 245"/>
                <a:gd name="T5" fmla="*/ 2147483646 h 93"/>
                <a:gd name="T6" fmla="*/ 2147483646 w 245"/>
                <a:gd name="T7" fmla="*/ 2147483646 h 93"/>
                <a:gd name="T8" fmla="*/ 2147483646 w 245"/>
                <a:gd name="T9" fmla="*/ 2147483646 h 93"/>
                <a:gd name="T10" fmla="*/ 2147483646 w 245"/>
                <a:gd name="T11" fmla="*/ 2147483646 h 93"/>
                <a:gd name="T12" fmla="*/ 2147483646 w 245"/>
                <a:gd name="T13" fmla="*/ 2147483646 h 93"/>
                <a:gd name="T14" fmla="*/ 2147483646 w 245"/>
                <a:gd name="T15" fmla="*/ 2147483646 h 93"/>
                <a:gd name="T16" fmla="*/ 2147483646 w 245"/>
                <a:gd name="T17" fmla="*/ 2147483646 h 93"/>
                <a:gd name="T18" fmla="*/ 2147483646 w 245"/>
                <a:gd name="T19" fmla="*/ 2147483646 h 93"/>
                <a:gd name="T20" fmla="*/ 2147483646 w 245"/>
                <a:gd name="T21" fmla="*/ 2147483646 h 93"/>
                <a:gd name="T22" fmla="*/ 2147483646 w 245"/>
                <a:gd name="T23" fmla="*/ 0 h 93"/>
                <a:gd name="T24" fmla="*/ 2147483646 w 245"/>
                <a:gd name="T25" fmla="*/ 2147483646 h 93"/>
                <a:gd name="T26" fmla="*/ 2147483646 w 245"/>
                <a:gd name="T27" fmla="*/ 2147483646 h 93"/>
                <a:gd name="T28" fmla="*/ 2147483646 w 245"/>
                <a:gd name="T29" fmla="*/ 2147483646 h 93"/>
                <a:gd name="T30" fmla="*/ 2147483646 w 245"/>
                <a:gd name="T31" fmla="*/ 2147483646 h 93"/>
                <a:gd name="T32" fmla="*/ 2147483646 w 245"/>
                <a:gd name="T33" fmla="*/ 2147483646 h 93"/>
                <a:gd name="T34" fmla="*/ 0 w 245"/>
                <a:gd name="T35" fmla="*/ 2147483646 h 9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5"/>
                <a:gd name="T55" fmla="*/ 0 h 93"/>
                <a:gd name="T56" fmla="*/ 245 w 245"/>
                <a:gd name="T57" fmla="*/ 93 h 9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5" h="93">
                  <a:moveTo>
                    <a:pt x="0" y="93"/>
                  </a:moveTo>
                  <a:cubicBezTo>
                    <a:pt x="245" y="93"/>
                    <a:pt x="245" y="93"/>
                    <a:pt x="245" y="93"/>
                  </a:cubicBezTo>
                  <a:cubicBezTo>
                    <a:pt x="245" y="90"/>
                    <a:pt x="245" y="88"/>
                    <a:pt x="244" y="85"/>
                  </a:cubicBezTo>
                  <a:cubicBezTo>
                    <a:pt x="242" y="82"/>
                    <a:pt x="241" y="78"/>
                    <a:pt x="239" y="75"/>
                  </a:cubicBezTo>
                  <a:cubicBezTo>
                    <a:pt x="235" y="68"/>
                    <a:pt x="230" y="62"/>
                    <a:pt x="223" y="58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216" y="54"/>
                    <a:pt x="209" y="52"/>
                    <a:pt x="201" y="52"/>
                  </a:cubicBezTo>
                  <a:cubicBezTo>
                    <a:pt x="198" y="52"/>
                    <a:pt x="196" y="53"/>
                    <a:pt x="194" y="53"/>
                  </a:cubicBezTo>
                  <a:cubicBezTo>
                    <a:pt x="194" y="52"/>
                    <a:pt x="194" y="51"/>
                    <a:pt x="194" y="50"/>
                  </a:cubicBezTo>
                  <a:cubicBezTo>
                    <a:pt x="194" y="27"/>
                    <a:pt x="175" y="8"/>
                    <a:pt x="153" y="8"/>
                  </a:cubicBezTo>
                  <a:cubicBezTo>
                    <a:pt x="144" y="8"/>
                    <a:pt x="136" y="11"/>
                    <a:pt x="130" y="15"/>
                  </a:cubicBezTo>
                  <a:cubicBezTo>
                    <a:pt x="125" y="6"/>
                    <a:pt x="116" y="0"/>
                    <a:pt x="103" y="0"/>
                  </a:cubicBezTo>
                  <a:cubicBezTo>
                    <a:pt x="86" y="0"/>
                    <a:pt x="76" y="12"/>
                    <a:pt x="74" y="25"/>
                  </a:cubicBezTo>
                  <a:cubicBezTo>
                    <a:pt x="71" y="24"/>
                    <a:pt x="68" y="23"/>
                    <a:pt x="64" y="23"/>
                  </a:cubicBezTo>
                  <a:cubicBezTo>
                    <a:pt x="48" y="23"/>
                    <a:pt x="35" y="36"/>
                    <a:pt x="35" y="52"/>
                  </a:cubicBezTo>
                  <a:cubicBezTo>
                    <a:pt x="35" y="55"/>
                    <a:pt x="35" y="57"/>
                    <a:pt x="36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6" y="60"/>
                    <a:pt x="1" y="75"/>
                    <a:pt x="0" y="93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991" name="Freeform 18"/>
            <p:cNvSpPr>
              <a:spLocks/>
            </p:cNvSpPr>
            <p:nvPr/>
          </p:nvSpPr>
          <p:spPr bwMode="auto">
            <a:xfrm>
              <a:off x="10426701" y="6346826"/>
              <a:ext cx="500063" cy="374650"/>
            </a:xfrm>
            <a:custGeom>
              <a:avLst/>
              <a:gdLst>
                <a:gd name="T0" fmla="*/ 2147483646 w 120"/>
                <a:gd name="T1" fmla="*/ 0 h 85"/>
                <a:gd name="T2" fmla="*/ 2147483646 w 120"/>
                <a:gd name="T3" fmla="*/ 2147483646 h 85"/>
                <a:gd name="T4" fmla="*/ 2147483646 w 120"/>
                <a:gd name="T5" fmla="*/ 2147483646 h 85"/>
                <a:gd name="T6" fmla="*/ 0 w 120"/>
                <a:gd name="T7" fmla="*/ 2147483646 h 85"/>
                <a:gd name="T8" fmla="*/ 2147483646 w 120"/>
                <a:gd name="T9" fmla="*/ 2147483646 h 85"/>
                <a:gd name="T10" fmla="*/ 2147483646 w 120"/>
                <a:gd name="T11" fmla="*/ 2147483646 h 85"/>
                <a:gd name="T12" fmla="*/ 2147483646 w 120"/>
                <a:gd name="T13" fmla="*/ 2147483646 h 85"/>
                <a:gd name="T14" fmla="*/ 2147483646 w 120"/>
                <a:gd name="T15" fmla="*/ 2147483646 h 85"/>
                <a:gd name="T16" fmla="*/ 2147483646 w 120"/>
                <a:gd name="T17" fmla="*/ 2147483646 h 85"/>
                <a:gd name="T18" fmla="*/ 2147483646 w 120"/>
                <a:gd name="T19" fmla="*/ 2147483646 h 85"/>
                <a:gd name="T20" fmla="*/ 2147483646 w 120"/>
                <a:gd name="T21" fmla="*/ 2147483646 h 85"/>
                <a:gd name="T22" fmla="*/ 2147483646 w 120"/>
                <a:gd name="T23" fmla="*/ 2147483646 h 85"/>
                <a:gd name="T24" fmla="*/ 2147483646 w 120"/>
                <a:gd name="T25" fmla="*/ 2147483646 h 85"/>
                <a:gd name="T26" fmla="*/ 2147483646 w 120"/>
                <a:gd name="T27" fmla="*/ 2147483646 h 85"/>
                <a:gd name="T28" fmla="*/ 2147483646 w 120"/>
                <a:gd name="T29" fmla="*/ 2147483646 h 85"/>
                <a:gd name="T30" fmla="*/ 2147483646 w 120"/>
                <a:gd name="T31" fmla="*/ 0 h 8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0"/>
                <a:gd name="T49" fmla="*/ 0 h 85"/>
                <a:gd name="T50" fmla="*/ 120 w 120"/>
                <a:gd name="T51" fmla="*/ 85 h 8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0" h="85">
                  <a:moveTo>
                    <a:pt x="28" y="0"/>
                  </a:moveTo>
                  <a:cubicBezTo>
                    <a:pt x="19" y="0"/>
                    <a:pt x="11" y="3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5"/>
                    <a:pt x="2" y="3"/>
                    <a:pt x="0" y="1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0" y="82"/>
                    <a:pt x="120" y="80"/>
                    <a:pt x="119" y="77"/>
                  </a:cubicBezTo>
                  <a:cubicBezTo>
                    <a:pt x="117" y="74"/>
                    <a:pt x="116" y="70"/>
                    <a:pt x="114" y="67"/>
                  </a:cubicBezTo>
                  <a:cubicBezTo>
                    <a:pt x="110" y="60"/>
                    <a:pt x="105" y="54"/>
                    <a:pt x="98" y="50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1" y="46"/>
                    <a:pt x="84" y="44"/>
                    <a:pt x="76" y="44"/>
                  </a:cubicBezTo>
                  <a:cubicBezTo>
                    <a:pt x="73" y="44"/>
                    <a:pt x="71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9" y="19"/>
                    <a:pt x="50" y="0"/>
                    <a:pt x="28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992" name="Freeform 31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993" name="Freeform 32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994" name="Freeform 44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  <a:close/>
                </a:path>
              </a:pathLst>
            </a:custGeom>
            <a:solidFill>
              <a:srgbClr val="C56D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995" name="Freeform 45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996" name="Oval 46"/>
            <p:cNvSpPr>
              <a:spLocks noChangeArrowheads="1"/>
            </p:cNvSpPr>
            <p:nvPr/>
          </p:nvSpPr>
          <p:spPr bwMode="auto">
            <a:xfrm>
              <a:off x="184150" y="5873751"/>
              <a:ext cx="290513" cy="309563"/>
            </a:xfrm>
            <a:prstGeom prst="ellipse">
              <a:avLst/>
            </a:pr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997" name="Freeform 47"/>
            <p:cNvSpPr>
              <a:spLocks/>
            </p:cNvSpPr>
            <p:nvPr/>
          </p:nvSpPr>
          <p:spPr bwMode="auto">
            <a:xfrm>
              <a:off x="774700" y="5781676"/>
              <a:ext cx="250825" cy="265113"/>
            </a:xfrm>
            <a:custGeom>
              <a:avLst/>
              <a:gdLst>
                <a:gd name="T0" fmla="*/ 2147483646 w 60"/>
                <a:gd name="T1" fmla="*/ 2147483646 h 60"/>
                <a:gd name="T2" fmla="*/ 2147483646 w 60"/>
                <a:gd name="T3" fmla="*/ 2147483646 h 60"/>
                <a:gd name="T4" fmla="*/ 2147483646 w 60"/>
                <a:gd name="T5" fmla="*/ 2147483646 h 60"/>
                <a:gd name="T6" fmla="*/ 2147483646 w 60"/>
                <a:gd name="T7" fmla="*/ 0 h 60"/>
                <a:gd name="T8" fmla="*/ 2147483646 w 60"/>
                <a:gd name="T9" fmla="*/ 214748364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0"/>
                <a:gd name="T16" fmla="*/ 0 h 60"/>
                <a:gd name="T17" fmla="*/ 60 w 60"/>
                <a:gd name="T18" fmla="*/ 60 h 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0" h="60">
                  <a:moveTo>
                    <a:pt x="60" y="29"/>
                  </a:moveTo>
                  <a:cubicBezTo>
                    <a:pt x="60" y="46"/>
                    <a:pt x="47" y="59"/>
                    <a:pt x="31" y="60"/>
                  </a:cubicBezTo>
                  <a:cubicBezTo>
                    <a:pt x="14" y="60"/>
                    <a:pt x="1" y="47"/>
                    <a:pt x="1" y="30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6" y="0"/>
                    <a:pt x="60" y="13"/>
                    <a:pt x="60" y="29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998" name="Freeform 48"/>
            <p:cNvSpPr>
              <a:spLocks/>
            </p:cNvSpPr>
            <p:nvPr/>
          </p:nvSpPr>
          <p:spPr bwMode="auto">
            <a:xfrm>
              <a:off x="274638" y="5216526"/>
              <a:ext cx="584200" cy="639763"/>
            </a:xfrm>
            <a:custGeom>
              <a:avLst/>
              <a:gdLst>
                <a:gd name="T0" fmla="*/ 2147483646 w 140"/>
                <a:gd name="T1" fmla="*/ 2147483646 h 145"/>
                <a:gd name="T2" fmla="*/ 2147483646 w 140"/>
                <a:gd name="T3" fmla="*/ 2147483646 h 145"/>
                <a:gd name="T4" fmla="*/ 2147483646 w 140"/>
                <a:gd name="T5" fmla="*/ 2147483646 h 145"/>
                <a:gd name="T6" fmla="*/ 2147483646 w 140"/>
                <a:gd name="T7" fmla="*/ 0 h 145"/>
                <a:gd name="T8" fmla="*/ 2147483646 w 140"/>
                <a:gd name="T9" fmla="*/ 2147483646 h 1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0"/>
                <a:gd name="T16" fmla="*/ 0 h 145"/>
                <a:gd name="T17" fmla="*/ 140 w 140"/>
                <a:gd name="T18" fmla="*/ 145 h 1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0" h="145">
                  <a:moveTo>
                    <a:pt x="140" y="71"/>
                  </a:moveTo>
                  <a:cubicBezTo>
                    <a:pt x="140" y="111"/>
                    <a:pt x="110" y="144"/>
                    <a:pt x="71" y="144"/>
                  </a:cubicBezTo>
                  <a:cubicBezTo>
                    <a:pt x="33" y="145"/>
                    <a:pt x="1" y="113"/>
                    <a:pt x="1" y="74"/>
                  </a:cubicBezTo>
                  <a:cubicBezTo>
                    <a:pt x="0" y="34"/>
                    <a:pt x="31" y="1"/>
                    <a:pt x="69" y="0"/>
                  </a:cubicBezTo>
                  <a:cubicBezTo>
                    <a:pt x="107" y="0"/>
                    <a:pt x="139" y="31"/>
                    <a:pt x="140" y="7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1999" name="Oval 49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00" name="Freeform 50"/>
            <p:cNvSpPr>
              <a:spLocks noEditPoints="1"/>
            </p:cNvSpPr>
            <p:nvPr/>
          </p:nvSpPr>
          <p:spPr bwMode="auto">
            <a:xfrm>
              <a:off x="646113" y="5481639"/>
              <a:ext cx="254000" cy="573088"/>
            </a:xfrm>
            <a:custGeom>
              <a:avLst/>
              <a:gdLst>
                <a:gd name="T0" fmla="*/ 2147483646 w 61"/>
                <a:gd name="T1" fmla="*/ 2147483646 h 130"/>
                <a:gd name="T2" fmla="*/ 2147483646 w 61"/>
                <a:gd name="T3" fmla="*/ 2147483646 h 130"/>
                <a:gd name="T4" fmla="*/ 2147483646 w 61"/>
                <a:gd name="T5" fmla="*/ 2147483646 h 130"/>
                <a:gd name="T6" fmla="*/ 2147483646 w 61"/>
                <a:gd name="T7" fmla="*/ 2147483646 h 130"/>
                <a:gd name="T8" fmla="*/ 2147483646 w 61"/>
                <a:gd name="T9" fmla="*/ 2147483646 h 130"/>
                <a:gd name="T10" fmla="*/ 2147483646 w 61"/>
                <a:gd name="T11" fmla="*/ 2147483646 h 130"/>
                <a:gd name="T12" fmla="*/ 2147483646 w 61"/>
                <a:gd name="T13" fmla="*/ 2147483646 h 130"/>
                <a:gd name="T14" fmla="*/ 2147483646 w 61"/>
                <a:gd name="T15" fmla="*/ 2147483646 h 130"/>
                <a:gd name="T16" fmla="*/ 2147483646 w 61"/>
                <a:gd name="T17" fmla="*/ 2147483646 h 130"/>
                <a:gd name="T18" fmla="*/ 2147483646 w 61"/>
                <a:gd name="T19" fmla="*/ 2147483646 h 130"/>
                <a:gd name="T20" fmla="*/ 2147483646 w 61"/>
                <a:gd name="T21" fmla="*/ 2147483646 h 130"/>
                <a:gd name="T22" fmla="*/ 2147483646 w 61"/>
                <a:gd name="T23" fmla="*/ 2147483646 h 130"/>
                <a:gd name="T24" fmla="*/ 2147483646 w 61"/>
                <a:gd name="T25" fmla="*/ 2147483646 h 130"/>
                <a:gd name="T26" fmla="*/ 2147483646 w 61"/>
                <a:gd name="T27" fmla="*/ 2147483646 h 130"/>
                <a:gd name="T28" fmla="*/ 2147483646 w 61"/>
                <a:gd name="T29" fmla="*/ 2147483646 h 130"/>
                <a:gd name="T30" fmla="*/ 2147483646 w 61"/>
                <a:gd name="T31" fmla="*/ 2147483646 h 130"/>
                <a:gd name="T32" fmla="*/ 2147483646 w 61"/>
                <a:gd name="T33" fmla="*/ 2147483646 h 130"/>
                <a:gd name="T34" fmla="*/ 2147483646 w 61"/>
                <a:gd name="T35" fmla="*/ 2147483646 h 130"/>
                <a:gd name="T36" fmla="*/ 2147483646 w 61"/>
                <a:gd name="T37" fmla="*/ 2147483646 h 130"/>
                <a:gd name="T38" fmla="*/ 2147483646 w 61"/>
                <a:gd name="T39" fmla="*/ 2147483646 h 130"/>
                <a:gd name="T40" fmla="*/ 2147483646 w 61"/>
                <a:gd name="T41" fmla="*/ 2147483646 h 130"/>
                <a:gd name="T42" fmla="*/ 2147483646 w 61"/>
                <a:gd name="T43" fmla="*/ 2147483646 h 130"/>
                <a:gd name="T44" fmla="*/ 2147483646 w 61"/>
                <a:gd name="T45" fmla="*/ 2147483646 h 130"/>
                <a:gd name="T46" fmla="*/ 2147483646 w 61"/>
                <a:gd name="T47" fmla="*/ 2147483646 h 130"/>
                <a:gd name="T48" fmla="*/ 2147483646 w 61"/>
                <a:gd name="T49" fmla="*/ 2147483646 h 130"/>
                <a:gd name="T50" fmla="*/ 2147483646 w 61"/>
                <a:gd name="T51" fmla="*/ 2147483646 h 130"/>
                <a:gd name="T52" fmla="*/ 2147483646 w 61"/>
                <a:gd name="T53" fmla="*/ 2147483646 h 130"/>
                <a:gd name="T54" fmla="*/ 2147483646 w 61"/>
                <a:gd name="T55" fmla="*/ 2147483646 h 130"/>
                <a:gd name="T56" fmla="*/ 2147483646 w 61"/>
                <a:gd name="T57" fmla="*/ 2147483646 h 130"/>
                <a:gd name="T58" fmla="*/ 2147483646 w 61"/>
                <a:gd name="T59" fmla="*/ 2147483646 h 130"/>
                <a:gd name="T60" fmla="*/ 2147483646 w 61"/>
                <a:gd name="T61" fmla="*/ 2147483646 h 130"/>
                <a:gd name="T62" fmla="*/ 2147483646 w 61"/>
                <a:gd name="T63" fmla="*/ 2147483646 h 130"/>
                <a:gd name="T64" fmla="*/ 2147483646 w 61"/>
                <a:gd name="T65" fmla="*/ 2147483646 h 130"/>
                <a:gd name="T66" fmla="*/ 2147483646 w 61"/>
                <a:gd name="T67" fmla="*/ 2147483646 h 130"/>
                <a:gd name="T68" fmla="*/ 2147483646 w 61"/>
                <a:gd name="T69" fmla="*/ 2147483646 h 130"/>
                <a:gd name="T70" fmla="*/ 2147483646 w 61"/>
                <a:gd name="T71" fmla="*/ 2147483646 h 130"/>
                <a:gd name="T72" fmla="*/ 2147483646 w 61"/>
                <a:gd name="T73" fmla="*/ 2147483646 h 130"/>
                <a:gd name="T74" fmla="*/ 2147483646 w 61"/>
                <a:gd name="T75" fmla="*/ 2147483646 h 130"/>
                <a:gd name="T76" fmla="*/ 2147483646 w 61"/>
                <a:gd name="T77" fmla="*/ 2147483646 h 130"/>
                <a:gd name="T78" fmla="*/ 2147483646 w 61"/>
                <a:gd name="T79" fmla="*/ 2147483646 h 130"/>
                <a:gd name="T80" fmla="*/ 2147483646 w 61"/>
                <a:gd name="T81" fmla="*/ 2147483646 h 130"/>
                <a:gd name="T82" fmla="*/ 2147483646 w 61"/>
                <a:gd name="T83" fmla="*/ 2147483646 h 130"/>
                <a:gd name="T84" fmla="*/ 2147483646 w 61"/>
                <a:gd name="T85" fmla="*/ 2147483646 h 130"/>
                <a:gd name="T86" fmla="*/ 2147483646 w 61"/>
                <a:gd name="T87" fmla="*/ 2147483646 h 130"/>
                <a:gd name="T88" fmla="*/ 2147483646 w 61"/>
                <a:gd name="T89" fmla="*/ 2147483646 h 130"/>
                <a:gd name="T90" fmla="*/ 2147483646 w 61"/>
                <a:gd name="T91" fmla="*/ 2147483646 h 130"/>
                <a:gd name="T92" fmla="*/ 2147483646 w 61"/>
                <a:gd name="T93" fmla="*/ 2147483646 h 130"/>
                <a:gd name="T94" fmla="*/ 2147483646 w 61"/>
                <a:gd name="T95" fmla="*/ 2147483646 h 130"/>
                <a:gd name="T96" fmla="*/ 2147483646 w 61"/>
                <a:gd name="T97" fmla="*/ 2147483646 h 130"/>
                <a:gd name="T98" fmla="*/ 2147483646 w 61"/>
                <a:gd name="T99" fmla="*/ 2147483646 h 130"/>
                <a:gd name="T100" fmla="*/ 2147483646 w 61"/>
                <a:gd name="T101" fmla="*/ 2147483646 h 130"/>
                <a:gd name="T102" fmla="*/ 2147483646 w 61"/>
                <a:gd name="T103" fmla="*/ 2147483646 h 130"/>
                <a:gd name="T104" fmla="*/ 2147483646 w 61"/>
                <a:gd name="T105" fmla="*/ 2147483646 h 130"/>
                <a:gd name="T106" fmla="*/ 2147483646 w 61"/>
                <a:gd name="T107" fmla="*/ 2147483646 h 130"/>
                <a:gd name="T108" fmla="*/ 2147483646 w 61"/>
                <a:gd name="T109" fmla="*/ 2147483646 h 130"/>
                <a:gd name="T110" fmla="*/ 2147483646 w 61"/>
                <a:gd name="T111" fmla="*/ 2147483646 h 130"/>
                <a:gd name="T112" fmla="*/ 2147483646 w 61"/>
                <a:gd name="T113" fmla="*/ 2147483646 h 130"/>
                <a:gd name="T114" fmla="*/ 2147483646 w 61"/>
                <a:gd name="T115" fmla="*/ 2147483646 h 130"/>
                <a:gd name="T116" fmla="*/ 2147483646 w 61"/>
                <a:gd name="T117" fmla="*/ 2147483646 h 130"/>
                <a:gd name="T118" fmla="*/ 2147483646 w 61"/>
                <a:gd name="T119" fmla="*/ 0 h 130"/>
                <a:gd name="T120" fmla="*/ 2147483646 w 61"/>
                <a:gd name="T121" fmla="*/ 0 h 130"/>
                <a:gd name="T122" fmla="*/ 2147483646 w 61"/>
                <a:gd name="T123" fmla="*/ 0 h 13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1"/>
                <a:gd name="T187" fmla="*/ 0 h 130"/>
                <a:gd name="T188" fmla="*/ 61 w 61"/>
                <a:gd name="T189" fmla="*/ 130 h 13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1" h="130">
                  <a:moveTo>
                    <a:pt x="32" y="104"/>
                  </a:moveTo>
                  <a:cubicBezTo>
                    <a:pt x="2" y="129"/>
                    <a:pt x="2" y="129"/>
                    <a:pt x="2" y="12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5" y="118"/>
                    <a:pt x="47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47" y="128"/>
                    <a:pt x="35" y="117"/>
                    <a:pt x="32" y="104"/>
                  </a:cubicBezTo>
                  <a:moveTo>
                    <a:pt x="32" y="97"/>
                  </a:moveTo>
                  <a:cubicBezTo>
                    <a:pt x="0" y="107"/>
                    <a:pt x="0" y="107"/>
                    <a:pt x="0" y="10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59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1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1"/>
                  </a:moveTo>
                  <a:cubicBezTo>
                    <a:pt x="51" y="11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1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0"/>
                  </a:moveTo>
                  <a:cubicBezTo>
                    <a:pt x="51" y="10"/>
                    <a:pt x="51" y="11"/>
                    <a:pt x="51" y="11"/>
                  </a:cubicBezTo>
                  <a:cubicBezTo>
                    <a:pt x="51" y="11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0" y="9"/>
                  </a:moveTo>
                  <a:cubicBezTo>
                    <a:pt x="50" y="9"/>
                    <a:pt x="51" y="10"/>
                    <a:pt x="51" y="10"/>
                  </a:cubicBezTo>
                  <a:cubicBezTo>
                    <a:pt x="51" y="10"/>
                    <a:pt x="50" y="9"/>
                    <a:pt x="50" y="9"/>
                  </a:cubicBezTo>
                  <a:moveTo>
                    <a:pt x="50" y="3"/>
                  </a:moveTo>
                  <a:cubicBezTo>
                    <a:pt x="50" y="5"/>
                    <a:pt x="50" y="7"/>
                    <a:pt x="50" y="9"/>
                  </a:cubicBezTo>
                  <a:cubicBezTo>
                    <a:pt x="50" y="7"/>
                    <a:pt x="50" y="5"/>
                    <a:pt x="50" y="3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1"/>
                  </a:moveTo>
                  <a:cubicBezTo>
                    <a:pt x="50" y="1"/>
                    <a:pt x="50" y="2"/>
                    <a:pt x="50" y="2"/>
                  </a:cubicBezTo>
                  <a:cubicBezTo>
                    <a:pt x="50" y="2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01" name="Rectangle 51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02" name="Rectangle 52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03" name="Freeform 53"/>
            <p:cNvSpPr>
              <a:spLocks noEditPoints="1"/>
            </p:cNvSpPr>
            <p:nvPr/>
          </p:nvSpPr>
          <p:spPr bwMode="auto">
            <a:xfrm>
              <a:off x="584200" y="5848351"/>
              <a:ext cx="195263" cy="989013"/>
            </a:xfrm>
            <a:custGeom>
              <a:avLst/>
              <a:gdLst>
                <a:gd name="T0" fmla="*/ 2147483646 w 47"/>
                <a:gd name="T1" fmla="*/ 2147483646 h 224"/>
                <a:gd name="T2" fmla="*/ 0 w 47"/>
                <a:gd name="T3" fmla="*/ 2147483646 h 224"/>
                <a:gd name="T4" fmla="*/ 0 w 47"/>
                <a:gd name="T5" fmla="*/ 2147483646 h 224"/>
                <a:gd name="T6" fmla="*/ 2147483646 w 47"/>
                <a:gd name="T7" fmla="*/ 2147483646 h 224"/>
                <a:gd name="T8" fmla="*/ 2147483646 w 47"/>
                <a:gd name="T9" fmla="*/ 2147483646 h 224"/>
                <a:gd name="T10" fmla="*/ 2147483646 w 47"/>
                <a:gd name="T11" fmla="*/ 0 h 224"/>
                <a:gd name="T12" fmla="*/ 0 w 47"/>
                <a:gd name="T13" fmla="*/ 2147483646 h 224"/>
                <a:gd name="T14" fmla="*/ 0 w 47"/>
                <a:gd name="T15" fmla="*/ 2147483646 h 224"/>
                <a:gd name="T16" fmla="*/ 2147483646 w 47"/>
                <a:gd name="T17" fmla="*/ 2147483646 h 224"/>
                <a:gd name="T18" fmla="*/ 2147483646 w 47"/>
                <a:gd name="T19" fmla="*/ 2147483646 h 224"/>
                <a:gd name="T20" fmla="*/ 2147483646 w 47"/>
                <a:gd name="T21" fmla="*/ 2147483646 h 224"/>
                <a:gd name="T22" fmla="*/ 2147483646 w 47"/>
                <a:gd name="T23" fmla="*/ 2147483646 h 224"/>
                <a:gd name="T24" fmla="*/ 2147483646 w 47"/>
                <a:gd name="T25" fmla="*/ 2147483646 h 224"/>
                <a:gd name="T26" fmla="*/ 2147483646 w 47"/>
                <a:gd name="T27" fmla="*/ 2147483646 h 224"/>
                <a:gd name="T28" fmla="*/ 2147483646 w 47"/>
                <a:gd name="T29" fmla="*/ 2147483646 h 224"/>
                <a:gd name="T30" fmla="*/ 2147483646 w 47"/>
                <a:gd name="T31" fmla="*/ 2147483646 h 224"/>
                <a:gd name="T32" fmla="*/ 2147483646 w 47"/>
                <a:gd name="T33" fmla="*/ 2147483646 h 224"/>
                <a:gd name="T34" fmla="*/ 2147483646 w 47"/>
                <a:gd name="T35" fmla="*/ 0 h 2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7"/>
                <a:gd name="T55" fmla="*/ 0 h 224"/>
                <a:gd name="T56" fmla="*/ 47 w 47"/>
                <a:gd name="T57" fmla="*/ 224 h 22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7" h="224">
                  <a:moveTo>
                    <a:pt x="1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8" y="224"/>
                    <a:pt x="18" y="224"/>
                    <a:pt x="18" y="224"/>
                  </a:cubicBezTo>
                  <a:cubicBezTo>
                    <a:pt x="18" y="212"/>
                    <a:pt x="18" y="212"/>
                    <a:pt x="18" y="212"/>
                  </a:cubicBezTo>
                  <a:moveTo>
                    <a:pt x="11" y="0"/>
                  </a:moveTo>
                  <a:cubicBezTo>
                    <a:pt x="7" y="0"/>
                    <a:pt x="4" y="1"/>
                    <a:pt x="0" y="1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5" y="135"/>
                    <a:pt x="11" y="133"/>
                    <a:pt x="16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19"/>
                    <a:pt x="47" y="17"/>
                    <a:pt x="47" y="15"/>
                  </a:cubicBezTo>
                  <a:cubicBezTo>
                    <a:pt x="47" y="15"/>
                    <a:pt x="47" y="15"/>
                    <a:pt x="47" y="1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04" name="Freeform 54"/>
            <p:cNvSpPr>
              <a:spLocks noEditPoints="1"/>
            </p:cNvSpPr>
            <p:nvPr/>
          </p:nvSpPr>
          <p:spPr bwMode="auto">
            <a:xfrm>
              <a:off x="900113" y="6046789"/>
              <a:ext cx="4763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2147483646 w 1"/>
                <a:gd name="T4" fmla="*/ 2147483646 w 1"/>
                <a:gd name="T5" fmla="*/ 2147483646 w 1"/>
                <a:gd name="T6" fmla="*/ 2147483646 w 1"/>
                <a:gd name="T7" fmla="*/ 2147483646 w 1"/>
                <a:gd name="T8" fmla="*/ 2147483646 w 1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"/>
                <a:gd name="T19" fmla="*/ 1 w 1"/>
              </a:gdLst>
              <a:ahLst/>
              <a:cxnLst>
                <a:cxn ang="T9">
                  <a:pos x="T0" y="0"/>
                </a:cxn>
                <a:cxn ang="T10">
                  <a:pos x="T1" y="0"/>
                </a:cxn>
                <a:cxn ang="T11">
                  <a:pos x="T2" y="0"/>
                </a:cxn>
                <a:cxn ang="T12">
                  <a:pos x="T3" y="0"/>
                </a:cxn>
                <a:cxn ang="T13">
                  <a:pos x="T4" y="0"/>
                </a:cxn>
                <a:cxn ang="T14">
                  <a:pos x="T5" y="0"/>
                </a:cxn>
                <a:cxn ang="T15">
                  <a:pos x="T6" y="0"/>
                </a:cxn>
                <a:cxn ang="T16">
                  <a:pos x="T7" y="0"/>
                </a:cxn>
                <a:cxn ang="T17">
                  <a:pos x="T8" y="0"/>
                </a:cxn>
              </a:cxnLst>
              <a:rect l="T18" t="0" r="T19" b="0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05" name="Freeform 55"/>
            <p:cNvSpPr>
              <a:spLocks noEditPoints="1"/>
            </p:cNvSpPr>
            <p:nvPr/>
          </p:nvSpPr>
          <p:spPr bwMode="auto">
            <a:xfrm>
              <a:off x="779463" y="5781676"/>
              <a:ext cx="246063" cy="265113"/>
            </a:xfrm>
            <a:custGeom>
              <a:avLst/>
              <a:gdLst>
                <a:gd name="T0" fmla="*/ 2147483646 w 59"/>
                <a:gd name="T1" fmla="*/ 2147483646 h 60"/>
                <a:gd name="T2" fmla="*/ 2147483646 w 59"/>
                <a:gd name="T3" fmla="*/ 2147483646 h 60"/>
                <a:gd name="T4" fmla="*/ 2147483646 w 59"/>
                <a:gd name="T5" fmla="*/ 0 h 60"/>
                <a:gd name="T6" fmla="*/ 2147483646 w 59"/>
                <a:gd name="T7" fmla="*/ 0 h 60"/>
                <a:gd name="T8" fmla="*/ 2147483646 w 59"/>
                <a:gd name="T9" fmla="*/ 0 h 60"/>
                <a:gd name="T10" fmla="*/ 2147483646 w 59"/>
                <a:gd name="T11" fmla="*/ 0 h 60"/>
                <a:gd name="T12" fmla="*/ 2147483646 w 59"/>
                <a:gd name="T13" fmla="*/ 0 h 60"/>
                <a:gd name="T14" fmla="*/ 2147483646 w 59"/>
                <a:gd name="T15" fmla="*/ 0 h 60"/>
                <a:gd name="T16" fmla="*/ 2147483646 w 59"/>
                <a:gd name="T17" fmla="*/ 0 h 60"/>
                <a:gd name="T18" fmla="*/ 2147483646 w 59"/>
                <a:gd name="T19" fmla="*/ 0 h 60"/>
                <a:gd name="T20" fmla="*/ 2147483646 w 59"/>
                <a:gd name="T21" fmla="*/ 0 h 60"/>
                <a:gd name="T22" fmla="*/ 2147483646 w 59"/>
                <a:gd name="T23" fmla="*/ 0 h 60"/>
                <a:gd name="T24" fmla="*/ 2147483646 w 59"/>
                <a:gd name="T25" fmla="*/ 0 h 60"/>
                <a:gd name="T26" fmla="*/ 2147483646 w 59"/>
                <a:gd name="T27" fmla="*/ 0 h 60"/>
                <a:gd name="T28" fmla="*/ 2147483646 w 59"/>
                <a:gd name="T29" fmla="*/ 0 h 60"/>
                <a:gd name="T30" fmla="*/ 2147483646 w 59"/>
                <a:gd name="T31" fmla="*/ 0 h 60"/>
                <a:gd name="T32" fmla="*/ 2147483646 w 59"/>
                <a:gd name="T33" fmla="*/ 0 h 60"/>
                <a:gd name="T34" fmla="*/ 2147483646 w 59"/>
                <a:gd name="T35" fmla="*/ 0 h 60"/>
                <a:gd name="T36" fmla="*/ 2147483646 w 59"/>
                <a:gd name="T37" fmla="*/ 0 h 60"/>
                <a:gd name="T38" fmla="*/ 2147483646 w 59"/>
                <a:gd name="T39" fmla="*/ 0 h 60"/>
                <a:gd name="T40" fmla="*/ 2147483646 w 59"/>
                <a:gd name="T41" fmla="*/ 0 h 60"/>
                <a:gd name="T42" fmla="*/ 2147483646 w 59"/>
                <a:gd name="T43" fmla="*/ 0 h 60"/>
                <a:gd name="T44" fmla="*/ 2147483646 w 59"/>
                <a:gd name="T45" fmla="*/ 0 h 60"/>
                <a:gd name="T46" fmla="*/ 2147483646 w 59"/>
                <a:gd name="T47" fmla="*/ 0 h 60"/>
                <a:gd name="T48" fmla="*/ 2147483646 w 59"/>
                <a:gd name="T49" fmla="*/ 0 h 60"/>
                <a:gd name="T50" fmla="*/ 2147483646 w 59"/>
                <a:gd name="T51" fmla="*/ 0 h 60"/>
                <a:gd name="T52" fmla="*/ 2147483646 w 59"/>
                <a:gd name="T53" fmla="*/ 0 h 60"/>
                <a:gd name="T54" fmla="*/ 2147483646 w 59"/>
                <a:gd name="T55" fmla="*/ 0 h 60"/>
                <a:gd name="T56" fmla="*/ 2147483646 w 59"/>
                <a:gd name="T57" fmla="*/ 0 h 60"/>
                <a:gd name="T58" fmla="*/ 2147483646 w 59"/>
                <a:gd name="T59" fmla="*/ 0 h 60"/>
                <a:gd name="T60" fmla="*/ 0 w 59"/>
                <a:gd name="T61" fmla="*/ 2147483646 h 60"/>
                <a:gd name="T62" fmla="*/ 0 w 59"/>
                <a:gd name="T63" fmla="*/ 2147483646 h 60"/>
                <a:gd name="T64" fmla="*/ 0 w 59"/>
                <a:gd name="T65" fmla="*/ 2147483646 h 60"/>
                <a:gd name="T66" fmla="*/ 2147483646 w 59"/>
                <a:gd name="T67" fmla="*/ 2147483646 h 60"/>
                <a:gd name="T68" fmla="*/ 2147483646 w 59"/>
                <a:gd name="T69" fmla="*/ 2147483646 h 60"/>
                <a:gd name="T70" fmla="*/ 2147483646 w 59"/>
                <a:gd name="T71" fmla="*/ 2147483646 h 60"/>
                <a:gd name="T72" fmla="*/ 2147483646 w 59"/>
                <a:gd name="T73" fmla="*/ 2147483646 h 60"/>
                <a:gd name="T74" fmla="*/ 2147483646 w 59"/>
                <a:gd name="T75" fmla="*/ 2147483646 h 60"/>
                <a:gd name="T76" fmla="*/ 2147483646 w 59"/>
                <a:gd name="T77" fmla="*/ 2147483646 h 60"/>
                <a:gd name="T78" fmla="*/ 2147483646 w 59"/>
                <a:gd name="T79" fmla="*/ 0 h 6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9"/>
                <a:gd name="T121" fmla="*/ 0 h 60"/>
                <a:gd name="T122" fmla="*/ 59 w 59"/>
                <a:gd name="T123" fmla="*/ 60 h 6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9" h="60">
                  <a:moveTo>
                    <a:pt x="34" y="52"/>
                  </a:moveTo>
                  <a:cubicBezTo>
                    <a:pt x="24" y="52"/>
                    <a:pt x="17" y="44"/>
                    <a:pt x="17" y="35"/>
                  </a:cubicBezTo>
                  <a:cubicBezTo>
                    <a:pt x="17" y="25"/>
                    <a:pt x="24" y="18"/>
                    <a:pt x="34" y="18"/>
                  </a:cubicBezTo>
                  <a:cubicBezTo>
                    <a:pt x="43" y="18"/>
                    <a:pt x="50" y="25"/>
                    <a:pt x="50" y="35"/>
                  </a:cubicBezTo>
                  <a:cubicBezTo>
                    <a:pt x="50" y="44"/>
                    <a:pt x="43" y="52"/>
                    <a:pt x="34" y="52"/>
                  </a:cubicBezTo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2"/>
                    <a:pt x="0" y="14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0" y="36"/>
                  </a:cubicBezTo>
                  <a:cubicBezTo>
                    <a:pt x="3" y="49"/>
                    <a:pt x="15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46" y="59"/>
                    <a:pt x="59" y="46"/>
                    <a:pt x="59" y="30"/>
                  </a:cubicBezTo>
                  <a:cubicBezTo>
                    <a:pt x="59" y="30"/>
                    <a:pt x="59" y="29"/>
                    <a:pt x="59" y="29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13"/>
                    <a:pt x="46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06" name="Freeform 56"/>
            <p:cNvSpPr>
              <a:spLocks/>
            </p:cNvSpPr>
            <p:nvPr/>
          </p:nvSpPr>
          <p:spPr bwMode="auto">
            <a:xfrm>
              <a:off x="584200" y="5221289"/>
              <a:ext cx="274638" cy="631825"/>
            </a:xfrm>
            <a:custGeom>
              <a:avLst/>
              <a:gdLst>
                <a:gd name="T0" fmla="*/ 0 w 66"/>
                <a:gd name="T1" fmla="*/ 2147483646 h 143"/>
                <a:gd name="T2" fmla="*/ 2147483646 w 66"/>
                <a:gd name="T3" fmla="*/ 2147483646 h 143"/>
                <a:gd name="T4" fmla="*/ 2147483646 w 66"/>
                <a:gd name="T5" fmla="*/ 2147483646 h 143"/>
                <a:gd name="T6" fmla="*/ 2147483646 w 66"/>
                <a:gd name="T7" fmla="*/ 2147483646 h 143"/>
                <a:gd name="T8" fmla="*/ 2147483646 w 66"/>
                <a:gd name="T9" fmla="*/ 2147483646 h 143"/>
                <a:gd name="T10" fmla="*/ 2147483646 w 66"/>
                <a:gd name="T11" fmla="*/ 2147483646 h 143"/>
                <a:gd name="T12" fmla="*/ 2147483646 w 66"/>
                <a:gd name="T13" fmla="*/ 2147483646 h 143"/>
                <a:gd name="T14" fmla="*/ 2147483646 w 66"/>
                <a:gd name="T15" fmla="*/ 2147483646 h 143"/>
                <a:gd name="T16" fmla="*/ 2147483646 w 66"/>
                <a:gd name="T17" fmla="*/ 2147483646 h 143"/>
                <a:gd name="T18" fmla="*/ 2147483646 w 66"/>
                <a:gd name="T19" fmla="*/ 2147483646 h 143"/>
                <a:gd name="T20" fmla="*/ 2147483646 w 66"/>
                <a:gd name="T21" fmla="*/ 2147483646 h 143"/>
                <a:gd name="T22" fmla="*/ 2147483646 w 66"/>
                <a:gd name="T23" fmla="*/ 2147483646 h 143"/>
                <a:gd name="T24" fmla="*/ 2147483646 w 66"/>
                <a:gd name="T25" fmla="*/ 2147483646 h 143"/>
                <a:gd name="T26" fmla="*/ 2147483646 w 66"/>
                <a:gd name="T27" fmla="*/ 2147483646 h 143"/>
                <a:gd name="T28" fmla="*/ 2147483646 w 66"/>
                <a:gd name="T29" fmla="*/ 2147483646 h 143"/>
                <a:gd name="T30" fmla="*/ 2147483646 w 66"/>
                <a:gd name="T31" fmla="*/ 2147483646 h 143"/>
                <a:gd name="T32" fmla="*/ 2147483646 w 66"/>
                <a:gd name="T33" fmla="*/ 2147483646 h 143"/>
                <a:gd name="T34" fmla="*/ 2147483646 w 66"/>
                <a:gd name="T35" fmla="*/ 2147483646 h 143"/>
                <a:gd name="T36" fmla="*/ 2147483646 w 66"/>
                <a:gd name="T37" fmla="*/ 2147483646 h 143"/>
                <a:gd name="T38" fmla="*/ 2147483646 w 66"/>
                <a:gd name="T39" fmla="*/ 2147483646 h 143"/>
                <a:gd name="T40" fmla="*/ 2147483646 w 66"/>
                <a:gd name="T41" fmla="*/ 2147483646 h 143"/>
                <a:gd name="T42" fmla="*/ 2147483646 w 66"/>
                <a:gd name="T43" fmla="*/ 2147483646 h 143"/>
                <a:gd name="T44" fmla="*/ 2147483646 w 66"/>
                <a:gd name="T45" fmla="*/ 2147483646 h 143"/>
                <a:gd name="T46" fmla="*/ 2147483646 w 66"/>
                <a:gd name="T47" fmla="*/ 2147483646 h 143"/>
                <a:gd name="T48" fmla="*/ 2147483646 w 66"/>
                <a:gd name="T49" fmla="*/ 2147483646 h 143"/>
                <a:gd name="T50" fmla="*/ 2147483646 w 66"/>
                <a:gd name="T51" fmla="*/ 2147483646 h 143"/>
                <a:gd name="T52" fmla="*/ 2147483646 w 66"/>
                <a:gd name="T53" fmla="*/ 2147483646 h 143"/>
                <a:gd name="T54" fmla="*/ 2147483646 w 66"/>
                <a:gd name="T55" fmla="*/ 2147483646 h 143"/>
                <a:gd name="T56" fmla="*/ 2147483646 w 66"/>
                <a:gd name="T57" fmla="*/ 2147483646 h 143"/>
                <a:gd name="T58" fmla="*/ 2147483646 w 66"/>
                <a:gd name="T59" fmla="*/ 2147483646 h 143"/>
                <a:gd name="T60" fmla="*/ 2147483646 w 66"/>
                <a:gd name="T61" fmla="*/ 2147483646 h 143"/>
                <a:gd name="T62" fmla="*/ 0 w 66"/>
                <a:gd name="T63" fmla="*/ 0 h 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6"/>
                <a:gd name="T97" fmla="*/ 0 h 143"/>
                <a:gd name="T98" fmla="*/ 66 w 66"/>
                <a:gd name="T99" fmla="*/ 143 h 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6" h="143">
                  <a:moveTo>
                    <a:pt x="0" y="0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4" y="143"/>
                    <a:pt x="7" y="142"/>
                    <a:pt x="11" y="142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42" y="135"/>
                    <a:pt x="65" y="106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5" y="68"/>
                    <a:pt x="65" y="68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5" y="66"/>
                    <a:pt x="65" y="64"/>
                    <a:pt x="65" y="62"/>
                  </a:cubicBezTo>
                  <a:cubicBezTo>
                    <a:pt x="65" y="62"/>
                    <a:pt x="65" y="62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59" y="26"/>
                    <a:pt x="33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07" name="Oval 57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08" name="Freeform 60"/>
            <p:cNvSpPr>
              <a:spLocks/>
            </p:cNvSpPr>
            <p:nvPr/>
          </p:nvSpPr>
          <p:spPr bwMode="auto">
            <a:xfrm>
              <a:off x="10042526" y="5295901"/>
              <a:ext cx="614363" cy="1504950"/>
            </a:xfrm>
            <a:custGeom>
              <a:avLst/>
              <a:gdLst>
                <a:gd name="T0" fmla="*/ 2147483646 w 387"/>
                <a:gd name="T1" fmla="*/ 2147483646 h 948"/>
                <a:gd name="T2" fmla="*/ 2147483646 w 387"/>
                <a:gd name="T3" fmla="*/ 2147483646 h 948"/>
                <a:gd name="T4" fmla="*/ 2147483646 w 387"/>
                <a:gd name="T5" fmla="*/ 0 h 948"/>
                <a:gd name="T6" fmla="*/ 2147483646 w 387"/>
                <a:gd name="T7" fmla="*/ 2147483646 h 948"/>
                <a:gd name="T8" fmla="*/ 0 w 387"/>
                <a:gd name="T9" fmla="*/ 2147483646 h 948"/>
                <a:gd name="T10" fmla="*/ 2147483646 w 387"/>
                <a:gd name="T11" fmla="*/ 2147483646 h 948"/>
                <a:gd name="T12" fmla="*/ 2147483646 w 387"/>
                <a:gd name="T13" fmla="*/ 2147483646 h 948"/>
                <a:gd name="T14" fmla="*/ 2147483646 w 387"/>
                <a:gd name="T15" fmla="*/ 2147483646 h 948"/>
                <a:gd name="T16" fmla="*/ 2147483646 w 387"/>
                <a:gd name="T17" fmla="*/ 2147483646 h 948"/>
                <a:gd name="T18" fmla="*/ 2147483646 w 387"/>
                <a:gd name="T19" fmla="*/ 2147483646 h 9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7"/>
                <a:gd name="T31" fmla="*/ 0 h 948"/>
                <a:gd name="T32" fmla="*/ 387 w 387"/>
                <a:gd name="T33" fmla="*/ 948 h 9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7" h="948">
                  <a:moveTo>
                    <a:pt x="387" y="167"/>
                  </a:moveTo>
                  <a:lnTo>
                    <a:pt x="218" y="270"/>
                  </a:lnTo>
                  <a:lnTo>
                    <a:pt x="195" y="0"/>
                  </a:lnTo>
                  <a:lnTo>
                    <a:pt x="169" y="270"/>
                  </a:lnTo>
                  <a:lnTo>
                    <a:pt x="0" y="167"/>
                  </a:lnTo>
                  <a:lnTo>
                    <a:pt x="155" y="359"/>
                  </a:lnTo>
                  <a:lnTo>
                    <a:pt x="127" y="948"/>
                  </a:lnTo>
                  <a:lnTo>
                    <a:pt x="250" y="948"/>
                  </a:lnTo>
                  <a:lnTo>
                    <a:pt x="229" y="359"/>
                  </a:lnTo>
                  <a:lnTo>
                    <a:pt x="387" y="16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09" name="Freeform 61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10" name="Freeform 62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11" name="Freeform 63"/>
            <p:cNvSpPr>
              <a:spLocks noEditPoints="1"/>
            </p:cNvSpPr>
            <p:nvPr/>
          </p:nvSpPr>
          <p:spPr bwMode="auto">
            <a:xfrm>
              <a:off x="10410826" y="6019801"/>
              <a:ext cx="33338" cy="746125"/>
            </a:xfrm>
            <a:custGeom>
              <a:avLst/>
              <a:gdLst>
                <a:gd name="T0" fmla="*/ 2147483646 w 8"/>
                <a:gd name="T1" fmla="*/ 2147483646 h 169"/>
                <a:gd name="T2" fmla="*/ 2147483646 w 8"/>
                <a:gd name="T3" fmla="*/ 2147483646 h 169"/>
                <a:gd name="T4" fmla="*/ 2147483646 w 8"/>
                <a:gd name="T5" fmla="*/ 2147483646 h 169"/>
                <a:gd name="T6" fmla="*/ 2147483646 w 8"/>
                <a:gd name="T7" fmla="*/ 2147483646 h 169"/>
                <a:gd name="T8" fmla="*/ 2147483646 w 8"/>
                <a:gd name="T9" fmla="*/ 2147483646 h 169"/>
                <a:gd name="T10" fmla="*/ 2147483646 w 8"/>
                <a:gd name="T11" fmla="*/ 0 h 169"/>
                <a:gd name="T12" fmla="*/ 0 w 8"/>
                <a:gd name="T13" fmla="*/ 0 h 169"/>
                <a:gd name="T14" fmla="*/ 2147483646 w 8"/>
                <a:gd name="T15" fmla="*/ 2147483646 h 169"/>
                <a:gd name="T16" fmla="*/ 2147483646 w 8"/>
                <a:gd name="T17" fmla="*/ 2147483646 h 169"/>
                <a:gd name="T18" fmla="*/ 2147483646 w 8"/>
                <a:gd name="T19" fmla="*/ 0 h 1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"/>
                <a:gd name="T31" fmla="*/ 0 h 169"/>
                <a:gd name="T32" fmla="*/ 8 w 8"/>
                <a:gd name="T33" fmla="*/ 169 h 16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" h="169">
                  <a:moveTo>
                    <a:pt x="8" y="159"/>
                  </a:moveTo>
                  <a:cubicBezTo>
                    <a:pt x="6" y="159"/>
                    <a:pt x="6" y="159"/>
                    <a:pt x="6" y="159"/>
                  </a:cubicBezTo>
                  <a:cubicBezTo>
                    <a:pt x="6" y="169"/>
                    <a:pt x="6" y="169"/>
                    <a:pt x="6" y="169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59"/>
                    <a:pt x="8" y="159"/>
                    <a:pt x="8" y="159"/>
                  </a:cubicBezTo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3" y="74"/>
                    <a:pt x="4" y="74"/>
                    <a:pt x="4" y="75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12" name="Freeform 64"/>
            <p:cNvSpPr>
              <a:spLocks/>
            </p:cNvSpPr>
            <p:nvPr/>
          </p:nvSpPr>
          <p:spPr bwMode="auto">
            <a:xfrm>
              <a:off x="10421938" y="6342064"/>
              <a:ext cx="4763" cy="952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2147483646 w 1"/>
                <a:gd name="T5" fmla="*/ 2147483646 h 2"/>
                <a:gd name="T6" fmla="*/ 2147483646 w 1"/>
                <a:gd name="T7" fmla="*/ 2147483646 h 2"/>
                <a:gd name="T8" fmla="*/ 0 w 1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"/>
                <a:gd name="T17" fmla="*/ 1 w 1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13" name="Freeform 65"/>
            <p:cNvSpPr>
              <a:spLocks/>
            </p:cNvSpPr>
            <p:nvPr/>
          </p:nvSpPr>
          <p:spPr bwMode="auto">
            <a:xfrm>
              <a:off x="10421938" y="6342064"/>
              <a:ext cx="22225" cy="379413"/>
            </a:xfrm>
            <a:custGeom>
              <a:avLst/>
              <a:gdLst>
                <a:gd name="T0" fmla="*/ 0 w 5"/>
                <a:gd name="T1" fmla="*/ 0 h 86"/>
                <a:gd name="T2" fmla="*/ 2147483646 w 5"/>
                <a:gd name="T3" fmla="*/ 2147483646 h 86"/>
                <a:gd name="T4" fmla="*/ 2147483646 w 5"/>
                <a:gd name="T5" fmla="*/ 2147483646 h 86"/>
                <a:gd name="T6" fmla="*/ 2147483646 w 5"/>
                <a:gd name="T7" fmla="*/ 2147483646 h 86"/>
                <a:gd name="T8" fmla="*/ 0 w 5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86"/>
                <a:gd name="T17" fmla="*/ 5 w 5"/>
                <a:gd name="T18" fmla="*/ 86 h 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86">
                  <a:moveTo>
                    <a:pt x="0" y="0"/>
                  </a:moveTo>
                  <a:cubicBezTo>
                    <a:pt x="3" y="86"/>
                    <a:pt x="3" y="86"/>
                    <a:pt x="3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A5D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14" name="Freeform 68"/>
            <p:cNvSpPr>
              <a:spLocks/>
            </p:cNvSpPr>
            <p:nvPr/>
          </p:nvSpPr>
          <p:spPr bwMode="auto">
            <a:xfrm>
              <a:off x="10334626" y="5295901"/>
              <a:ext cx="322263" cy="1504950"/>
            </a:xfrm>
            <a:custGeom>
              <a:avLst/>
              <a:gdLst>
                <a:gd name="T0" fmla="*/ 2147483646 w 203"/>
                <a:gd name="T1" fmla="*/ 0 h 948"/>
                <a:gd name="T2" fmla="*/ 0 w 203"/>
                <a:gd name="T3" fmla="*/ 2147483646 h 948"/>
                <a:gd name="T4" fmla="*/ 0 w 203"/>
                <a:gd name="T5" fmla="*/ 2147483646 h 948"/>
                <a:gd name="T6" fmla="*/ 2147483646 w 203"/>
                <a:gd name="T7" fmla="*/ 2147483646 h 948"/>
                <a:gd name="T8" fmla="*/ 2147483646 w 203"/>
                <a:gd name="T9" fmla="*/ 2147483646 h 948"/>
                <a:gd name="T10" fmla="*/ 2147483646 w 203"/>
                <a:gd name="T11" fmla="*/ 2147483646 h 948"/>
                <a:gd name="T12" fmla="*/ 2147483646 w 203"/>
                <a:gd name="T13" fmla="*/ 2147483646 h 948"/>
                <a:gd name="T14" fmla="*/ 2147483646 w 203"/>
                <a:gd name="T15" fmla="*/ 2147483646 h 948"/>
                <a:gd name="T16" fmla="*/ 2147483646 w 203"/>
                <a:gd name="T17" fmla="*/ 2147483646 h 948"/>
                <a:gd name="T18" fmla="*/ 2147483646 w 203"/>
                <a:gd name="T19" fmla="*/ 2147483646 h 948"/>
                <a:gd name="T20" fmla="*/ 2147483646 w 203"/>
                <a:gd name="T21" fmla="*/ 2147483646 h 948"/>
                <a:gd name="T22" fmla="*/ 2147483646 w 203"/>
                <a:gd name="T23" fmla="*/ 2147483646 h 948"/>
                <a:gd name="T24" fmla="*/ 2147483646 w 203"/>
                <a:gd name="T25" fmla="*/ 0 h 9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3"/>
                <a:gd name="T40" fmla="*/ 0 h 948"/>
                <a:gd name="T41" fmla="*/ 203 w 203"/>
                <a:gd name="T42" fmla="*/ 948 h 9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3" h="948">
                  <a:moveTo>
                    <a:pt x="11" y="0"/>
                  </a:moveTo>
                  <a:lnTo>
                    <a:pt x="0" y="103"/>
                  </a:lnTo>
                  <a:lnTo>
                    <a:pt x="0" y="948"/>
                  </a:lnTo>
                  <a:lnTo>
                    <a:pt x="66" y="948"/>
                  </a:lnTo>
                  <a:lnTo>
                    <a:pt x="63" y="926"/>
                  </a:lnTo>
                  <a:lnTo>
                    <a:pt x="63" y="898"/>
                  </a:lnTo>
                  <a:lnTo>
                    <a:pt x="55" y="659"/>
                  </a:lnTo>
                  <a:lnTo>
                    <a:pt x="48" y="456"/>
                  </a:lnTo>
                  <a:lnTo>
                    <a:pt x="45" y="359"/>
                  </a:lnTo>
                  <a:lnTo>
                    <a:pt x="203" y="167"/>
                  </a:lnTo>
                  <a:lnTo>
                    <a:pt x="34" y="270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15" name="Freeform 70"/>
            <p:cNvSpPr>
              <a:spLocks/>
            </p:cNvSpPr>
            <p:nvPr/>
          </p:nvSpPr>
          <p:spPr bwMode="auto">
            <a:xfrm>
              <a:off x="6616701" y="5583239"/>
              <a:ext cx="666750" cy="1254125"/>
            </a:xfrm>
            <a:custGeom>
              <a:avLst/>
              <a:gdLst>
                <a:gd name="T0" fmla="*/ 2147483646 w 420"/>
                <a:gd name="T1" fmla="*/ 2147483646 h 790"/>
                <a:gd name="T2" fmla="*/ 2147483646 w 420"/>
                <a:gd name="T3" fmla="*/ 2147483646 h 790"/>
                <a:gd name="T4" fmla="*/ 2147483646 w 420"/>
                <a:gd name="T5" fmla="*/ 0 h 790"/>
                <a:gd name="T6" fmla="*/ 2147483646 w 420"/>
                <a:gd name="T7" fmla="*/ 2147483646 h 790"/>
                <a:gd name="T8" fmla="*/ 0 w 420"/>
                <a:gd name="T9" fmla="*/ 2147483646 h 790"/>
                <a:gd name="T10" fmla="*/ 2147483646 w 420"/>
                <a:gd name="T11" fmla="*/ 2147483646 h 790"/>
                <a:gd name="T12" fmla="*/ 2147483646 w 420"/>
                <a:gd name="T13" fmla="*/ 2147483646 h 790"/>
                <a:gd name="T14" fmla="*/ 2147483646 w 420"/>
                <a:gd name="T15" fmla="*/ 2147483646 h 790"/>
                <a:gd name="T16" fmla="*/ 2147483646 w 420"/>
                <a:gd name="T17" fmla="*/ 2147483646 h 790"/>
                <a:gd name="T18" fmla="*/ 2147483646 w 420"/>
                <a:gd name="T19" fmla="*/ 2147483646 h 7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20"/>
                <a:gd name="T31" fmla="*/ 0 h 790"/>
                <a:gd name="T32" fmla="*/ 420 w 420"/>
                <a:gd name="T33" fmla="*/ 790 h 7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20" h="790">
                  <a:moveTo>
                    <a:pt x="420" y="156"/>
                  </a:moveTo>
                  <a:lnTo>
                    <a:pt x="241" y="203"/>
                  </a:lnTo>
                  <a:lnTo>
                    <a:pt x="202" y="0"/>
                  </a:lnTo>
                  <a:lnTo>
                    <a:pt x="170" y="203"/>
                  </a:lnTo>
                  <a:lnTo>
                    <a:pt x="0" y="153"/>
                  </a:lnTo>
                  <a:lnTo>
                    <a:pt x="176" y="278"/>
                  </a:lnTo>
                  <a:lnTo>
                    <a:pt x="163" y="790"/>
                  </a:lnTo>
                  <a:lnTo>
                    <a:pt x="244" y="790"/>
                  </a:lnTo>
                  <a:lnTo>
                    <a:pt x="231" y="278"/>
                  </a:lnTo>
                  <a:lnTo>
                    <a:pt x="420" y="1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16" name="Rectangle 78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17" name="Rectangle 79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18" name="Freeform 80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19" name="Freeform 81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20" name="Freeform 84"/>
            <p:cNvSpPr>
              <a:spLocks/>
            </p:cNvSpPr>
            <p:nvPr/>
          </p:nvSpPr>
          <p:spPr bwMode="auto">
            <a:xfrm>
              <a:off x="11160126" y="6453189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0 h 70"/>
                <a:gd name="T6" fmla="*/ 0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0"/>
                <a:gd name="T19" fmla="*/ 0 h 70"/>
                <a:gd name="T20" fmla="*/ 110 w 110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0" h="70">
                  <a:moveTo>
                    <a:pt x="108" y="70"/>
                  </a:moveTo>
                  <a:cubicBezTo>
                    <a:pt x="110" y="65"/>
                    <a:pt x="110" y="60"/>
                    <a:pt x="110" y="55"/>
                  </a:cubicBezTo>
                  <a:cubicBezTo>
                    <a:pt x="110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21" name="Freeform 85"/>
            <p:cNvSpPr>
              <a:spLocks/>
            </p:cNvSpPr>
            <p:nvPr/>
          </p:nvSpPr>
          <p:spPr bwMode="auto">
            <a:xfrm>
              <a:off x="11749088" y="6453189"/>
              <a:ext cx="461963" cy="307975"/>
            </a:xfrm>
            <a:custGeom>
              <a:avLst/>
              <a:gdLst>
                <a:gd name="T0" fmla="*/ 2147483646 w 111"/>
                <a:gd name="T1" fmla="*/ 2147483646 h 70"/>
                <a:gd name="T2" fmla="*/ 2147483646 w 111"/>
                <a:gd name="T3" fmla="*/ 2147483646 h 70"/>
                <a:gd name="T4" fmla="*/ 2147483646 w 111"/>
                <a:gd name="T5" fmla="*/ 0 h 70"/>
                <a:gd name="T6" fmla="*/ 0 w 111"/>
                <a:gd name="T7" fmla="*/ 2147483646 h 70"/>
                <a:gd name="T8" fmla="*/ 2147483646 w 111"/>
                <a:gd name="T9" fmla="*/ 2147483646 h 70"/>
                <a:gd name="T10" fmla="*/ 2147483646 w 111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"/>
                <a:gd name="T19" fmla="*/ 0 h 70"/>
                <a:gd name="T20" fmla="*/ 111 w 111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" h="70">
                  <a:moveTo>
                    <a:pt x="108" y="70"/>
                  </a:moveTo>
                  <a:cubicBezTo>
                    <a:pt x="110" y="65"/>
                    <a:pt x="111" y="60"/>
                    <a:pt x="111" y="55"/>
                  </a:cubicBezTo>
                  <a:cubicBezTo>
                    <a:pt x="111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22" name="Freeform 86"/>
            <p:cNvSpPr>
              <a:spLocks/>
            </p:cNvSpPr>
            <p:nvPr/>
          </p:nvSpPr>
          <p:spPr bwMode="auto">
            <a:xfrm>
              <a:off x="11380788" y="6138864"/>
              <a:ext cx="609600" cy="622300"/>
            </a:xfrm>
            <a:custGeom>
              <a:avLst/>
              <a:gdLst>
                <a:gd name="T0" fmla="*/ 2147483646 w 146"/>
                <a:gd name="T1" fmla="*/ 2147483646 h 141"/>
                <a:gd name="T2" fmla="*/ 2147483646 w 146"/>
                <a:gd name="T3" fmla="*/ 2147483646 h 141"/>
                <a:gd name="T4" fmla="*/ 2147483646 w 146"/>
                <a:gd name="T5" fmla="*/ 2147483646 h 141"/>
                <a:gd name="T6" fmla="*/ 2147483646 w 146"/>
                <a:gd name="T7" fmla="*/ 0 h 141"/>
                <a:gd name="T8" fmla="*/ 0 w 146"/>
                <a:gd name="T9" fmla="*/ 2147483646 h 141"/>
                <a:gd name="T10" fmla="*/ 2147483646 w 146"/>
                <a:gd name="T11" fmla="*/ 2147483646 h 1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6"/>
                <a:gd name="T19" fmla="*/ 0 h 141"/>
                <a:gd name="T20" fmla="*/ 146 w 146"/>
                <a:gd name="T21" fmla="*/ 141 h 1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6" h="141">
                  <a:moveTo>
                    <a:pt x="47" y="141"/>
                  </a:moveTo>
                  <a:cubicBezTo>
                    <a:pt x="99" y="141"/>
                    <a:pt x="99" y="141"/>
                    <a:pt x="99" y="141"/>
                  </a:cubicBezTo>
                  <a:cubicBezTo>
                    <a:pt x="126" y="131"/>
                    <a:pt x="146" y="104"/>
                    <a:pt x="146" y="73"/>
                  </a:cubicBezTo>
                  <a:cubicBezTo>
                    <a:pt x="146" y="33"/>
                    <a:pt x="113" y="0"/>
                    <a:pt x="73" y="0"/>
                  </a:cubicBezTo>
                  <a:cubicBezTo>
                    <a:pt x="33" y="0"/>
                    <a:pt x="0" y="33"/>
                    <a:pt x="0" y="73"/>
                  </a:cubicBezTo>
                  <a:cubicBezTo>
                    <a:pt x="0" y="104"/>
                    <a:pt x="20" y="131"/>
                    <a:pt x="47" y="14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23" name="Oval 87"/>
            <p:cNvSpPr>
              <a:spLocks noChangeArrowheads="1"/>
            </p:cNvSpPr>
            <p:nvPr/>
          </p:nvSpPr>
          <p:spPr bwMode="auto">
            <a:xfrm>
              <a:off x="11226801" y="6616701"/>
              <a:ext cx="125413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24" name="Oval 88"/>
            <p:cNvSpPr>
              <a:spLocks noChangeArrowheads="1"/>
            </p:cNvSpPr>
            <p:nvPr/>
          </p:nvSpPr>
          <p:spPr bwMode="auto">
            <a:xfrm>
              <a:off x="11464926" y="62849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25" name="Oval 89"/>
            <p:cNvSpPr>
              <a:spLocks noChangeArrowheads="1"/>
            </p:cNvSpPr>
            <p:nvPr/>
          </p:nvSpPr>
          <p:spPr bwMode="auto">
            <a:xfrm>
              <a:off x="11649076" y="6188076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26" name="Freeform 90"/>
            <p:cNvSpPr>
              <a:spLocks/>
            </p:cNvSpPr>
            <p:nvPr/>
          </p:nvSpPr>
          <p:spPr bwMode="auto">
            <a:xfrm>
              <a:off x="11610976" y="6399214"/>
              <a:ext cx="133350" cy="141288"/>
            </a:xfrm>
            <a:custGeom>
              <a:avLst/>
              <a:gdLst>
                <a:gd name="T0" fmla="*/ 2147483646 w 32"/>
                <a:gd name="T1" fmla="*/ 2147483646 h 32"/>
                <a:gd name="T2" fmla="*/ 2147483646 w 32"/>
                <a:gd name="T3" fmla="*/ 2147483646 h 32"/>
                <a:gd name="T4" fmla="*/ 0 w 32"/>
                <a:gd name="T5" fmla="*/ 2147483646 h 32"/>
                <a:gd name="T6" fmla="*/ 2147483646 w 32"/>
                <a:gd name="T7" fmla="*/ 2147483646 h 32"/>
                <a:gd name="T8" fmla="*/ 2147483646 w 32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2"/>
                <a:gd name="T17" fmla="*/ 32 w 3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2">
                  <a:moveTo>
                    <a:pt x="31" y="17"/>
                  </a:moveTo>
                  <a:cubicBezTo>
                    <a:pt x="31" y="26"/>
                    <a:pt x="23" y="32"/>
                    <a:pt x="15" y="32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1" y="7"/>
                    <a:pt x="8" y="0"/>
                    <a:pt x="17" y="1"/>
                  </a:cubicBezTo>
                  <a:cubicBezTo>
                    <a:pt x="25" y="1"/>
                    <a:pt x="32" y="8"/>
                    <a:pt x="31" y="17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27" name="Oval 91"/>
            <p:cNvSpPr>
              <a:spLocks noChangeArrowheads="1"/>
            </p:cNvSpPr>
            <p:nvPr/>
          </p:nvSpPr>
          <p:spPr bwMode="auto">
            <a:xfrm>
              <a:off x="11390313" y="65008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28" name="Freeform 92"/>
            <p:cNvSpPr>
              <a:spLocks/>
            </p:cNvSpPr>
            <p:nvPr/>
          </p:nvSpPr>
          <p:spPr bwMode="auto">
            <a:xfrm>
              <a:off x="11369676" y="6721476"/>
              <a:ext cx="115888" cy="39688"/>
            </a:xfrm>
            <a:custGeom>
              <a:avLst/>
              <a:gdLst>
                <a:gd name="T0" fmla="*/ 2147483646 w 28"/>
                <a:gd name="T1" fmla="*/ 2147483646 h 9"/>
                <a:gd name="T2" fmla="*/ 2147483646 w 28"/>
                <a:gd name="T3" fmla="*/ 0 h 9"/>
                <a:gd name="T4" fmla="*/ 0 w 28"/>
                <a:gd name="T5" fmla="*/ 2147483646 h 9"/>
                <a:gd name="T6" fmla="*/ 2147483646 w 28"/>
                <a:gd name="T7" fmla="*/ 2147483646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9"/>
                <a:gd name="T14" fmla="*/ 28 w 28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9">
                  <a:moveTo>
                    <a:pt x="28" y="9"/>
                  </a:moveTo>
                  <a:cubicBezTo>
                    <a:pt x="25" y="4"/>
                    <a:pt x="20" y="0"/>
                    <a:pt x="14" y="0"/>
                  </a:cubicBezTo>
                  <a:cubicBezTo>
                    <a:pt x="8" y="0"/>
                    <a:pt x="3" y="4"/>
                    <a:pt x="0" y="9"/>
                  </a:cubicBezTo>
                  <a:lnTo>
                    <a:pt x="28" y="9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29" name="Oval 93"/>
            <p:cNvSpPr>
              <a:spLocks noChangeArrowheads="1"/>
            </p:cNvSpPr>
            <p:nvPr/>
          </p:nvSpPr>
          <p:spPr bwMode="auto">
            <a:xfrm>
              <a:off x="11572876" y="6575426"/>
              <a:ext cx="130175" cy="1381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30" name="Oval 94"/>
            <p:cNvSpPr>
              <a:spLocks noChangeArrowheads="1"/>
            </p:cNvSpPr>
            <p:nvPr/>
          </p:nvSpPr>
          <p:spPr bwMode="auto">
            <a:xfrm>
              <a:off x="11793538" y="6589714"/>
              <a:ext cx="130175" cy="13176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31" name="Freeform 95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2147483646 h 6"/>
                <a:gd name="T2" fmla="*/ 2147483646 w 25"/>
                <a:gd name="T3" fmla="*/ 0 h 6"/>
                <a:gd name="T4" fmla="*/ 0 w 25"/>
                <a:gd name="T5" fmla="*/ 2147483646 h 6"/>
                <a:gd name="T6" fmla="*/ 2147483646 w 25"/>
                <a:gd name="T7" fmla="*/ 2147483646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25" y="6"/>
                  </a:moveTo>
                  <a:cubicBezTo>
                    <a:pt x="22" y="2"/>
                    <a:pt x="17" y="0"/>
                    <a:pt x="12" y="0"/>
                  </a:cubicBez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32" name="Oval 96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33" name="Freeform 97"/>
            <p:cNvSpPr>
              <a:spLocks/>
            </p:cNvSpPr>
            <p:nvPr/>
          </p:nvSpPr>
          <p:spPr bwMode="auto">
            <a:xfrm>
              <a:off x="11798301" y="6337301"/>
              <a:ext cx="141288" cy="150813"/>
            </a:xfrm>
            <a:custGeom>
              <a:avLst/>
              <a:gdLst>
                <a:gd name="T0" fmla="*/ 2147483646 w 34"/>
                <a:gd name="T1" fmla="*/ 2147483646 h 34"/>
                <a:gd name="T2" fmla="*/ 2147483646 w 34"/>
                <a:gd name="T3" fmla="*/ 2147483646 h 34"/>
                <a:gd name="T4" fmla="*/ 2147483646 w 34"/>
                <a:gd name="T5" fmla="*/ 2147483646 h 34"/>
                <a:gd name="T6" fmla="*/ 2147483646 w 34"/>
                <a:gd name="T7" fmla="*/ 2147483646 h 34"/>
                <a:gd name="T8" fmla="*/ 2147483646 w 34"/>
                <a:gd name="T9" fmla="*/ 2147483646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34"/>
                <a:gd name="T17" fmla="*/ 34 w 34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34">
                  <a:moveTo>
                    <a:pt x="32" y="13"/>
                  </a:moveTo>
                  <a:cubicBezTo>
                    <a:pt x="34" y="21"/>
                    <a:pt x="29" y="30"/>
                    <a:pt x="21" y="32"/>
                  </a:cubicBezTo>
                  <a:cubicBezTo>
                    <a:pt x="13" y="34"/>
                    <a:pt x="4" y="29"/>
                    <a:pt x="2" y="21"/>
                  </a:cubicBezTo>
                  <a:cubicBezTo>
                    <a:pt x="0" y="12"/>
                    <a:pt x="5" y="4"/>
                    <a:pt x="13" y="2"/>
                  </a:cubicBezTo>
                  <a:cubicBezTo>
                    <a:pt x="21" y="0"/>
                    <a:pt x="30" y="5"/>
                    <a:pt x="32" y="13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34" name="Freeform 98"/>
            <p:cNvSpPr>
              <a:spLocks noEditPoints="1"/>
            </p:cNvSpPr>
            <p:nvPr/>
          </p:nvSpPr>
          <p:spPr bwMode="auto">
            <a:xfrm>
              <a:off x="12206288" y="6677026"/>
              <a:ext cx="4763" cy="19050"/>
            </a:xfrm>
            <a:custGeom>
              <a:avLst/>
              <a:gdLst>
                <a:gd name="T0" fmla="*/ 2147483646 w 1"/>
                <a:gd name="T1" fmla="*/ 2147483646 h 4"/>
                <a:gd name="T2" fmla="*/ 2147483646 w 1"/>
                <a:gd name="T3" fmla="*/ 2147483646 h 4"/>
                <a:gd name="T4" fmla="*/ 2147483646 w 1"/>
                <a:gd name="T5" fmla="*/ 2147483646 h 4"/>
                <a:gd name="T6" fmla="*/ 2147483646 w 1"/>
                <a:gd name="T7" fmla="*/ 2147483646 h 4"/>
                <a:gd name="T8" fmla="*/ 2147483646 w 1"/>
                <a:gd name="T9" fmla="*/ 2147483646 h 4"/>
                <a:gd name="T10" fmla="*/ 2147483646 w 1"/>
                <a:gd name="T11" fmla="*/ 2147483646 h 4"/>
                <a:gd name="T12" fmla="*/ 2147483646 w 1"/>
                <a:gd name="T13" fmla="*/ 2147483646 h 4"/>
                <a:gd name="T14" fmla="*/ 2147483646 w 1"/>
                <a:gd name="T15" fmla="*/ 2147483646 h 4"/>
                <a:gd name="T16" fmla="*/ 2147483646 w 1"/>
                <a:gd name="T17" fmla="*/ 2147483646 h 4"/>
                <a:gd name="T18" fmla="*/ 2147483646 w 1"/>
                <a:gd name="T19" fmla="*/ 2147483646 h 4"/>
                <a:gd name="T20" fmla="*/ 2147483646 w 1"/>
                <a:gd name="T21" fmla="*/ 2147483646 h 4"/>
                <a:gd name="T22" fmla="*/ 2147483646 w 1"/>
                <a:gd name="T23" fmla="*/ 2147483646 h 4"/>
                <a:gd name="T24" fmla="*/ 2147483646 w 1"/>
                <a:gd name="T25" fmla="*/ 2147483646 h 4"/>
                <a:gd name="T26" fmla="*/ 2147483646 w 1"/>
                <a:gd name="T27" fmla="*/ 2147483646 h 4"/>
                <a:gd name="T28" fmla="*/ 2147483646 w 1"/>
                <a:gd name="T29" fmla="*/ 2147483646 h 4"/>
                <a:gd name="T30" fmla="*/ 2147483646 w 1"/>
                <a:gd name="T31" fmla="*/ 2147483646 h 4"/>
                <a:gd name="T32" fmla="*/ 2147483646 w 1"/>
                <a:gd name="T33" fmla="*/ 2147483646 h 4"/>
                <a:gd name="T34" fmla="*/ 2147483646 w 1"/>
                <a:gd name="T35" fmla="*/ 2147483646 h 4"/>
                <a:gd name="T36" fmla="*/ 0 w 1"/>
                <a:gd name="T37" fmla="*/ 2147483646 h 4"/>
                <a:gd name="T38" fmla="*/ 0 w 1"/>
                <a:gd name="T39" fmla="*/ 2147483646 h 4"/>
                <a:gd name="T40" fmla="*/ 0 w 1"/>
                <a:gd name="T41" fmla="*/ 2147483646 h 4"/>
                <a:gd name="T42" fmla="*/ 0 w 1"/>
                <a:gd name="T43" fmla="*/ 2147483646 h 4"/>
                <a:gd name="T44" fmla="*/ 0 w 1"/>
                <a:gd name="T45" fmla="*/ 2147483646 h 4"/>
                <a:gd name="T46" fmla="*/ 0 w 1"/>
                <a:gd name="T47" fmla="*/ 2147483646 h 4"/>
                <a:gd name="T48" fmla="*/ 0 w 1"/>
                <a:gd name="T49" fmla="*/ 2147483646 h 4"/>
                <a:gd name="T50" fmla="*/ 0 w 1"/>
                <a:gd name="T51" fmla="*/ 2147483646 h 4"/>
                <a:gd name="T52" fmla="*/ 0 w 1"/>
                <a:gd name="T53" fmla="*/ 2147483646 h 4"/>
                <a:gd name="T54" fmla="*/ 0 w 1"/>
                <a:gd name="T55" fmla="*/ 2147483646 h 4"/>
                <a:gd name="T56" fmla="*/ 0 w 1"/>
                <a:gd name="T57" fmla="*/ 2147483646 h 4"/>
                <a:gd name="T58" fmla="*/ 0 w 1"/>
                <a:gd name="T59" fmla="*/ 0 h 4"/>
                <a:gd name="T60" fmla="*/ 0 w 1"/>
                <a:gd name="T61" fmla="*/ 0 h 4"/>
                <a:gd name="T62" fmla="*/ 0 w 1"/>
                <a:gd name="T63" fmla="*/ 0 h 4"/>
                <a:gd name="T64" fmla="*/ 0 w 1"/>
                <a:gd name="T65" fmla="*/ 0 h 4"/>
                <a:gd name="T66" fmla="*/ 0 w 1"/>
                <a:gd name="T67" fmla="*/ 0 h 4"/>
                <a:gd name="T68" fmla="*/ 0 w 1"/>
                <a:gd name="T69" fmla="*/ 0 h 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"/>
                <a:gd name="T106" fmla="*/ 0 h 4"/>
                <a:gd name="T107" fmla="*/ 1 w 1"/>
                <a:gd name="T108" fmla="*/ 4 h 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35" name="Freeform 99"/>
            <p:cNvSpPr>
              <a:spLocks noEditPoints="1"/>
            </p:cNvSpPr>
            <p:nvPr/>
          </p:nvSpPr>
          <p:spPr bwMode="auto">
            <a:xfrm>
              <a:off x="11793538" y="6453189"/>
              <a:ext cx="417513" cy="307975"/>
            </a:xfrm>
            <a:custGeom>
              <a:avLst/>
              <a:gdLst>
                <a:gd name="T0" fmla="*/ 2147483646 w 100"/>
                <a:gd name="T1" fmla="*/ 2147483646 h 70"/>
                <a:gd name="T2" fmla="*/ 2147483646 w 100"/>
                <a:gd name="T3" fmla="*/ 2147483646 h 70"/>
                <a:gd name="T4" fmla="*/ 2147483646 w 100"/>
                <a:gd name="T5" fmla="*/ 2147483646 h 70"/>
                <a:gd name="T6" fmla="*/ 2147483646 w 100"/>
                <a:gd name="T7" fmla="*/ 2147483646 h 70"/>
                <a:gd name="T8" fmla="*/ 2147483646 w 100"/>
                <a:gd name="T9" fmla="*/ 2147483646 h 70"/>
                <a:gd name="T10" fmla="*/ 2147483646 w 100"/>
                <a:gd name="T11" fmla="*/ 0 h 70"/>
                <a:gd name="T12" fmla="*/ 2147483646 w 100"/>
                <a:gd name="T13" fmla="*/ 2147483646 h 70"/>
                <a:gd name="T14" fmla="*/ 2147483646 w 100"/>
                <a:gd name="T15" fmla="*/ 2147483646 h 70"/>
                <a:gd name="T16" fmla="*/ 2147483646 w 100"/>
                <a:gd name="T17" fmla="*/ 2147483646 h 70"/>
                <a:gd name="T18" fmla="*/ 2147483646 w 100"/>
                <a:gd name="T19" fmla="*/ 2147483646 h 70"/>
                <a:gd name="T20" fmla="*/ 0 w 100"/>
                <a:gd name="T21" fmla="*/ 2147483646 h 70"/>
                <a:gd name="T22" fmla="*/ 2147483646 w 100"/>
                <a:gd name="T23" fmla="*/ 2147483646 h 70"/>
                <a:gd name="T24" fmla="*/ 2147483646 w 100"/>
                <a:gd name="T25" fmla="*/ 2147483646 h 70"/>
                <a:gd name="T26" fmla="*/ 2147483646 w 100"/>
                <a:gd name="T27" fmla="*/ 2147483646 h 70"/>
                <a:gd name="T28" fmla="*/ 2147483646 w 100"/>
                <a:gd name="T29" fmla="*/ 2147483646 h 70"/>
                <a:gd name="T30" fmla="*/ 2147483646 w 100"/>
                <a:gd name="T31" fmla="*/ 2147483646 h 70"/>
                <a:gd name="T32" fmla="*/ 2147483646 w 100"/>
                <a:gd name="T33" fmla="*/ 2147483646 h 70"/>
                <a:gd name="T34" fmla="*/ 2147483646 w 100"/>
                <a:gd name="T35" fmla="*/ 2147483646 h 70"/>
                <a:gd name="T36" fmla="*/ 2147483646 w 100"/>
                <a:gd name="T37" fmla="*/ 2147483646 h 70"/>
                <a:gd name="T38" fmla="*/ 2147483646 w 100"/>
                <a:gd name="T39" fmla="*/ 2147483646 h 70"/>
                <a:gd name="T40" fmla="*/ 2147483646 w 100"/>
                <a:gd name="T41" fmla="*/ 2147483646 h 70"/>
                <a:gd name="T42" fmla="*/ 2147483646 w 100"/>
                <a:gd name="T43" fmla="*/ 2147483646 h 70"/>
                <a:gd name="T44" fmla="*/ 2147483646 w 100"/>
                <a:gd name="T45" fmla="*/ 2147483646 h 70"/>
                <a:gd name="T46" fmla="*/ 2147483646 w 100"/>
                <a:gd name="T47" fmla="*/ 2147483646 h 70"/>
                <a:gd name="T48" fmla="*/ 2147483646 w 100"/>
                <a:gd name="T49" fmla="*/ 2147483646 h 70"/>
                <a:gd name="T50" fmla="*/ 2147483646 w 100"/>
                <a:gd name="T51" fmla="*/ 2147483646 h 70"/>
                <a:gd name="T52" fmla="*/ 2147483646 w 100"/>
                <a:gd name="T53" fmla="*/ 2147483646 h 70"/>
                <a:gd name="T54" fmla="*/ 2147483646 w 100"/>
                <a:gd name="T55" fmla="*/ 2147483646 h 70"/>
                <a:gd name="T56" fmla="*/ 2147483646 w 100"/>
                <a:gd name="T57" fmla="*/ 2147483646 h 70"/>
                <a:gd name="T58" fmla="*/ 2147483646 w 100"/>
                <a:gd name="T59" fmla="*/ 2147483646 h 70"/>
                <a:gd name="T60" fmla="*/ 2147483646 w 100"/>
                <a:gd name="T61" fmla="*/ 2147483646 h 70"/>
                <a:gd name="T62" fmla="*/ 2147483646 w 100"/>
                <a:gd name="T63" fmla="*/ 2147483646 h 70"/>
                <a:gd name="T64" fmla="*/ 2147483646 w 100"/>
                <a:gd name="T65" fmla="*/ 2147483646 h 70"/>
                <a:gd name="T66" fmla="*/ 2147483646 w 100"/>
                <a:gd name="T67" fmla="*/ 2147483646 h 70"/>
                <a:gd name="T68" fmla="*/ 2147483646 w 100"/>
                <a:gd name="T69" fmla="*/ 2147483646 h 70"/>
                <a:gd name="T70" fmla="*/ 2147483646 w 100"/>
                <a:gd name="T71" fmla="*/ 2147483646 h 70"/>
                <a:gd name="T72" fmla="*/ 2147483646 w 100"/>
                <a:gd name="T73" fmla="*/ 2147483646 h 70"/>
                <a:gd name="T74" fmla="*/ 2147483646 w 100"/>
                <a:gd name="T75" fmla="*/ 2147483646 h 70"/>
                <a:gd name="T76" fmla="*/ 2147483646 w 100"/>
                <a:gd name="T77" fmla="*/ 2147483646 h 70"/>
                <a:gd name="T78" fmla="*/ 2147483646 w 100"/>
                <a:gd name="T79" fmla="*/ 2147483646 h 70"/>
                <a:gd name="T80" fmla="*/ 2147483646 w 100"/>
                <a:gd name="T81" fmla="*/ 2147483646 h 70"/>
                <a:gd name="T82" fmla="*/ 2147483646 w 100"/>
                <a:gd name="T83" fmla="*/ 2147483646 h 70"/>
                <a:gd name="T84" fmla="*/ 2147483646 w 100"/>
                <a:gd name="T85" fmla="*/ 2147483646 h 70"/>
                <a:gd name="T86" fmla="*/ 2147483646 w 100"/>
                <a:gd name="T87" fmla="*/ 2147483646 h 70"/>
                <a:gd name="T88" fmla="*/ 2147483646 w 100"/>
                <a:gd name="T89" fmla="*/ 2147483646 h 70"/>
                <a:gd name="T90" fmla="*/ 2147483646 w 100"/>
                <a:gd name="T91" fmla="*/ 2147483646 h 70"/>
                <a:gd name="T92" fmla="*/ 2147483646 w 100"/>
                <a:gd name="T93" fmla="*/ 2147483646 h 70"/>
                <a:gd name="T94" fmla="*/ 2147483646 w 100"/>
                <a:gd name="T95" fmla="*/ 2147483646 h 70"/>
                <a:gd name="T96" fmla="*/ 2147483646 w 100"/>
                <a:gd name="T97" fmla="*/ 2147483646 h 70"/>
                <a:gd name="T98" fmla="*/ 2147483646 w 100"/>
                <a:gd name="T99" fmla="*/ 2147483646 h 70"/>
                <a:gd name="T100" fmla="*/ 2147483646 w 100"/>
                <a:gd name="T101" fmla="*/ 2147483646 h 70"/>
                <a:gd name="T102" fmla="*/ 2147483646 w 100"/>
                <a:gd name="T103" fmla="*/ 2147483646 h 70"/>
                <a:gd name="T104" fmla="*/ 2147483646 w 100"/>
                <a:gd name="T105" fmla="*/ 2147483646 h 70"/>
                <a:gd name="T106" fmla="*/ 2147483646 w 100"/>
                <a:gd name="T107" fmla="*/ 2147483646 h 70"/>
                <a:gd name="T108" fmla="*/ 2147483646 w 100"/>
                <a:gd name="T109" fmla="*/ 2147483646 h 70"/>
                <a:gd name="T110" fmla="*/ 2147483646 w 100"/>
                <a:gd name="T111" fmla="*/ 2147483646 h 70"/>
                <a:gd name="T112" fmla="*/ 2147483646 w 100"/>
                <a:gd name="T113" fmla="*/ 2147483646 h 70"/>
                <a:gd name="T114" fmla="*/ 2147483646 w 100"/>
                <a:gd name="T115" fmla="*/ 2147483646 h 70"/>
                <a:gd name="T116" fmla="*/ 2147483646 w 100"/>
                <a:gd name="T117" fmla="*/ 2147483646 h 70"/>
                <a:gd name="T118" fmla="*/ 2147483646 w 100"/>
                <a:gd name="T119" fmla="*/ 2147483646 h 70"/>
                <a:gd name="T120" fmla="*/ 2147483646 w 100"/>
                <a:gd name="T121" fmla="*/ 2147483646 h 70"/>
                <a:gd name="T122" fmla="*/ 2147483646 w 100"/>
                <a:gd name="T123" fmla="*/ 0 h 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00"/>
                <a:gd name="T187" fmla="*/ 0 h 70"/>
                <a:gd name="T188" fmla="*/ 100 w 100"/>
                <a:gd name="T189" fmla="*/ 70 h 7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00" h="70">
                  <a:moveTo>
                    <a:pt x="75" y="57"/>
                  </a:moveTo>
                  <a:cubicBezTo>
                    <a:pt x="67" y="57"/>
                    <a:pt x="60" y="50"/>
                    <a:pt x="60" y="42"/>
                  </a:cubicBezTo>
                  <a:cubicBezTo>
                    <a:pt x="60" y="33"/>
                    <a:pt x="67" y="26"/>
                    <a:pt x="75" y="26"/>
                  </a:cubicBezTo>
                  <a:cubicBezTo>
                    <a:pt x="84" y="26"/>
                    <a:pt x="91" y="33"/>
                    <a:pt x="91" y="42"/>
                  </a:cubicBezTo>
                  <a:cubicBezTo>
                    <a:pt x="91" y="50"/>
                    <a:pt x="84" y="57"/>
                    <a:pt x="75" y="57"/>
                  </a:cubicBezTo>
                  <a:moveTo>
                    <a:pt x="47" y="0"/>
                  </a:moveTo>
                  <a:cubicBezTo>
                    <a:pt x="47" y="0"/>
                    <a:pt x="47" y="1"/>
                    <a:pt x="47" y="2"/>
                  </a:cubicBezTo>
                  <a:cubicBezTo>
                    <a:pt x="47" y="19"/>
                    <a:pt x="41" y="34"/>
                    <a:pt x="31" y="47"/>
                  </a:cubicBezTo>
                  <a:cubicBezTo>
                    <a:pt x="31" y="55"/>
                    <a:pt x="24" y="61"/>
                    <a:pt x="16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1" y="65"/>
                    <a:pt x="5" y="68"/>
                    <a:pt x="0" y="7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5" y="66"/>
                    <a:pt x="39" y="64"/>
                    <a:pt x="44" y="64"/>
                  </a:cubicBezTo>
                  <a:cubicBezTo>
                    <a:pt x="49" y="64"/>
                    <a:pt x="54" y="66"/>
                    <a:pt x="5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9" y="65"/>
                    <a:pt x="100" y="60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99" y="53"/>
                  </a:cubicBezTo>
                  <a:cubicBezTo>
                    <a:pt x="99" y="53"/>
                    <a:pt x="99" y="53"/>
                    <a:pt x="99" y="53"/>
                  </a:cubicBezTo>
                  <a:cubicBezTo>
                    <a:pt x="99" y="53"/>
                    <a:pt x="99" y="53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7" y="23"/>
                    <a:pt x="75" y="1"/>
                    <a:pt x="47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36" name="Freeform 100"/>
            <p:cNvSpPr>
              <a:spLocks noEditPoints="1"/>
            </p:cNvSpPr>
            <p:nvPr/>
          </p:nvSpPr>
          <p:spPr bwMode="auto">
            <a:xfrm>
              <a:off x="11706226" y="6138864"/>
              <a:ext cx="284163" cy="622300"/>
            </a:xfrm>
            <a:custGeom>
              <a:avLst/>
              <a:gdLst>
                <a:gd name="T0" fmla="*/ 2147483646 w 68"/>
                <a:gd name="T1" fmla="*/ 2147483646 h 141"/>
                <a:gd name="T2" fmla="*/ 2147483646 w 68"/>
                <a:gd name="T3" fmla="*/ 2147483646 h 141"/>
                <a:gd name="T4" fmla="*/ 2147483646 w 68"/>
                <a:gd name="T5" fmla="*/ 2147483646 h 141"/>
                <a:gd name="T6" fmla="*/ 2147483646 w 68"/>
                <a:gd name="T7" fmla="*/ 2147483646 h 141"/>
                <a:gd name="T8" fmla="*/ 2147483646 w 68"/>
                <a:gd name="T9" fmla="*/ 2147483646 h 141"/>
                <a:gd name="T10" fmla="*/ 2147483646 w 68"/>
                <a:gd name="T11" fmla="*/ 2147483646 h 141"/>
                <a:gd name="T12" fmla="*/ 2147483646 w 68"/>
                <a:gd name="T13" fmla="*/ 2147483646 h 141"/>
                <a:gd name="T14" fmla="*/ 0 w 68"/>
                <a:gd name="T15" fmla="*/ 0 h 141"/>
                <a:gd name="T16" fmla="*/ 0 w 68"/>
                <a:gd name="T17" fmla="*/ 2147483646 h 141"/>
                <a:gd name="T18" fmla="*/ 2147483646 w 68"/>
                <a:gd name="T19" fmla="*/ 2147483646 h 141"/>
                <a:gd name="T20" fmla="*/ 2147483646 w 68"/>
                <a:gd name="T21" fmla="*/ 2147483646 h 141"/>
                <a:gd name="T22" fmla="*/ 2147483646 w 68"/>
                <a:gd name="T23" fmla="*/ 2147483646 h 141"/>
                <a:gd name="T24" fmla="*/ 0 w 68"/>
                <a:gd name="T25" fmla="*/ 2147483646 h 141"/>
                <a:gd name="T26" fmla="*/ 0 w 68"/>
                <a:gd name="T27" fmla="*/ 2147483646 h 141"/>
                <a:gd name="T28" fmla="*/ 2147483646 w 68"/>
                <a:gd name="T29" fmla="*/ 2147483646 h 141"/>
                <a:gd name="T30" fmla="*/ 0 w 68"/>
                <a:gd name="T31" fmla="*/ 2147483646 h 141"/>
                <a:gd name="T32" fmla="*/ 0 w 68"/>
                <a:gd name="T33" fmla="*/ 2147483646 h 141"/>
                <a:gd name="T34" fmla="*/ 2147483646 w 68"/>
                <a:gd name="T35" fmla="*/ 2147483646 h 141"/>
                <a:gd name="T36" fmla="*/ 2147483646 w 68"/>
                <a:gd name="T37" fmla="*/ 2147483646 h 141"/>
                <a:gd name="T38" fmla="*/ 2147483646 w 68"/>
                <a:gd name="T39" fmla="*/ 2147483646 h 141"/>
                <a:gd name="T40" fmla="*/ 2147483646 w 68"/>
                <a:gd name="T41" fmla="*/ 2147483646 h 141"/>
                <a:gd name="T42" fmla="*/ 2147483646 w 68"/>
                <a:gd name="T43" fmla="*/ 2147483646 h 141"/>
                <a:gd name="T44" fmla="*/ 2147483646 w 68"/>
                <a:gd name="T45" fmla="*/ 2147483646 h 141"/>
                <a:gd name="T46" fmla="*/ 2147483646 w 68"/>
                <a:gd name="T47" fmla="*/ 2147483646 h 141"/>
                <a:gd name="T48" fmla="*/ 2147483646 w 68"/>
                <a:gd name="T49" fmla="*/ 2147483646 h 141"/>
                <a:gd name="T50" fmla="*/ 2147483646 w 68"/>
                <a:gd name="T51" fmla="*/ 2147483646 h 141"/>
                <a:gd name="T52" fmla="*/ 0 w 68"/>
                <a:gd name="T53" fmla="*/ 0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68"/>
                <a:gd name="T82" fmla="*/ 0 h 141"/>
                <a:gd name="T83" fmla="*/ 68 w 68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68" h="141">
                  <a:moveTo>
                    <a:pt x="39" y="77"/>
                  </a:moveTo>
                  <a:cubicBezTo>
                    <a:pt x="32" y="77"/>
                    <a:pt x="26" y="73"/>
                    <a:pt x="24" y="66"/>
                  </a:cubicBezTo>
                  <a:cubicBezTo>
                    <a:pt x="22" y="57"/>
                    <a:pt x="27" y="49"/>
                    <a:pt x="35" y="47"/>
                  </a:cubicBezTo>
                  <a:cubicBezTo>
                    <a:pt x="36" y="47"/>
                    <a:pt x="38" y="46"/>
                    <a:pt x="39" y="46"/>
                  </a:cubicBezTo>
                  <a:cubicBezTo>
                    <a:pt x="46" y="46"/>
                    <a:pt x="52" y="51"/>
                    <a:pt x="54" y="58"/>
                  </a:cubicBezTo>
                  <a:cubicBezTo>
                    <a:pt x="56" y="66"/>
                    <a:pt x="51" y="75"/>
                    <a:pt x="43" y="77"/>
                  </a:cubicBezTo>
                  <a:cubicBezTo>
                    <a:pt x="42" y="77"/>
                    <a:pt x="40" y="77"/>
                    <a:pt x="39" y="77"/>
                  </a:cubicBezTo>
                  <a:moveTo>
                    <a:pt x="0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0" y="11"/>
                    <a:pt x="17" y="18"/>
                    <a:pt x="17" y="27"/>
                  </a:cubicBezTo>
                  <a:cubicBezTo>
                    <a:pt x="17" y="35"/>
                    <a:pt x="10" y="42"/>
                    <a:pt x="1" y="42"/>
                  </a:cubicBezTo>
                  <a:cubicBezTo>
                    <a:pt x="1" y="42"/>
                    <a:pt x="1" y="42"/>
                    <a:pt x="0" y="4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5" y="64"/>
                    <a:pt x="8" y="70"/>
                    <a:pt x="8" y="76"/>
                  </a:cubicBezTo>
                  <a:cubicBezTo>
                    <a:pt x="8" y="81"/>
                    <a:pt x="5" y="86"/>
                    <a:pt x="0" y="89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6" y="139"/>
                    <a:pt x="32" y="136"/>
                    <a:pt x="37" y="132"/>
                  </a:cubicBezTo>
                  <a:cubicBezTo>
                    <a:pt x="28" y="132"/>
                    <a:pt x="21" y="126"/>
                    <a:pt x="21" y="117"/>
                  </a:cubicBezTo>
                  <a:cubicBezTo>
                    <a:pt x="21" y="109"/>
                    <a:pt x="28" y="102"/>
                    <a:pt x="37" y="102"/>
                  </a:cubicBezTo>
                  <a:cubicBezTo>
                    <a:pt x="45" y="102"/>
                    <a:pt x="52" y="109"/>
                    <a:pt x="52" y="117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62" y="105"/>
                    <a:pt x="68" y="90"/>
                    <a:pt x="68" y="73"/>
                  </a:cubicBezTo>
                  <a:cubicBezTo>
                    <a:pt x="68" y="72"/>
                    <a:pt x="68" y="71"/>
                    <a:pt x="68" y="71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6" y="33"/>
                    <a:pt x="37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37" name="Freeform 101"/>
            <p:cNvSpPr>
              <a:spLocks/>
            </p:cNvSpPr>
            <p:nvPr/>
          </p:nvSpPr>
          <p:spPr bwMode="auto">
            <a:xfrm>
              <a:off x="11706226" y="6188076"/>
              <a:ext cx="71438" cy="136525"/>
            </a:xfrm>
            <a:custGeom>
              <a:avLst/>
              <a:gdLst>
                <a:gd name="T0" fmla="*/ 2147483646 w 17"/>
                <a:gd name="T1" fmla="*/ 0 h 31"/>
                <a:gd name="T2" fmla="*/ 0 w 17"/>
                <a:gd name="T3" fmla="*/ 0 h 31"/>
                <a:gd name="T4" fmla="*/ 0 w 17"/>
                <a:gd name="T5" fmla="*/ 2147483646 h 31"/>
                <a:gd name="T6" fmla="*/ 2147483646 w 17"/>
                <a:gd name="T7" fmla="*/ 2147483646 h 31"/>
                <a:gd name="T8" fmla="*/ 2147483646 w 17"/>
                <a:gd name="T9" fmla="*/ 2147483646 h 31"/>
                <a:gd name="T10" fmla="*/ 2147483646 w 17"/>
                <a:gd name="T11" fmla="*/ 0 h 3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31"/>
                <a:gd name="T20" fmla="*/ 17 w 17"/>
                <a:gd name="T21" fmla="*/ 31 h 3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3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0" y="31"/>
                    <a:pt x="17" y="24"/>
                    <a:pt x="17" y="16"/>
                  </a:cubicBezTo>
                  <a:cubicBezTo>
                    <a:pt x="17" y="7"/>
                    <a:pt x="10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38" name="Freeform 102"/>
            <p:cNvSpPr>
              <a:spLocks/>
            </p:cNvSpPr>
            <p:nvPr/>
          </p:nvSpPr>
          <p:spPr bwMode="auto">
            <a:xfrm>
              <a:off x="11706226" y="6413501"/>
              <a:ext cx="33338" cy="119063"/>
            </a:xfrm>
            <a:custGeom>
              <a:avLst/>
              <a:gdLst>
                <a:gd name="T0" fmla="*/ 0 w 8"/>
                <a:gd name="T1" fmla="*/ 0 h 27"/>
                <a:gd name="T2" fmla="*/ 0 w 8"/>
                <a:gd name="T3" fmla="*/ 2147483646 h 27"/>
                <a:gd name="T4" fmla="*/ 2147483646 w 8"/>
                <a:gd name="T5" fmla="*/ 2147483646 h 27"/>
                <a:gd name="T6" fmla="*/ 0 w 8"/>
                <a:gd name="T7" fmla="*/ 0 h 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27"/>
                <a:gd name="T14" fmla="*/ 8 w 8"/>
                <a:gd name="T15" fmla="*/ 27 h 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27">
                  <a:moveTo>
                    <a:pt x="0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5" y="24"/>
                    <a:pt x="8" y="19"/>
                    <a:pt x="8" y="14"/>
                  </a:cubicBezTo>
                  <a:cubicBezTo>
                    <a:pt x="8" y="8"/>
                    <a:pt x="5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39" name="Freeform 103"/>
            <p:cNvSpPr>
              <a:spLocks/>
            </p:cNvSpPr>
            <p:nvPr/>
          </p:nvSpPr>
          <p:spPr bwMode="auto">
            <a:xfrm>
              <a:off x="11793538" y="6589714"/>
              <a:ext cx="130175" cy="131763"/>
            </a:xfrm>
            <a:custGeom>
              <a:avLst/>
              <a:gdLst>
                <a:gd name="T0" fmla="*/ 2147483646 w 31"/>
                <a:gd name="T1" fmla="*/ 0 h 30"/>
                <a:gd name="T2" fmla="*/ 0 w 31"/>
                <a:gd name="T3" fmla="*/ 2147483646 h 30"/>
                <a:gd name="T4" fmla="*/ 2147483646 w 31"/>
                <a:gd name="T5" fmla="*/ 2147483646 h 30"/>
                <a:gd name="T6" fmla="*/ 2147483646 w 31"/>
                <a:gd name="T7" fmla="*/ 2147483646 h 30"/>
                <a:gd name="T8" fmla="*/ 2147483646 w 31"/>
                <a:gd name="T9" fmla="*/ 2147483646 h 30"/>
                <a:gd name="T10" fmla="*/ 2147483646 w 31"/>
                <a:gd name="T11" fmla="*/ 2147483646 h 30"/>
                <a:gd name="T12" fmla="*/ 2147483646 w 31"/>
                <a:gd name="T13" fmla="*/ 0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30"/>
                <a:gd name="T23" fmla="*/ 31 w 31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30">
                  <a:moveTo>
                    <a:pt x="16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24" y="30"/>
                    <a:pt x="31" y="24"/>
                    <a:pt x="31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7"/>
                    <a:pt x="24" y="0"/>
                    <a:pt x="16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40" name="Freeform 104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0 h 6"/>
                <a:gd name="T2" fmla="*/ 0 w 25"/>
                <a:gd name="T3" fmla="*/ 2147483646 h 6"/>
                <a:gd name="T4" fmla="*/ 2147483646 w 25"/>
                <a:gd name="T5" fmla="*/ 2147483646 h 6"/>
                <a:gd name="T6" fmla="*/ 2147483646 w 25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12" y="0"/>
                  </a:move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2" y="2"/>
                    <a:pt x="17" y="0"/>
                    <a:pt x="12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41" name="Oval 105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42" name="Freeform 106"/>
            <p:cNvSpPr>
              <a:spLocks/>
            </p:cNvSpPr>
            <p:nvPr/>
          </p:nvSpPr>
          <p:spPr bwMode="auto">
            <a:xfrm>
              <a:off x="11798301" y="6342064"/>
              <a:ext cx="141288" cy="136525"/>
            </a:xfrm>
            <a:custGeom>
              <a:avLst/>
              <a:gdLst>
                <a:gd name="T0" fmla="*/ 2147483646 w 34"/>
                <a:gd name="T1" fmla="*/ 0 h 31"/>
                <a:gd name="T2" fmla="*/ 2147483646 w 34"/>
                <a:gd name="T3" fmla="*/ 2147483646 h 31"/>
                <a:gd name="T4" fmla="*/ 2147483646 w 34"/>
                <a:gd name="T5" fmla="*/ 2147483646 h 31"/>
                <a:gd name="T6" fmla="*/ 2147483646 w 34"/>
                <a:gd name="T7" fmla="*/ 2147483646 h 31"/>
                <a:gd name="T8" fmla="*/ 2147483646 w 34"/>
                <a:gd name="T9" fmla="*/ 2147483646 h 31"/>
                <a:gd name="T10" fmla="*/ 2147483646 w 34"/>
                <a:gd name="T11" fmla="*/ 2147483646 h 31"/>
                <a:gd name="T12" fmla="*/ 2147483646 w 34"/>
                <a:gd name="T13" fmla="*/ 0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"/>
                <a:gd name="T22" fmla="*/ 0 h 31"/>
                <a:gd name="T23" fmla="*/ 34 w 34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" h="31">
                  <a:moveTo>
                    <a:pt x="17" y="0"/>
                  </a:moveTo>
                  <a:cubicBezTo>
                    <a:pt x="16" y="0"/>
                    <a:pt x="14" y="1"/>
                    <a:pt x="13" y="1"/>
                  </a:cubicBezTo>
                  <a:cubicBezTo>
                    <a:pt x="5" y="3"/>
                    <a:pt x="0" y="11"/>
                    <a:pt x="2" y="20"/>
                  </a:cubicBezTo>
                  <a:cubicBezTo>
                    <a:pt x="4" y="27"/>
                    <a:pt x="10" y="31"/>
                    <a:pt x="17" y="31"/>
                  </a:cubicBezTo>
                  <a:cubicBezTo>
                    <a:pt x="18" y="31"/>
                    <a:pt x="20" y="31"/>
                    <a:pt x="21" y="31"/>
                  </a:cubicBezTo>
                  <a:cubicBezTo>
                    <a:pt x="29" y="29"/>
                    <a:pt x="34" y="20"/>
                    <a:pt x="32" y="12"/>
                  </a:cubicBezTo>
                  <a:cubicBezTo>
                    <a:pt x="30" y="5"/>
                    <a:pt x="24" y="0"/>
                    <a:pt x="17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43" name="Freeform 107"/>
            <p:cNvSpPr>
              <a:spLocks/>
            </p:cNvSpPr>
            <p:nvPr/>
          </p:nvSpPr>
          <p:spPr bwMode="auto">
            <a:xfrm>
              <a:off x="6191250" y="6505576"/>
              <a:ext cx="382588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lnTo>
                    <a:pt x="90" y="5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44" name="Freeform 108"/>
            <p:cNvSpPr>
              <a:spLocks/>
            </p:cNvSpPr>
            <p:nvPr/>
          </p:nvSpPr>
          <p:spPr bwMode="auto">
            <a:xfrm>
              <a:off x="6678613" y="6505576"/>
              <a:ext cx="384175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cubicBezTo>
                    <a:pt x="90" y="58"/>
                    <a:pt x="90" y="58"/>
                    <a:pt x="90" y="58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45" name="Freeform 109"/>
            <p:cNvSpPr>
              <a:spLocks/>
            </p:cNvSpPr>
            <p:nvPr/>
          </p:nvSpPr>
          <p:spPr bwMode="auto">
            <a:xfrm>
              <a:off x="6373813" y="6245226"/>
              <a:ext cx="504825" cy="515938"/>
            </a:xfrm>
            <a:custGeom>
              <a:avLst/>
              <a:gdLst>
                <a:gd name="T0" fmla="*/ 2147483646 w 121"/>
                <a:gd name="T1" fmla="*/ 2147483646 h 117"/>
                <a:gd name="T2" fmla="*/ 2147483646 w 121"/>
                <a:gd name="T3" fmla="*/ 2147483646 h 117"/>
                <a:gd name="T4" fmla="*/ 2147483646 w 121"/>
                <a:gd name="T5" fmla="*/ 2147483646 h 117"/>
                <a:gd name="T6" fmla="*/ 2147483646 w 121"/>
                <a:gd name="T7" fmla="*/ 0 h 117"/>
                <a:gd name="T8" fmla="*/ 0 w 121"/>
                <a:gd name="T9" fmla="*/ 2147483646 h 117"/>
                <a:gd name="T10" fmla="*/ 2147483646 w 121"/>
                <a:gd name="T11" fmla="*/ 2147483646 h 1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1"/>
                <a:gd name="T19" fmla="*/ 0 h 117"/>
                <a:gd name="T20" fmla="*/ 121 w 121"/>
                <a:gd name="T21" fmla="*/ 117 h 11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1" h="117">
                  <a:moveTo>
                    <a:pt x="39" y="117"/>
                  </a:moveTo>
                  <a:cubicBezTo>
                    <a:pt x="82" y="117"/>
                    <a:pt x="82" y="117"/>
                    <a:pt x="82" y="117"/>
                  </a:cubicBezTo>
                  <a:cubicBezTo>
                    <a:pt x="105" y="108"/>
                    <a:pt x="121" y="86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ubicBezTo>
                    <a:pt x="27" y="0"/>
                    <a:pt x="0" y="27"/>
                    <a:pt x="0" y="61"/>
                  </a:cubicBezTo>
                  <a:cubicBezTo>
                    <a:pt x="0" y="86"/>
                    <a:pt x="16" y="108"/>
                    <a:pt x="39" y="11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46" name="Oval 110"/>
            <p:cNvSpPr>
              <a:spLocks noChangeArrowheads="1"/>
            </p:cNvSpPr>
            <p:nvPr/>
          </p:nvSpPr>
          <p:spPr bwMode="auto">
            <a:xfrm>
              <a:off x="6245226" y="6642101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47" name="Oval 111"/>
            <p:cNvSpPr>
              <a:spLocks noChangeArrowheads="1"/>
            </p:cNvSpPr>
            <p:nvPr/>
          </p:nvSpPr>
          <p:spPr bwMode="auto">
            <a:xfrm>
              <a:off x="6445251" y="6369051"/>
              <a:ext cx="104775" cy="109538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48" name="Oval 112"/>
            <p:cNvSpPr>
              <a:spLocks noChangeArrowheads="1"/>
            </p:cNvSpPr>
            <p:nvPr/>
          </p:nvSpPr>
          <p:spPr bwMode="auto">
            <a:xfrm>
              <a:off x="6596063" y="6284914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49" name="Freeform 113"/>
            <p:cNvSpPr>
              <a:spLocks/>
            </p:cNvSpPr>
            <p:nvPr/>
          </p:nvSpPr>
          <p:spPr bwMode="auto">
            <a:xfrm>
              <a:off x="6562726" y="6461126"/>
              <a:ext cx="111125" cy="119063"/>
            </a:xfrm>
            <a:custGeom>
              <a:avLst/>
              <a:gdLst>
                <a:gd name="T0" fmla="*/ 2147483646 w 27"/>
                <a:gd name="T1" fmla="*/ 2147483646 h 27"/>
                <a:gd name="T2" fmla="*/ 2147483646 w 27"/>
                <a:gd name="T3" fmla="*/ 2147483646 h 27"/>
                <a:gd name="T4" fmla="*/ 2147483646 w 27"/>
                <a:gd name="T5" fmla="*/ 2147483646 h 27"/>
                <a:gd name="T6" fmla="*/ 2147483646 w 27"/>
                <a:gd name="T7" fmla="*/ 2147483646 h 27"/>
                <a:gd name="T8" fmla="*/ 2147483646 w 27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"/>
                <a:gd name="T16" fmla="*/ 0 h 27"/>
                <a:gd name="T17" fmla="*/ 27 w 27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" h="27">
                  <a:moveTo>
                    <a:pt x="26" y="14"/>
                  </a:moveTo>
                  <a:cubicBezTo>
                    <a:pt x="26" y="21"/>
                    <a:pt x="20" y="27"/>
                    <a:pt x="13" y="26"/>
                  </a:cubicBezTo>
                  <a:cubicBezTo>
                    <a:pt x="6" y="26"/>
                    <a:pt x="0" y="20"/>
                    <a:pt x="1" y="13"/>
                  </a:cubicBezTo>
                  <a:cubicBezTo>
                    <a:pt x="1" y="6"/>
                    <a:pt x="7" y="0"/>
                    <a:pt x="14" y="1"/>
                  </a:cubicBezTo>
                  <a:cubicBezTo>
                    <a:pt x="21" y="1"/>
                    <a:pt x="27" y="7"/>
                    <a:pt x="26" y="14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50" name="Oval 114"/>
            <p:cNvSpPr>
              <a:spLocks noChangeArrowheads="1"/>
            </p:cNvSpPr>
            <p:nvPr/>
          </p:nvSpPr>
          <p:spPr bwMode="auto">
            <a:xfrm>
              <a:off x="6383338" y="6545264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51" name="Freeform 115"/>
            <p:cNvSpPr>
              <a:spLocks/>
            </p:cNvSpPr>
            <p:nvPr/>
          </p:nvSpPr>
          <p:spPr bwMode="auto">
            <a:xfrm>
              <a:off x="6365876" y="6731001"/>
              <a:ext cx="96838" cy="30163"/>
            </a:xfrm>
            <a:custGeom>
              <a:avLst/>
              <a:gdLst>
                <a:gd name="T0" fmla="*/ 2147483646 w 23"/>
                <a:gd name="T1" fmla="*/ 2147483646 h 7"/>
                <a:gd name="T2" fmla="*/ 2147483646 w 23"/>
                <a:gd name="T3" fmla="*/ 0 h 7"/>
                <a:gd name="T4" fmla="*/ 0 w 23"/>
                <a:gd name="T5" fmla="*/ 2147483646 h 7"/>
                <a:gd name="T6" fmla="*/ 2147483646 w 23"/>
                <a:gd name="T7" fmla="*/ 2147483646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7"/>
                <a:gd name="T14" fmla="*/ 23 w 23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7">
                  <a:moveTo>
                    <a:pt x="23" y="7"/>
                  </a:moveTo>
                  <a:cubicBezTo>
                    <a:pt x="20" y="3"/>
                    <a:pt x="16" y="0"/>
                    <a:pt x="11" y="0"/>
                  </a:cubicBezTo>
                  <a:cubicBezTo>
                    <a:pt x="6" y="0"/>
                    <a:pt x="2" y="3"/>
                    <a:pt x="0" y="7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52" name="Oval 116"/>
            <p:cNvSpPr>
              <a:spLocks noChangeArrowheads="1"/>
            </p:cNvSpPr>
            <p:nvPr/>
          </p:nvSpPr>
          <p:spPr bwMode="auto">
            <a:xfrm>
              <a:off x="6532563" y="6607176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53" name="Oval 117"/>
            <p:cNvSpPr>
              <a:spLocks noChangeArrowheads="1"/>
            </p:cNvSpPr>
            <p:nvPr/>
          </p:nvSpPr>
          <p:spPr bwMode="auto">
            <a:xfrm>
              <a:off x="6716713" y="6616701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54" name="Freeform 118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2147483646 h 5"/>
                <a:gd name="T2" fmla="*/ 2147483646 w 20"/>
                <a:gd name="T3" fmla="*/ 0 h 5"/>
                <a:gd name="T4" fmla="*/ 0 w 20"/>
                <a:gd name="T5" fmla="*/ 2147483646 h 5"/>
                <a:gd name="T6" fmla="*/ 2147483646 w 20"/>
                <a:gd name="T7" fmla="*/ 2147483646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20" y="5"/>
                  </a:moveTo>
                  <a:cubicBezTo>
                    <a:pt x="18" y="2"/>
                    <a:pt x="14" y="0"/>
                    <a:pt x="10" y="0"/>
                  </a:cubicBez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55" name="Oval 119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56" name="Freeform 120"/>
            <p:cNvSpPr>
              <a:spLocks/>
            </p:cNvSpPr>
            <p:nvPr/>
          </p:nvSpPr>
          <p:spPr bwMode="auto">
            <a:xfrm>
              <a:off x="6719888" y="6408739"/>
              <a:ext cx="117475" cy="127000"/>
            </a:xfrm>
            <a:custGeom>
              <a:avLst/>
              <a:gdLst>
                <a:gd name="T0" fmla="*/ 2147483646 w 28"/>
                <a:gd name="T1" fmla="*/ 2147483646 h 29"/>
                <a:gd name="T2" fmla="*/ 2147483646 w 28"/>
                <a:gd name="T3" fmla="*/ 2147483646 h 29"/>
                <a:gd name="T4" fmla="*/ 2147483646 w 28"/>
                <a:gd name="T5" fmla="*/ 2147483646 h 29"/>
                <a:gd name="T6" fmla="*/ 2147483646 w 28"/>
                <a:gd name="T7" fmla="*/ 2147483646 h 29"/>
                <a:gd name="T8" fmla="*/ 2147483646 w 28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29"/>
                <a:gd name="T17" fmla="*/ 28 w 28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29">
                  <a:moveTo>
                    <a:pt x="26" y="11"/>
                  </a:moveTo>
                  <a:cubicBezTo>
                    <a:pt x="28" y="18"/>
                    <a:pt x="24" y="25"/>
                    <a:pt x="17" y="27"/>
                  </a:cubicBezTo>
                  <a:cubicBezTo>
                    <a:pt x="10" y="29"/>
                    <a:pt x="3" y="24"/>
                    <a:pt x="2" y="18"/>
                  </a:cubicBezTo>
                  <a:cubicBezTo>
                    <a:pt x="0" y="11"/>
                    <a:pt x="4" y="4"/>
                    <a:pt x="11" y="2"/>
                  </a:cubicBezTo>
                  <a:cubicBezTo>
                    <a:pt x="18" y="0"/>
                    <a:pt x="25" y="4"/>
                    <a:pt x="26" y="11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57" name="Freeform 121"/>
            <p:cNvSpPr>
              <a:spLocks noEditPoints="1"/>
            </p:cNvSpPr>
            <p:nvPr/>
          </p:nvSpPr>
          <p:spPr bwMode="auto">
            <a:xfrm>
              <a:off x="7062788" y="6691314"/>
              <a:ext cx="0" cy="12700"/>
            </a:xfrm>
            <a:custGeom>
              <a:avLst/>
              <a:gdLst>
                <a:gd name="T0" fmla="*/ 2147483646 h 3"/>
                <a:gd name="T1" fmla="*/ 2147483646 h 3"/>
                <a:gd name="T2" fmla="*/ 2147483646 h 3"/>
                <a:gd name="T3" fmla="*/ 2147483646 h 3"/>
                <a:gd name="T4" fmla="*/ 2147483646 h 3"/>
                <a:gd name="T5" fmla="*/ 2147483646 h 3"/>
                <a:gd name="T6" fmla="*/ 2147483646 h 3"/>
                <a:gd name="T7" fmla="*/ 2147483646 h 3"/>
                <a:gd name="T8" fmla="*/ 2147483646 h 3"/>
                <a:gd name="T9" fmla="*/ 2147483646 h 3"/>
                <a:gd name="T10" fmla="*/ 2147483646 h 3"/>
                <a:gd name="T11" fmla="*/ 2147483646 h 3"/>
                <a:gd name="T12" fmla="*/ 2147483646 h 3"/>
                <a:gd name="T13" fmla="*/ 2147483646 h 3"/>
                <a:gd name="T14" fmla="*/ 2147483646 h 3"/>
                <a:gd name="T15" fmla="*/ 2147483646 h 3"/>
                <a:gd name="T16" fmla="*/ 2147483646 h 3"/>
                <a:gd name="T17" fmla="*/ 2147483646 h 3"/>
                <a:gd name="T18" fmla="*/ 2147483646 h 3"/>
                <a:gd name="T19" fmla="*/ 2147483646 h 3"/>
                <a:gd name="T20" fmla="*/ 2147483646 h 3"/>
                <a:gd name="T21" fmla="*/ 2147483646 h 3"/>
                <a:gd name="T22" fmla="*/ 2147483646 h 3"/>
                <a:gd name="T23" fmla="*/ 2147483646 h 3"/>
                <a:gd name="T24" fmla="*/ 2147483646 h 3"/>
                <a:gd name="T25" fmla="*/ 2147483646 h 3"/>
                <a:gd name="T26" fmla="*/ 2147483646 h 3"/>
                <a:gd name="T27" fmla="*/ 2147483646 h 3"/>
                <a:gd name="T28" fmla="*/ 2147483646 h 3"/>
                <a:gd name="T29" fmla="*/ 2147483646 h 3"/>
                <a:gd name="T30" fmla="*/ 0 h 3"/>
                <a:gd name="T31" fmla="*/ 0 h 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h 3"/>
                <a:gd name="T65" fmla="*/ 3 h 3"/>
              </a:gdLst>
              <a:ahLst/>
              <a:cxnLst>
                <a:cxn ang="T32">
                  <a:pos x="0" y="T0"/>
                </a:cxn>
                <a:cxn ang="T33">
                  <a:pos x="0" y="T1"/>
                </a:cxn>
                <a:cxn ang="T34">
                  <a:pos x="0" y="T2"/>
                </a:cxn>
                <a:cxn ang="T35">
                  <a:pos x="0" y="T3"/>
                </a:cxn>
                <a:cxn ang="T36">
                  <a:pos x="0" y="T4"/>
                </a:cxn>
                <a:cxn ang="T37">
                  <a:pos x="0" y="T5"/>
                </a:cxn>
                <a:cxn ang="T38">
                  <a:pos x="0" y="T6"/>
                </a:cxn>
                <a:cxn ang="T39">
                  <a:pos x="0" y="T7"/>
                </a:cxn>
                <a:cxn ang="T40">
                  <a:pos x="0" y="T8"/>
                </a:cxn>
                <a:cxn ang="T41">
                  <a:pos x="0" y="T9"/>
                </a:cxn>
                <a:cxn ang="T42">
                  <a:pos x="0" y="T10"/>
                </a:cxn>
                <a:cxn ang="T43">
                  <a:pos x="0" y="T11"/>
                </a:cxn>
                <a:cxn ang="T44">
                  <a:pos x="0" y="T12"/>
                </a:cxn>
                <a:cxn ang="T45">
                  <a:pos x="0" y="T13"/>
                </a:cxn>
                <a:cxn ang="T46">
                  <a:pos x="0" y="T14"/>
                </a:cxn>
                <a:cxn ang="T47">
                  <a:pos x="0" y="T15"/>
                </a:cxn>
                <a:cxn ang="T48">
                  <a:pos x="0" y="T16"/>
                </a:cxn>
                <a:cxn ang="T49">
                  <a:pos x="0" y="T17"/>
                </a:cxn>
                <a:cxn ang="T50">
                  <a:pos x="0" y="T18"/>
                </a:cxn>
                <a:cxn ang="T51">
                  <a:pos x="0" y="T19"/>
                </a:cxn>
                <a:cxn ang="T52">
                  <a:pos x="0" y="T20"/>
                </a:cxn>
                <a:cxn ang="T53">
                  <a:pos x="0" y="T21"/>
                </a:cxn>
                <a:cxn ang="T54">
                  <a:pos x="0" y="T22"/>
                </a:cxn>
                <a:cxn ang="T55">
                  <a:pos x="0" y="T23"/>
                </a:cxn>
                <a:cxn ang="T56">
                  <a:pos x="0" y="T24"/>
                </a:cxn>
                <a:cxn ang="T57">
                  <a:pos x="0" y="T25"/>
                </a:cxn>
                <a:cxn ang="T58">
                  <a:pos x="0" y="T26"/>
                </a:cxn>
                <a:cxn ang="T59">
                  <a:pos x="0" y="T27"/>
                </a:cxn>
                <a:cxn ang="T60">
                  <a:pos x="0" y="T28"/>
                </a:cxn>
                <a:cxn ang="T61">
                  <a:pos x="0" y="T29"/>
                </a:cxn>
                <a:cxn ang="T62">
                  <a:pos x="0" y="T30"/>
                </a:cxn>
                <a:cxn ang="T63">
                  <a:pos x="0" y="T31"/>
                </a:cxn>
              </a:cxnLst>
              <a:rect l="0" t="T64" r="0" b="T65"/>
              <a:pathLst>
                <a:path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58" name="Freeform 122"/>
            <p:cNvSpPr>
              <a:spLocks noEditPoints="1"/>
            </p:cNvSpPr>
            <p:nvPr/>
          </p:nvSpPr>
          <p:spPr bwMode="auto">
            <a:xfrm>
              <a:off x="6716713" y="6505576"/>
              <a:ext cx="346075" cy="255588"/>
            </a:xfrm>
            <a:custGeom>
              <a:avLst/>
              <a:gdLst>
                <a:gd name="T0" fmla="*/ 2147483646 w 83"/>
                <a:gd name="T1" fmla="*/ 2147483646 h 58"/>
                <a:gd name="T2" fmla="*/ 2147483646 w 83"/>
                <a:gd name="T3" fmla="*/ 2147483646 h 58"/>
                <a:gd name="T4" fmla="*/ 2147483646 w 83"/>
                <a:gd name="T5" fmla="*/ 2147483646 h 58"/>
                <a:gd name="T6" fmla="*/ 2147483646 w 83"/>
                <a:gd name="T7" fmla="*/ 2147483646 h 58"/>
                <a:gd name="T8" fmla="*/ 2147483646 w 83"/>
                <a:gd name="T9" fmla="*/ 2147483646 h 58"/>
                <a:gd name="T10" fmla="*/ 2147483646 w 83"/>
                <a:gd name="T11" fmla="*/ 0 h 58"/>
                <a:gd name="T12" fmla="*/ 2147483646 w 83"/>
                <a:gd name="T13" fmla="*/ 2147483646 h 58"/>
                <a:gd name="T14" fmla="*/ 2147483646 w 83"/>
                <a:gd name="T15" fmla="*/ 2147483646 h 58"/>
                <a:gd name="T16" fmla="*/ 2147483646 w 83"/>
                <a:gd name="T17" fmla="*/ 2147483646 h 58"/>
                <a:gd name="T18" fmla="*/ 2147483646 w 83"/>
                <a:gd name="T19" fmla="*/ 2147483646 h 58"/>
                <a:gd name="T20" fmla="*/ 0 w 83"/>
                <a:gd name="T21" fmla="*/ 2147483646 h 58"/>
                <a:gd name="T22" fmla="*/ 2147483646 w 83"/>
                <a:gd name="T23" fmla="*/ 2147483646 h 58"/>
                <a:gd name="T24" fmla="*/ 2147483646 w 83"/>
                <a:gd name="T25" fmla="*/ 2147483646 h 58"/>
                <a:gd name="T26" fmla="*/ 2147483646 w 83"/>
                <a:gd name="T27" fmla="*/ 2147483646 h 58"/>
                <a:gd name="T28" fmla="*/ 2147483646 w 83"/>
                <a:gd name="T29" fmla="*/ 2147483646 h 58"/>
                <a:gd name="T30" fmla="*/ 2147483646 w 83"/>
                <a:gd name="T31" fmla="*/ 2147483646 h 58"/>
                <a:gd name="T32" fmla="*/ 2147483646 w 83"/>
                <a:gd name="T33" fmla="*/ 2147483646 h 58"/>
                <a:gd name="T34" fmla="*/ 2147483646 w 83"/>
                <a:gd name="T35" fmla="*/ 2147483646 h 58"/>
                <a:gd name="T36" fmla="*/ 2147483646 w 83"/>
                <a:gd name="T37" fmla="*/ 2147483646 h 58"/>
                <a:gd name="T38" fmla="*/ 2147483646 w 83"/>
                <a:gd name="T39" fmla="*/ 2147483646 h 58"/>
                <a:gd name="T40" fmla="*/ 2147483646 w 83"/>
                <a:gd name="T41" fmla="*/ 2147483646 h 58"/>
                <a:gd name="T42" fmla="*/ 2147483646 w 83"/>
                <a:gd name="T43" fmla="*/ 2147483646 h 58"/>
                <a:gd name="T44" fmla="*/ 2147483646 w 83"/>
                <a:gd name="T45" fmla="*/ 2147483646 h 58"/>
                <a:gd name="T46" fmla="*/ 2147483646 w 83"/>
                <a:gd name="T47" fmla="*/ 2147483646 h 58"/>
                <a:gd name="T48" fmla="*/ 2147483646 w 83"/>
                <a:gd name="T49" fmla="*/ 2147483646 h 58"/>
                <a:gd name="T50" fmla="*/ 2147483646 w 83"/>
                <a:gd name="T51" fmla="*/ 2147483646 h 58"/>
                <a:gd name="T52" fmla="*/ 2147483646 w 83"/>
                <a:gd name="T53" fmla="*/ 2147483646 h 58"/>
                <a:gd name="T54" fmla="*/ 2147483646 w 83"/>
                <a:gd name="T55" fmla="*/ 2147483646 h 58"/>
                <a:gd name="T56" fmla="*/ 2147483646 w 83"/>
                <a:gd name="T57" fmla="*/ 2147483646 h 58"/>
                <a:gd name="T58" fmla="*/ 2147483646 w 83"/>
                <a:gd name="T59" fmla="*/ 2147483646 h 58"/>
                <a:gd name="T60" fmla="*/ 2147483646 w 83"/>
                <a:gd name="T61" fmla="*/ 2147483646 h 58"/>
                <a:gd name="T62" fmla="*/ 2147483646 w 83"/>
                <a:gd name="T63" fmla="*/ 2147483646 h 58"/>
                <a:gd name="T64" fmla="*/ 2147483646 w 83"/>
                <a:gd name="T65" fmla="*/ 2147483646 h 58"/>
                <a:gd name="T66" fmla="*/ 2147483646 w 83"/>
                <a:gd name="T67" fmla="*/ 2147483646 h 58"/>
                <a:gd name="T68" fmla="*/ 2147483646 w 83"/>
                <a:gd name="T69" fmla="*/ 2147483646 h 58"/>
                <a:gd name="T70" fmla="*/ 2147483646 w 83"/>
                <a:gd name="T71" fmla="*/ 2147483646 h 58"/>
                <a:gd name="T72" fmla="*/ 2147483646 w 83"/>
                <a:gd name="T73" fmla="*/ 2147483646 h 58"/>
                <a:gd name="T74" fmla="*/ 2147483646 w 83"/>
                <a:gd name="T75" fmla="*/ 2147483646 h 58"/>
                <a:gd name="T76" fmla="*/ 2147483646 w 83"/>
                <a:gd name="T77" fmla="*/ 2147483646 h 58"/>
                <a:gd name="T78" fmla="*/ 2147483646 w 83"/>
                <a:gd name="T79" fmla="*/ 2147483646 h 58"/>
                <a:gd name="T80" fmla="*/ 2147483646 w 83"/>
                <a:gd name="T81" fmla="*/ 2147483646 h 58"/>
                <a:gd name="T82" fmla="*/ 2147483646 w 83"/>
                <a:gd name="T83" fmla="*/ 2147483646 h 58"/>
                <a:gd name="T84" fmla="*/ 2147483646 w 83"/>
                <a:gd name="T85" fmla="*/ 2147483646 h 58"/>
                <a:gd name="T86" fmla="*/ 2147483646 w 83"/>
                <a:gd name="T87" fmla="*/ 2147483646 h 58"/>
                <a:gd name="T88" fmla="*/ 2147483646 w 83"/>
                <a:gd name="T89" fmla="*/ 2147483646 h 58"/>
                <a:gd name="T90" fmla="*/ 2147483646 w 83"/>
                <a:gd name="T91" fmla="*/ 2147483646 h 58"/>
                <a:gd name="T92" fmla="*/ 2147483646 w 83"/>
                <a:gd name="T93" fmla="*/ 2147483646 h 58"/>
                <a:gd name="T94" fmla="*/ 2147483646 w 83"/>
                <a:gd name="T95" fmla="*/ 2147483646 h 58"/>
                <a:gd name="T96" fmla="*/ 2147483646 w 83"/>
                <a:gd name="T97" fmla="*/ 2147483646 h 58"/>
                <a:gd name="T98" fmla="*/ 2147483646 w 83"/>
                <a:gd name="T99" fmla="*/ 2147483646 h 58"/>
                <a:gd name="T100" fmla="*/ 2147483646 w 83"/>
                <a:gd name="T101" fmla="*/ 2147483646 h 58"/>
                <a:gd name="T102" fmla="*/ 2147483646 w 83"/>
                <a:gd name="T103" fmla="*/ 2147483646 h 58"/>
                <a:gd name="T104" fmla="*/ 2147483646 w 83"/>
                <a:gd name="T105" fmla="*/ 2147483646 h 58"/>
                <a:gd name="T106" fmla="*/ 2147483646 w 83"/>
                <a:gd name="T107" fmla="*/ 2147483646 h 58"/>
                <a:gd name="T108" fmla="*/ 2147483646 w 83"/>
                <a:gd name="T109" fmla="*/ 2147483646 h 58"/>
                <a:gd name="T110" fmla="*/ 2147483646 w 83"/>
                <a:gd name="T111" fmla="*/ 2147483646 h 58"/>
                <a:gd name="T112" fmla="*/ 2147483646 w 83"/>
                <a:gd name="T113" fmla="*/ 2147483646 h 58"/>
                <a:gd name="T114" fmla="*/ 2147483646 w 83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83"/>
                <a:gd name="T175" fmla="*/ 0 h 58"/>
                <a:gd name="T176" fmla="*/ 83 w 83"/>
                <a:gd name="T177" fmla="*/ 58 h 5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83" h="58">
                  <a:moveTo>
                    <a:pt x="63" y="47"/>
                  </a:moveTo>
                  <a:cubicBezTo>
                    <a:pt x="56" y="47"/>
                    <a:pt x="50" y="42"/>
                    <a:pt x="50" y="34"/>
                  </a:cubicBezTo>
                  <a:cubicBezTo>
                    <a:pt x="50" y="27"/>
                    <a:pt x="56" y="22"/>
                    <a:pt x="63" y="22"/>
                  </a:cubicBezTo>
                  <a:cubicBezTo>
                    <a:pt x="70" y="22"/>
                    <a:pt x="75" y="27"/>
                    <a:pt x="75" y="34"/>
                  </a:cubicBezTo>
                  <a:cubicBezTo>
                    <a:pt x="75" y="42"/>
                    <a:pt x="70" y="47"/>
                    <a:pt x="63" y="47"/>
                  </a:cubicBezTo>
                  <a:moveTo>
                    <a:pt x="39" y="0"/>
                  </a:moveTo>
                  <a:cubicBezTo>
                    <a:pt x="39" y="0"/>
                    <a:pt x="39" y="1"/>
                    <a:pt x="39" y="2"/>
                  </a:cubicBezTo>
                  <a:cubicBezTo>
                    <a:pt x="39" y="16"/>
                    <a:pt x="34" y="28"/>
                    <a:pt x="26" y="39"/>
                  </a:cubicBezTo>
                  <a:cubicBezTo>
                    <a:pt x="26" y="45"/>
                    <a:pt x="20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9" y="54"/>
                    <a:pt x="5" y="56"/>
                    <a:pt x="0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9" y="55"/>
                    <a:pt x="33" y="53"/>
                    <a:pt x="37" y="53"/>
                  </a:cubicBezTo>
                  <a:cubicBezTo>
                    <a:pt x="41" y="53"/>
                    <a:pt x="45" y="55"/>
                    <a:pt x="47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2" y="54"/>
                    <a:pt x="83" y="50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2"/>
                    <a:pt x="83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1" y="19"/>
                    <a:pt x="62" y="1"/>
                    <a:pt x="3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59" name="Freeform 123"/>
            <p:cNvSpPr>
              <a:spLocks noEditPoints="1"/>
            </p:cNvSpPr>
            <p:nvPr/>
          </p:nvSpPr>
          <p:spPr bwMode="auto">
            <a:xfrm>
              <a:off x="6645276" y="6245226"/>
              <a:ext cx="233363" cy="515938"/>
            </a:xfrm>
            <a:custGeom>
              <a:avLst/>
              <a:gdLst>
                <a:gd name="T0" fmla="*/ 2147483646 w 56"/>
                <a:gd name="T1" fmla="*/ 2147483646 h 117"/>
                <a:gd name="T2" fmla="*/ 2147483646 w 56"/>
                <a:gd name="T3" fmla="*/ 2147483646 h 117"/>
                <a:gd name="T4" fmla="*/ 2147483646 w 56"/>
                <a:gd name="T5" fmla="*/ 2147483646 h 117"/>
                <a:gd name="T6" fmla="*/ 2147483646 w 56"/>
                <a:gd name="T7" fmla="*/ 2147483646 h 117"/>
                <a:gd name="T8" fmla="*/ 2147483646 w 56"/>
                <a:gd name="T9" fmla="*/ 2147483646 h 117"/>
                <a:gd name="T10" fmla="*/ 2147483646 w 56"/>
                <a:gd name="T11" fmla="*/ 2147483646 h 117"/>
                <a:gd name="T12" fmla="*/ 2147483646 w 56"/>
                <a:gd name="T13" fmla="*/ 2147483646 h 117"/>
                <a:gd name="T14" fmla="*/ 0 w 56"/>
                <a:gd name="T15" fmla="*/ 0 h 117"/>
                <a:gd name="T16" fmla="*/ 0 w 56"/>
                <a:gd name="T17" fmla="*/ 2147483646 h 117"/>
                <a:gd name="T18" fmla="*/ 2147483646 w 56"/>
                <a:gd name="T19" fmla="*/ 2147483646 h 117"/>
                <a:gd name="T20" fmla="*/ 2147483646 w 56"/>
                <a:gd name="T21" fmla="*/ 2147483646 h 117"/>
                <a:gd name="T22" fmla="*/ 2147483646 w 56"/>
                <a:gd name="T23" fmla="*/ 2147483646 h 117"/>
                <a:gd name="T24" fmla="*/ 0 w 56"/>
                <a:gd name="T25" fmla="*/ 2147483646 h 117"/>
                <a:gd name="T26" fmla="*/ 0 w 56"/>
                <a:gd name="T27" fmla="*/ 2147483646 h 117"/>
                <a:gd name="T28" fmla="*/ 2147483646 w 56"/>
                <a:gd name="T29" fmla="*/ 2147483646 h 117"/>
                <a:gd name="T30" fmla="*/ 0 w 56"/>
                <a:gd name="T31" fmla="*/ 2147483646 h 117"/>
                <a:gd name="T32" fmla="*/ 0 w 56"/>
                <a:gd name="T33" fmla="*/ 2147483646 h 117"/>
                <a:gd name="T34" fmla="*/ 2147483646 w 56"/>
                <a:gd name="T35" fmla="*/ 2147483646 h 117"/>
                <a:gd name="T36" fmla="*/ 2147483646 w 56"/>
                <a:gd name="T37" fmla="*/ 2147483646 h 117"/>
                <a:gd name="T38" fmla="*/ 2147483646 w 56"/>
                <a:gd name="T39" fmla="*/ 2147483646 h 117"/>
                <a:gd name="T40" fmla="*/ 2147483646 w 56"/>
                <a:gd name="T41" fmla="*/ 2147483646 h 117"/>
                <a:gd name="T42" fmla="*/ 2147483646 w 56"/>
                <a:gd name="T43" fmla="*/ 2147483646 h 117"/>
                <a:gd name="T44" fmla="*/ 2147483646 w 56"/>
                <a:gd name="T45" fmla="*/ 2147483646 h 117"/>
                <a:gd name="T46" fmla="*/ 2147483646 w 56"/>
                <a:gd name="T47" fmla="*/ 2147483646 h 117"/>
                <a:gd name="T48" fmla="*/ 2147483646 w 56"/>
                <a:gd name="T49" fmla="*/ 2147483646 h 117"/>
                <a:gd name="T50" fmla="*/ 2147483646 w 56"/>
                <a:gd name="T51" fmla="*/ 2147483646 h 117"/>
                <a:gd name="T52" fmla="*/ 0 w 56"/>
                <a:gd name="T53" fmla="*/ 0 h 11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6"/>
                <a:gd name="T82" fmla="*/ 0 h 117"/>
                <a:gd name="T83" fmla="*/ 56 w 56"/>
                <a:gd name="T84" fmla="*/ 117 h 11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6" h="117">
                  <a:moveTo>
                    <a:pt x="32" y="64"/>
                  </a:moveTo>
                  <a:cubicBezTo>
                    <a:pt x="26" y="64"/>
                    <a:pt x="21" y="60"/>
                    <a:pt x="20" y="55"/>
                  </a:cubicBezTo>
                  <a:cubicBezTo>
                    <a:pt x="18" y="48"/>
                    <a:pt x="22" y="41"/>
                    <a:pt x="29" y="39"/>
                  </a:cubicBezTo>
                  <a:cubicBezTo>
                    <a:pt x="30" y="39"/>
                    <a:pt x="31" y="39"/>
                    <a:pt x="32" y="39"/>
                  </a:cubicBezTo>
                  <a:cubicBezTo>
                    <a:pt x="38" y="39"/>
                    <a:pt x="43" y="42"/>
                    <a:pt x="44" y="48"/>
                  </a:cubicBezTo>
                  <a:cubicBezTo>
                    <a:pt x="46" y="55"/>
                    <a:pt x="42" y="62"/>
                    <a:pt x="35" y="64"/>
                  </a:cubicBezTo>
                  <a:cubicBezTo>
                    <a:pt x="34" y="64"/>
                    <a:pt x="33" y="64"/>
                    <a:pt x="32" y="64"/>
                  </a:cubicBezTo>
                  <a:moveTo>
                    <a:pt x="0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14" y="15"/>
                    <a:pt x="14" y="22"/>
                  </a:cubicBezTo>
                  <a:cubicBezTo>
                    <a:pt x="14" y="29"/>
                    <a:pt x="8" y="35"/>
                    <a:pt x="1" y="35"/>
                  </a:cubicBezTo>
                  <a:cubicBezTo>
                    <a:pt x="1" y="35"/>
                    <a:pt x="0" y="35"/>
                    <a:pt x="0" y="3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" y="53"/>
                    <a:pt x="7" y="58"/>
                    <a:pt x="6" y="63"/>
                  </a:cubicBezTo>
                  <a:cubicBezTo>
                    <a:pt x="6" y="68"/>
                    <a:pt x="4" y="71"/>
                    <a:pt x="0" y="7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22" y="115"/>
                    <a:pt x="26" y="113"/>
                    <a:pt x="30" y="110"/>
                  </a:cubicBezTo>
                  <a:cubicBezTo>
                    <a:pt x="23" y="110"/>
                    <a:pt x="17" y="104"/>
                    <a:pt x="17" y="97"/>
                  </a:cubicBezTo>
                  <a:cubicBezTo>
                    <a:pt x="17" y="90"/>
                    <a:pt x="23" y="84"/>
                    <a:pt x="30" y="84"/>
                  </a:cubicBezTo>
                  <a:cubicBezTo>
                    <a:pt x="37" y="84"/>
                    <a:pt x="43" y="90"/>
                    <a:pt x="43" y="97"/>
                  </a:cubicBezTo>
                  <a:cubicBezTo>
                    <a:pt x="43" y="97"/>
                    <a:pt x="43" y="97"/>
                    <a:pt x="43" y="98"/>
                  </a:cubicBezTo>
                  <a:cubicBezTo>
                    <a:pt x="51" y="87"/>
                    <a:pt x="56" y="75"/>
                    <a:pt x="56" y="61"/>
                  </a:cubicBezTo>
                  <a:cubicBezTo>
                    <a:pt x="56" y="60"/>
                    <a:pt x="56" y="59"/>
                    <a:pt x="56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28"/>
                    <a:pt x="31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60" name="Freeform 124"/>
            <p:cNvSpPr>
              <a:spLocks/>
            </p:cNvSpPr>
            <p:nvPr/>
          </p:nvSpPr>
          <p:spPr bwMode="auto">
            <a:xfrm>
              <a:off x="6645276" y="6284914"/>
              <a:ext cx="58738" cy="114300"/>
            </a:xfrm>
            <a:custGeom>
              <a:avLst/>
              <a:gdLst>
                <a:gd name="T0" fmla="*/ 2147483646 w 14"/>
                <a:gd name="T1" fmla="*/ 0 h 26"/>
                <a:gd name="T2" fmla="*/ 0 w 14"/>
                <a:gd name="T3" fmla="*/ 0 h 26"/>
                <a:gd name="T4" fmla="*/ 0 w 14"/>
                <a:gd name="T5" fmla="*/ 2147483646 h 26"/>
                <a:gd name="T6" fmla="*/ 2147483646 w 14"/>
                <a:gd name="T7" fmla="*/ 2147483646 h 26"/>
                <a:gd name="T8" fmla="*/ 2147483646 w 14"/>
                <a:gd name="T9" fmla="*/ 2147483646 h 26"/>
                <a:gd name="T10" fmla="*/ 2147483646 w 14"/>
                <a:gd name="T11" fmla="*/ 0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6"/>
                <a:gd name="T20" fmla="*/ 14 w 14"/>
                <a:gd name="T21" fmla="*/ 26 h 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6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1" y="26"/>
                    <a:pt x="1" y="26"/>
                  </a:cubicBezTo>
                  <a:cubicBezTo>
                    <a:pt x="8" y="26"/>
                    <a:pt x="14" y="20"/>
                    <a:pt x="14" y="13"/>
                  </a:cubicBezTo>
                  <a:cubicBezTo>
                    <a:pt x="14" y="6"/>
                    <a:pt x="8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61" name="Freeform 125"/>
            <p:cNvSpPr>
              <a:spLocks/>
            </p:cNvSpPr>
            <p:nvPr/>
          </p:nvSpPr>
          <p:spPr bwMode="auto">
            <a:xfrm>
              <a:off x="6645276" y="6470651"/>
              <a:ext cx="28575" cy="101600"/>
            </a:xfrm>
            <a:custGeom>
              <a:avLst/>
              <a:gdLst>
                <a:gd name="T0" fmla="*/ 0 w 7"/>
                <a:gd name="T1" fmla="*/ 0 h 23"/>
                <a:gd name="T2" fmla="*/ 0 w 7"/>
                <a:gd name="T3" fmla="*/ 2147483646 h 23"/>
                <a:gd name="T4" fmla="*/ 2147483646 w 7"/>
                <a:gd name="T5" fmla="*/ 2147483646 h 23"/>
                <a:gd name="T6" fmla="*/ 0 w 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23"/>
                <a:gd name="T14" fmla="*/ 7 w 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4" y="20"/>
                    <a:pt x="6" y="17"/>
                    <a:pt x="6" y="12"/>
                  </a:cubicBezTo>
                  <a:cubicBezTo>
                    <a:pt x="7" y="7"/>
                    <a:pt x="4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62" name="Freeform 126"/>
            <p:cNvSpPr>
              <a:spLocks/>
            </p:cNvSpPr>
            <p:nvPr/>
          </p:nvSpPr>
          <p:spPr bwMode="auto">
            <a:xfrm>
              <a:off x="6716713" y="6616701"/>
              <a:ext cx="107950" cy="114300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2147483646 h 26"/>
                <a:gd name="T10" fmla="*/ 2147483646 w 26"/>
                <a:gd name="T11" fmla="*/ 2147483646 h 26"/>
                <a:gd name="T12" fmla="*/ 2147483646 w 26"/>
                <a:gd name="T13" fmla="*/ 0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"/>
                <a:gd name="T22" fmla="*/ 0 h 26"/>
                <a:gd name="T23" fmla="*/ 26 w 26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20" y="26"/>
                    <a:pt x="26" y="20"/>
                    <a:pt x="26" y="14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63" name="Freeform 127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0 h 5"/>
                <a:gd name="T2" fmla="*/ 0 w 20"/>
                <a:gd name="T3" fmla="*/ 2147483646 h 5"/>
                <a:gd name="T4" fmla="*/ 2147483646 w 20"/>
                <a:gd name="T5" fmla="*/ 2147483646 h 5"/>
                <a:gd name="T6" fmla="*/ 2147483646 w 20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10" y="0"/>
                  </a:move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8" y="2"/>
                    <a:pt x="14" y="0"/>
                    <a:pt x="1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64" name="Oval 128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65" name="Freeform 129"/>
            <p:cNvSpPr>
              <a:spLocks/>
            </p:cNvSpPr>
            <p:nvPr/>
          </p:nvSpPr>
          <p:spPr bwMode="auto">
            <a:xfrm>
              <a:off x="6719888" y="6416676"/>
              <a:ext cx="117475" cy="111125"/>
            </a:xfrm>
            <a:custGeom>
              <a:avLst/>
              <a:gdLst>
                <a:gd name="T0" fmla="*/ 2147483646 w 28"/>
                <a:gd name="T1" fmla="*/ 0 h 25"/>
                <a:gd name="T2" fmla="*/ 2147483646 w 28"/>
                <a:gd name="T3" fmla="*/ 0 h 25"/>
                <a:gd name="T4" fmla="*/ 2147483646 w 28"/>
                <a:gd name="T5" fmla="*/ 2147483646 h 25"/>
                <a:gd name="T6" fmla="*/ 2147483646 w 28"/>
                <a:gd name="T7" fmla="*/ 2147483646 h 25"/>
                <a:gd name="T8" fmla="*/ 2147483646 w 28"/>
                <a:gd name="T9" fmla="*/ 2147483646 h 25"/>
                <a:gd name="T10" fmla="*/ 2147483646 w 28"/>
                <a:gd name="T11" fmla="*/ 2147483646 h 25"/>
                <a:gd name="T12" fmla="*/ 2147483646 w 28"/>
                <a:gd name="T13" fmla="*/ 0 h 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25"/>
                <a:gd name="T23" fmla="*/ 28 w 28"/>
                <a:gd name="T24" fmla="*/ 25 h 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25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4" y="2"/>
                    <a:pt x="0" y="9"/>
                    <a:pt x="2" y="16"/>
                  </a:cubicBezTo>
                  <a:cubicBezTo>
                    <a:pt x="3" y="21"/>
                    <a:pt x="8" y="25"/>
                    <a:pt x="14" y="25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24" y="23"/>
                    <a:pt x="28" y="16"/>
                    <a:pt x="26" y="9"/>
                  </a:cubicBezTo>
                  <a:cubicBezTo>
                    <a:pt x="25" y="3"/>
                    <a:pt x="20" y="0"/>
                    <a:pt x="14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66" name="Freeform 130"/>
            <p:cNvSpPr>
              <a:spLocks/>
            </p:cNvSpPr>
            <p:nvPr/>
          </p:nvSpPr>
          <p:spPr bwMode="auto">
            <a:xfrm>
              <a:off x="350838" y="6319839"/>
              <a:ext cx="1154113" cy="463550"/>
            </a:xfrm>
            <a:custGeom>
              <a:avLst/>
              <a:gdLst>
                <a:gd name="T0" fmla="*/ 0 w 277"/>
                <a:gd name="T1" fmla="*/ 2147483646 h 105"/>
                <a:gd name="T2" fmla="*/ 2147483646 w 277"/>
                <a:gd name="T3" fmla="*/ 2147483646 h 105"/>
                <a:gd name="T4" fmla="*/ 2147483646 w 277"/>
                <a:gd name="T5" fmla="*/ 2147483646 h 105"/>
                <a:gd name="T6" fmla="*/ 2147483646 w 277"/>
                <a:gd name="T7" fmla="*/ 2147483646 h 105"/>
                <a:gd name="T8" fmla="*/ 2147483646 w 277"/>
                <a:gd name="T9" fmla="*/ 2147483646 h 105"/>
                <a:gd name="T10" fmla="*/ 2147483646 w 277"/>
                <a:gd name="T11" fmla="*/ 2147483646 h 105"/>
                <a:gd name="T12" fmla="*/ 2147483646 w 277"/>
                <a:gd name="T13" fmla="*/ 2147483646 h 105"/>
                <a:gd name="T14" fmla="*/ 2147483646 w 277"/>
                <a:gd name="T15" fmla="*/ 2147483646 h 105"/>
                <a:gd name="T16" fmla="*/ 2147483646 w 277"/>
                <a:gd name="T17" fmla="*/ 2147483646 h 105"/>
                <a:gd name="T18" fmla="*/ 2147483646 w 277"/>
                <a:gd name="T19" fmla="*/ 2147483646 h 105"/>
                <a:gd name="T20" fmla="*/ 2147483646 w 277"/>
                <a:gd name="T21" fmla="*/ 2147483646 h 105"/>
                <a:gd name="T22" fmla="*/ 2147483646 w 277"/>
                <a:gd name="T23" fmla="*/ 0 h 105"/>
                <a:gd name="T24" fmla="*/ 2147483646 w 277"/>
                <a:gd name="T25" fmla="*/ 2147483646 h 105"/>
                <a:gd name="T26" fmla="*/ 2147483646 w 277"/>
                <a:gd name="T27" fmla="*/ 2147483646 h 105"/>
                <a:gd name="T28" fmla="*/ 2147483646 w 277"/>
                <a:gd name="T29" fmla="*/ 2147483646 h 105"/>
                <a:gd name="T30" fmla="*/ 2147483646 w 277"/>
                <a:gd name="T31" fmla="*/ 2147483646 h 105"/>
                <a:gd name="T32" fmla="*/ 2147483646 w 277"/>
                <a:gd name="T33" fmla="*/ 2147483646 h 105"/>
                <a:gd name="T34" fmla="*/ 0 w 277"/>
                <a:gd name="T35" fmla="*/ 2147483646 h 10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7"/>
                <a:gd name="T55" fmla="*/ 0 h 105"/>
                <a:gd name="T56" fmla="*/ 277 w 277"/>
                <a:gd name="T57" fmla="*/ 105 h 10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7" h="105">
                  <a:moveTo>
                    <a:pt x="0" y="105"/>
                  </a:moveTo>
                  <a:cubicBezTo>
                    <a:pt x="277" y="105"/>
                    <a:pt x="277" y="105"/>
                    <a:pt x="277" y="105"/>
                  </a:cubicBezTo>
                  <a:cubicBezTo>
                    <a:pt x="277" y="102"/>
                    <a:pt x="276" y="99"/>
                    <a:pt x="275" y="96"/>
                  </a:cubicBezTo>
                  <a:cubicBezTo>
                    <a:pt x="274" y="92"/>
                    <a:pt x="272" y="88"/>
                    <a:pt x="270" y="84"/>
                  </a:cubicBezTo>
                  <a:cubicBezTo>
                    <a:pt x="266" y="77"/>
                    <a:pt x="260" y="71"/>
                    <a:pt x="252" y="66"/>
                  </a:cubicBezTo>
                  <a:cubicBezTo>
                    <a:pt x="252" y="66"/>
                    <a:pt x="252" y="66"/>
                    <a:pt x="252" y="66"/>
                  </a:cubicBezTo>
                  <a:cubicBezTo>
                    <a:pt x="244" y="61"/>
                    <a:pt x="236" y="59"/>
                    <a:pt x="227" y="59"/>
                  </a:cubicBezTo>
                  <a:cubicBezTo>
                    <a:pt x="224" y="59"/>
                    <a:pt x="222" y="60"/>
                    <a:pt x="219" y="60"/>
                  </a:cubicBezTo>
                  <a:cubicBezTo>
                    <a:pt x="219" y="59"/>
                    <a:pt x="219" y="58"/>
                    <a:pt x="219" y="56"/>
                  </a:cubicBezTo>
                  <a:cubicBezTo>
                    <a:pt x="219" y="31"/>
                    <a:pt x="198" y="9"/>
                    <a:pt x="172" y="9"/>
                  </a:cubicBezTo>
                  <a:cubicBezTo>
                    <a:pt x="163" y="9"/>
                    <a:pt x="154" y="12"/>
                    <a:pt x="146" y="18"/>
                  </a:cubicBezTo>
                  <a:cubicBezTo>
                    <a:pt x="141" y="7"/>
                    <a:pt x="132" y="0"/>
                    <a:pt x="117" y="0"/>
                  </a:cubicBezTo>
                  <a:cubicBezTo>
                    <a:pt x="97" y="0"/>
                    <a:pt x="86" y="13"/>
                    <a:pt x="84" y="28"/>
                  </a:cubicBezTo>
                  <a:cubicBezTo>
                    <a:pt x="80" y="27"/>
                    <a:pt x="76" y="26"/>
                    <a:pt x="72" y="26"/>
                  </a:cubicBezTo>
                  <a:cubicBezTo>
                    <a:pt x="54" y="26"/>
                    <a:pt x="39" y="41"/>
                    <a:pt x="39" y="59"/>
                  </a:cubicBezTo>
                  <a:cubicBezTo>
                    <a:pt x="39" y="62"/>
                    <a:pt x="40" y="65"/>
                    <a:pt x="41" y="68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19" y="67"/>
                    <a:pt x="1" y="84"/>
                    <a:pt x="0" y="105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67" name="Freeform 131"/>
            <p:cNvSpPr>
              <a:spLocks noEditPoints="1"/>
            </p:cNvSpPr>
            <p:nvPr/>
          </p:nvSpPr>
          <p:spPr bwMode="auto">
            <a:xfrm>
              <a:off x="958850" y="6359526"/>
              <a:ext cx="304800" cy="207963"/>
            </a:xfrm>
            <a:custGeom>
              <a:avLst/>
              <a:gdLst>
                <a:gd name="T0" fmla="*/ 0 w 73"/>
                <a:gd name="T1" fmla="*/ 2147483646 h 47"/>
                <a:gd name="T2" fmla="*/ 0 w 73"/>
                <a:gd name="T3" fmla="*/ 2147483646 h 47"/>
                <a:gd name="T4" fmla="*/ 0 w 73"/>
                <a:gd name="T5" fmla="*/ 2147483646 h 47"/>
                <a:gd name="T6" fmla="*/ 2147483646 w 73"/>
                <a:gd name="T7" fmla="*/ 0 h 47"/>
                <a:gd name="T8" fmla="*/ 0 w 73"/>
                <a:gd name="T9" fmla="*/ 2147483646 h 47"/>
                <a:gd name="T10" fmla="*/ 0 w 73"/>
                <a:gd name="T11" fmla="*/ 2147483646 h 47"/>
                <a:gd name="T12" fmla="*/ 0 w 73"/>
                <a:gd name="T13" fmla="*/ 2147483646 h 47"/>
                <a:gd name="T14" fmla="*/ 2147483646 w 73"/>
                <a:gd name="T15" fmla="*/ 0 h 47"/>
                <a:gd name="T16" fmla="*/ 2147483646 w 73"/>
                <a:gd name="T17" fmla="*/ 2147483646 h 47"/>
                <a:gd name="T18" fmla="*/ 2147483646 w 73"/>
                <a:gd name="T19" fmla="*/ 2147483646 h 47"/>
                <a:gd name="T20" fmla="*/ 2147483646 w 73"/>
                <a:gd name="T21" fmla="*/ 0 h 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3"/>
                <a:gd name="T34" fmla="*/ 0 h 47"/>
                <a:gd name="T35" fmla="*/ 73 w 73"/>
                <a:gd name="T36" fmla="*/ 47 h 4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3" h="47"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26" y="0"/>
                  </a:moveTo>
                  <a:cubicBezTo>
                    <a:pt x="17" y="0"/>
                    <a:pt x="8" y="3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8" y="3"/>
                    <a:pt x="17" y="0"/>
                    <a:pt x="26" y="0"/>
                  </a:cubicBezTo>
                  <a:cubicBezTo>
                    <a:pt x="52" y="0"/>
                    <a:pt x="73" y="22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22"/>
                    <a:pt x="52" y="0"/>
                    <a:pt x="26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68" name="Freeform 132"/>
            <p:cNvSpPr>
              <a:spLocks/>
            </p:cNvSpPr>
            <p:nvPr/>
          </p:nvSpPr>
          <p:spPr bwMode="auto">
            <a:xfrm>
              <a:off x="930275" y="6354764"/>
              <a:ext cx="369888" cy="428625"/>
            </a:xfrm>
            <a:custGeom>
              <a:avLst/>
              <a:gdLst>
                <a:gd name="T0" fmla="*/ 0 w 89"/>
                <a:gd name="T1" fmla="*/ 0 h 97"/>
                <a:gd name="T2" fmla="*/ 0 w 89"/>
                <a:gd name="T3" fmla="*/ 2147483646 h 97"/>
                <a:gd name="T4" fmla="*/ 2147483646 w 89"/>
                <a:gd name="T5" fmla="*/ 2147483646 h 97"/>
                <a:gd name="T6" fmla="*/ 2147483646 w 89"/>
                <a:gd name="T7" fmla="*/ 2147483646 h 97"/>
                <a:gd name="T8" fmla="*/ 2147483646 w 89"/>
                <a:gd name="T9" fmla="*/ 2147483646 h 97"/>
                <a:gd name="T10" fmla="*/ 2147483646 w 89"/>
                <a:gd name="T11" fmla="*/ 2147483646 h 97"/>
                <a:gd name="T12" fmla="*/ 2147483646 w 89"/>
                <a:gd name="T13" fmla="*/ 2147483646 h 97"/>
                <a:gd name="T14" fmla="*/ 2147483646 w 89"/>
                <a:gd name="T15" fmla="*/ 2147483646 h 97"/>
                <a:gd name="T16" fmla="*/ 2147483646 w 89"/>
                <a:gd name="T17" fmla="*/ 2147483646 h 97"/>
                <a:gd name="T18" fmla="*/ 2147483646 w 89"/>
                <a:gd name="T19" fmla="*/ 2147483646 h 97"/>
                <a:gd name="T20" fmla="*/ 2147483646 w 89"/>
                <a:gd name="T21" fmla="*/ 2147483646 h 97"/>
                <a:gd name="T22" fmla="*/ 2147483646 w 89"/>
                <a:gd name="T23" fmla="*/ 2147483646 h 97"/>
                <a:gd name="T24" fmla="*/ 2147483646 w 89"/>
                <a:gd name="T25" fmla="*/ 2147483646 h 97"/>
                <a:gd name="T26" fmla="*/ 2147483646 w 89"/>
                <a:gd name="T27" fmla="*/ 2147483646 h 97"/>
                <a:gd name="T28" fmla="*/ 0 w 89"/>
                <a:gd name="T29" fmla="*/ 0 h 9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9"/>
                <a:gd name="T46" fmla="*/ 0 h 97"/>
                <a:gd name="T47" fmla="*/ 89 w 89"/>
                <a:gd name="T48" fmla="*/ 97 h 9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9" h="97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88" y="97"/>
                    <a:pt x="88" y="97"/>
                    <a:pt x="88" y="97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88" y="51"/>
                    <a:pt x="88" y="51"/>
                  </a:cubicBezTo>
                  <a:cubicBezTo>
                    <a:pt x="85" y="51"/>
                    <a:pt x="83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1"/>
                    <a:pt x="80" y="50"/>
                    <a:pt x="80" y="48"/>
                  </a:cubicBezTo>
                  <a:cubicBezTo>
                    <a:pt x="80" y="23"/>
                    <a:pt x="59" y="1"/>
                    <a:pt x="33" y="1"/>
                  </a:cubicBezTo>
                  <a:cubicBezTo>
                    <a:pt x="24" y="1"/>
                    <a:pt x="15" y="4"/>
                    <a:pt x="7" y="1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6"/>
                    <a:pt x="3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69" name="Freeform 133"/>
            <p:cNvSpPr>
              <a:spLocks/>
            </p:cNvSpPr>
            <p:nvPr/>
          </p:nvSpPr>
          <p:spPr bwMode="auto">
            <a:xfrm>
              <a:off x="1492250" y="6726239"/>
              <a:ext cx="12700" cy="57150"/>
            </a:xfrm>
            <a:custGeom>
              <a:avLst/>
              <a:gdLst>
                <a:gd name="T0" fmla="*/ 0 w 3"/>
                <a:gd name="T1" fmla="*/ 0 h 13"/>
                <a:gd name="T2" fmla="*/ 0 w 3"/>
                <a:gd name="T3" fmla="*/ 2147483646 h 13"/>
                <a:gd name="T4" fmla="*/ 2147483646 w 3"/>
                <a:gd name="T5" fmla="*/ 2147483646 h 13"/>
                <a:gd name="T6" fmla="*/ 2147483646 w 3"/>
                <a:gd name="T7" fmla="*/ 2147483646 h 13"/>
                <a:gd name="T8" fmla="*/ 0 w 3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13"/>
                <a:gd name="T17" fmla="*/ 3 w 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13">
                  <a:moveTo>
                    <a:pt x="0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0"/>
                    <a:pt x="2" y="7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70" name="Freeform 147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71" name="Freeform 148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72" name="Freeform 161"/>
            <p:cNvSpPr>
              <a:spLocks/>
            </p:cNvSpPr>
            <p:nvPr/>
          </p:nvSpPr>
          <p:spPr bwMode="auto">
            <a:xfrm>
              <a:off x="4386263" y="6196014"/>
              <a:ext cx="228600" cy="658813"/>
            </a:xfrm>
            <a:custGeom>
              <a:avLst/>
              <a:gdLst>
                <a:gd name="T0" fmla="*/ 2147483646 w 55"/>
                <a:gd name="T1" fmla="*/ 2147483646 h 149"/>
                <a:gd name="T2" fmla="*/ 2147483646 w 55"/>
                <a:gd name="T3" fmla="*/ 2147483646 h 149"/>
                <a:gd name="T4" fmla="*/ 2147483646 w 55"/>
                <a:gd name="T5" fmla="*/ 2147483646 h 149"/>
                <a:gd name="T6" fmla="*/ 2147483646 w 55"/>
                <a:gd name="T7" fmla="*/ 2147483646 h 149"/>
                <a:gd name="T8" fmla="*/ 2147483646 w 55"/>
                <a:gd name="T9" fmla="*/ 2147483646 h 149"/>
                <a:gd name="T10" fmla="*/ 2147483646 w 55"/>
                <a:gd name="T11" fmla="*/ 2147483646 h 149"/>
                <a:gd name="T12" fmla="*/ 2147483646 w 55"/>
                <a:gd name="T13" fmla="*/ 2147483646 h 149"/>
                <a:gd name="T14" fmla="*/ 2147483646 w 55"/>
                <a:gd name="T15" fmla="*/ 2147483646 h 149"/>
                <a:gd name="T16" fmla="*/ 2147483646 w 55"/>
                <a:gd name="T17" fmla="*/ 2147483646 h 149"/>
                <a:gd name="T18" fmla="*/ 2147483646 w 55"/>
                <a:gd name="T19" fmla="*/ 2147483646 h 149"/>
                <a:gd name="T20" fmla="*/ 2147483646 w 55"/>
                <a:gd name="T21" fmla="*/ 2147483646 h 149"/>
                <a:gd name="T22" fmla="*/ 2147483646 w 55"/>
                <a:gd name="T23" fmla="*/ 2147483646 h 149"/>
                <a:gd name="T24" fmla="*/ 2147483646 w 55"/>
                <a:gd name="T25" fmla="*/ 2147483646 h 149"/>
                <a:gd name="T26" fmla="*/ 2147483646 w 55"/>
                <a:gd name="T27" fmla="*/ 0 h 149"/>
                <a:gd name="T28" fmla="*/ 2147483646 w 55"/>
                <a:gd name="T29" fmla="*/ 2147483646 h 149"/>
                <a:gd name="T30" fmla="*/ 2147483646 w 55"/>
                <a:gd name="T31" fmla="*/ 2147483646 h 149"/>
                <a:gd name="T32" fmla="*/ 2147483646 w 55"/>
                <a:gd name="T33" fmla="*/ 2147483646 h 149"/>
                <a:gd name="T34" fmla="*/ 2147483646 w 55"/>
                <a:gd name="T35" fmla="*/ 2147483646 h 149"/>
                <a:gd name="T36" fmla="*/ 2147483646 w 55"/>
                <a:gd name="T37" fmla="*/ 2147483646 h 149"/>
                <a:gd name="T38" fmla="*/ 2147483646 w 55"/>
                <a:gd name="T39" fmla="*/ 2147483646 h 149"/>
                <a:gd name="T40" fmla="*/ 2147483646 w 55"/>
                <a:gd name="T41" fmla="*/ 2147483646 h 149"/>
                <a:gd name="T42" fmla="*/ 2147483646 w 55"/>
                <a:gd name="T43" fmla="*/ 2147483646 h 149"/>
                <a:gd name="T44" fmla="*/ 2147483646 w 55"/>
                <a:gd name="T45" fmla="*/ 2147483646 h 149"/>
                <a:gd name="T46" fmla="*/ 2147483646 w 55"/>
                <a:gd name="T47" fmla="*/ 2147483646 h 149"/>
                <a:gd name="T48" fmla="*/ 2147483646 w 55"/>
                <a:gd name="T49" fmla="*/ 2147483646 h 149"/>
                <a:gd name="T50" fmla="*/ 2147483646 w 55"/>
                <a:gd name="T51" fmla="*/ 2147483646 h 149"/>
                <a:gd name="T52" fmla="*/ 2147483646 w 55"/>
                <a:gd name="T53" fmla="*/ 2147483646 h 14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5"/>
                <a:gd name="T82" fmla="*/ 0 h 149"/>
                <a:gd name="T83" fmla="*/ 55 w 55"/>
                <a:gd name="T84" fmla="*/ 149 h 149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5" h="149">
                  <a:moveTo>
                    <a:pt x="5" y="149"/>
                  </a:moveTo>
                  <a:cubicBezTo>
                    <a:pt x="5" y="149"/>
                    <a:pt x="5" y="148"/>
                    <a:pt x="5" y="147"/>
                  </a:cubicBezTo>
                  <a:cubicBezTo>
                    <a:pt x="5" y="146"/>
                    <a:pt x="4" y="144"/>
                    <a:pt x="4" y="141"/>
                  </a:cubicBezTo>
                  <a:cubicBezTo>
                    <a:pt x="3" y="137"/>
                    <a:pt x="2" y="130"/>
                    <a:pt x="1" y="122"/>
                  </a:cubicBezTo>
                  <a:cubicBezTo>
                    <a:pt x="1" y="114"/>
                    <a:pt x="0" y="105"/>
                    <a:pt x="1" y="95"/>
                  </a:cubicBezTo>
                  <a:cubicBezTo>
                    <a:pt x="1" y="85"/>
                    <a:pt x="3" y="74"/>
                    <a:pt x="5" y="64"/>
                  </a:cubicBezTo>
                  <a:cubicBezTo>
                    <a:pt x="7" y="59"/>
                    <a:pt x="9" y="54"/>
                    <a:pt x="11" y="49"/>
                  </a:cubicBezTo>
                  <a:cubicBezTo>
                    <a:pt x="12" y="47"/>
                    <a:pt x="13" y="44"/>
                    <a:pt x="14" y="42"/>
                  </a:cubicBezTo>
                  <a:cubicBezTo>
                    <a:pt x="15" y="40"/>
                    <a:pt x="16" y="38"/>
                    <a:pt x="17" y="35"/>
                  </a:cubicBezTo>
                  <a:cubicBezTo>
                    <a:pt x="20" y="31"/>
                    <a:pt x="23" y="27"/>
                    <a:pt x="26" y="24"/>
                  </a:cubicBezTo>
                  <a:cubicBezTo>
                    <a:pt x="29" y="20"/>
                    <a:pt x="31" y="17"/>
                    <a:pt x="34" y="15"/>
                  </a:cubicBezTo>
                  <a:cubicBezTo>
                    <a:pt x="37" y="12"/>
                    <a:pt x="40" y="10"/>
                    <a:pt x="42" y="8"/>
                  </a:cubicBezTo>
                  <a:cubicBezTo>
                    <a:pt x="45" y="6"/>
                    <a:pt x="47" y="5"/>
                    <a:pt x="49" y="4"/>
                  </a:cubicBezTo>
                  <a:cubicBezTo>
                    <a:pt x="53" y="1"/>
                    <a:pt x="55" y="0"/>
                    <a:pt x="55" y="0"/>
                  </a:cubicBezTo>
                  <a:cubicBezTo>
                    <a:pt x="55" y="0"/>
                    <a:pt x="53" y="2"/>
                    <a:pt x="50" y="4"/>
                  </a:cubicBezTo>
                  <a:cubicBezTo>
                    <a:pt x="48" y="6"/>
                    <a:pt x="46" y="8"/>
                    <a:pt x="44" y="10"/>
                  </a:cubicBezTo>
                  <a:cubicBezTo>
                    <a:pt x="42" y="12"/>
                    <a:pt x="39" y="14"/>
                    <a:pt x="37" y="17"/>
                  </a:cubicBezTo>
                  <a:cubicBezTo>
                    <a:pt x="35" y="20"/>
                    <a:pt x="32" y="23"/>
                    <a:pt x="30" y="27"/>
                  </a:cubicBezTo>
                  <a:cubicBezTo>
                    <a:pt x="28" y="31"/>
                    <a:pt x="26" y="34"/>
                    <a:pt x="24" y="39"/>
                  </a:cubicBezTo>
                  <a:cubicBezTo>
                    <a:pt x="23" y="41"/>
                    <a:pt x="22" y="43"/>
                    <a:pt x="21" y="45"/>
                  </a:cubicBezTo>
                  <a:cubicBezTo>
                    <a:pt x="21" y="47"/>
                    <a:pt x="20" y="50"/>
                    <a:pt x="19" y="52"/>
                  </a:cubicBezTo>
                  <a:cubicBezTo>
                    <a:pt x="18" y="57"/>
                    <a:pt x="17" y="62"/>
                    <a:pt x="17" y="66"/>
                  </a:cubicBezTo>
                  <a:cubicBezTo>
                    <a:pt x="15" y="86"/>
                    <a:pt x="17" y="105"/>
                    <a:pt x="20" y="119"/>
                  </a:cubicBezTo>
                  <a:cubicBezTo>
                    <a:pt x="22" y="126"/>
                    <a:pt x="24" y="132"/>
                    <a:pt x="25" y="136"/>
                  </a:cubicBezTo>
                  <a:cubicBezTo>
                    <a:pt x="26" y="138"/>
                    <a:pt x="26" y="139"/>
                    <a:pt x="27" y="140"/>
                  </a:cubicBezTo>
                  <a:cubicBezTo>
                    <a:pt x="27" y="141"/>
                    <a:pt x="27" y="142"/>
                    <a:pt x="27" y="142"/>
                  </a:cubicBezTo>
                  <a:lnTo>
                    <a:pt x="5" y="14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73" name="Freeform 162"/>
            <p:cNvSpPr>
              <a:spLocks/>
            </p:cNvSpPr>
            <p:nvPr/>
          </p:nvSpPr>
          <p:spPr bwMode="auto">
            <a:xfrm>
              <a:off x="4106863" y="6249989"/>
              <a:ext cx="379413" cy="533400"/>
            </a:xfrm>
            <a:custGeom>
              <a:avLst/>
              <a:gdLst>
                <a:gd name="T0" fmla="*/ 2147483646 w 91"/>
                <a:gd name="T1" fmla="*/ 2147483646 h 121"/>
                <a:gd name="T2" fmla="*/ 0 w 91"/>
                <a:gd name="T3" fmla="*/ 0 h 121"/>
                <a:gd name="T4" fmla="*/ 2147483646 w 91"/>
                <a:gd name="T5" fmla="*/ 2147483646 h 121"/>
                <a:gd name="T6" fmla="*/ 2147483646 w 91"/>
                <a:gd name="T7" fmla="*/ 2147483646 h 1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1"/>
                <a:gd name="T13" fmla="*/ 0 h 121"/>
                <a:gd name="T14" fmla="*/ 91 w 91"/>
                <a:gd name="T15" fmla="*/ 121 h 1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1" h="121">
                  <a:moveTo>
                    <a:pt x="78" y="121"/>
                  </a:moveTo>
                  <a:cubicBezTo>
                    <a:pt x="78" y="121"/>
                    <a:pt x="91" y="40"/>
                    <a:pt x="0" y="0"/>
                  </a:cubicBezTo>
                  <a:cubicBezTo>
                    <a:pt x="0" y="0"/>
                    <a:pt x="34" y="20"/>
                    <a:pt x="36" y="56"/>
                  </a:cubicBezTo>
                  <a:cubicBezTo>
                    <a:pt x="38" y="93"/>
                    <a:pt x="78" y="121"/>
                    <a:pt x="78" y="121"/>
                  </a:cubicBez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74" name="Freeform 172"/>
            <p:cNvSpPr>
              <a:spLocks/>
            </p:cNvSpPr>
            <p:nvPr/>
          </p:nvSpPr>
          <p:spPr bwMode="auto">
            <a:xfrm>
              <a:off x="9480551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75" name="Freeform 173"/>
            <p:cNvSpPr>
              <a:spLocks/>
            </p:cNvSpPr>
            <p:nvPr/>
          </p:nvSpPr>
          <p:spPr bwMode="auto">
            <a:xfrm>
              <a:off x="93551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76" name="Oval 174"/>
            <p:cNvSpPr>
              <a:spLocks noChangeArrowheads="1"/>
            </p:cNvSpPr>
            <p:nvPr/>
          </p:nvSpPr>
          <p:spPr bwMode="auto">
            <a:xfrm>
              <a:off x="94853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77" name="Oval 175"/>
            <p:cNvSpPr>
              <a:spLocks noChangeArrowheads="1"/>
            </p:cNvSpPr>
            <p:nvPr/>
          </p:nvSpPr>
          <p:spPr bwMode="auto">
            <a:xfrm>
              <a:off x="9505951" y="6227764"/>
              <a:ext cx="90488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78" name="Freeform 176"/>
            <p:cNvSpPr>
              <a:spLocks/>
            </p:cNvSpPr>
            <p:nvPr/>
          </p:nvSpPr>
          <p:spPr bwMode="auto">
            <a:xfrm>
              <a:off x="9701213" y="6364289"/>
              <a:ext cx="207963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79" name="Freeform 177"/>
            <p:cNvSpPr>
              <a:spLocks/>
            </p:cNvSpPr>
            <p:nvPr/>
          </p:nvSpPr>
          <p:spPr bwMode="auto">
            <a:xfrm>
              <a:off x="3409950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80" name="Freeform 178"/>
            <p:cNvSpPr>
              <a:spLocks/>
            </p:cNvSpPr>
            <p:nvPr/>
          </p:nvSpPr>
          <p:spPr bwMode="auto">
            <a:xfrm>
              <a:off x="32845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81" name="Oval 179"/>
            <p:cNvSpPr>
              <a:spLocks noChangeArrowheads="1"/>
            </p:cNvSpPr>
            <p:nvPr/>
          </p:nvSpPr>
          <p:spPr bwMode="auto">
            <a:xfrm>
              <a:off x="34147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82" name="Oval 180"/>
            <p:cNvSpPr>
              <a:spLocks noChangeArrowheads="1"/>
            </p:cNvSpPr>
            <p:nvPr/>
          </p:nvSpPr>
          <p:spPr bwMode="auto">
            <a:xfrm>
              <a:off x="3435350" y="6227764"/>
              <a:ext cx="92075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083" name="Freeform 181"/>
            <p:cNvSpPr>
              <a:spLocks/>
            </p:cNvSpPr>
            <p:nvPr/>
          </p:nvSpPr>
          <p:spPr bwMode="auto">
            <a:xfrm>
              <a:off x="3630613" y="6364289"/>
              <a:ext cx="209550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84" name="Freeform 182"/>
            <p:cNvSpPr>
              <a:spLocks/>
            </p:cNvSpPr>
            <p:nvPr/>
          </p:nvSpPr>
          <p:spPr bwMode="auto">
            <a:xfrm>
              <a:off x="5849938" y="64484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85" name="Freeform 183"/>
            <p:cNvSpPr>
              <a:spLocks/>
            </p:cNvSpPr>
            <p:nvPr/>
          </p:nvSpPr>
          <p:spPr bwMode="auto">
            <a:xfrm>
              <a:off x="5691188" y="64484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5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86" name="Freeform 184"/>
            <p:cNvSpPr>
              <a:spLocks/>
            </p:cNvSpPr>
            <p:nvPr/>
          </p:nvSpPr>
          <p:spPr bwMode="auto">
            <a:xfrm>
              <a:off x="5861050" y="6413501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87" name="Freeform 185"/>
            <p:cNvSpPr>
              <a:spLocks/>
            </p:cNvSpPr>
            <p:nvPr/>
          </p:nvSpPr>
          <p:spPr bwMode="auto">
            <a:xfrm>
              <a:off x="1630363" y="63595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88" name="Freeform 186"/>
            <p:cNvSpPr>
              <a:spLocks/>
            </p:cNvSpPr>
            <p:nvPr/>
          </p:nvSpPr>
          <p:spPr bwMode="auto">
            <a:xfrm>
              <a:off x="1471613" y="63595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5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19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45" y="77"/>
                    <a:pt x="45" y="77"/>
                    <a:pt x="45" y="7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89" name="Freeform 187"/>
            <p:cNvSpPr>
              <a:spLocks/>
            </p:cNvSpPr>
            <p:nvPr/>
          </p:nvSpPr>
          <p:spPr bwMode="auto">
            <a:xfrm>
              <a:off x="1643063" y="6324601"/>
              <a:ext cx="103188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90" name="Freeform 188"/>
            <p:cNvSpPr>
              <a:spLocks/>
            </p:cNvSpPr>
            <p:nvPr/>
          </p:nvSpPr>
          <p:spPr bwMode="auto">
            <a:xfrm>
              <a:off x="7583488" y="6483351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91" name="Freeform 189"/>
            <p:cNvSpPr>
              <a:spLocks/>
            </p:cNvSpPr>
            <p:nvPr/>
          </p:nvSpPr>
          <p:spPr bwMode="auto">
            <a:xfrm>
              <a:off x="7424738" y="6483351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8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92" name="Freeform 190"/>
            <p:cNvSpPr>
              <a:spLocks/>
            </p:cNvSpPr>
            <p:nvPr/>
          </p:nvSpPr>
          <p:spPr bwMode="auto">
            <a:xfrm>
              <a:off x="7596188" y="6448426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93" name="Freeform 191"/>
            <p:cNvSpPr>
              <a:spLocks/>
            </p:cNvSpPr>
            <p:nvPr/>
          </p:nvSpPr>
          <p:spPr bwMode="auto">
            <a:xfrm>
              <a:off x="10601326" y="6223001"/>
              <a:ext cx="430213" cy="498475"/>
            </a:xfrm>
            <a:custGeom>
              <a:avLst/>
              <a:gdLst>
                <a:gd name="T0" fmla="*/ 0 w 103"/>
                <a:gd name="T1" fmla="*/ 2147483646 h 113"/>
                <a:gd name="T2" fmla="*/ 0 w 103"/>
                <a:gd name="T3" fmla="*/ 2147483646 h 113"/>
                <a:gd name="T4" fmla="*/ 2147483646 w 103"/>
                <a:gd name="T5" fmla="*/ 2147483646 h 113"/>
                <a:gd name="T6" fmla="*/ 2147483646 w 103"/>
                <a:gd name="T7" fmla="*/ 2147483646 h 113"/>
                <a:gd name="T8" fmla="*/ 2147483646 w 103"/>
                <a:gd name="T9" fmla="*/ 2147483646 h 113"/>
                <a:gd name="T10" fmla="*/ 2147483646 w 103"/>
                <a:gd name="T11" fmla="*/ 2147483646 h 113"/>
                <a:gd name="T12" fmla="*/ 2147483646 w 103"/>
                <a:gd name="T13" fmla="*/ 2147483646 h 113"/>
                <a:gd name="T14" fmla="*/ 2147483646 w 103"/>
                <a:gd name="T15" fmla="*/ 2147483646 h 113"/>
                <a:gd name="T16" fmla="*/ 2147483646 w 103"/>
                <a:gd name="T17" fmla="*/ 2147483646 h 113"/>
                <a:gd name="T18" fmla="*/ 2147483646 w 103"/>
                <a:gd name="T19" fmla="*/ 2147483646 h 113"/>
                <a:gd name="T20" fmla="*/ 2147483646 w 103"/>
                <a:gd name="T21" fmla="*/ 2147483646 h 113"/>
                <a:gd name="T22" fmla="*/ 2147483646 w 103"/>
                <a:gd name="T23" fmla="*/ 2147483646 h 113"/>
                <a:gd name="T24" fmla="*/ 2147483646 w 103"/>
                <a:gd name="T25" fmla="*/ 2147483646 h 113"/>
                <a:gd name="T26" fmla="*/ 2147483646 w 103"/>
                <a:gd name="T27" fmla="*/ 0 h 113"/>
                <a:gd name="T28" fmla="*/ 2147483646 w 103"/>
                <a:gd name="T29" fmla="*/ 2147483646 h 113"/>
                <a:gd name="T30" fmla="*/ 2147483646 w 103"/>
                <a:gd name="T31" fmla="*/ 2147483646 h 113"/>
                <a:gd name="T32" fmla="*/ 2147483646 w 103"/>
                <a:gd name="T33" fmla="*/ 2147483646 h 113"/>
                <a:gd name="T34" fmla="*/ 2147483646 w 103"/>
                <a:gd name="T35" fmla="*/ 2147483646 h 113"/>
                <a:gd name="T36" fmla="*/ 2147483646 w 103"/>
                <a:gd name="T37" fmla="*/ 2147483646 h 113"/>
                <a:gd name="T38" fmla="*/ 2147483646 w 103"/>
                <a:gd name="T39" fmla="*/ 2147483646 h 113"/>
                <a:gd name="T40" fmla="*/ 2147483646 w 103"/>
                <a:gd name="T41" fmla="*/ 2147483646 h 113"/>
                <a:gd name="T42" fmla="*/ 2147483646 w 103"/>
                <a:gd name="T43" fmla="*/ 2147483646 h 113"/>
                <a:gd name="T44" fmla="*/ 2147483646 w 103"/>
                <a:gd name="T45" fmla="*/ 2147483646 h 113"/>
                <a:gd name="T46" fmla="*/ 2147483646 w 103"/>
                <a:gd name="T47" fmla="*/ 2147483646 h 113"/>
                <a:gd name="T48" fmla="*/ 2147483646 w 103"/>
                <a:gd name="T49" fmla="*/ 2147483646 h 113"/>
                <a:gd name="T50" fmla="*/ 2147483646 w 103"/>
                <a:gd name="T51" fmla="*/ 2147483646 h 113"/>
                <a:gd name="T52" fmla="*/ 2147483646 w 103"/>
                <a:gd name="T53" fmla="*/ 2147483646 h 113"/>
                <a:gd name="T54" fmla="*/ 0 w 103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3"/>
                <a:gd name="T85" fmla="*/ 0 h 113"/>
                <a:gd name="T86" fmla="*/ 103 w 103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3" h="113">
                  <a:moveTo>
                    <a:pt x="0" y="110"/>
                  </a:moveTo>
                  <a:cubicBezTo>
                    <a:pt x="0" y="110"/>
                    <a:pt x="0" y="109"/>
                    <a:pt x="0" y="108"/>
                  </a:cubicBezTo>
                  <a:cubicBezTo>
                    <a:pt x="0" y="106"/>
                    <a:pt x="1" y="105"/>
                    <a:pt x="1" y="102"/>
                  </a:cubicBezTo>
                  <a:cubicBezTo>
                    <a:pt x="3" y="98"/>
                    <a:pt x="4" y="92"/>
                    <a:pt x="7" y="85"/>
                  </a:cubicBezTo>
                  <a:cubicBezTo>
                    <a:pt x="10" y="77"/>
                    <a:pt x="13" y="69"/>
                    <a:pt x="18" y="61"/>
                  </a:cubicBezTo>
                  <a:cubicBezTo>
                    <a:pt x="23" y="52"/>
                    <a:pt x="28" y="44"/>
                    <a:pt x="35" y="36"/>
                  </a:cubicBezTo>
                  <a:cubicBezTo>
                    <a:pt x="38" y="32"/>
                    <a:pt x="42" y="29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4"/>
                    <a:pt x="63" y="13"/>
                  </a:cubicBezTo>
                  <a:cubicBezTo>
                    <a:pt x="65" y="12"/>
                    <a:pt x="67" y="11"/>
                    <a:pt x="69" y="10"/>
                  </a:cubicBezTo>
                  <a:cubicBezTo>
                    <a:pt x="73" y="8"/>
                    <a:pt x="76" y="6"/>
                    <a:pt x="80" y="5"/>
                  </a:cubicBezTo>
                  <a:cubicBezTo>
                    <a:pt x="83" y="4"/>
                    <a:pt x="86" y="3"/>
                    <a:pt x="89" y="2"/>
                  </a:cubicBezTo>
                  <a:cubicBezTo>
                    <a:pt x="92" y="2"/>
                    <a:pt x="94" y="1"/>
                    <a:pt x="96" y="1"/>
                  </a:cubicBezTo>
                  <a:cubicBezTo>
                    <a:pt x="101" y="0"/>
                    <a:pt x="103" y="0"/>
                    <a:pt x="103" y="0"/>
                  </a:cubicBezTo>
                  <a:cubicBezTo>
                    <a:pt x="103" y="0"/>
                    <a:pt x="101" y="1"/>
                    <a:pt x="97" y="2"/>
                  </a:cubicBezTo>
                  <a:cubicBezTo>
                    <a:pt x="95" y="3"/>
                    <a:pt x="93" y="4"/>
                    <a:pt x="90" y="5"/>
                  </a:cubicBezTo>
                  <a:cubicBezTo>
                    <a:pt x="88" y="7"/>
                    <a:pt x="85" y="8"/>
                    <a:pt x="82" y="10"/>
                  </a:cubicBezTo>
                  <a:cubicBezTo>
                    <a:pt x="79" y="12"/>
                    <a:pt x="76" y="14"/>
                    <a:pt x="73" y="17"/>
                  </a:cubicBezTo>
                  <a:cubicBezTo>
                    <a:pt x="72" y="18"/>
                    <a:pt x="71" y="20"/>
                    <a:pt x="69" y="21"/>
                  </a:cubicBezTo>
                  <a:cubicBezTo>
                    <a:pt x="68" y="22"/>
                    <a:pt x="66" y="24"/>
                    <a:pt x="65" y="25"/>
                  </a:cubicBezTo>
                  <a:cubicBezTo>
                    <a:pt x="62" y="28"/>
                    <a:pt x="60" y="32"/>
                    <a:pt x="57" y="35"/>
                  </a:cubicBezTo>
                  <a:cubicBezTo>
                    <a:pt x="55" y="39"/>
                    <a:pt x="53" y="43"/>
                    <a:pt x="51" y="47"/>
                  </a:cubicBezTo>
                  <a:cubicBezTo>
                    <a:pt x="43" y="62"/>
                    <a:pt x="39" y="79"/>
                    <a:pt x="38" y="92"/>
                  </a:cubicBezTo>
                  <a:cubicBezTo>
                    <a:pt x="37" y="99"/>
                    <a:pt x="37" y="104"/>
                    <a:pt x="37" y="108"/>
                  </a:cubicBezTo>
                  <a:cubicBezTo>
                    <a:pt x="37" y="109"/>
                    <a:pt x="37" y="111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3"/>
                    <a:pt x="37" y="113"/>
                    <a:pt x="37" y="113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94" name="Freeform 192"/>
            <p:cNvSpPr>
              <a:spLocks/>
            </p:cNvSpPr>
            <p:nvPr/>
          </p:nvSpPr>
          <p:spPr bwMode="auto">
            <a:xfrm>
              <a:off x="10364788" y="6223001"/>
              <a:ext cx="433388" cy="498475"/>
            </a:xfrm>
            <a:custGeom>
              <a:avLst/>
              <a:gdLst>
                <a:gd name="T0" fmla="*/ 2147483646 w 104"/>
                <a:gd name="T1" fmla="*/ 2147483646 h 113"/>
                <a:gd name="T2" fmla="*/ 2147483646 w 104"/>
                <a:gd name="T3" fmla="*/ 2147483646 h 113"/>
                <a:gd name="T4" fmla="*/ 2147483646 w 104"/>
                <a:gd name="T5" fmla="*/ 2147483646 h 113"/>
                <a:gd name="T6" fmla="*/ 2147483646 w 104"/>
                <a:gd name="T7" fmla="*/ 2147483646 h 113"/>
                <a:gd name="T8" fmla="*/ 2147483646 w 104"/>
                <a:gd name="T9" fmla="*/ 2147483646 h 113"/>
                <a:gd name="T10" fmla="*/ 2147483646 w 104"/>
                <a:gd name="T11" fmla="*/ 2147483646 h 113"/>
                <a:gd name="T12" fmla="*/ 2147483646 w 104"/>
                <a:gd name="T13" fmla="*/ 2147483646 h 113"/>
                <a:gd name="T14" fmla="*/ 2147483646 w 104"/>
                <a:gd name="T15" fmla="*/ 2147483646 h 113"/>
                <a:gd name="T16" fmla="*/ 2147483646 w 104"/>
                <a:gd name="T17" fmla="*/ 2147483646 h 113"/>
                <a:gd name="T18" fmla="*/ 2147483646 w 104"/>
                <a:gd name="T19" fmla="*/ 2147483646 h 113"/>
                <a:gd name="T20" fmla="*/ 2147483646 w 104"/>
                <a:gd name="T21" fmla="*/ 2147483646 h 113"/>
                <a:gd name="T22" fmla="*/ 2147483646 w 104"/>
                <a:gd name="T23" fmla="*/ 2147483646 h 113"/>
                <a:gd name="T24" fmla="*/ 2147483646 w 104"/>
                <a:gd name="T25" fmla="*/ 2147483646 h 113"/>
                <a:gd name="T26" fmla="*/ 0 w 104"/>
                <a:gd name="T27" fmla="*/ 0 h 113"/>
                <a:gd name="T28" fmla="*/ 2147483646 w 104"/>
                <a:gd name="T29" fmla="*/ 2147483646 h 113"/>
                <a:gd name="T30" fmla="*/ 2147483646 w 104"/>
                <a:gd name="T31" fmla="*/ 2147483646 h 113"/>
                <a:gd name="T32" fmla="*/ 2147483646 w 104"/>
                <a:gd name="T33" fmla="*/ 2147483646 h 113"/>
                <a:gd name="T34" fmla="*/ 2147483646 w 104"/>
                <a:gd name="T35" fmla="*/ 2147483646 h 113"/>
                <a:gd name="T36" fmla="*/ 2147483646 w 104"/>
                <a:gd name="T37" fmla="*/ 2147483646 h 113"/>
                <a:gd name="T38" fmla="*/ 2147483646 w 104"/>
                <a:gd name="T39" fmla="*/ 2147483646 h 113"/>
                <a:gd name="T40" fmla="*/ 2147483646 w 104"/>
                <a:gd name="T41" fmla="*/ 2147483646 h 113"/>
                <a:gd name="T42" fmla="*/ 2147483646 w 104"/>
                <a:gd name="T43" fmla="*/ 2147483646 h 113"/>
                <a:gd name="T44" fmla="*/ 2147483646 w 104"/>
                <a:gd name="T45" fmla="*/ 2147483646 h 113"/>
                <a:gd name="T46" fmla="*/ 2147483646 w 104"/>
                <a:gd name="T47" fmla="*/ 2147483646 h 113"/>
                <a:gd name="T48" fmla="*/ 2147483646 w 104"/>
                <a:gd name="T49" fmla="*/ 2147483646 h 113"/>
                <a:gd name="T50" fmla="*/ 2147483646 w 104"/>
                <a:gd name="T51" fmla="*/ 2147483646 h 113"/>
                <a:gd name="T52" fmla="*/ 2147483646 w 104"/>
                <a:gd name="T53" fmla="*/ 2147483646 h 113"/>
                <a:gd name="T54" fmla="*/ 2147483646 w 104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4"/>
                <a:gd name="T85" fmla="*/ 0 h 113"/>
                <a:gd name="T86" fmla="*/ 104 w 104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4" h="113">
                  <a:moveTo>
                    <a:pt x="66" y="113"/>
                  </a:moveTo>
                  <a:cubicBezTo>
                    <a:pt x="66" y="112"/>
                    <a:pt x="66" y="112"/>
                    <a:pt x="66" y="112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6" y="111"/>
                    <a:pt x="66" y="109"/>
                    <a:pt x="66" y="108"/>
                  </a:cubicBezTo>
                  <a:cubicBezTo>
                    <a:pt x="66" y="104"/>
                    <a:pt x="66" y="99"/>
                    <a:pt x="65" y="92"/>
                  </a:cubicBezTo>
                  <a:cubicBezTo>
                    <a:pt x="64" y="79"/>
                    <a:pt x="60" y="62"/>
                    <a:pt x="53" y="47"/>
                  </a:cubicBezTo>
                  <a:cubicBezTo>
                    <a:pt x="51" y="43"/>
                    <a:pt x="49" y="39"/>
                    <a:pt x="46" y="35"/>
                  </a:cubicBezTo>
                  <a:cubicBezTo>
                    <a:pt x="44" y="32"/>
                    <a:pt x="41" y="28"/>
                    <a:pt x="38" y="25"/>
                  </a:cubicBezTo>
                  <a:cubicBezTo>
                    <a:pt x="37" y="24"/>
                    <a:pt x="36" y="22"/>
                    <a:pt x="34" y="21"/>
                  </a:cubicBezTo>
                  <a:cubicBezTo>
                    <a:pt x="33" y="20"/>
                    <a:pt x="31" y="18"/>
                    <a:pt x="30" y="17"/>
                  </a:cubicBezTo>
                  <a:cubicBezTo>
                    <a:pt x="27" y="14"/>
                    <a:pt x="24" y="12"/>
                    <a:pt x="21" y="10"/>
                  </a:cubicBezTo>
                  <a:cubicBezTo>
                    <a:pt x="18" y="8"/>
                    <a:pt x="15" y="7"/>
                    <a:pt x="13" y="5"/>
                  </a:cubicBezTo>
                  <a:cubicBezTo>
                    <a:pt x="10" y="4"/>
                    <a:pt x="8" y="3"/>
                    <a:pt x="6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3" y="0"/>
                    <a:pt x="7" y="1"/>
                  </a:cubicBezTo>
                  <a:cubicBezTo>
                    <a:pt x="9" y="1"/>
                    <a:pt x="11" y="2"/>
                    <a:pt x="14" y="2"/>
                  </a:cubicBezTo>
                  <a:cubicBezTo>
                    <a:pt x="17" y="3"/>
                    <a:pt x="20" y="4"/>
                    <a:pt x="24" y="5"/>
                  </a:cubicBezTo>
                  <a:cubicBezTo>
                    <a:pt x="27" y="6"/>
                    <a:pt x="31" y="8"/>
                    <a:pt x="35" y="10"/>
                  </a:cubicBezTo>
                  <a:cubicBezTo>
                    <a:pt x="37" y="11"/>
                    <a:pt x="38" y="12"/>
                    <a:pt x="40" y="13"/>
                  </a:cubicBezTo>
                  <a:cubicBezTo>
                    <a:pt x="42" y="14"/>
                    <a:pt x="44" y="15"/>
                    <a:pt x="46" y="16"/>
                  </a:cubicBezTo>
                  <a:cubicBezTo>
                    <a:pt x="50" y="19"/>
                    <a:pt x="54" y="22"/>
                    <a:pt x="58" y="25"/>
                  </a:cubicBezTo>
                  <a:cubicBezTo>
                    <a:pt x="61" y="29"/>
                    <a:pt x="65" y="32"/>
                    <a:pt x="68" y="36"/>
                  </a:cubicBezTo>
                  <a:cubicBezTo>
                    <a:pt x="75" y="44"/>
                    <a:pt x="81" y="52"/>
                    <a:pt x="85" y="61"/>
                  </a:cubicBezTo>
                  <a:cubicBezTo>
                    <a:pt x="90" y="69"/>
                    <a:pt x="94" y="77"/>
                    <a:pt x="96" y="85"/>
                  </a:cubicBezTo>
                  <a:cubicBezTo>
                    <a:pt x="99" y="92"/>
                    <a:pt x="101" y="98"/>
                    <a:pt x="102" y="102"/>
                  </a:cubicBezTo>
                  <a:cubicBezTo>
                    <a:pt x="103" y="105"/>
                    <a:pt x="103" y="106"/>
                    <a:pt x="103" y="108"/>
                  </a:cubicBezTo>
                  <a:cubicBezTo>
                    <a:pt x="104" y="109"/>
                    <a:pt x="104" y="110"/>
                    <a:pt x="104" y="110"/>
                  </a:cubicBezTo>
                  <a:lnTo>
                    <a:pt x="66" y="113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95" name="Freeform 193"/>
            <p:cNvSpPr>
              <a:spLocks/>
            </p:cNvSpPr>
            <p:nvPr/>
          </p:nvSpPr>
          <p:spPr bwMode="auto">
            <a:xfrm>
              <a:off x="10618788" y="6438901"/>
              <a:ext cx="441325" cy="282575"/>
            </a:xfrm>
            <a:custGeom>
              <a:avLst/>
              <a:gdLst>
                <a:gd name="T0" fmla="*/ 0 w 106"/>
                <a:gd name="T1" fmla="*/ 2147483646 h 64"/>
                <a:gd name="T2" fmla="*/ 0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0 h 64"/>
                <a:gd name="T32" fmla="*/ 2147483646 w 106"/>
                <a:gd name="T33" fmla="*/ 0 h 64"/>
                <a:gd name="T34" fmla="*/ 2147483646 w 106"/>
                <a:gd name="T35" fmla="*/ 0 h 64"/>
                <a:gd name="T36" fmla="*/ 2147483646 w 106"/>
                <a:gd name="T37" fmla="*/ 0 h 64"/>
                <a:gd name="T38" fmla="*/ 2147483646 w 106"/>
                <a:gd name="T39" fmla="*/ 2147483646 h 64"/>
                <a:gd name="T40" fmla="*/ 2147483646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2147483646 h 64"/>
                <a:gd name="T46" fmla="*/ 2147483646 w 106"/>
                <a:gd name="T47" fmla="*/ 2147483646 h 64"/>
                <a:gd name="T48" fmla="*/ 2147483646 w 106"/>
                <a:gd name="T49" fmla="*/ 2147483646 h 64"/>
                <a:gd name="T50" fmla="*/ 2147483646 w 106"/>
                <a:gd name="T51" fmla="*/ 2147483646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0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0" y="58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1" y="56"/>
                  </a:cubicBezTo>
                  <a:cubicBezTo>
                    <a:pt x="1" y="55"/>
                    <a:pt x="1" y="54"/>
                    <a:pt x="2" y="54"/>
                  </a:cubicBezTo>
                  <a:cubicBezTo>
                    <a:pt x="2" y="53"/>
                    <a:pt x="2" y="52"/>
                    <a:pt x="3" y="51"/>
                  </a:cubicBezTo>
                  <a:cubicBezTo>
                    <a:pt x="3" y="49"/>
                    <a:pt x="5" y="47"/>
                    <a:pt x="6" y="45"/>
                  </a:cubicBezTo>
                  <a:cubicBezTo>
                    <a:pt x="7" y="42"/>
                    <a:pt x="9" y="40"/>
                    <a:pt x="11" y="37"/>
                  </a:cubicBezTo>
                  <a:cubicBezTo>
                    <a:pt x="12" y="34"/>
                    <a:pt x="15" y="31"/>
                    <a:pt x="17" y="29"/>
                  </a:cubicBezTo>
                  <a:cubicBezTo>
                    <a:pt x="20" y="26"/>
                    <a:pt x="22" y="23"/>
                    <a:pt x="25" y="20"/>
                  </a:cubicBezTo>
                  <a:cubicBezTo>
                    <a:pt x="27" y="19"/>
                    <a:pt x="28" y="18"/>
                    <a:pt x="30" y="17"/>
                  </a:cubicBezTo>
                  <a:cubicBezTo>
                    <a:pt x="32" y="15"/>
                    <a:pt x="33" y="14"/>
                    <a:pt x="35" y="13"/>
                  </a:cubicBezTo>
                  <a:cubicBezTo>
                    <a:pt x="37" y="12"/>
                    <a:pt x="39" y="11"/>
                    <a:pt x="40" y="10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50" y="6"/>
                    <a:pt x="53" y="4"/>
                    <a:pt x="57" y="3"/>
                  </a:cubicBezTo>
                  <a:cubicBezTo>
                    <a:pt x="61" y="2"/>
                    <a:pt x="65" y="1"/>
                    <a:pt x="68" y="1"/>
                  </a:cubicBezTo>
                  <a:cubicBezTo>
                    <a:pt x="72" y="0"/>
                    <a:pt x="75" y="0"/>
                    <a:pt x="78" y="0"/>
                  </a:cubicBezTo>
                  <a:cubicBezTo>
                    <a:pt x="82" y="0"/>
                    <a:pt x="85" y="0"/>
                    <a:pt x="87" y="0"/>
                  </a:cubicBezTo>
                  <a:cubicBezTo>
                    <a:pt x="89" y="0"/>
                    <a:pt x="90" y="0"/>
                    <a:pt x="91" y="0"/>
                  </a:cubicBezTo>
                  <a:cubicBezTo>
                    <a:pt x="93" y="0"/>
                    <a:pt x="94" y="0"/>
                    <a:pt x="95" y="0"/>
                  </a:cubicBezTo>
                  <a:cubicBezTo>
                    <a:pt x="97" y="0"/>
                    <a:pt x="99" y="1"/>
                    <a:pt x="101" y="1"/>
                  </a:cubicBezTo>
                  <a:cubicBezTo>
                    <a:pt x="104" y="1"/>
                    <a:pt x="106" y="1"/>
                    <a:pt x="106" y="1"/>
                  </a:cubicBezTo>
                  <a:cubicBezTo>
                    <a:pt x="106" y="1"/>
                    <a:pt x="104" y="2"/>
                    <a:pt x="101" y="2"/>
                  </a:cubicBezTo>
                  <a:cubicBezTo>
                    <a:pt x="99" y="3"/>
                    <a:pt x="97" y="3"/>
                    <a:pt x="95" y="4"/>
                  </a:cubicBezTo>
                  <a:cubicBezTo>
                    <a:pt x="94" y="4"/>
                    <a:pt x="93" y="4"/>
                    <a:pt x="92" y="4"/>
                  </a:cubicBezTo>
                  <a:cubicBezTo>
                    <a:pt x="91" y="5"/>
                    <a:pt x="90" y="5"/>
                    <a:pt x="88" y="6"/>
                  </a:cubicBezTo>
                  <a:cubicBezTo>
                    <a:pt x="86" y="6"/>
                    <a:pt x="83" y="7"/>
                    <a:pt x="80" y="8"/>
                  </a:cubicBezTo>
                  <a:cubicBezTo>
                    <a:pt x="78" y="10"/>
                    <a:pt x="75" y="11"/>
                    <a:pt x="72" y="12"/>
                  </a:cubicBezTo>
                  <a:cubicBezTo>
                    <a:pt x="69" y="14"/>
                    <a:pt x="66" y="16"/>
                    <a:pt x="64" y="17"/>
                  </a:cubicBezTo>
                  <a:cubicBezTo>
                    <a:pt x="61" y="19"/>
                    <a:pt x="58" y="21"/>
                    <a:pt x="56" y="2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2" y="28"/>
                    <a:pt x="51" y="29"/>
                    <a:pt x="50" y="30"/>
                  </a:cubicBezTo>
                  <a:cubicBezTo>
                    <a:pt x="49" y="31"/>
                    <a:pt x="48" y="33"/>
                    <a:pt x="47" y="34"/>
                  </a:cubicBezTo>
                  <a:cubicBezTo>
                    <a:pt x="46" y="35"/>
                    <a:pt x="46" y="36"/>
                    <a:pt x="45" y="37"/>
                  </a:cubicBezTo>
                  <a:cubicBezTo>
                    <a:pt x="43" y="40"/>
                    <a:pt x="42" y="42"/>
                    <a:pt x="41" y="45"/>
                  </a:cubicBezTo>
                  <a:cubicBezTo>
                    <a:pt x="41" y="47"/>
                    <a:pt x="40" y="49"/>
                    <a:pt x="39" y="51"/>
                  </a:cubicBezTo>
                  <a:cubicBezTo>
                    <a:pt x="39" y="53"/>
                    <a:pt x="38" y="55"/>
                    <a:pt x="38" y="57"/>
                  </a:cubicBezTo>
                  <a:cubicBezTo>
                    <a:pt x="38" y="59"/>
                    <a:pt x="38" y="60"/>
                    <a:pt x="37" y="61"/>
                  </a:cubicBezTo>
                  <a:cubicBezTo>
                    <a:pt x="37" y="62"/>
                    <a:pt x="37" y="62"/>
                    <a:pt x="37" y="63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36" y="64"/>
                    <a:pt x="36" y="64"/>
                    <a:pt x="36" y="6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96" name="Freeform 194"/>
            <p:cNvSpPr>
              <a:spLocks/>
            </p:cNvSpPr>
            <p:nvPr/>
          </p:nvSpPr>
          <p:spPr bwMode="auto">
            <a:xfrm>
              <a:off x="10321926" y="6438901"/>
              <a:ext cx="442913" cy="282575"/>
            </a:xfrm>
            <a:custGeom>
              <a:avLst/>
              <a:gdLst>
                <a:gd name="T0" fmla="*/ 2147483646 w 106"/>
                <a:gd name="T1" fmla="*/ 2147483646 h 64"/>
                <a:gd name="T2" fmla="*/ 2147483646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2147483646 h 64"/>
                <a:gd name="T32" fmla="*/ 2147483646 w 106"/>
                <a:gd name="T33" fmla="*/ 2147483646 h 64"/>
                <a:gd name="T34" fmla="*/ 2147483646 w 106"/>
                <a:gd name="T35" fmla="*/ 2147483646 h 64"/>
                <a:gd name="T36" fmla="*/ 2147483646 w 106"/>
                <a:gd name="T37" fmla="*/ 2147483646 h 64"/>
                <a:gd name="T38" fmla="*/ 2147483646 w 106"/>
                <a:gd name="T39" fmla="*/ 2147483646 h 64"/>
                <a:gd name="T40" fmla="*/ 0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0 h 64"/>
                <a:gd name="T46" fmla="*/ 2147483646 w 106"/>
                <a:gd name="T47" fmla="*/ 0 h 64"/>
                <a:gd name="T48" fmla="*/ 2147483646 w 106"/>
                <a:gd name="T49" fmla="*/ 0 h 64"/>
                <a:gd name="T50" fmla="*/ 2147483646 w 106"/>
                <a:gd name="T51" fmla="*/ 0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2147483646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67" y="64"/>
                  </a:moveTo>
                  <a:cubicBezTo>
                    <a:pt x="67" y="64"/>
                    <a:pt x="67" y="64"/>
                    <a:pt x="67" y="6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2"/>
                    <a:pt x="68" y="62"/>
                    <a:pt x="68" y="61"/>
                  </a:cubicBezTo>
                  <a:cubicBezTo>
                    <a:pt x="68" y="60"/>
                    <a:pt x="68" y="59"/>
                    <a:pt x="68" y="57"/>
                  </a:cubicBezTo>
                  <a:cubicBezTo>
                    <a:pt x="68" y="55"/>
                    <a:pt x="67" y="53"/>
                    <a:pt x="67" y="51"/>
                  </a:cubicBezTo>
                  <a:cubicBezTo>
                    <a:pt x="66" y="49"/>
                    <a:pt x="65" y="47"/>
                    <a:pt x="65" y="45"/>
                  </a:cubicBezTo>
                  <a:cubicBezTo>
                    <a:pt x="64" y="42"/>
                    <a:pt x="63" y="40"/>
                    <a:pt x="61" y="37"/>
                  </a:cubicBezTo>
                  <a:cubicBezTo>
                    <a:pt x="60" y="36"/>
                    <a:pt x="60" y="35"/>
                    <a:pt x="59" y="34"/>
                  </a:cubicBezTo>
                  <a:cubicBezTo>
                    <a:pt x="58" y="33"/>
                    <a:pt x="57" y="31"/>
                    <a:pt x="56" y="30"/>
                  </a:cubicBezTo>
                  <a:cubicBezTo>
                    <a:pt x="55" y="29"/>
                    <a:pt x="54" y="28"/>
                    <a:pt x="53" y="27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1"/>
                    <a:pt x="45" y="19"/>
                    <a:pt x="42" y="17"/>
                  </a:cubicBezTo>
                  <a:cubicBezTo>
                    <a:pt x="40" y="16"/>
                    <a:pt x="37" y="14"/>
                    <a:pt x="34" y="12"/>
                  </a:cubicBezTo>
                  <a:cubicBezTo>
                    <a:pt x="31" y="11"/>
                    <a:pt x="28" y="10"/>
                    <a:pt x="26" y="8"/>
                  </a:cubicBezTo>
                  <a:cubicBezTo>
                    <a:pt x="23" y="7"/>
                    <a:pt x="20" y="6"/>
                    <a:pt x="18" y="6"/>
                  </a:cubicBezTo>
                  <a:cubicBezTo>
                    <a:pt x="16" y="5"/>
                    <a:pt x="15" y="5"/>
                    <a:pt x="14" y="4"/>
                  </a:cubicBezTo>
                  <a:cubicBezTo>
                    <a:pt x="13" y="4"/>
                    <a:pt x="12" y="4"/>
                    <a:pt x="11" y="4"/>
                  </a:cubicBezTo>
                  <a:cubicBezTo>
                    <a:pt x="9" y="3"/>
                    <a:pt x="7" y="3"/>
                    <a:pt x="5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5" y="1"/>
                  </a:cubicBezTo>
                  <a:cubicBezTo>
                    <a:pt x="7" y="1"/>
                    <a:pt x="9" y="0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ubicBezTo>
                    <a:pt x="16" y="0"/>
                    <a:pt x="17" y="0"/>
                    <a:pt x="18" y="0"/>
                  </a:cubicBezTo>
                  <a:cubicBezTo>
                    <a:pt x="21" y="0"/>
                    <a:pt x="24" y="0"/>
                    <a:pt x="28" y="0"/>
                  </a:cubicBezTo>
                  <a:cubicBezTo>
                    <a:pt x="31" y="0"/>
                    <a:pt x="34" y="0"/>
                    <a:pt x="38" y="1"/>
                  </a:cubicBezTo>
                  <a:cubicBezTo>
                    <a:pt x="41" y="1"/>
                    <a:pt x="45" y="2"/>
                    <a:pt x="49" y="3"/>
                  </a:cubicBezTo>
                  <a:cubicBezTo>
                    <a:pt x="53" y="4"/>
                    <a:pt x="56" y="6"/>
                    <a:pt x="60" y="7"/>
                  </a:cubicBezTo>
                  <a:cubicBezTo>
                    <a:pt x="66" y="10"/>
                    <a:pt x="66" y="10"/>
                    <a:pt x="66" y="10"/>
                  </a:cubicBezTo>
                  <a:cubicBezTo>
                    <a:pt x="67" y="11"/>
                    <a:pt x="69" y="12"/>
                    <a:pt x="71" y="13"/>
                  </a:cubicBezTo>
                  <a:cubicBezTo>
                    <a:pt x="73" y="14"/>
                    <a:pt x="74" y="15"/>
                    <a:pt x="76" y="17"/>
                  </a:cubicBezTo>
                  <a:cubicBezTo>
                    <a:pt x="78" y="18"/>
                    <a:pt x="79" y="19"/>
                    <a:pt x="81" y="20"/>
                  </a:cubicBezTo>
                  <a:cubicBezTo>
                    <a:pt x="84" y="23"/>
                    <a:pt x="86" y="26"/>
                    <a:pt x="89" y="29"/>
                  </a:cubicBezTo>
                  <a:cubicBezTo>
                    <a:pt x="91" y="31"/>
                    <a:pt x="94" y="34"/>
                    <a:pt x="95" y="37"/>
                  </a:cubicBezTo>
                  <a:cubicBezTo>
                    <a:pt x="97" y="40"/>
                    <a:pt x="99" y="42"/>
                    <a:pt x="100" y="45"/>
                  </a:cubicBezTo>
                  <a:cubicBezTo>
                    <a:pt x="101" y="47"/>
                    <a:pt x="102" y="49"/>
                    <a:pt x="103" y="51"/>
                  </a:cubicBezTo>
                  <a:cubicBezTo>
                    <a:pt x="104" y="52"/>
                    <a:pt x="104" y="53"/>
                    <a:pt x="104" y="54"/>
                  </a:cubicBezTo>
                  <a:cubicBezTo>
                    <a:pt x="105" y="54"/>
                    <a:pt x="105" y="55"/>
                    <a:pt x="105" y="56"/>
                  </a:cubicBezTo>
                  <a:cubicBezTo>
                    <a:pt x="105" y="57"/>
                    <a:pt x="105" y="57"/>
                    <a:pt x="106" y="57"/>
                  </a:cubicBezTo>
                  <a:cubicBezTo>
                    <a:pt x="105" y="58"/>
                    <a:pt x="105" y="58"/>
                    <a:pt x="105" y="58"/>
                  </a:cubicBezTo>
                  <a:lnTo>
                    <a:pt x="67" y="6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97" name="Freeform 195"/>
            <p:cNvSpPr>
              <a:spLocks/>
            </p:cNvSpPr>
            <p:nvPr/>
          </p:nvSpPr>
          <p:spPr bwMode="auto">
            <a:xfrm>
              <a:off x="10614026" y="6170614"/>
              <a:ext cx="158750" cy="471488"/>
            </a:xfrm>
            <a:custGeom>
              <a:avLst/>
              <a:gdLst>
                <a:gd name="T0" fmla="*/ 0 w 38"/>
                <a:gd name="T1" fmla="*/ 2147483646 h 107"/>
                <a:gd name="T2" fmla="*/ 0 w 38"/>
                <a:gd name="T3" fmla="*/ 2147483646 h 107"/>
                <a:gd name="T4" fmla="*/ 0 w 38"/>
                <a:gd name="T5" fmla="*/ 2147483646 h 107"/>
                <a:gd name="T6" fmla="*/ 2147483646 w 38"/>
                <a:gd name="T7" fmla="*/ 2147483646 h 107"/>
                <a:gd name="T8" fmla="*/ 2147483646 w 38"/>
                <a:gd name="T9" fmla="*/ 2147483646 h 107"/>
                <a:gd name="T10" fmla="*/ 2147483646 w 38"/>
                <a:gd name="T11" fmla="*/ 2147483646 h 107"/>
                <a:gd name="T12" fmla="*/ 2147483646 w 38"/>
                <a:gd name="T13" fmla="*/ 2147483646 h 107"/>
                <a:gd name="T14" fmla="*/ 2147483646 w 38"/>
                <a:gd name="T15" fmla="*/ 2147483646 h 107"/>
                <a:gd name="T16" fmla="*/ 2147483646 w 38"/>
                <a:gd name="T17" fmla="*/ 2147483646 h 107"/>
                <a:gd name="T18" fmla="*/ 2147483646 w 38"/>
                <a:gd name="T19" fmla="*/ 2147483646 h 107"/>
                <a:gd name="T20" fmla="*/ 2147483646 w 38"/>
                <a:gd name="T21" fmla="*/ 0 h 107"/>
                <a:gd name="T22" fmla="*/ 2147483646 w 38"/>
                <a:gd name="T23" fmla="*/ 2147483646 h 107"/>
                <a:gd name="T24" fmla="*/ 2147483646 w 38"/>
                <a:gd name="T25" fmla="*/ 2147483646 h 107"/>
                <a:gd name="T26" fmla="*/ 2147483646 w 38"/>
                <a:gd name="T27" fmla="*/ 2147483646 h 107"/>
                <a:gd name="T28" fmla="*/ 2147483646 w 38"/>
                <a:gd name="T29" fmla="*/ 2147483646 h 107"/>
                <a:gd name="T30" fmla="*/ 2147483646 w 38"/>
                <a:gd name="T31" fmla="*/ 2147483646 h 107"/>
                <a:gd name="T32" fmla="*/ 2147483646 w 38"/>
                <a:gd name="T33" fmla="*/ 2147483646 h 107"/>
                <a:gd name="T34" fmla="*/ 2147483646 w 38"/>
                <a:gd name="T35" fmla="*/ 2147483646 h 107"/>
                <a:gd name="T36" fmla="*/ 2147483646 w 38"/>
                <a:gd name="T37" fmla="*/ 2147483646 h 107"/>
                <a:gd name="T38" fmla="*/ 2147483646 w 38"/>
                <a:gd name="T39" fmla="*/ 2147483646 h 107"/>
                <a:gd name="T40" fmla="*/ 2147483646 w 38"/>
                <a:gd name="T41" fmla="*/ 2147483646 h 107"/>
                <a:gd name="T42" fmla="*/ 0 w 38"/>
                <a:gd name="T43" fmla="*/ 2147483646 h 10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7"/>
                <a:gd name="T68" fmla="*/ 38 w 38"/>
                <a:gd name="T69" fmla="*/ 107 h 10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7">
                  <a:moveTo>
                    <a:pt x="0" y="107"/>
                  </a:moveTo>
                  <a:cubicBezTo>
                    <a:pt x="0" y="107"/>
                    <a:pt x="0" y="107"/>
                    <a:pt x="0" y="106"/>
                  </a:cubicBezTo>
                  <a:cubicBezTo>
                    <a:pt x="0" y="105"/>
                    <a:pt x="0" y="104"/>
                    <a:pt x="0" y="102"/>
                  </a:cubicBezTo>
                  <a:cubicBezTo>
                    <a:pt x="1" y="99"/>
                    <a:pt x="1" y="94"/>
                    <a:pt x="2" y="89"/>
                  </a:cubicBezTo>
                  <a:cubicBezTo>
                    <a:pt x="3" y="78"/>
                    <a:pt x="5" y="64"/>
                    <a:pt x="8" y="50"/>
                  </a:cubicBezTo>
                  <a:cubicBezTo>
                    <a:pt x="10" y="43"/>
                    <a:pt x="12" y="36"/>
                    <a:pt x="14" y="30"/>
                  </a:cubicBezTo>
                  <a:cubicBezTo>
                    <a:pt x="17" y="24"/>
                    <a:pt x="20" y="18"/>
                    <a:pt x="22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1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6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9"/>
                    <a:pt x="26" y="45"/>
                    <a:pt x="27" y="52"/>
                  </a:cubicBezTo>
                  <a:cubicBezTo>
                    <a:pt x="28" y="65"/>
                    <a:pt x="31" y="78"/>
                    <a:pt x="33" y="87"/>
                  </a:cubicBezTo>
                  <a:cubicBezTo>
                    <a:pt x="35" y="92"/>
                    <a:pt x="36" y="96"/>
                    <a:pt x="36" y="99"/>
                  </a:cubicBezTo>
                  <a:cubicBezTo>
                    <a:pt x="37" y="100"/>
                    <a:pt x="37" y="101"/>
                    <a:pt x="37" y="102"/>
                  </a:cubicBezTo>
                  <a:cubicBezTo>
                    <a:pt x="37" y="103"/>
                    <a:pt x="38" y="103"/>
                    <a:pt x="38" y="103"/>
                  </a:cubicBezTo>
                  <a:lnTo>
                    <a:pt x="0" y="107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98" name="Freeform 196"/>
            <p:cNvSpPr>
              <a:spLocks/>
            </p:cNvSpPr>
            <p:nvPr/>
          </p:nvSpPr>
          <p:spPr bwMode="auto">
            <a:xfrm>
              <a:off x="4835525" y="6443664"/>
              <a:ext cx="358775" cy="419100"/>
            </a:xfrm>
            <a:custGeom>
              <a:avLst/>
              <a:gdLst>
                <a:gd name="T0" fmla="*/ 0 w 86"/>
                <a:gd name="T1" fmla="*/ 2147483646 h 95"/>
                <a:gd name="T2" fmla="*/ 0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2147483646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0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0" y="92"/>
                  </a:moveTo>
                  <a:cubicBezTo>
                    <a:pt x="0" y="92"/>
                    <a:pt x="0" y="92"/>
                    <a:pt x="0" y="90"/>
                  </a:cubicBezTo>
                  <a:cubicBezTo>
                    <a:pt x="0" y="89"/>
                    <a:pt x="1" y="88"/>
                    <a:pt x="1" y="86"/>
                  </a:cubicBezTo>
                  <a:cubicBezTo>
                    <a:pt x="2" y="82"/>
                    <a:pt x="4" y="77"/>
                    <a:pt x="6" y="71"/>
                  </a:cubicBezTo>
                  <a:cubicBezTo>
                    <a:pt x="11" y="59"/>
                    <a:pt x="18" y="43"/>
                    <a:pt x="29" y="30"/>
                  </a:cubicBezTo>
                  <a:cubicBezTo>
                    <a:pt x="32" y="27"/>
                    <a:pt x="35" y="24"/>
                    <a:pt x="38" y="21"/>
                  </a:cubicBezTo>
                  <a:cubicBezTo>
                    <a:pt x="41" y="19"/>
                    <a:pt x="45" y="16"/>
                    <a:pt x="48" y="14"/>
                  </a:cubicBezTo>
                  <a:cubicBezTo>
                    <a:pt x="49" y="13"/>
                    <a:pt x="51" y="12"/>
                    <a:pt x="53" y="11"/>
                  </a:cubicBezTo>
                  <a:cubicBezTo>
                    <a:pt x="54" y="10"/>
                    <a:pt x="56" y="9"/>
                    <a:pt x="58" y="8"/>
                  </a:cubicBezTo>
                  <a:cubicBezTo>
                    <a:pt x="61" y="7"/>
                    <a:pt x="64" y="5"/>
                    <a:pt x="67" y="4"/>
                  </a:cubicBezTo>
                  <a:cubicBezTo>
                    <a:pt x="70" y="3"/>
                    <a:pt x="72" y="3"/>
                    <a:pt x="75" y="2"/>
                  </a:cubicBezTo>
                  <a:cubicBezTo>
                    <a:pt x="77" y="2"/>
                    <a:pt x="79" y="1"/>
                    <a:pt x="81" y="1"/>
                  </a:cubicBezTo>
                  <a:cubicBezTo>
                    <a:pt x="84" y="0"/>
                    <a:pt x="86" y="0"/>
                    <a:pt x="86" y="0"/>
                  </a:cubicBezTo>
                  <a:cubicBezTo>
                    <a:pt x="86" y="0"/>
                    <a:pt x="84" y="1"/>
                    <a:pt x="81" y="2"/>
                  </a:cubicBezTo>
                  <a:cubicBezTo>
                    <a:pt x="80" y="3"/>
                    <a:pt x="78" y="4"/>
                    <a:pt x="76" y="5"/>
                  </a:cubicBezTo>
                  <a:cubicBezTo>
                    <a:pt x="74" y="6"/>
                    <a:pt x="71" y="7"/>
                    <a:pt x="69" y="9"/>
                  </a:cubicBezTo>
                  <a:cubicBezTo>
                    <a:pt x="66" y="10"/>
                    <a:pt x="64" y="12"/>
                    <a:pt x="62" y="14"/>
                  </a:cubicBezTo>
                  <a:cubicBezTo>
                    <a:pt x="60" y="15"/>
                    <a:pt x="59" y="17"/>
                    <a:pt x="58" y="18"/>
                  </a:cubicBezTo>
                  <a:cubicBezTo>
                    <a:pt x="57" y="19"/>
                    <a:pt x="56" y="20"/>
                    <a:pt x="54" y="21"/>
                  </a:cubicBezTo>
                  <a:cubicBezTo>
                    <a:pt x="52" y="24"/>
                    <a:pt x="50" y="27"/>
                    <a:pt x="48" y="30"/>
                  </a:cubicBezTo>
                  <a:cubicBezTo>
                    <a:pt x="46" y="33"/>
                    <a:pt x="44" y="36"/>
                    <a:pt x="43" y="39"/>
                  </a:cubicBezTo>
                  <a:cubicBezTo>
                    <a:pt x="36" y="52"/>
                    <a:pt x="33" y="67"/>
                    <a:pt x="32" y="77"/>
                  </a:cubicBezTo>
                  <a:cubicBezTo>
                    <a:pt x="31" y="83"/>
                    <a:pt x="31" y="87"/>
                    <a:pt x="31" y="90"/>
                  </a:cubicBezTo>
                  <a:cubicBezTo>
                    <a:pt x="31" y="92"/>
                    <a:pt x="31" y="93"/>
                    <a:pt x="31" y="94"/>
                  </a:cubicBezTo>
                  <a:cubicBezTo>
                    <a:pt x="31" y="94"/>
                    <a:pt x="31" y="95"/>
                    <a:pt x="31" y="95"/>
                  </a:cubicBezTo>
                  <a:lnTo>
                    <a:pt x="0" y="9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099" name="Freeform 197"/>
            <p:cNvSpPr>
              <a:spLocks/>
            </p:cNvSpPr>
            <p:nvPr/>
          </p:nvSpPr>
          <p:spPr bwMode="auto">
            <a:xfrm>
              <a:off x="4640263" y="6443664"/>
              <a:ext cx="358775" cy="419100"/>
            </a:xfrm>
            <a:custGeom>
              <a:avLst/>
              <a:gdLst>
                <a:gd name="T0" fmla="*/ 2147483646 w 86"/>
                <a:gd name="T1" fmla="*/ 2147483646 h 95"/>
                <a:gd name="T2" fmla="*/ 2147483646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0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2147483646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55" y="95"/>
                  </a:moveTo>
                  <a:cubicBezTo>
                    <a:pt x="55" y="95"/>
                    <a:pt x="55" y="94"/>
                    <a:pt x="55" y="94"/>
                  </a:cubicBezTo>
                  <a:cubicBezTo>
                    <a:pt x="55" y="93"/>
                    <a:pt x="55" y="92"/>
                    <a:pt x="55" y="90"/>
                  </a:cubicBezTo>
                  <a:cubicBezTo>
                    <a:pt x="55" y="87"/>
                    <a:pt x="55" y="83"/>
                    <a:pt x="54" y="77"/>
                  </a:cubicBezTo>
                  <a:cubicBezTo>
                    <a:pt x="53" y="67"/>
                    <a:pt x="50" y="52"/>
                    <a:pt x="43" y="39"/>
                  </a:cubicBezTo>
                  <a:cubicBezTo>
                    <a:pt x="42" y="36"/>
                    <a:pt x="40" y="33"/>
                    <a:pt x="38" y="30"/>
                  </a:cubicBezTo>
                  <a:cubicBezTo>
                    <a:pt x="36" y="27"/>
                    <a:pt x="34" y="24"/>
                    <a:pt x="32" y="21"/>
                  </a:cubicBezTo>
                  <a:cubicBezTo>
                    <a:pt x="30" y="20"/>
                    <a:pt x="29" y="19"/>
                    <a:pt x="28" y="18"/>
                  </a:cubicBezTo>
                  <a:cubicBezTo>
                    <a:pt x="27" y="17"/>
                    <a:pt x="26" y="15"/>
                    <a:pt x="24" y="14"/>
                  </a:cubicBezTo>
                  <a:cubicBezTo>
                    <a:pt x="22" y="12"/>
                    <a:pt x="19" y="10"/>
                    <a:pt x="17" y="9"/>
                  </a:cubicBezTo>
                  <a:cubicBezTo>
                    <a:pt x="15" y="7"/>
                    <a:pt x="12" y="6"/>
                    <a:pt x="10" y="5"/>
                  </a:cubicBezTo>
                  <a:cubicBezTo>
                    <a:pt x="8" y="4"/>
                    <a:pt x="6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1"/>
                    <a:pt x="9" y="2"/>
                    <a:pt x="11" y="2"/>
                  </a:cubicBezTo>
                  <a:cubicBezTo>
                    <a:pt x="14" y="3"/>
                    <a:pt x="16" y="3"/>
                    <a:pt x="19" y="4"/>
                  </a:cubicBezTo>
                  <a:cubicBezTo>
                    <a:pt x="22" y="5"/>
                    <a:pt x="25" y="7"/>
                    <a:pt x="28" y="8"/>
                  </a:cubicBezTo>
                  <a:cubicBezTo>
                    <a:pt x="30" y="9"/>
                    <a:pt x="32" y="10"/>
                    <a:pt x="33" y="11"/>
                  </a:cubicBezTo>
                  <a:cubicBezTo>
                    <a:pt x="35" y="12"/>
                    <a:pt x="36" y="13"/>
                    <a:pt x="38" y="14"/>
                  </a:cubicBezTo>
                  <a:cubicBezTo>
                    <a:pt x="41" y="16"/>
                    <a:pt x="45" y="19"/>
                    <a:pt x="48" y="21"/>
                  </a:cubicBezTo>
                  <a:cubicBezTo>
                    <a:pt x="51" y="24"/>
                    <a:pt x="54" y="27"/>
                    <a:pt x="57" y="30"/>
                  </a:cubicBezTo>
                  <a:cubicBezTo>
                    <a:pt x="68" y="43"/>
                    <a:pt x="75" y="59"/>
                    <a:pt x="80" y="71"/>
                  </a:cubicBezTo>
                  <a:cubicBezTo>
                    <a:pt x="82" y="77"/>
                    <a:pt x="84" y="82"/>
                    <a:pt x="85" y="86"/>
                  </a:cubicBezTo>
                  <a:cubicBezTo>
                    <a:pt x="85" y="88"/>
                    <a:pt x="86" y="89"/>
                    <a:pt x="86" y="90"/>
                  </a:cubicBezTo>
                  <a:cubicBezTo>
                    <a:pt x="86" y="92"/>
                    <a:pt x="86" y="92"/>
                    <a:pt x="86" y="92"/>
                  </a:cubicBezTo>
                  <a:lnTo>
                    <a:pt x="55" y="9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00" name="Freeform 198"/>
            <p:cNvSpPr>
              <a:spLocks/>
            </p:cNvSpPr>
            <p:nvPr/>
          </p:nvSpPr>
          <p:spPr bwMode="auto">
            <a:xfrm>
              <a:off x="4852988" y="6624639"/>
              <a:ext cx="366713" cy="238125"/>
            </a:xfrm>
            <a:custGeom>
              <a:avLst/>
              <a:gdLst>
                <a:gd name="T0" fmla="*/ 0 w 88"/>
                <a:gd name="T1" fmla="*/ 2147483646 h 54"/>
                <a:gd name="T2" fmla="*/ 0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0 h 54"/>
                <a:gd name="T28" fmla="*/ 2147483646 w 88"/>
                <a:gd name="T29" fmla="*/ 0 h 54"/>
                <a:gd name="T30" fmla="*/ 2147483646 w 88"/>
                <a:gd name="T31" fmla="*/ 0 h 54"/>
                <a:gd name="T32" fmla="*/ 2147483646 w 88"/>
                <a:gd name="T33" fmla="*/ 0 h 54"/>
                <a:gd name="T34" fmla="*/ 2147483646 w 88"/>
                <a:gd name="T35" fmla="*/ 2147483646 h 54"/>
                <a:gd name="T36" fmla="*/ 2147483646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2147483646 h 54"/>
                <a:gd name="T42" fmla="*/ 2147483646 w 88"/>
                <a:gd name="T43" fmla="*/ 2147483646 h 54"/>
                <a:gd name="T44" fmla="*/ 2147483646 w 88"/>
                <a:gd name="T45" fmla="*/ 2147483646 h 54"/>
                <a:gd name="T46" fmla="*/ 2147483646 w 88"/>
                <a:gd name="T47" fmla="*/ 2147483646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0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0" y="48"/>
                  </a:moveTo>
                  <a:cubicBezTo>
                    <a:pt x="0" y="48"/>
                    <a:pt x="0" y="48"/>
                    <a:pt x="0" y="47"/>
                  </a:cubicBezTo>
                  <a:cubicBezTo>
                    <a:pt x="0" y="46"/>
                    <a:pt x="1" y="46"/>
                    <a:pt x="1" y="45"/>
                  </a:cubicBezTo>
                  <a:cubicBezTo>
                    <a:pt x="1" y="44"/>
                    <a:pt x="1" y="44"/>
                    <a:pt x="2" y="43"/>
                  </a:cubicBezTo>
                  <a:cubicBezTo>
                    <a:pt x="2" y="41"/>
                    <a:pt x="3" y="40"/>
                    <a:pt x="4" y="37"/>
                  </a:cubicBezTo>
                  <a:cubicBezTo>
                    <a:pt x="5" y="36"/>
                    <a:pt x="7" y="33"/>
                    <a:pt x="8" y="31"/>
                  </a:cubicBezTo>
                  <a:cubicBezTo>
                    <a:pt x="10" y="29"/>
                    <a:pt x="12" y="26"/>
                    <a:pt x="14" y="24"/>
                  </a:cubicBezTo>
                  <a:cubicBezTo>
                    <a:pt x="16" y="22"/>
                    <a:pt x="18" y="19"/>
                    <a:pt x="21" y="17"/>
                  </a:cubicBezTo>
                  <a:cubicBezTo>
                    <a:pt x="22" y="16"/>
                    <a:pt x="23" y="15"/>
                    <a:pt x="25" y="14"/>
                  </a:cubicBezTo>
                  <a:cubicBezTo>
                    <a:pt x="26" y="13"/>
                    <a:pt x="27" y="12"/>
                    <a:pt x="29" y="11"/>
                  </a:cubicBezTo>
                  <a:cubicBezTo>
                    <a:pt x="32" y="9"/>
                    <a:pt x="35" y="8"/>
                    <a:pt x="38" y="6"/>
                  </a:cubicBezTo>
                  <a:cubicBezTo>
                    <a:pt x="41" y="5"/>
                    <a:pt x="44" y="4"/>
                    <a:pt x="47" y="3"/>
                  </a:cubicBezTo>
                  <a:cubicBezTo>
                    <a:pt x="50" y="2"/>
                    <a:pt x="53" y="1"/>
                    <a:pt x="56" y="1"/>
                  </a:cubicBezTo>
                  <a:cubicBezTo>
                    <a:pt x="59" y="1"/>
                    <a:pt x="62" y="0"/>
                    <a:pt x="65" y="0"/>
                  </a:cubicBezTo>
                  <a:cubicBezTo>
                    <a:pt x="68" y="0"/>
                    <a:pt x="70" y="0"/>
                    <a:pt x="73" y="0"/>
                  </a:cubicBezTo>
                  <a:cubicBezTo>
                    <a:pt x="74" y="0"/>
                    <a:pt x="75" y="0"/>
                    <a:pt x="76" y="0"/>
                  </a:cubicBezTo>
                  <a:cubicBezTo>
                    <a:pt x="77" y="0"/>
                    <a:pt x="78" y="0"/>
                    <a:pt x="79" y="0"/>
                  </a:cubicBezTo>
                  <a:cubicBezTo>
                    <a:pt x="81" y="1"/>
                    <a:pt x="82" y="1"/>
                    <a:pt x="84" y="1"/>
                  </a:cubicBezTo>
                  <a:cubicBezTo>
                    <a:pt x="86" y="1"/>
                    <a:pt x="88" y="1"/>
                    <a:pt x="88" y="1"/>
                  </a:cubicBezTo>
                  <a:cubicBezTo>
                    <a:pt x="88" y="1"/>
                    <a:pt x="86" y="2"/>
                    <a:pt x="84" y="2"/>
                  </a:cubicBezTo>
                  <a:cubicBezTo>
                    <a:pt x="82" y="3"/>
                    <a:pt x="81" y="3"/>
                    <a:pt x="79" y="3"/>
                  </a:cubicBezTo>
                  <a:cubicBezTo>
                    <a:pt x="78" y="3"/>
                    <a:pt x="77" y="4"/>
                    <a:pt x="76" y="4"/>
                  </a:cubicBezTo>
                  <a:cubicBezTo>
                    <a:pt x="75" y="4"/>
                    <a:pt x="74" y="5"/>
                    <a:pt x="73" y="5"/>
                  </a:cubicBezTo>
                  <a:cubicBezTo>
                    <a:pt x="71" y="6"/>
                    <a:pt x="69" y="6"/>
                    <a:pt x="67" y="7"/>
                  </a:cubicBezTo>
                  <a:cubicBezTo>
                    <a:pt x="64" y="8"/>
                    <a:pt x="62" y="9"/>
                    <a:pt x="60" y="10"/>
                  </a:cubicBezTo>
                  <a:cubicBezTo>
                    <a:pt x="57" y="12"/>
                    <a:pt x="55" y="13"/>
                    <a:pt x="53" y="15"/>
                  </a:cubicBezTo>
                  <a:cubicBezTo>
                    <a:pt x="50" y="16"/>
                    <a:pt x="48" y="18"/>
                    <a:pt x="46" y="20"/>
                  </a:cubicBezTo>
                  <a:cubicBezTo>
                    <a:pt x="45" y="22"/>
                    <a:pt x="43" y="23"/>
                    <a:pt x="41" y="25"/>
                  </a:cubicBezTo>
                  <a:cubicBezTo>
                    <a:pt x="40" y="26"/>
                    <a:pt x="40" y="27"/>
                    <a:pt x="39" y="28"/>
                  </a:cubicBezTo>
                  <a:cubicBezTo>
                    <a:pt x="38" y="29"/>
                    <a:pt x="38" y="31"/>
                    <a:pt x="37" y="32"/>
                  </a:cubicBezTo>
                  <a:cubicBezTo>
                    <a:pt x="36" y="33"/>
                    <a:pt x="35" y="36"/>
                    <a:pt x="34" y="37"/>
                  </a:cubicBezTo>
                  <a:cubicBezTo>
                    <a:pt x="33" y="40"/>
                    <a:pt x="33" y="41"/>
                    <a:pt x="32" y="43"/>
                  </a:cubicBezTo>
                  <a:cubicBezTo>
                    <a:pt x="32" y="45"/>
                    <a:pt x="31" y="46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1" y="54"/>
                    <a:pt x="31" y="54"/>
                    <a:pt x="31" y="54"/>
                  </a:cubicBezTo>
                  <a:lnTo>
                    <a:pt x="0" y="4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01" name="Freeform 199"/>
            <p:cNvSpPr>
              <a:spLocks/>
            </p:cNvSpPr>
            <p:nvPr/>
          </p:nvSpPr>
          <p:spPr bwMode="auto">
            <a:xfrm>
              <a:off x="4602163" y="6624639"/>
              <a:ext cx="366713" cy="238125"/>
            </a:xfrm>
            <a:custGeom>
              <a:avLst/>
              <a:gdLst>
                <a:gd name="T0" fmla="*/ 2147483646 w 88"/>
                <a:gd name="T1" fmla="*/ 2147483646 h 54"/>
                <a:gd name="T2" fmla="*/ 2147483646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2147483646 h 54"/>
                <a:gd name="T28" fmla="*/ 2147483646 w 88"/>
                <a:gd name="T29" fmla="*/ 2147483646 h 54"/>
                <a:gd name="T30" fmla="*/ 2147483646 w 88"/>
                <a:gd name="T31" fmla="*/ 2147483646 h 54"/>
                <a:gd name="T32" fmla="*/ 2147483646 w 88"/>
                <a:gd name="T33" fmla="*/ 2147483646 h 54"/>
                <a:gd name="T34" fmla="*/ 2147483646 w 88"/>
                <a:gd name="T35" fmla="*/ 2147483646 h 54"/>
                <a:gd name="T36" fmla="*/ 0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0 h 54"/>
                <a:gd name="T42" fmla="*/ 2147483646 w 88"/>
                <a:gd name="T43" fmla="*/ 0 h 54"/>
                <a:gd name="T44" fmla="*/ 2147483646 w 88"/>
                <a:gd name="T45" fmla="*/ 0 h 54"/>
                <a:gd name="T46" fmla="*/ 2147483646 w 88"/>
                <a:gd name="T47" fmla="*/ 0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2147483646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57" y="54"/>
                  </a:move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2"/>
                    <a:pt x="57" y="52"/>
                    <a:pt x="57" y="51"/>
                  </a:cubicBezTo>
                  <a:cubicBezTo>
                    <a:pt x="57" y="50"/>
                    <a:pt x="57" y="49"/>
                    <a:pt x="57" y="48"/>
                  </a:cubicBezTo>
                  <a:cubicBezTo>
                    <a:pt x="57" y="46"/>
                    <a:pt x="56" y="45"/>
                    <a:pt x="56" y="43"/>
                  </a:cubicBezTo>
                  <a:cubicBezTo>
                    <a:pt x="56" y="41"/>
                    <a:pt x="55" y="40"/>
                    <a:pt x="54" y="37"/>
                  </a:cubicBezTo>
                  <a:cubicBezTo>
                    <a:pt x="53" y="36"/>
                    <a:pt x="52" y="33"/>
                    <a:pt x="51" y="32"/>
                  </a:cubicBezTo>
                  <a:cubicBezTo>
                    <a:pt x="51" y="31"/>
                    <a:pt x="50" y="29"/>
                    <a:pt x="49" y="28"/>
                  </a:cubicBezTo>
                  <a:cubicBezTo>
                    <a:pt x="49" y="27"/>
                    <a:pt x="48" y="26"/>
                    <a:pt x="47" y="25"/>
                  </a:cubicBezTo>
                  <a:cubicBezTo>
                    <a:pt x="46" y="23"/>
                    <a:pt x="44" y="22"/>
                    <a:pt x="42" y="20"/>
                  </a:cubicBezTo>
                  <a:cubicBezTo>
                    <a:pt x="40" y="18"/>
                    <a:pt x="38" y="16"/>
                    <a:pt x="36" y="15"/>
                  </a:cubicBezTo>
                  <a:cubicBezTo>
                    <a:pt x="33" y="13"/>
                    <a:pt x="31" y="12"/>
                    <a:pt x="29" y="10"/>
                  </a:cubicBezTo>
                  <a:cubicBezTo>
                    <a:pt x="26" y="9"/>
                    <a:pt x="24" y="8"/>
                    <a:pt x="22" y="7"/>
                  </a:cubicBezTo>
                  <a:cubicBezTo>
                    <a:pt x="19" y="6"/>
                    <a:pt x="17" y="6"/>
                    <a:pt x="15" y="5"/>
                  </a:cubicBezTo>
                  <a:cubicBezTo>
                    <a:pt x="14" y="5"/>
                    <a:pt x="13" y="4"/>
                    <a:pt x="12" y="4"/>
                  </a:cubicBezTo>
                  <a:cubicBezTo>
                    <a:pt x="11" y="4"/>
                    <a:pt x="10" y="3"/>
                    <a:pt x="9" y="3"/>
                  </a:cubicBezTo>
                  <a:cubicBezTo>
                    <a:pt x="7" y="3"/>
                    <a:pt x="6" y="3"/>
                    <a:pt x="4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4" y="1"/>
                  </a:cubicBezTo>
                  <a:cubicBezTo>
                    <a:pt x="6" y="1"/>
                    <a:pt x="7" y="1"/>
                    <a:pt x="9" y="0"/>
                  </a:cubicBezTo>
                  <a:cubicBezTo>
                    <a:pt x="10" y="0"/>
                    <a:pt x="11" y="0"/>
                    <a:pt x="12" y="0"/>
                  </a:cubicBezTo>
                  <a:cubicBezTo>
                    <a:pt x="13" y="0"/>
                    <a:pt x="14" y="0"/>
                    <a:pt x="16" y="0"/>
                  </a:cubicBezTo>
                  <a:cubicBezTo>
                    <a:pt x="18" y="0"/>
                    <a:pt x="20" y="0"/>
                    <a:pt x="23" y="0"/>
                  </a:cubicBezTo>
                  <a:cubicBezTo>
                    <a:pt x="26" y="0"/>
                    <a:pt x="29" y="1"/>
                    <a:pt x="32" y="1"/>
                  </a:cubicBezTo>
                  <a:cubicBezTo>
                    <a:pt x="35" y="1"/>
                    <a:pt x="38" y="2"/>
                    <a:pt x="41" y="3"/>
                  </a:cubicBezTo>
                  <a:cubicBezTo>
                    <a:pt x="44" y="4"/>
                    <a:pt x="47" y="5"/>
                    <a:pt x="50" y="6"/>
                  </a:cubicBezTo>
                  <a:cubicBezTo>
                    <a:pt x="53" y="8"/>
                    <a:pt x="57" y="9"/>
                    <a:pt x="59" y="11"/>
                  </a:cubicBezTo>
                  <a:cubicBezTo>
                    <a:pt x="61" y="12"/>
                    <a:pt x="62" y="13"/>
                    <a:pt x="64" y="14"/>
                  </a:cubicBezTo>
                  <a:cubicBezTo>
                    <a:pt x="65" y="15"/>
                    <a:pt x="66" y="16"/>
                    <a:pt x="67" y="17"/>
                  </a:cubicBezTo>
                  <a:cubicBezTo>
                    <a:pt x="70" y="19"/>
                    <a:pt x="72" y="22"/>
                    <a:pt x="74" y="24"/>
                  </a:cubicBezTo>
                  <a:cubicBezTo>
                    <a:pt x="76" y="26"/>
                    <a:pt x="78" y="29"/>
                    <a:pt x="80" y="31"/>
                  </a:cubicBezTo>
                  <a:cubicBezTo>
                    <a:pt x="81" y="33"/>
                    <a:pt x="83" y="36"/>
                    <a:pt x="84" y="38"/>
                  </a:cubicBezTo>
                  <a:cubicBezTo>
                    <a:pt x="85" y="40"/>
                    <a:pt x="86" y="41"/>
                    <a:pt x="86" y="43"/>
                  </a:cubicBezTo>
                  <a:cubicBezTo>
                    <a:pt x="87" y="44"/>
                    <a:pt x="87" y="44"/>
                    <a:pt x="87" y="45"/>
                  </a:cubicBezTo>
                  <a:cubicBezTo>
                    <a:pt x="88" y="46"/>
                    <a:pt x="88" y="47"/>
                    <a:pt x="88" y="47"/>
                  </a:cubicBezTo>
                  <a:cubicBezTo>
                    <a:pt x="88" y="48"/>
                    <a:pt x="88" y="48"/>
                    <a:pt x="88" y="48"/>
                  </a:cubicBezTo>
                  <a:lnTo>
                    <a:pt x="57" y="5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02" name="Freeform 200"/>
            <p:cNvSpPr>
              <a:spLocks/>
            </p:cNvSpPr>
            <p:nvPr/>
          </p:nvSpPr>
          <p:spPr bwMode="auto">
            <a:xfrm>
              <a:off x="4848225" y="6399214"/>
              <a:ext cx="130175" cy="398463"/>
            </a:xfrm>
            <a:custGeom>
              <a:avLst/>
              <a:gdLst>
                <a:gd name="T0" fmla="*/ 0 w 31"/>
                <a:gd name="T1" fmla="*/ 2147483646 h 90"/>
                <a:gd name="T2" fmla="*/ 0 w 31"/>
                <a:gd name="T3" fmla="*/ 2147483646 h 90"/>
                <a:gd name="T4" fmla="*/ 2147483646 w 31"/>
                <a:gd name="T5" fmla="*/ 2147483646 h 90"/>
                <a:gd name="T6" fmla="*/ 2147483646 w 31"/>
                <a:gd name="T7" fmla="*/ 2147483646 h 90"/>
                <a:gd name="T8" fmla="*/ 2147483646 w 31"/>
                <a:gd name="T9" fmla="*/ 2147483646 h 90"/>
                <a:gd name="T10" fmla="*/ 2147483646 w 31"/>
                <a:gd name="T11" fmla="*/ 2147483646 h 90"/>
                <a:gd name="T12" fmla="*/ 2147483646 w 31"/>
                <a:gd name="T13" fmla="*/ 2147483646 h 90"/>
                <a:gd name="T14" fmla="*/ 2147483646 w 31"/>
                <a:gd name="T15" fmla="*/ 2147483646 h 90"/>
                <a:gd name="T16" fmla="*/ 2147483646 w 31"/>
                <a:gd name="T17" fmla="*/ 2147483646 h 90"/>
                <a:gd name="T18" fmla="*/ 2147483646 w 31"/>
                <a:gd name="T19" fmla="*/ 2147483646 h 90"/>
                <a:gd name="T20" fmla="*/ 2147483646 w 31"/>
                <a:gd name="T21" fmla="*/ 2147483646 h 90"/>
                <a:gd name="T22" fmla="*/ 2147483646 w 31"/>
                <a:gd name="T23" fmla="*/ 2147483646 h 90"/>
                <a:gd name="T24" fmla="*/ 2147483646 w 31"/>
                <a:gd name="T25" fmla="*/ 0 h 90"/>
                <a:gd name="T26" fmla="*/ 2147483646 w 31"/>
                <a:gd name="T27" fmla="*/ 2147483646 h 90"/>
                <a:gd name="T28" fmla="*/ 2147483646 w 31"/>
                <a:gd name="T29" fmla="*/ 2147483646 h 90"/>
                <a:gd name="T30" fmla="*/ 2147483646 w 31"/>
                <a:gd name="T31" fmla="*/ 2147483646 h 90"/>
                <a:gd name="T32" fmla="*/ 2147483646 w 31"/>
                <a:gd name="T33" fmla="*/ 2147483646 h 90"/>
                <a:gd name="T34" fmla="*/ 2147483646 w 31"/>
                <a:gd name="T35" fmla="*/ 2147483646 h 90"/>
                <a:gd name="T36" fmla="*/ 2147483646 w 31"/>
                <a:gd name="T37" fmla="*/ 2147483646 h 90"/>
                <a:gd name="T38" fmla="*/ 2147483646 w 31"/>
                <a:gd name="T39" fmla="*/ 2147483646 h 90"/>
                <a:gd name="T40" fmla="*/ 2147483646 w 31"/>
                <a:gd name="T41" fmla="*/ 2147483646 h 90"/>
                <a:gd name="T42" fmla="*/ 2147483646 w 31"/>
                <a:gd name="T43" fmla="*/ 2147483646 h 90"/>
                <a:gd name="T44" fmla="*/ 2147483646 w 31"/>
                <a:gd name="T45" fmla="*/ 2147483646 h 90"/>
                <a:gd name="T46" fmla="*/ 0 w 31"/>
                <a:gd name="T47" fmla="*/ 2147483646 h 9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"/>
                <a:gd name="T73" fmla="*/ 0 h 90"/>
                <a:gd name="T74" fmla="*/ 31 w 31"/>
                <a:gd name="T75" fmla="*/ 90 h 9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" h="90">
                  <a:moveTo>
                    <a:pt x="0" y="90"/>
                  </a:moveTo>
                  <a:cubicBezTo>
                    <a:pt x="0" y="90"/>
                    <a:pt x="0" y="88"/>
                    <a:pt x="0" y="86"/>
                  </a:cubicBezTo>
                  <a:cubicBezTo>
                    <a:pt x="0" y="83"/>
                    <a:pt x="0" y="79"/>
                    <a:pt x="1" y="75"/>
                  </a:cubicBezTo>
                  <a:cubicBezTo>
                    <a:pt x="1" y="70"/>
                    <a:pt x="2" y="65"/>
                    <a:pt x="3" y="59"/>
                  </a:cubicBezTo>
                  <a:cubicBezTo>
                    <a:pt x="4" y="54"/>
                    <a:pt x="5" y="48"/>
                    <a:pt x="7" y="42"/>
                  </a:cubicBezTo>
                  <a:cubicBezTo>
                    <a:pt x="7" y="39"/>
                    <a:pt x="8" y="36"/>
                    <a:pt x="9" y="34"/>
                  </a:cubicBezTo>
                  <a:cubicBezTo>
                    <a:pt x="10" y="31"/>
                    <a:pt x="11" y="28"/>
                    <a:pt x="12" y="25"/>
                  </a:cubicBezTo>
                  <a:cubicBezTo>
                    <a:pt x="12" y="24"/>
                    <a:pt x="13" y="23"/>
                    <a:pt x="13" y="21"/>
                  </a:cubicBezTo>
                  <a:cubicBezTo>
                    <a:pt x="14" y="20"/>
                    <a:pt x="14" y="19"/>
                    <a:pt x="15" y="18"/>
                  </a:cubicBezTo>
                  <a:cubicBezTo>
                    <a:pt x="16" y="15"/>
                    <a:pt x="17" y="13"/>
                    <a:pt x="18" y="11"/>
                  </a:cubicBezTo>
                  <a:cubicBezTo>
                    <a:pt x="19" y="9"/>
                    <a:pt x="21" y="8"/>
                    <a:pt x="22" y="6"/>
                  </a:cubicBezTo>
                  <a:cubicBezTo>
                    <a:pt x="23" y="5"/>
                    <a:pt x="24" y="4"/>
                    <a:pt x="25" y="3"/>
                  </a:cubicBezTo>
                  <a:cubicBezTo>
                    <a:pt x="27" y="1"/>
                    <a:pt x="28" y="0"/>
                    <a:pt x="28" y="0"/>
                  </a:cubicBezTo>
                  <a:cubicBezTo>
                    <a:pt x="28" y="0"/>
                    <a:pt x="27" y="2"/>
                    <a:pt x="26" y="4"/>
                  </a:cubicBezTo>
                  <a:cubicBezTo>
                    <a:pt x="26" y="5"/>
                    <a:pt x="25" y="6"/>
                    <a:pt x="24" y="8"/>
                  </a:cubicBezTo>
                  <a:cubicBezTo>
                    <a:pt x="24" y="9"/>
                    <a:pt x="23" y="11"/>
                    <a:pt x="23" y="13"/>
                  </a:cubicBezTo>
                  <a:cubicBezTo>
                    <a:pt x="23" y="15"/>
                    <a:pt x="22" y="17"/>
                    <a:pt x="22" y="20"/>
                  </a:cubicBezTo>
                  <a:cubicBezTo>
                    <a:pt x="22" y="22"/>
                    <a:pt x="22" y="25"/>
                    <a:pt x="22" y="27"/>
                  </a:cubicBezTo>
                  <a:cubicBezTo>
                    <a:pt x="21" y="30"/>
                    <a:pt x="22" y="33"/>
                    <a:pt x="22" y="35"/>
                  </a:cubicBezTo>
                  <a:cubicBezTo>
                    <a:pt x="22" y="38"/>
                    <a:pt x="22" y="41"/>
                    <a:pt x="22" y="43"/>
                  </a:cubicBezTo>
                  <a:cubicBezTo>
                    <a:pt x="23" y="54"/>
                    <a:pt x="26" y="65"/>
                    <a:pt x="28" y="73"/>
                  </a:cubicBezTo>
                  <a:cubicBezTo>
                    <a:pt x="29" y="77"/>
                    <a:pt x="29" y="81"/>
                    <a:pt x="30" y="83"/>
                  </a:cubicBezTo>
                  <a:cubicBezTo>
                    <a:pt x="31" y="85"/>
                    <a:pt x="31" y="86"/>
                    <a:pt x="31" y="86"/>
                  </a:cubicBezTo>
                  <a:lnTo>
                    <a:pt x="0" y="9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03" name="Freeform 209"/>
            <p:cNvSpPr>
              <a:spLocks/>
            </p:cNvSpPr>
            <p:nvPr/>
          </p:nvSpPr>
          <p:spPr bwMode="auto">
            <a:xfrm>
              <a:off x="2784476" y="5164139"/>
              <a:ext cx="742950" cy="1584325"/>
            </a:xfrm>
            <a:custGeom>
              <a:avLst/>
              <a:gdLst>
                <a:gd name="T0" fmla="*/ 2147483646 w 468"/>
                <a:gd name="T1" fmla="*/ 2147483646 h 998"/>
                <a:gd name="T2" fmla="*/ 2147483646 w 468"/>
                <a:gd name="T3" fmla="*/ 2147483646 h 998"/>
                <a:gd name="T4" fmla="*/ 2147483646 w 468"/>
                <a:gd name="T5" fmla="*/ 0 h 998"/>
                <a:gd name="T6" fmla="*/ 2147483646 w 468"/>
                <a:gd name="T7" fmla="*/ 2147483646 h 998"/>
                <a:gd name="T8" fmla="*/ 0 w 468"/>
                <a:gd name="T9" fmla="*/ 2147483646 h 998"/>
                <a:gd name="T10" fmla="*/ 2147483646 w 468"/>
                <a:gd name="T11" fmla="*/ 2147483646 h 998"/>
                <a:gd name="T12" fmla="*/ 2147483646 w 468"/>
                <a:gd name="T13" fmla="*/ 2147483646 h 998"/>
                <a:gd name="T14" fmla="*/ 2147483646 w 468"/>
                <a:gd name="T15" fmla="*/ 2147483646 h 998"/>
                <a:gd name="T16" fmla="*/ 2147483646 w 468"/>
                <a:gd name="T17" fmla="*/ 2147483646 h 998"/>
                <a:gd name="T18" fmla="*/ 2147483646 w 468"/>
                <a:gd name="T19" fmla="*/ 2147483646 h 9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8"/>
                <a:gd name="T31" fmla="*/ 0 h 998"/>
                <a:gd name="T32" fmla="*/ 468 w 468"/>
                <a:gd name="T33" fmla="*/ 998 h 9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8" h="998">
                  <a:moveTo>
                    <a:pt x="468" y="317"/>
                  </a:moveTo>
                  <a:lnTo>
                    <a:pt x="271" y="370"/>
                  </a:lnTo>
                  <a:lnTo>
                    <a:pt x="226" y="0"/>
                  </a:lnTo>
                  <a:lnTo>
                    <a:pt x="192" y="370"/>
                  </a:lnTo>
                  <a:lnTo>
                    <a:pt x="0" y="314"/>
                  </a:lnTo>
                  <a:lnTo>
                    <a:pt x="195" y="459"/>
                  </a:lnTo>
                  <a:lnTo>
                    <a:pt x="181" y="998"/>
                  </a:lnTo>
                  <a:lnTo>
                    <a:pt x="273" y="998"/>
                  </a:lnTo>
                  <a:lnTo>
                    <a:pt x="258" y="459"/>
                  </a:lnTo>
                  <a:lnTo>
                    <a:pt x="468" y="31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04" name="Freeform 219"/>
            <p:cNvSpPr>
              <a:spLocks/>
            </p:cNvSpPr>
            <p:nvPr/>
          </p:nvSpPr>
          <p:spPr bwMode="auto">
            <a:xfrm>
              <a:off x="3197226" y="5957889"/>
              <a:ext cx="20638" cy="781050"/>
            </a:xfrm>
            <a:custGeom>
              <a:avLst/>
              <a:gdLst>
                <a:gd name="T0" fmla="*/ 0 w 5"/>
                <a:gd name="T1" fmla="*/ 0 h 177"/>
                <a:gd name="T2" fmla="*/ 0 w 5"/>
                <a:gd name="T3" fmla="*/ 0 h 177"/>
                <a:gd name="T4" fmla="*/ 2147483646 w 5"/>
                <a:gd name="T5" fmla="*/ 2147483646 h 177"/>
                <a:gd name="T6" fmla="*/ 2147483646 w 5"/>
                <a:gd name="T7" fmla="*/ 2147483646 h 177"/>
                <a:gd name="T8" fmla="*/ 0 w 5"/>
                <a:gd name="T9" fmla="*/ 0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177"/>
                <a:gd name="T17" fmla="*/ 5 w 5"/>
                <a:gd name="T18" fmla="*/ 177 h 1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17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05" name="Freeform 226"/>
            <p:cNvSpPr>
              <a:spLocks/>
            </p:cNvSpPr>
            <p:nvPr/>
          </p:nvSpPr>
          <p:spPr bwMode="auto">
            <a:xfrm>
              <a:off x="8770939" y="6275389"/>
              <a:ext cx="425450" cy="490538"/>
            </a:xfrm>
            <a:custGeom>
              <a:avLst/>
              <a:gdLst>
                <a:gd name="T0" fmla="*/ 0 w 102"/>
                <a:gd name="T1" fmla="*/ 2147483646 h 111"/>
                <a:gd name="T2" fmla="*/ 0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2147483646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0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0" y="108"/>
                  </a:moveTo>
                  <a:cubicBezTo>
                    <a:pt x="0" y="108"/>
                    <a:pt x="0" y="108"/>
                    <a:pt x="0" y="106"/>
                  </a:cubicBezTo>
                  <a:cubicBezTo>
                    <a:pt x="1" y="105"/>
                    <a:pt x="1" y="103"/>
                    <a:pt x="2" y="101"/>
                  </a:cubicBezTo>
                  <a:cubicBezTo>
                    <a:pt x="3" y="97"/>
                    <a:pt x="5" y="90"/>
                    <a:pt x="7" y="83"/>
                  </a:cubicBezTo>
                  <a:cubicBezTo>
                    <a:pt x="10" y="76"/>
                    <a:pt x="14" y="68"/>
                    <a:pt x="18" y="60"/>
                  </a:cubicBezTo>
                  <a:cubicBezTo>
                    <a:pt x="23" y="52"/>
                    <a:pt x="28" y="43"/>
                    <a:pt x="35" y="36"/>
                  </a:cubicBezTo>
                  <a:cubicBezTo>
                    <a:pt x="38" y="32"/>
                    <a:pt x="42" y="28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3"/>
                    <a:pt x="63" y="12"/>
                  </a:cubicBezTo>
                  <a:cubicBezTo>
                    <a:pt x="65" y="11"/>
                    <a:pt x="66" y="10"/>
                    <a:pt x="68" y="9"/>
                  </a:cubicBezTo>
                  <a:cubicBezTo>
                    <a:pt x="72" y="7"/>
                    <a:pt x="76" y="6"/>
                    <a:pt x="79" y="5"/>
                  </a:cubicBezTo>
                  <a:cubicBezTo>
                    <a:pt x="82" y="3"/>
                    <a:pt x="86" y="3"/>
                    <a:pt x="88" y="2"/>
                  </a:cubicBezTo>
                  <a:cubicBezTo>
                    <a:pt x="91" y="1"/>
                    <a:pt x="94" y="1"/>
                    <a:pt x="96" y="1"/>
                  </a:cubicBezTo>
                  <a:cubicBezTo>
                    <a:pt x="100" y="0"/>
                    <a:pt x="102" y="0"/>
                    <a:pt x="102" y="0"/>
                  </a:cubicBezTo>
                  <a:cubicBezTo>
                    <a:pt x="102" y="0"/>
                    <a:pt x="100" y="1"/>
                    <a:pt x="96" y="2"/>
                  </a:cubicBezTo>
                  <a:cubicBezTo>
                    <a:pt x="94" y="3"/>
                    <a:pt x="92" y="4"/>
                    <a:pt x="90" y="5"/>
                  </a:cubicBezTo>
                  <a:cubicBezTo>
                    <a:pt x="87" y="7"/>
                    <a:pt x="84" y="8"/>
                    <a:pt x="82" y="10"/>
                  </a:cubicBezTo>
                  <a:cubicBezTo>
                    <a:pt x="79" y="12"/>
                    <a:pt x="76" y="14"/>
                    <a:pt x="73" y="16"/>
                  </a:cubicBezTo>
                  <a:cubicBezTo>
                    <a:pt x="72" y="18"/>
                    <a:pt x="70" y="19"/>
                    <a:pt x="69" y="20"/>
                  </a:cubicBezTo>
                  <a:cubicBezTo>
                    <a:pt x="67" y="22"/>
                    <a:pt x="66" y="23"/>
                    <a:pt x="65" y="25"/>
                  </a:cubicBezTo>
                  <a:cubicBezTo>
                    <a:pt x="62" y="28"/>
                    <a:pt x="59" y="31"/>
                    <a:pt x="57" y="35"/>
                  </a:cubicBezTo>
                  <a:cubicBezTo>
                    <a:pt x="55" y="38"/>
                    <a:pt x="52" y="42"/>
                    <a:pt x="51" y="46"/>
                  </a:cubicBezTo>
                  <a:cubicBezTo>
                    <a:pt x="43" y="61"/>
                    <a:pt x="39" y="78"/>
                    <a:pt x="38" y="91"/>
                  </a:cubicBezTo>
                  <a:cubicBezTo>
                    <a:pt x="37" y="97"/>
                    <a:pt x="37" y="103"/>
                    <a:pt x="37" y="106"/>
                  </a:cubicBezTo>
                  <a:cubicBezTo>
                    <a:pt x="37" y="108"/>
                    <a:pt x="37" y="109"/>
                    <a:pt x="37" y="110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lnTo>
                    <a:pt x="0" y="10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06" name="Freeform 227"/>
            <p:cNvSpPr>
              <a:spLocks/>
            </p:cNvSpPr>
            <p:nvPr/>
          </p:nvSpPr>
          <p:spPr bwMode="auto">
            <a:xfrm>
              <a:off x="8542339" y="6275389"/>
              <a:ext cx="425450" cy="490538"/>
            </a:xfrm>
            <a:custGeom>
              <a:avLst/>
              <a:gdLst>
                <a:gd name="T0" fmla="*/ 2147483646 w 102"/>
                <a:gd name="T1" fmla="*/ 2147483646 h 111"/>
                <a:gd name="T2" fmla="*/ 2147483646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0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2147483646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64" y="111"/>
                  </a:moveTo>
                  <a:cubicBezTo>
                    <a:pt x="64" y="111"/>
                    <a:pt x="64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09"/>
                    <a:pt x="64" y="108"/>
                    <a:pt x="65" y="106"/>
                  </a:cubicBezTo>
                  <a:cubicBezTo>
                    <a:pt x="64" y="103"/>
                    <a:pt x="64" y="97"/>
                    <a:pt x="64" y="91"/>
                  </a:cubicBezTo>
                  <a:cubicBezTo>
                    <a:pt x="62" y="78"/>
                    <a:pt x="59" y="61"/>
                    <a:pt x="51" y="46"/>
                  </a:cubicBezTo>
                  <a:cubicBezTo>
                    <a:pt x="49" y="42"/>
                    <a:pt x="47" y="38"/>
                    <a:pt x="45" y="35"/>
                  </a:cubicBezTo>
                  <a:cubicBezTo>
                    <a:pt x="42" y="31"/>
                    <a:pt x="40" y="28"/>
                    <a:pt x="37" y="25"/>
                  </a:cubicBezTo>
                  <a:cubicBezTo>
                    <a:pt x="36" y="23"/>
                    <a:pt x="34" y="22"/>
                    <a:pt x="33" y="20"/>
                  </a:cubicBezTo>
                  <a:cubicBezTo>
                    <a:pt x="31" y="19"/>
                    <a:pt x="30" y="18"/>
                    <a:pt x="29" y="16"/>
                  </a:cubicBezTo>
                  <a:cubicBezTo>
                    <a:pt x="26" y="14"/>
                    <a:pt x="23" y="12"/>
                    <a:pt x="20" y="10"/>
                  </a:cubicBezTo>
                  <a:cubicBezTo>
                    <a:pt x="17" y="8"/>
                    <a:pt x="14" y="7"/>
                    <a:pt x="12" y="5"/>
                  </a:cubicBezTo>
                  <a:cubicBezTo>
                    <a:pt x="9" y="4"/>
                    <a:pt x="7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6" y="1"/>
                  </a:cubicBezTo>
                  <a:cubicBezTo>
                    <a:pt x="8" y="1"/>
                    <a:pt x="10" y="1"/>
                    <a:pt x="13" y="2"/>
                  </a:cubicBezTo>
                  <a:cubicBezTo>
                    <a:pt x="16" y="3"/>
                    <a:pt x="19" y="3"/>
                    <a:pt x="23" y="5"/>
                  </a:cubicBezTo>
                  <a:cubicBezTo>
                    <a:pt x="26" y="6"/>
                    <a:pt x="30" y="7"/>
                    <a:pt x="33" y="9"/>
                  </a:cubicBezTo>
                  <a:cubicBezTo>
                    <a:pt x="35" y="10"/>
                    <a:pt x="37" y="11"/>
                    <a:pt x="39" y="12"/>
                  </a:cubicBezTo>
                  <a:cubicBezTo>
                    <a:pt x="41" y="13"/>
                    <a:pt x="43" y="15"/>
                    <a:pt x="45" y="16"/>
                  </a:cubicBezTo>
                  <a:cubicBezTo>
                    <a:pt x="49" y="19"/>
                    <a:pt x="52" y="22"/>
                    <a:pt x="56" y="25"/>
                  </a:cubicBezTo>
                  <a:cubicBezTo>
                    <a:pt x="60" y="28"/>
                    <a:pt x="63" y="32"/>
                    <a:pt x="67" y="36"/>
                  </a:cubicBezTo>
                  <a:cubicBezTo>
                    <a:pt x="73" y="43"/>
                    <a:pt x="79" y="52"/>
                    <a:pt x="83" y="60"/>
                  </a:cubicBezTo>
                  <a:cubicBezTo>
                    <a:pt x="88" y="68"/>
                    <a:pt x="92" y="76"/>
                    <a:pt x="94" y="83"/>
                  </a:cubicBezTo>
                  <a:cubicBezTo>
                    <a:pt x="97" y="90"/>
                    <a:pt x="99" y="97"/>
                    <a:pt x="100" y="101"/>
                  </a:cubicBezTo>
                  <a:cubicBezTo>
                    <a:pt x="100" y="103"/>
                    <a:pt x="101" y="105"/>
                    <a:pt x="101" y="106"/>
                  </a:cubicBezTo>
                  <a:cubicBezTo>
                    <a:pt x="101" y="108"/>
                    <a:pt x="102" y="108"/>
                    <a:pt x="102" y="108"/>
                  </a:cubicBezTo>
                  <a:lnTo>
                    <a:pt x="64" y="11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07" name="Freeform 228"/>
            <p:cNvSpPr>
              <a:spLocks/>
            </p:cNvSpPr>
            <p:nvPr/>
          </p:nvSpPr>
          <p:spPr bwMode="auto">
            <a:xfrm>
              <a:off x="8783639" y="6223001"/>
              <a:ext cx="158750" cy="468313"/>
            </a:xfrm>
            <a:custGeom>
              <a:avLst/>
              <a:gdLst>
                <a:gd name="T0" fmla="*/ 0 w 38"/>
                <a:gd name="T1" fmla="*/ 2147483646 h 106"/>
                <a:gd name="T2" fmla="*/ 0 w 38"/>
                <a:gd name="T3" fmla="*/ 2147483646 h 106"/>
                <a:gd name="T4" fmla="*/ 2147483646 w 38"/>
                <a:gd name="T5" fmla="*/ 2147483646 h 106"/>
                <a:gd name="T6" fmla="*/ 2147483646 w 38"/>
                <a:gd name="T7" fmla="*/ 2147483646 h 106"/>
                <a:gd name="T8" fmla="*/ 2147483646 w 38"/>
                <a:gd name="T9" fmla="*/ 2147483646 h 106"/>
                <a:gd name="T10" fmla="*/ 2147483646 w 38"/>
                <a:gd name="T11" fmla="*/ 2147483646 h 106"/>
                <a:gd name="T12" fmla="*/ 2147483646 w 38"/>
                <a:gd name="T13" fmla="*/ 2147483646 h 106"/>
                <a:gd name="T14" fmla="*/ 2147483646 w 38"/>
                <a:gd name="T15" fmla="*/ 2147483646 h 106"/>
                <a:gd name="T16" fmla="*/ 2147483646 w 38"/>
                <a:gd name="T17" fmla="*/ 2147483646 h 106"/>
                <a:gd name="T18" fmla="*/ 2147483646 w 38"/>
                <a:gd name="T19" fmla="*/ 2147483646 h 106"/>
                <a:gd name="T20" fmla="*/ 2147483646 w 38"/>
                <a:gd name="T21" fmla="*/ 0 h 106"/>
                <a:gd name="T22" fmla="*/ 2147483646 w 38"/>
                <a:gd name="T23" fmla="*/ 2147483646 h 106"/>
                <a:gd name="T24" fmla="*/ 2147483646 w 38"/>
                <a:gd name="T25" fmla="*/ 2147483646 h 106"/>
                <a:gd name="T26" fmla="*/ 2147483646 w 38"/>
                <a:gd name="T27" fmla="*/ 2147483646 h 106"/>
                <a:gd name="T28" fmla="*/ 2147483646 w 38"/>
                <a:gd name="T29" fmla="*/ 2147483646 h 106"/>
                <a:gd name="T30" fmla="*/ 2147483646 w 38"/>
                <a:gd name="T31" fmla="*/ 2147483646 h 106"/>
                <a:gd name="T32" fmla="*/ 2147483646 w 38"/>
                <a:gd name="T33" fmla="*/ 2147483646 h 106"/>
                <a:gd name="T34" fmla="*/ 2147483646 w 38"/>
                <a:gd name="T35" fmla="*/ 2147483646 h 106"/>
                <a:gd name="T36" fmla="*/ 2147483646 w 38"/>
                <a:gd name="T37" fmla="*/ 2147483646 h 106"/>
                <a:gd name="T38" fmla="*/ 2147483646 w 38"/>
                <a:gd name="T39" fmla="*/ 2147483646 h 106"/>
                <a:gd name="T40" fmla="*/ 2147483646 w 38"/>
                <a:gd name="T41" fmla="*/ 2147483646 h 106"/>
                <a:gd name="T42" fmla="*/ 0 w 38"/>
                <a:gd name="T43" fmla="*/ 2147483646 h 10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6"/>
                <a:gd name="T68" fmla="*/ 38 w 38"/>
                <a:gd name="T69" fmla="*/ 106 h 10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6">
                  <a:moveTo>
                    <a:pt x="0" y="106"/>
                  </a:moveTo>
                  <a:cubicBezTo>
                    <a:pt x="0" y="106"/>
                    <a:pt x="0" y="105"/>
                    <a:pt x="0" y="105"/>
                  </a:cubicBezTo>
                  <a:cubicBezTo>
                    <a:pt x="1" y="104"/>
                    <a:pt x="1" y="102"/>
                    <a:pt x="1" y="101"/>
                  </a:cubicBezTo>
                  <a:cubicBezTo>
                    <a:pt x="1" y="98"/>
                    <a:pt x="1" y="93"/>
                    <a:pt x="2" y="88"/>
                  </a:cubicBezTo>
                  <a:cubicBezTo>
                    <a:pt x="3" y="77"/>
                    <a:pt x="5" y="63"/>
                    <a:pt x="9" y="50"/>
                  </a:cubicBezTo>
                  <a:cubicBezTo>
                    <a:pt x="10" y="43"/>
                    <a:pt x="12" y="36"/>
                    <a:pt x="15" y="30"/>
                  </a:cubicBezTo>
                  <a:cubicBezTo>
                    <a:pt x="17" y="23"/>
                    <a:pt x="20" y="18"/>
                    <a:pt x="23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2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5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8"/>
                    <a:pt x="27" y="45"/>
                    <a:pt x="27" y="51"/>
                  </a:cubicBezTo>
                  <a:cubicBezTo>
                    <a:pt x="29" y="64"/>
                    <a:pt x="31" y="77"/>
                    <a:pt x="33" y="86"/>
                  </a:cubicBezTo>
                  <a:cubicBezTo>
                    <a:pt x="35" y="91"/>
                    <a:pt x="36" y="95"/>
                    <a:pt x="36" y="98"/>
                  </a:cubicBezTo>
                  <a:cubicBezTo>
                    <a:pt x="37" y="99"/>
                    <a:pt x="37" y="100"/>
                    <a:pt x="37" y="101"/>
                  </a:cubicBezTo>
                  <a:cubicBezTo>
                    <a:pt x="37" y="101"/>
                    <a:pt x="38" y="102"/>
                    <a:pt x="38" y="102"/>
                  </a:cubicBezTo>
                  <a:lnTo>
                    <a:pt x="0" y="106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08" name="Freeform 229"/>
            <p:cNvSpPr>
              <a:spLocks/>
            </p:cNvSpPr>
            <p:nvPr/>
          </p:nvSpPr>
          <p:spPr bwMode="auto">
            <a:xfrm>
              <a:off x="8659814" y="5834064"/>
              <a:ext cx="528638" cy="561975"/>
            </a:xfrm>
            <a:custGeom>
              <a:avLst/>
              <a:gdLst>
                <a:gd name="T0" fmla="*/ 2147483646 w 127"/>
                <a:gd name="T1" fmla="*/ 2147483646 h 127"/>
                <a:gd name="T2" fmla="*/ 2147483646 w 127"/>
                <a:gd name="T3" fmla="*/ 2147483646 h 127"/>
                <a:gd name="T4" fmla="*/ 2147483646 w 127"/>
                <a:gd name="T5" fmla="*/ 2147483646 h 127"/>
                <a:gd name="T6" fmla="*/ 2147483646 w 127"/>
                <a:gd name="T7" fmla="*/ 2147483646 h 127"/>
                <a:gd name="T8" fmla="*/ 2147483646 w 127"/>
                <a:gd name="T9" fmla="*/ 0 h 127"/>
                <a:gd name="T10" fmla="*/ 2147483646 w 127"/>
                <a:gd name="T11" fmla="*/ 2147483646 h 127"/>
                <a:gd name="T12" fmla="*/ 2147483646 w 127"/>
                <a:gd name="T13" fmla="*/ 2147483646 h 127"/>
                <a:gd name="T14" fmla="*/ 2147483646 w 127"/>
                <a:gd name="T15" fmla="*/ 2147483646 h 127"/>
                <a:gd name="T16" fmla="*/ 0 w 127"/>
                <a:gd name="T17" fmla="*/ 2147483646 h 127"/>
                <a:gd name="T18" fmla="*/ 2147483646 w 127"/>
                <a:gd name="T19" fmla="*/ 2147483646 h 127"/>
                <a:gd name="T20" fmla="*/ 2147483646 w 127"/>
                <a:gd name="T21" fmla="*/ 2147483646 h 127"/>
                <a:gd name="T22" fmla="*/ 2147483646 w 127"/>
                <a:gd name="T23" fmla="*/ 2147483646 h 127"/>
                <a:gd name="T24" fmla="*/ 2147483646 w 127"/>
                <a:gd name="T25" fmla="*/ 2147483646 h 127"/>
                <a:gd name="T26" fmla="*/ 2147483646 w 127"/>
                <a:gd name="T27" fmla="*/ 2147483646 h 127"/>
                <a:gd name="T28" fmla="*/ 2147483646 w 127"/>
                <a:gd name="T29" fmla="*/ 2147483646 h 127"/>
                <a:gd name="T30" fmla="*/ 2147483646 w 127"/>
                <a:gd name="T31" fmla="*/ 2147483646 h 127"/>
                <a:gd name="T32" fmla="*/ 2147483646 w 127"/>
                <a:gd name="T33" fmla="*/ 2147483646 h 12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7"/>
                <a:gd name="T52" fmla="*/ 0 h 127"/>
                <a:gd name="T53" fmla="*/ 127 w 127"/>
                <a:gd name="T54" fmla="*/ 127 h 12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7" h="127">
                  <a:moveTo>
                    <a:pt x="127" y="60"/>
                  </a:moveTo>
                  <a:cubicBezTo>
                    <a:pt x="114" y="50"/>
                    <a:pt x="104" y="47"/>
                    <a:pt x="94" y="47"/>
                  </a:cubicBezTo>
                  <a:cubicBezTo>
                    <a:pt x="107" y="33"/>
                    <a:pt x="106" y="16"/>
                    <a:pt x="106" y="16"/>
                  </a:cubicBezTo>
                  <a:cubicBezTo>
                    <a:pt x="90" y="18"/>
                    <a:pt x="80" y="23"/>
                    <a:pt x="74" y="30"/>
                  </a:cubicBezTo>
                  <a:cubicBezTo>
                    <a:pt x="73" y="11"/>
                    <a:pt x="60" y="0"/>
                    <a:pt x="60" y="0"/>
                  </a:cubicBezTo>
                  <a:cubicBezTo>
                    <a:pt x="50" y="12"/>
                    <a:pt x="47" y="23"/>
                    <a:pt x="47" y="32"/>
                  </a:cubicBezTo>
                  <a:cubicBezTo>
                    <a:pt x="33" y="20"/>
                    <a:pt x="16" y="21"/>
                    <a:pt x="16" y="21"/>
                  </a:cubicBezTo>
                  <a:cubicBezTo>
                    <a:pt x="18" y="37"/>
                    <a:pt x="23" y="46"/>
                    <a:pt x="30" y="53"/>
                  </a:cubicBezTo>
                  <a:cubicBezTo>
                    <a:pt x="11" y="54"/>
                    <a:pt x="0" y="67"/>
                    <a:pt x="0" y="67"/>
                  </a:cubicBezTo>
                  <a:cubicBezTo>
                    <a:pt x="12" y="77"/>
                    <a:pt x="23" y="80"/>
                    <a:pt x="32" y="80"/>
                  </a:cubicBezTo>
                  <a:cubicBezTo>
                    <a:pt x="20" y="93"/>
                    <a:pt x="21" y="110"/>
                    <a:pt x="21" y="110"/>
                  </a:cubicBezTo>
                  <a:cubicBezTo>
                    <a:pt x="36" y="109"/>
                    <a:pt x="46" y="103"/>
                    <a:pt x="53" y="97"/>
                  </a:cubicBezTo>
                  <a:cubicBezTo>
                    <a:pt x="54" y="115"/>
                    <a:pt x="66" y="127"/>
                    <a:pt x="66" y="127"/>
                  </a:cubicBezTo>
                  <a:cubicBezTo>
                    <a:pt x="76" y="115"/>
                    <a:pt x="80" y="104"/>
                    <a:pt x="80" y="94"/>
                  </a:cubicBezTo>
                  <a:cubicBezTo>
                    <a:pt x="93" y="107"/>
                    <a:pt x="110" y="106"/>
                    <a:pt x="110" y="106"/>
                  </a:cubicBezTo>
                  <a:cubicBezTo>
                    <a:pt x="109" y="90"/>
                    <a:pt x="103" y="80"/>
                    <a:pt x="97" y="74"/>
                  </a:cubicBezTo>
                  <a:cubicBezTo>
                    <a:pt x="115" y="73"/>
                    <a:pt x="127" y="60"/>
                    <a:pt x="127" y="60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09" name="Oval 230"/>
            <p:cNvSpPr>
              <a:spLocks noChangeArrowheads="1"/>
            </p:cNvSpPr>
            <p:nvPr/>
          </p:nvSpPr>
          <p:spPr bwMode="auto">
            <a:xfrm>
              <a:off x="8829676" y="6015039"/>
              <a:ext cx="184150" cy="1952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10" name="Oval 231"/>
            <p:cNvSpPr>
              <a:spLocks noChangeArrowheads="1"/>
            </p:cNvSpPr>
            <p:nvPr/>
          </p:nvSpPr>
          <p:spPr bwMode="auto">
            <a:xfrm>
              <a:off x="8863014" y="6051551"/>
              <a:ext cx="120650" cy="12700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11" name="Freeform 232"/>
            <p:cNvSpPr>
              <a:spLocks/>
            </p:cNvSpPr>
            <p:nvPr/>
          </p:nvSpPr>
          <p:spPr bwMode="auto">
            <a:xfrm>
              <a:off x="5057776" y="6396039"/>
              <a:ext cx="300038" cy="300038"/>
            </a:xfrm>
            <a:custGeom>
              <a:avLst/>
              <a:gdLst>
                <a:gd name="T0" fmla="*/ 0 w 72"/>
                <a:gd name="T1" fmla="*/ 2147483646 h 68"/>
                <a:gd name="T2" fmla="*/ 2147483646 w 72"/>
                <a:gd name="T3" fmla="*/ 2147483646 h 68"/>
                <a:gd name="T4" fmla="*/ 2147483646 w 72"/>
                <a:gd name="T5" fmla="*/ 2147483646 h 68"/>
                <a:gd name="T6" fmla="*/ 2147483646 w 72"/>
                <a:gd name="T7" fmla="*/ 2147483646 h 68"/>
                <a:gd name="T8" fmla="*/ 2147483646 w 72"/>
                <a:gd name="T9" fmla="*/ 2147483646 h 68"/>
                <a:gd name="T10" fmla="*/ 2147483646 w 72"/>
                <a:gd name="T11" fmla="*/ 2147483646 h 68"/>
                <a:gd name="T12" fmla="*/ 2147483646 w 72"/>
                <a:gd name="T13" fmla="*/ 2147483646 h 68"/>
                <a:gd name="T14" fmla="*/ 2147483646 w 72"/>
                <a:gd name="T15" fmla="*/ 2147483646 h 68"/>
                <a:gd name="T16" fmla="*/ 2147483646 w 72"/>
                <a:gd name="T17" fmla="*/ 2147483646 h 68"/>
                <a:gd name="T18" fmla="*/ 2147483646 w 72"/>
                <a:gd name="T19" fmla="*/ 2147483646 h 68"/>
                <a:gd name="T20" fmla="*/ 2147483646 w 72"/>
                <a:gd name="T21" fmla="*/ 2147483646 h 68"/>
                <a:gd name="T22" fmla="*/ 2147483646 w 72"/>
                <a:gd name="T23" fmla="*/ 2147483646 h 68"/>
                <a:gd name="T24" fmla="*/ 2147483646 w 72"/>
                <a:gd name="T25" fmla="*/ 2147483646 h 68"/>
                <a:gd name="T26" fmla="*/ 2147483646 w 72"/>
                <a:gd name="T27" fmla="*/ 2147483646 h 68"/>
                <a:gd name="T28" fmla="*/ 2147483646 w 72"/>
                <a:gd name="T29" fmla="*/ 2147483646 h 68"/>
                <a:gd name="T30" fmla="*/ 2147483646 w 72"/>
                <a:gd name="T31" fmla="*/ 0 h 68"/>
                <a:gd name="T32" fmla="*/ 2147483646 w 72"/>
                <a:gd name="T33" fmla="*/ 0 h 68"/>
                <a:gd name="T34" fmla="*/ 2147483646 w 72"/>
                <a:gd name="T35" fmla="*/ 2147483646 h 68"/>
                <a:gd name="T36" fmla="*/ 2147483646 w 72"/>
                <a:gd name="T37" fmla="*/ 2147483646 h 68"/>
                <a:gd name="T38" fmla="*/ 2147483646 w 72"/>
                <a:gd name="T39" fmla="*/ 2147483646 h 68"/>
                <a:gd name="T40" fmla="*/ 2147483646 w 72"/>
                <a:gd name="T41" fmla="*/ 2147483646 h 68"/>
                <a:gd name="T42" fmla="*/ 2147483646 w 72"/>
                <a:gd name="T43" fmla="*/ 2147483646 h 68"/>
                <a:gd name="T44" fmla="*/ 2147483646 w 72"/>
                <a:gd name="T45" fmla="*/ 2147483646 h 68"/>
                <a:gd name="T46" fmla="*/ 2147483646 w 72"/>
                <a:gd name="T47" fmla="*/ 2147483646 h 68"/>
                <a:gd name="T48" fmla="*/ 2147483646 w 72"/>
                <a:gd name="T49" fmla="*/ 2147483646 h 68"/>
                <a:gd name="T50" fmla="*/ 2147483646 w 72"/>
                <a:gd name="T51" fmla="*/ 2147483646 h 68"/>
                <a:gd name="T52" fmla="*/ 2147483646 w 72"/>
                <a:gd name="T53" fmla="*/ 2147483646 h 68"/>
                <a:gd name="T54" fmla="*/ 2147483646 w 72"/>
                <a:gd name="T55" fmla="*/ 2147483646 h 68"/>
                <a:gd name="T56" fmla="*/ 2147483646 w 72"/>
                <a:gd name="T57" fmla="*/ 2147483646 h 68"/>
                <a:gd name="T58" fmla="*/ 2147483646 w 72"/>
                <a:gd name="T59" fmla="*/ 2147483646 h 68"/>
                <a:gd name="T60" fmla="*/ 2147483646 w 72"/>
                <a:gd name="T61" fmla="*/ 2147483646 h 68"/>
                <a:gd name="T62" fmla="*/ 2147483646 w 72"/>
                <a:gd name="T63" fmla="*/ 2147483646 h 68"/>
                <a:gd name="T64" fmla="*/ 2147483646 w 72"/>
                <a:gd name="T65" fmla="*/ 2147483646 h 68"/>
                <a:gd name="T66" fmla="*/ 0 w 72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"/>
                <a:gd name="T103" fmla="*/ 0 h 68"/>
                <a:gd name="T104" fmla="*/ 72 w 72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" h="68">
                  <a:moveTo>
                    <a:pt x="0" y="61"/>
                  </a:moveTo>
                  <a:cubicBezTo>
                    <a:pt x="0" y="61"/>
                    <a:pt x="1" y="60"/>
                    <a:pt x="2" y="57"/>
                  </a:cubicBezTo>
                  <a:cubicBezTo>
                    <a:pt x="2" y="57"/>
                    <a:pt x="3" y="56"/>
                    <a:pt x="3" y="55"/>
                  </a:cubicBezTo>
                  <a:cubicBezTo>
                    <a:pt x="3" y="54"/>
                    <a:pt x="4" y="54"/>
                    <a:pt x="4" y="53"/>
                  </a:cubicBezTo>
                  <a:cubicBezTo>
                    <a:pt x="5" y="51"/>
                    <a:pt x="6" y="49"/>
                    <a:pt x="7" y="47"/>
                  </a:cubicBezTo>
                  <a:cubicBezTo>
                    <a:pt x="8" y="45"/>
                    <a:pt x="10" y="42"/>
                    <a:pt x="11" y="40"/>
                  </a:cubicBezTo>
                  <a:cubicBezTo>
                    <a:pt x="12" y="38"/>
                    <a:pt x="14" y="35"/>
                    <a:pt x="16" y="33"/>
                  </a:cubicBezTo>
                  <a:cubicBezTo>
                    <a:pt x="18" y="31"/>
                    <a:pt x="20" y="28"/>
                    <a:pt x="22" y="26"/>
                  </a:cubicBezTo>
                  <a:cubicBezTo>
                    <a:pt x="24" y="23"/>
                    <a:pt x="26" y="21"/>
                    <a:pt x="28" y="19"/>
                  </a:cubicBezTo>
                  <a:cubicBezTo>
                    <a:pt x="31" y="17"/>
                    <a:pt x="33" y="15"/>
                    <a:pt x="36" y="13"/>
                  </a:cubicBezTo>
                  <a:cubicBezTo>
                    <a:pt x="38" y="11"/>
                    <a:pt x="41" y="10"/>
                    <a:pt x="43" y="8"/>
                  </a:cubicBezTo>
                  <a:cubicBezTo>
                    <a:pt x="46" y="7"/>
                    <a:pt x="48" y="6"/>
                    <a:pt x="51" y="5"/>
                  </a:cubicBezTo>
                  <a:cubicBezTo>
                    <a:pt x="52" y="4"/>
                    <a:pt x="53" y="4"/>
                    <a:pt x="54" y="3"/>
                  </a:cubicBezTo>
                  <a:cubicBezTo>
                    <a:pt x="55" y="3"/>
                    <a:pt x="56" y="3"/>
                    <a:pt x="57" y="2"/>
                  </a:cubicBezTo>
                  <a:cubicBezTo>
                    <a:pt x="60" y="2"/>
                    <a:pt x="62" y="1"/>
                    <a:pt x="63" y="1"/>
                  </a:cubicBezTo>
                  <a:cubicBezTo>
                    <a:pt x="65" y="1"/>
                    <a:pt x="67" y="0"/>
                    <a:pt x="68" y="0"/>
                  </a:cubicBezTo>
                  <a:cubicBezTo>
                    <a:pt x="70" y="0"/>
                    <a:pt x="72" y="0"/>
                    <a:pt x="72" y="0"/>
                  </a:cubicBezTo>
                  <a:cubicBezTo>
                    <a:pt x="72" y="0"/>
                    <a:pt x="71" y="0"/>
                    <a:pt x="68" y="1"/>
                  </a:cubicBezTo>
                  <a:cubicBezTo>
                    <a:pt x="67" y="2"/>
                    <a:pt x="66" y="2"/>
                    <a:pt x="64" y="3"/>
                  </a:cubicBezTo>
                  <a:cubicBezTo>
                    <a:pt x="63" y="4"/>
                    <a:pt x="61" y="5"/>
                    <a:pt x="59" y="6"/>
                  </a:cubicBezTo>
                  <a:cubicBezTo>
                    <a:pt x="58" y="7"/>
                    <a:pt x="57" y="7"/>
                    <a:pt x="57" y="8"/>
                  </a:cubicBezTo>
                  <a:cubicBezTo>
                    <a:pt x="56" y="9"/>
                    <a:pt x="55" y="10"/>
                    <a:pt x="54" y="10"/>
                  </a:cubicBezTo>
                  <a:cubicBezTo>
                    <a:pt x="52" y="12"/>
                    <a:pt x="50" y="14"/>
                    <a:pt x="48" y="15"/>
                  </a:cubicBezTo>
                  <a:cubicBezTo>
                    <a:pt x="47" y="17"/>
                    <a:pt x="45" y="19"/>
                    <a:pt x="43" y="21"/>
                  </a:cubicBezTo>
                  <a:cubicBezTo>
                    <a:pt x="42" y="23"/>
                    <a:pt x="40" y="26"/>
                    <a:pt x="39" y="28"/>
                  </a:cubicBezTo>
                  <a:cubicBezTo>
                    <a:pt x="38" y="30"/>
                    <a:pt x="36" y="32"/>
                    <a:pt x="35" y="35"/>
                  </a:cubicBezTo>
                  <a:cubicBezTo>
                    <a:pt x="34" y="37"/>
                    <a:pt x="33" y="40"/>
                    <a:pt x="32" y="42"/>
                  </a:cubicBezTo>
                  <a:cubicBezTo>
                    <a:pt x="31" y="44"/>
                    <a:pt x="31" y="46"/>
                    <a:pt x="30" y="49"/>
                  </a:cubicBezTo>
                  <a:cubicBezTo>
                    <a:pt x="30" y="51"/>
                    <a:pt x="29" y="53"/>
                    <a:pt x="29" y="55"/>
                  </a:cubicBezTo>
                  <a:cubicBezTo>
                    <a:pt x="28" y="57"/>
                    <a:pt x="28" y="58"/>
                    <a:pt x="28" y="60"/>
                  </a:cubicBezTo>
                  <a:cubicBezTo>
                    <a:pt x="28" y="61"/>
                    <a:pt x="28" y="61"/>
                    <a:pt x="28" y="62"/>
                  </a:cubicBezTo>
                  <a:cubicBezTo>
                    <a:pt x="27" y="63"/>
                    <a:pt x="27" y="63"/>
                    <a:pt x="27" y="64"/>
                  </a:cubicBezTo>
                  <a:cubicBezTo>
                    <a:pt x="27" y="67"/>
                    <a:pt x="27" y="68"/>
                    <a:pt x="27" y="68"/>
                  </a:cubicBezTo>
                  <a:lnTo>
                    <a:pt x="0" y="6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12" name="Freeform 233"/>
            <p:cNvSpPr>
              <a:spLocks/>
            </p:cNvSpPr>
            <p:nvPr/>
          </p:nvSpPr>
          <p:spPr bwMode="auto">
            <a:xfrm>
              <a:off x="4878388" y="6396039"/>
              <a:ext cx="295275" cy="300038"/>
            </a:xfrm>
            <a:custGeom>
              <a:avLst/>
              <a:gdLst>
                <a:gd name="T0" fmla="*/ 2147483646 w 71"/>
                <a:gd name="T1" fmla="*/ 2147483646 h 68"/>
                <a:gd name="T2" fmla="*/ 2147483646 w 71"/>
                <a:gd name="T3" fmla="*/ 2147483646 h 68"/>
                <a:gd name="T4" fmla="*/ 2147483646 w 71"/>
                <a:gd name="T5" fmla="*/ 2147483646 h 68"/>
                <a:gd name="T6" fmla="*/ 2147483646 w 71"/>
                <a:gd name="T7" fmla="*/ 2147483646 h 68"/>
                <a:gd name="T8" fmla="*/ 2147483646 w 71"/>
                <a:gd name="T9" fmla="*/ 2147483646 h 68"/>
                <a:gd name="T10" fmla="*/ 2147483646 w 71"/>
                <a:gd name="T11" fmla="*/ 2147483646 h 68"/>
                <a:gd name="T12" fmla="*/ 2147483646 w 71"/>
                <a:gd name="T13" fmla="*/ 2147483646 h 68"/>
                <a:gd name="T14" fmla="*/ 2147483646 w 71"/>
                <a:gd name="T15" fmla="*/ 2147483646 h 68"/>
                <a:gd name="T16" fmla="*/ 2147483646 w 71"/>
                <a:gd name="T17" fmla="*/ 2147483646 h 68"/>
                <a:gd name="T18" fmla="*/ 2147483646 w 71"/>
                <a:gd name="T19" fmla="*/ 2147483646 h 68"/>
                <a:gd name="T20" fmla="*/ 2147483646 w 71"/>
                <a:gd name="T21" fmla="*/ 2147483646 h 68"/>
                <a:gd name="T22" fmla="*/ 2147483646 w 71"/>
                <a:gd name="T23" fmla="*/ 2147483646 h 68"/>
                <a:gd name="T24" fmla="*/ 2147483646 w 71"/>
                <a:gd name="T25" fmla="*/ 2147483646 h 68"/>
                <a:gd name="T26" fmla="*/ 2147483646 w 71"/>
                <a:gd name="T27" fmla="*/ 2147483646 h 68"/>
                <a:gd name="T28" fmla="*/ 2147483646 w 71"/>
                <a:gd name="T29" fmla="*/ 2147483646 h 68"/>
                <a:gd name="T30" fmla="*/ 2147483646 w 71"/>
                <a:gd name="T31" fmla="*/ 2147483646 h 68"/>
                <a:gd name="T32" fmla="*/ 0 w 71"/>
                <a:gd name="T33" fmla="*/ 0 h 68"/>
                <a:gd name="T34" fmla="*/ 2147483646 w 71"/>
                <a:gd name="T35" fmla="*/ 0 h 68"/>
                <a:gd name="T36" fmla="*/ 2147483646 w 71"/>
                <a:gd name="T37" fmla="*/ 2147483646 h 68"/>
                <a:gd name="T38" fmla="*/ 2147483646 w 71"/>
                <a:gd name="T39" fmla="*/ 2147483646 h 68"/>
                <a:gd name="T40" fmla="*/ 2147483646 w 71"/>
                <a:gd name="T41" fmla="*/ 2147483646 h 68"/>
                <a:gd name="T42" fmla="*/ 2147483646 w 71"/>
                <a:gd name="T43" fmla="*/ 2147483646 h 68"/>
                <a:gd name="T44" fmla="*/ 2147483646 w 71"/>
                <a:gd name="T45" fmla="*/ 2147483646 h 68"/>
                <a:gd name="T46" fmla="*/ 2147483646 w 71"/>
                <a:gd name="T47" fmla="*/ 2147483646 h 68"/>
                <a:gd name="T48" fmla="*/ 2147483646 w 71"/>
                <a:gd name="T49" fmla="*/ 2147483646 h 68"/>
                <a:gd name="T50" fmla="*/ 2147483646 w 71"/>
                <a:gd name="T51" fmla="*/ 2147483646 h 68"/>
                <a:gd name="T52" fmla="*/ 2147483646 w 71"/>
                <a:gd name="T53" fmla="*/ 2147483646 h 68"/>
                <a:gd name="T54" fmla="*/ 2147483646 w 71"/>
                <a:gd name="T55" fmla="*/ 2147483646 h 68"/>
                <a:gd name="T56" fmla="*/ 2147483646 w 71"/>
                <a:gd name="T57" fmla="*/ 2147483646 h 68"/>
                <a:gd name="T58" fmla="*/ 2147483646 w 71"/>
                <a:gd name="T59" fmla="*/ 2147483646 h 68"/>
                <a:gd name="T60" fmla="*/ 2147483646 w 71"/>
                <a:gd name="T61" fmla="*/ 2147483646 h 68"/>
                <a:gd name="T62" fmla="*/ 2147483646 w 71"/>
                <a:gd name="T63" fmla="*/ 2147483646 h 68"/>
                <a:gd name="T64" fmla="*/ 2147483646 w 71"/>
                <a:gd name="T65" fmla="*/ 2147483646 h 68"/>
                <a:gd name="T66" fmla="*/ 2147483646 w 71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1"/>
                <a:gd name="T103" fmla="*/ 0 h 68"/>
                <a:gd name="T104" fmla="*/ 71 w 71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1" h="68">
                  <a:moveTo>
                    <a:pt x="45" y="68"/>
                  </a:moveTo>
                  <a:cubicBezTo>
                    <a:pt x="45" y="68"/>
                    <a:pt x="45" y="67"/>
                    <a:pt x="44" y="64"/>
                  </a:cubicBezTo>
                  <a:cubicBezTo>
                    <a:pt x="44" y="63"/>
                    <a:pt x="44" y="63"/>
                    <a:pt x="44" y="62"/>
                  </a:cubicBezTo>
                  <a:cubicBezTo>
                    <a:pt x="44" y="61"/>
                    <a:pt x="44" y="61"/>
                    <a:pt x="44" y="60"/>
                  </a:cubicBezTo>
                  <a:cubicBezTo>
                    <a:pt x="44" y="58"/>
                    <a:pt x="43" y="57"/>
                    <a:pt x="43" y="55"/>
                  </a:cubicBezTo>
                  <a:cubicBezTo>
                    <a:pt x="43" y="53"/>
                    <a:pt x="42" y="51"/>
                    <a:pt x="42" y="49"/>
                  </a:cubicBezTo>
                  <a:cubicBezTo>
                    <a:pt x="41" y="46"/>
                    <a:pt x="40" y="44"/>
                    <a:pt x="39" y="42"/>
                  </a:cubicBezTo>
                  <a:cubicBezTo>
                    <a:pt x="39" y="40"/>
                    <a:pt x="38" y="37"/>
                    <a:pt x="37" y="35"/>
                  </a:cubicBezTo>
                  <a:cubicBezTo>
                    <a:pt x="35" y="32"/>
                    <a:pt x="34" y="30"/>
                    <a:pt x="33" y="28"/>
                  </a:cubicBezTo>
                  <a:cubicBezTo>
                    <a:pt x="31" y="26"/>
                    <a:pt x="30" y="23"/>
                    <a:pt x="28" y="21"/>
                  </a:cubicBezTo>
                  <a:cubicBezTo>
                    <a:pt x="27" y="19"/>
                    <a:pt x="25" y="17"/>
                    <a:pt x="23" y="15"/>
                  </a:cubicBezTo>
                  <a:cubicBezTo>
                    <a:pt x="21" y="14"/>
                    <a:pt x="20" y="12"/>
                    <a:pt x="18" y="10"/>
                  </a:cubicBezTo>
                  <a:cubicBezTo>
                    <a:pt x="17" y="10"/>
                    <a:pt x="16" y="9"/>
                    <a:pt x="15" y="8"/>
                  </a:cubicBezTo>
                  <a:cubicBezTo>
                    <a:pt x="14" y="7"/>
                    <a:pt x="13" y="7"/>
                    <a:pt x="12" y="6"/>
                  </a:cubicBezTo>
                  <a:cubicBezTo>
                    <a:pt x="11" y="5"/>
                    <a:pt x="9" y="4"/>
                    <a:pt x="7" y="3"/>
                  </a:cubicBezTo>
                  <a:cubicBezTo>
                    <a:pt x="6" y="2"/>
                    <a:pt x="5" y="2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4" y="0"/>
                  </a:cubicBezTo>
                  <a:cubicBezTo>
                    <a:pt x="5" y="0"/>
                    <a:pt x="7" y="1"/>
                    <a:pt x="8" y="1"/>
                  </a:cubicBezTo>
                  <a:cubicBezTo>
                    <a:pt x="10" y="1"/>
                    <a:pt x="12" y="2"/>
                    <a:pt x="14" y="2"/>
                  </a:cubicBezTo>
                  <a:cubicBezTo>
                    <a:pt x="15" y="3"/>
                    <a:pt x="16" y="3"/>
                    <a:pt x="18" y="3"/>
                  </a:cubicBezTo>
                  <a:cubicBezTo>
                    <a:pt x="19" y="4"/>
                    <a:pt x="20" y="4"/>
                    <a:pt x="21" y="5"/>
                  </a:cubicBezTo>
                  <a:cubicBezTo>
                    <a:pt x="24" y="6"/>
                    <a:pt x="26" y="7"/>
                    <a:pt x="29" y="8"/>
                  </a:cubicBezTo>
                  <a:cubicBezTo>
                    <a:pt x="31" y="10"/>
                    <a:pt x="34" y="11"/>
                    <a:pt x="36" y="13"/>
                  </a:cubicBezTo>
                  <a:cubicBezTo>
                    <a:pt x="39" y="15"/>
                    <a:pt x="41" y="17"/>
                    <a:pt x="43" y="19"/>
                  </a:cubicBezTo>
                  <a:cubicBezTo>
                    <a:pt x="46" y="21"/>
                    <a:pt x="48" y="23"/>
                    <a:pt x="50" y="26"/>
                  </a:cubicBezTo>
                  <a:cubicBezTo>
                    <a:pt x="52" y="28"/>
                    <a:pt x="54" y="31"/>
                    <a:pt x="56" y="33"/>
                  </a:cubicBezTo>
                  <a:cubicBezTo>
                    <a:pt x="57" y="35"/>
                    <a:pt x="59" y="38"/>
                    <a:pt x="61" y="40"/>
                  </a:cubicBezTo>
                  <a:cubicBezTo>
                    <a:pt x="62" y="42"/>
                    <a:pt x="63" y="45"/>
                    <a:pt x="64" y="47"/>
                  </a:cubicBezTo>
                  <a:cubicBezTo>
                    <a:pt x="66" y="49"/>
                    <a:pt x="67" y="51"/>
                    <a:pt x="68" y="53"/>
                  </a:cubicBezTo>
                  <a:cubicBezTo>
                    <a:pt x="68" y="54"/>
                    <a:pt x="68" y="54"/>
                    <a:pt x="69" y="55"/>
                  </a:cubicBezTo>
                  <a:cubicBezTo>
                    <a:pt x="69" y="56"/>
                    <a:pt x="69" y="57"/>
                    <a:pt x="70" y="57"/>
                  </a:cubicBezTo>
                  <a:cubicBezTo>
                    <a:pt x="71" y="60"/>
                    <a:pt x="71" y="61"/>
                    <a:pt x="71" y="61"/>
                  </a:cubicBezTo>
                  <a:lnTo>
                    <a:pt x="45" y="6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13" name="Freeform 234"/>
            <p:cNvSpPr>
              <a:spLocks/>
            </p:cNvSpPr>
            <p:nvPr/>
          </p:nvSpPr>
          <p:spPr bwMode="auto">
            <a:xfrm>
              <a:off x="5057776" y="6354764"/>
              <a:ext cx="111125" cy="344488"/>
            </a:xfrm>
            <a:custGeom>
              <a:avLst/>
              <a:gdLst>
                <a:gd name="T0" fmla="*/ 0 w 27"/>
                <a:gd name="T1" fmla="*/ 2147483646 h 78"/>
                <a:gd name="T2" fmla="*/ 0 w 27"/>
                <a:gd name="T3" fmla="*/ 2147483646 h 78"/>
                <a:gd name="T4" fmla="*/ 2147483646 w 27"/>
                <a:gd name="T5" fmla="*/ 2147483646 h 78"/>
                <a:gd name="T6" fmla="*/ 2147483646 w 27"/>
                <a:gd name="T7" fmla="*/ 2147483646 h 78"/>
                <a:gd name="T8" fmla="*/ 2147483646 w 27"/>
                <a:gd name="T9" fmla="*/ 2147483646 h 78"/>
                <a:gd name="T10" fmla="*/ 2147483646 w 27"/>
                <a:gd name="T11" fmla="*/ 2147483646 h 78"/>
                <a:gd name="T12" fmla="*/ 2147483646 w 27"/>
                <a:gd name="T13" fmla="*/ 2147483646 h 78"/>
                <a:gd name="T14" fmla="*/ 2147483646 w 27"/>
                <a:gd name="T15" fmla="*/ 2147483646 h 78"/>
                <a:gd name="T16" fmla="*/ 2147483646 w 27"/>
                <a:gd name="T17" fmla="*/ 2147483646 h 78"/>
                <a:gd name="T18" fmla="*/ 2147483646 w 27"/>
                <a:gd name="T19" fmla="*/ 0 h 78"/>
                <a:gd name="T20" fmla="*/ 2147483646 w 27"/>
                <a:gd name="T21" fmla="*/ 2147483646 h 78"/>
                <a:gd name="T22" fmla="*/ 2147483646 w 27"/>
                <a:gd name="T23" fmla="*/ 2147483646 h 78"/>
                <a:gd name="T24" fmla="*/ 2147483646 w 27"/>
                <a:gd name="T25" fmla="*/ 2147483646 h 78"/>
                <a:gd name="T26" fmla="*/ 2147483646 w 27"/>
                <a:gd name="T27" fmla="*/ 2147483646 h 78"/>
                <a:gd name="T28" fmla="*/ 2147483646 w 27"/>
                <a:gd name="T29" fmla="*/ 2147483646 h 78"/>
                <a:gd name="T30" fmla="*/ 2147483646 w 27"/>
                <a:gd name="T31" fmla="*/ 2147483646 h 78"/>
                <a:gd name="T32" fmla="*/ 2147483646 w 27"/>
                <a:gd name="T33" fmla="*/ 2147483646 h 78"/>
                <a:gd name="T34" fmla="*/ 2147483646 w 27"/>
                <a:gd name="T35" fmla="*/ 2147483646 h 78"/>
                <a:gd name="T36" fmla="*/ 2147483646 w 27"/>
                <a:gd name="T37" fmla="*/ 2147483646 h 78"/>
                <a:gd name="T38" fmla="*/ 0 w 27"/>
                <a:gd name="T39" fmla="*/ 2147483646 h 7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7"/>
                <a:gd name="T61" fmla="*/ 0 h 78"/>
                <a:gd name="T62" fmla="*/ 27 w 27"/>
                <a:gd name="T63" fmla="*/ 78 h 7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7" h="78">
                  <a:moveTo>
                    <a:pt x="0" y="78"/>
                  </a:moveTo>
                  <a:cubicBezTo>
                    <a:pt x="0" y="78"/>
                    <a:pt x="0" y="76"/>
                    <a:pt x="0" y="74"/>
                  </a:cubicBezTo>
                  <a:cubicBezTo>
                    <a:pt x="0" y="72"/>
                    <a:pt x="0" y="68"/>
                    <a:pt x="1" y="64"/>
                  </a:cubicBezTo>
                  <a:cubicBezTo>
                    <a:pt x="2" y="57"/>
                    <a:pt x="3" y="46"/>
                    <a:pt x="6" y="36"/>
                  </a:cubicBezTo>
                  <a:cubicBezTo>
                    <a:pt x="7" y="31"/>
                    <a:pt x="8" y="26"/>
                    <a:pt x="10" y="22"/>
                  </a:cubicBezTo>
                  <a:cubicBezTo>
                    <a:pt x="11" y="20"/>
                    <a:pt x="12" y="17"/>
                    <a:pt x="13" y="15"/>
                  </a:cubicBezTo>
                  <a:cubicBezTo>
                    <a:pt x="14" y="13"/>
                    <a:pt x="15" y="11"/>
                    <a:pt x="16" y="10"/>
                  </a:cubicBezTo>
                  <a:cubicBezTo>
                    <a:pt x="17" y="8"/>
                    <a:pt x="18" y="7"/>
                    <a:pt x="19" y="6"/>
                  </a:cubicBezTo>
                  <a:cubicBezTo>
                    <a:pt x="20" y="4"/>
                    <a:pt x="21" y="3"/>
                    <a:pt x="22" y="3"/>
                  </a:cubicBezTo>
                  <a:cubicBezTo>
                    <a:pt x="23" y="1"/>
                    <a:pt x="24" y="0"/>
                    <a:pt x="24" y="0"/>
                  </a:cubicBezTo>
                  <a:cubicBezTo>
                    <a:pt x="24" y="0"/>
                    <a:pt x="24" y="1"/>
                    <a:pt x="23" y="3"/>
                  </a:cubicBezTo>
                  <a:cubicBezTo>
                    <a:pt x="22" y="4"/>
                    <a:pt x="22" y="5"/>
                    <a:pt x="21" y="7"/>
                  </a:cubicBezTo>
                  <a:cubicBezTo>
                    <a:pt x="21" y="8"/>
                    <a:pt x="20" y="10"/>
                    <a:pt x="20" y="11"/>
                  </a:cubicBezTo>
                  <a:cubicBezTo>
                    <a:pt x="20" y="13"/>
                    <a:pt x="19" y="15"/>
                    <a:pt x="19" y="17"/>
                  </a:cubicBezTo>
                  <a:cubicBezTo>
                    <a:pt x="19" y="19"/>
                    <a:pt x="19" y="21"/>
                    <a:pt x="19" y="24"/>
                  </a:cubicBezTo>
                  <a:cubicBezTo>
                    <a:pt x="19" y="28"/>
                    <a:pt x="19" y="33"/>
                    <a:pt x="19" y="37"/>
                  </a:cubicBezTo>
                  <a:cubicBezTo>
                    <a:pt x="20" y="47"/>
                    <a:pt x="22" y="56"/>
                    <a:pt x="24" y="63"/>
                  </a:cubicBezTo>
                  <a:cubicBezTo>
                    <a:pt x="25" y="67"/>
                    <a:pt x="25" y="69"/>
                    <a:pt x="26" y="71"/>
                  </a:cubicBezTo>
                  <a:cubicBezTo>
                    <a:pt x="27" y="73"/>
                    <a:pt x="27" y="74"/>
                    <a:pt x="27" y="74"/>
                  </a:cubicBezTo>
                  <a:lnTo>
                    <a:pt x="0" y="7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14" name="Freeform 235"/>
            <p:cNvSpPr>
              <a:spLocks/>
            </p:cNvSpPr>
            <p:nvPr/>
          </p:nvSpPr>
          <p:spPr bwMode="auto">
            <a:xfrm>
              <a:off x="4965701" y="6073776"/>
              <a:ext cx="382588" cy="404813"/>
            </a:xfrm>
            <a:custGeom>
              <a:avLst/>
              <a:gdLst>
                <a:gd name="T0" fmla="*/ 2147483646 w 92"/>
                <a:gd name="T1" fmla="*/ 2147483646 h 92"/>
                <a:gd name="T2" fmla="*/ 2147483646 w 92"/>
                <a:gd name="T3" fmla="*/ 2147483646 h 92"/>
                <a:gd name="T4" fmla="*/ 2147483646 w 92"/>
                <a:gd name="T5" fmla="*/ 2147483646 h 92"/>
                <a:gd name="T6" fmla="*/ 2147483646 w 92"/>
                <a:gd name="T7" fmla="*/ 2147483646 h 92"/>
                <a:gd name="T8" fmla="*/ 2147483646 w 92"/>
                <a:gd name="T9" fmla="*/ 0 h 92"/>
                <a:gd name="T10" fmla="*/ 2147483646 w 92"/>
                <a:gd name="T11" fmla="*/ 2147483646 h 92"/>
                <a:gd name="T12" fmla="*/ 2147483646 w 92"/>
                <a:gd name="T13" fmla="*/ 2147483646 h 92"/>
                <a:gd name="T14" fmla="*/ 2147483646 w 92"/>
                <a:gd name="T15" fmla="*/ 2147483646 h 92"/>
                <a:gd name="T16" fmla="*/ 0 w 92"/>
                <a:gd name="T17" fmla="*/ 2147483646 h 92"/>
                <a:gd name="T18" fmla="*/ 2147483646 w 92"/>
                <a:gd name="T19" fmla="*/ 2147483646 h 92"/>
                <a:gd name="T20" fmla="*/ 2147483646 w 92"/>
                <a:gd name="T21" fmla="*/ 2147483646 h 92"/>
                <a:gd name="T22" fmla="*/ 2147483646 w 92"/>
                <a:gd name="T23" fmla="*/ 2147483646 h 92"/>
                <a:gd name="T24" fmla="*/ 2147483646 w 92"/>
                <a:gd name="T25" fmla="*/ 2147483646 h 92"/>
                <a:gd name="T26" fmla="*/ 2147483646 w 92"/>
                <a:gd name="T27" fmla="*/ 2147483646 h 92"/>
                <a:gd name="T28" fmla="*/ 2147483646 w 92"/>
                <a:gd name="T29" fmla="*/ 2147483646 h 92"/>
                <a:gd name="T30" fmla="*/ 2147483646 w 92"/>
                <a:gd name="T31" fmla="*/ 2147483646 h 92"/>
                <a:gd name="T32" fmla="*/ 2147483646 w 92"/>
                <a:gd name="T33" fmla="*/ 2147483646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"/>
                <a:gd name="T52" fmla="*/ 0 h 92"/>
                <a:gd name="T53" fmla="*/ 92 w 92"/>
                <a:gd name="T54" fmla="*/ 92 h 9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" h="92">
                  <a:moveTo>
                    <a:pt x="92" y="44"/>
                  </a:moveTo>
                  <a:cubicBezTo>
                    <a:pt x="83" y="36"/>
                    <a:pt x="75" y="34"/>
                    <a:pt x="69" y="34"/>
                  </a:cubicBezTo>
                  <a:cubicBezTo>
                    <a:pt x="77" y="24"/>
                    <a:pt x="77" y="12"/>
                    <a:pt x="77" y="12"/>
                  </a:cubicBezTo>
                  <a:cubicBezTo>
                    <a:pt x="65" y="13"/>
                    <a:pt x="58" y="17"/>
                    <a:pt x="53" y="22"/>
                  </a:cubicBezTo>
                  <a:cubicBezTo>
                    <a:pt x="53" y="8"/>
                    <a:pt x="43" y="0"/>
                    <a:pt x="43" y="0"/>
                  </a:cubicBezTo>
                  <a:cubicBezTo>
                    <a:pt x="36" y="9"/>
                    <a:pt x="34" y="17"/>
                    <a:pt x="34" y="23"/>
                  </a:cubicBezTo>
                  <a:cubicBezTo>
                    <a:pt x="24" y="15"/>
                    <a:pt x="11" y="15"/>
                    <a:pt x="11" y="15"/>
                  </a:cubicBezTo>
                  <a:cubicBezTo>
                    <a:pt x="13" y="27"/>
                    <a:pt x="16" y="34"/>
                    <a:pt x="21" y="38"/>
                  </a:cubicBezTo>
                  <a:cubicBezTo>
                    <a:pt x="8" y="39"/>
                    <a:pt x="0" y="48"/>
                    <a:pt x="0" y="48"/>
                  </a:cubicBezTo>
                  <a:cubicBezTo>
                    <a:pt x="8" y="56"/>
                    <a:pt x="16" y="58"/>
                    <a:pt x="23" y="58"/>
                  </a:cubicBezTo>
                  <a:cubicBezTo>
                    <a:pt x="14" y="68"/>
                    <a:pt x="15" y="80"/>
                    <a:pt x="15" y="80"/>
                  </a:cubicBezTo>
                  <a:cubicBezTo>
                    <a:pt x="26" y="79"/>
                    <a:pt x="33" y="75"/>
                    <a:pt x="38" y="71"/>
                  </a:cubicBezTo>
                  <a:cubicBezTo>
                    <a:pt x="39" y="84"/>
                    <a:pt x="48" y="92"/>
                    <a:pt x="48" y="92"/>
                  </a:cubicBezTo>
                  <a:cubicBezTo>
                    <a:pt x="55" y="84"/>
                    <a:pt x="58" y="76"/>
                    <a:pt x="58" y="69"/>
                  </a:cubicBezTo>
                  <a:cubicBezTo>
                    <a:pt x="68" y="78"/>
                    <a:pt x="80" y="77"/>
                    <a:pt x="80" y="77"/>
                  </a:cubicBezTo>
                  <a:cubicBezTo>
                    <a:pt x="79" y="66"/>
                    <a:pt x="75" y="58"/>
                    <a:pt x="70" y="54"/>
                  </a:cubicBezTo>
                  <a:cubicBezTo>
                    <a:pt x="84" y="53"/>
                    <a:pt x="92" y="44"/>
                    <a:pt x="92" y="44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15" name="Oval 236"/>
            <p:cNvSpPr>
              <a:spLocks noChangeArrowheads="1"/>
            </p:cNvSpPr>
            <p:nvPr/>
          </p:nvSpPr>
          <p:spPr bwMode="auto">
            <a:xfrm>
              <a:off x="5091113" y="6205539"/>
              <a:ext cx="133350" cy="1412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16" name="Oval 237"/>
            <p:cNvSpPr>
              <a:spLocks noChangeArrowheads="1"/>
            </p:cNvSpPr>
            <p:nvPr/>
          </p:nvSpPr>
          <p:spPr bwMode="auto">
            <a:xfrm>
              <a:off x="5111751" y="6232526"/>
              <a:ext cx="87313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17" name="Freeform 238"/>
            <p:cNvSpPr>
              <a:spLocks/>
            </p:cNvSpPr>
            <p:nvPr/>
          </p:nvSpPr>
          <p:spPr bwMode="auto">
            <a:xfrm>
              <a:off x="2243138" y="6188076"/>
              <a:ext cx="446088" cy="550863"/>
            </a:xfrm>
            <a:custGeom>
              <a:avLst/>
              <a:gdLst>
                <a:gd name="T0" fmla="*/ 0 w 107"/>
                <a:gd name="T1" fmla="*/ 2147483646 h 125"/>
                <a:gd name="T2" fmla="*/ 0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2147483646 w 107"/>
                <a:gd name="T25" fmla="*/ 2147483646 h 125"/>
                <a:gd name="T26" fmla="*/ 2147483646 w 107"/>
                <a:gd name="T27" fmla="*/ 2147483646 h 125"/>
                <a:gd name="T28" fmla="*/ 2147483646 w 107"/>
                <a:gd name="T29" fmla="*/ 0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0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0" y="123"/>
                  </a:moveTo>
                  <a:cubicBezTo>
                    <a:pt x="0" y="123"/>
                    <a:pt x="0" y="122"/>
                    <a:pt x="0" y="121"/>
                  </a:cubicBezTo>
                  <a:cubicBezTo>
                    <a:pt x="0" y="119"/>
                    <a:pt x="1" y="117"/>
                    <a:pt x="1" y="115"/>
                  </a:cubicBezTo>
                  <a:cubicBezTo>
                    <a:pt x="2" y="110"/>
                    <a:pt x="4" y="103"/>
                    <a:pt x="7" y="96"/>
                  </a:cubicBezTo>
                  <a:cubicBezTo>
                    <a:pt x="9" y="88"/>
                    <a:pt x="13" y="79"/>
                    <a:pt x="18" y="70"/>
                  </a:cubicBezTo>
                  <a:cubicBezTo>
                    <a:pt x="20" y="65"/>
                    <a:pt x="23" y="60"/>
                    <a:pt x="25" y="56"/>
                  </a:cubicBezTo>
                  <a:cubicBezTo>
                    <a:pt x="28" y="51"/>
                    <a:pt x="31" y="47"/>
                    <a:pt x="35" y="42"/>
                  </a:cubicBezTo>
                  <a:cubicBezTo>
                    <a:pt x="38" y="38"/>
                    <a:pt x="42" y="34"/>
                    <a:pt x="46" y="30"/>
                  </a:cubicBezTo>
                  <a:cubicBezTo>
                    <a:pt x="50" y="27"/>
                    <a:pt x="54" y="23"/>
                    <a:pt x="58" y="20"/>
                  </a:cubicBezTo>
                  <a:cubicBezTo>
                    <a:pt x="60" y="19"/>
                    <a:pt x="62" y="17"/>
                    <a:pt x="64" y="16"/>
                  </a:cubicBezTo>
                  <a:cubicBezTo>
                    <a:pt x="66" y="15"/>
                    <a:pt x="68" y="14"/>
                    <a:pt x="70" y="12"/>
                  </a:cubicBezTo>
                  <a:cubicBezTo>
                    <a:pt x="74" y="10"/>
                    <a:pt x="78" y="8"/>
                    <a:pt x="82" y="7"/>
                  </a:cubicBezTo>
                  <a:cubicBezTo>
                    <a:pt x="85" y="5"/>
                    <a:pt x="89" y="5"/>
                    <a:pt x="92" y="4"/>
                  </a:cubicBezTo>
                  <a:cubicBezTo>
                    <a:pt x="95" y="3"/>
                    <a:pt x="98" y="2"/>
                    <a:pt x="100" y="2"/>
                  </a:cubicBezTo>
                  <a:cubicBezTo>
                    <a:pt x="105" y="1"/>
                    <a:pt x="107" y="0"/>
                    <a:pt x="107" y="0"/>
                  </a:cubicBezTo>
                  <a:cubicBezTo>
                    <a:pt x="107" y="0"/>
                    <a:pt x="105" y="1"/>
                    <a:pt x="100" y="3"/>
                  </a:cubicBezTo>
                  <a:cubicBezTo>
                    <a:pt x="98" y="4"/>
                    <a:pt x="96" y="5"/>
                    <a:pt x="93" y="6"/>
                  </a:cubicBezTo>
                  <a:cubicBezTo>
                    <a:pt x="90" y="7"/>
                    <a:pt x="87" y="9"/>
                    <a:pt x="84" y="11"/>
                  </a:cubicBezTo>
                  <a:cubicBezTo>
                    <a:pt x="80" y="13"/>
                    <a:pt x="77" y="15"/>
                    <a:pt x="74" y="18"/>
                  </a:cubicBezTo>
                  <a:cubicBezTo>
                    <a:pt x="72" y="19"/>
                    <a:pt x="70" y="21"/>
                    <a:pt x="69" y="22"/>
                  </a:cubicBezTo>
                  <a:cubicBezTo>
                    <a:pt x="67" y="24"/>
                    <a:pt x="65" y="25"/>
                    <a:pt x="64" y="27"/>
                  </a:cubicBezTo>
                  <a:cubicBezTo>
                    <a:pt x="60" y="30"/>
                    <a:pt x="57" y="34"/>
                    <a:pt x="54" y="38"/>
                  </a:cubicBezTo>
                  <a:cubicBezTo>
                    <a:pt x="52" y="42"/>
                    <a:pt x="49" y="46"/>
                    <a:pt x="47" y="50"/>
                  </a:cubicBezTo>
                  <a:cubicBezTo>
                    <a:pt x="37" y="68"/>
                    <a:pt x="32" y="87"/>
                    <a:pt x="30" y="101"/>
                  </a:cubicBezTo>
                  <a:cubicBezTo>
                    <a:pt x="29" y="108"/>
                    <a:pt x="28" y="115"/>
                    <a:pt x="28" y="119"/>
                  </a:cubicBezTo>
                  <a:cubicBezTo>
                    <a:pt x="28" y="121"/>
                    <a:pt x="28" y="122"/>
                    <a:pt x="28" y="123"/>
                  </a:cubicBezTo>
                  <a:cubicBezTo>
                    <a:pt x="28" y="124"/>
                    <a:pt x="28" y="125"/>
                    <a:pt x="28" y="125"/>
                  </a:cubicBezTo>
                  <a:lnTo>
                    <a:pt x="0" y="123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18" name="Freeform 239"/>
            <p:cNvSpPr>
              <a:spLocks/>
            </p:cNvSpPr>
            <p:nvPr/>
          </p:nvSpPr>
          <p:spPr bwMode="auto">
            <a:xfrm>
              <a:off x="1955801" y="6188076"/>
              <a:ext cx="446088" cy="550863"/>
            </a:xfrm>
            <a:custGeom>
              <a:avLst/>
              <a:gdLst>
                <a:gd name="T0" fmla="*/ 2147483646 w 107"/>
                <a:gd name="T1" fmla="*/ 2147483646 h 125"/>
                <a:gd name="T2" fmla="*/ 2147483646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0 w 107"/>
                <a:gd name="T25" fmla="*/ 0 h 125"/>
                <a:gd name="T26" fmla="*/ 2147483646 w 107"/>
                <a:gd name="T27" fmla="*/ 2147483646 h 125"/>
                <a:gd name="T28" fmla="*/ 2147483646 w 107"/>
                <a:gd name="T29" fmla="*/ 2147483646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2147483646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79" y="125"/>
                  </a:moveTo>
                  <a:cubicBezTo>
                    <a:pt x="79" y="125"/>
                    <a:pt x="79" y="124"/>
                    <a:pt x="79" y="123"/>
                  </a:cubicBezTo>
                  <a:cubicBezTo>
                    <a:pt x="79" y="122"/>
                    <a:pt x="79" y="121"/>
                    <a:pt x="79" y="119"/>
                  </a:cubicBezTo>
                  <a:cubicBezTo>
                    <a:pt x="79" y="115"/>
                    <a:pt x="78" y="108"/>
                    <a:pt x="77" y="101"/>
                  </a:cubicBezTo>
                  <a:cubicBezTo>
                    <a:pt x="75" y="87"/>
                    <a:pt x="70" y="68"/>
                    <a:pt x="60" y="50"/>
                  </a:cubicBezTo>
                  <a:cubicBezTo>
                    <a:pt x="58" y="46"/>
                    <a:pt x="55" y="42"/>
                    <a:pt x="52" y="38"/>
                  </a:cubicBezTo>
                  <a:cubicBezTo>
                    <a:pt x="50" y="34"/>
                    <a:pt x="46" y="30"/>
                    <a:pt x="43" y="27"/>
                  </a:cubicBezTo>
                  <a:cubicBezTo>
                    <a:pt x="42" y="25"/>
                    <a:pt x="40" y="24"/>
                    <a:pt x="38" y="22"/>
                  </a:cubicBezTo>
                  <a:cubicBezTo>
                    <a:pt x="36" y="21"/>
                    <a:pt x="35" y="19"/>
                    <a:pt x="33" y="18"/>
                  </a:cubicBezTo>
                  <a:cubicBezTo>
                    <a:pt x="30" y="15"/>
                    <a:pt x="26" y="13"/>
                    <a:pt x="23" y="11"/>
                  </a:cubicBezTo>
                  <a:cubicBezTo>
                    <a:pt x="20" y="9"/>
                    <a:pt x="17" y="7"/>
                    <a:pt x="14" y="6"/>
                  </a:cubicBezTo>
                  <a:cubicBezTo>
                    <a:pt x="11" y="5"/>
                    <a:pt x="8" y="4"/>
                    <a:pt x="6" y="3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1"/>
                    <a:pt x="7" y="2"/>
                  </a:cubicBezTo>
                  <a:cubicBezTo>
                    <a:pt x="9" y="2"/>
                    <a:pt x="12" y="3"/>
                    <a:pt x="15" y="4"/>
                  </a:cubicBezTo>
                  <a:cubicBezTo>
                    <a:pt x="18" y="5"/>
                    <a:pt x="21" y="5"/>
                    <a:pt x="25" y="7"/>
                  </a:cubicBezTo>
                  <a:cubicBezTo>
                    <a:pt x="29" y="8"/>
                    <a:pt x="33" y="10"/>
                    <a:pt x="37" y="12"/>
                  </a:cubicBezTo>
                  <a:cubicBezTo>
                    <a:pt x="39" y="14"/>
                    <a:pt x="41" y="15"/>
                    <a:pt x="43" y="16"/>
                  </a:cubicBezTo>
                  <a:cubicBezTo>
                    <a:pt x="45" y="17"/>
                    <a:pt x="47" y="19"/>
                    <a:pt x="49" y="20"/>
                  </a:cubicBezTo>
                  <a:cubicBezTo>
                    <a:pt x="53" y="23"/>
                    <a:pt x="57" y="27"/>
                    <a:pt x="61" y="30"/>
                  </a:cubicBezTo>
                  <a:cubicBezTo>
                    <a:pt x="65" y="34"/>
                    <a:pt x="68" y="38"/>
                    <a:pt x="72" y="42"/>
                  </a:cubicBezTo>
                  <a:cubicBezTo>
                    <a:pt x="75" y="47"/>
                    <a:pt x="78" y="51"/>
                    <a:pt x="81" y="56"/>
                  </a:cubicBezTo>
                  <a:cubicBezTo>
                    <a:pt x="84" y="60"/>
                    <a:pt x="87" y="65"/>
                    <a:pt x="89" y="70"/>
                  </a:cubicBezTo>
                  <a:cubicBezTo>
                    <a:pt x="94" y="79"/>
                    <a:pt x="97" y="88"/>
                    <a:pt x="100" y="96"/>
                  </a:cubicBezTo>
                  <a:cubicBezTo>
                    <a:pt x="103" y="103"/>
                    <a:pt x="104" y="110"/>
                    <a:pt x="105" y="115"/>
                  </a:cubicBezTo>
                  <a:cubicBezTo>
                    <a:pt x="106" y="117"/>
                    <a:pt x="106" y="119"/>
                    <a:pt x="107" y="121"/>
                  </a:cubicBezTo>
                  <a:cubicBezTo>
                    <a:pt x="107" y="122"/>
                    <a:pt x="107" y="123"/>
                    <a:pt x="107" y="123"/>
                  </a:cubicBezTo>
                  <a:lnTo>
                    <a:pt x="79" y="12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19" name="Freeform 240"/>
            <p:cNvSpPr>
              <a:spLocks/>
            </p:cNvSpPr>
            <p:nvPr/>
          </p:nvSpPr>
          <p:spPr bwMode="auto">
            <a:xfrm>
              <a:off x="2263776" y="6430964"/>
              <a:ext cx="458788" cy="307975"/>
            </a:xfrm>
            <a:custGeom>
              <a:avLst/>
              <a:gdLst>
                <a:gd name="T0" fmla="*/ 0 w 110"/>
                <a:gd name="T1" fmla="*/ 2147483646 h 70"/>
                <a:gd name="T2" fmla="*/ 0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0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2147483646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2147483646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0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0" y="65"/>
                  </a:moveTo>
                  <a:cubicBezTo>
                    <a:pt x="0" y="65"/>
                    <a:pt x="0" y="64"/>
                    <a:pt x="0" y="63"/>
                  </a:cubicBezTo>
                  <a:cubicBezTo>
                    <a:pt x="1" y="62"/>
                    <a:pt x="1" y="62"/>
                    <a:pt x="1" y="61"/>
                  </a:cubicBezTo>
                  <a:cubicBezTo>
                    <a:pt x="1" y="60"/>
                    <a:pt x="2" y="59"/>
                    <a:pt x="2" y="58"/>
                  </a:cubicBezTo>
                  <a:cubicBezTo>
                    <a:pt x="3" y="56"/>
                    <a:pt x="4" y="54"/>
                    <a:pt x="5" y="51"/>
                  </a:cubicBezTo>
                  <a:cubicBezTo>
                    <a:pt x="6" y="49"/>
                    <a:pt x="8" y="46"/>
                    <a:pt x="10" y="43"/>
                  </a:cubicBezTo>
                  <a:cubicBezTo>
                    <a:pt x="11" y="40"/>
                    <a:pt x="14" y="37"/>
                    <a:pt x="16" y="34"/>
                  </a:cubicBezTo>
                  <a:cubicBezTo>
                    <a:pt x="19" y="31"/>
                    <a:pt x="21" y="28"/>
                    <a:pt x="24" y="26"/>
                  </a:cubicBezTo>
                  <a:cubicBezTo>
                    <a:pt x="26" y="24"/>
                    <a:pt x="27" y="23"/>
                    <a:pt x="29" y="21"/>
                  </a:cubicBezTo>
                  <a:cubicBezTo>
                    <a:pt x="31" y="20"/>
                    <a:pt x="32" y="19"/>
                    <a:pt x="34" y="17"/>
                  </a:cubicBezTo>
                  <a:cubicBezTo>
                    <a:pt x="36" y="16"/>
                    <a:pt x="38" y="15"/>
                    <a:pt x="40" y="14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9" y="9"/>
                    <a:pt x="53" y="7"/>
                    <a:pt x="57" y="6"/>
                  </a:cubicBezTo>
                  <a:cubicBezTo>
                    <a:pt x="61" y="5"/>
                    <a:pt x="65" y="4"/>
                    <a:pt x="69" y="3"/>
                  </a:cubicBezTo>
                  <a:cubicBezTo>
                    <a:pt x="73" y="2"/>
                    <a:pt x="76" y="2"/>
                    <a:pt x="80" y="1"/>
                  </a:cubicBezTo>
                  <a:cubicBezTo>
                    <a:pt x="83" y="1"/>
                    <a:pt x="87" y="1"/>
                    <a:pt x="90" y="1"/>
                  </a:cubicBezTo>
                  <a:cubicBezTo>
                    <a:pt x="91" y="1"/>
                    <a:pt x="93" y="0"/>
                    <a:pt x="94" y="0"/>
                  </a:cubicBezTo>
                  <a:cubicBezTo>
                    <a:pt x="95" y="0"/>
                    <a:pt x="97" y="1"/>
                    <a:pt x="98" y="1"/>
                  </a:cubicBezTo>
                  <a:cubicBezTo>
                    <a:pt x="100" y="1"/>
                    <a:pt x="102" y="1"/>
                    <a:pt x="104" y="1"/>
                  </a:cubicBezTo>
                  <a:cubicBezTo>
                    <a:pt x="108" y="1"/>
                    <a:pt x="110" y="1"/>
                    <a:pt x="110" y="1"/>
                  </a:cubicBezTo>
                  <a:cubicBezTo>
                    <a:pt x="110" y="1"/>
                    <a:pt x="108" y="2"/>
                    <a:pt x="104" y="2"/>
                  </a:cubicBezTo>
                  <a:cubicBezTo>
                    <a:pt x="103" y="2"/>
                    <a:pt x="100" y="3"/>
                    <a:pt x="98" y="3"/>
                  </a:cubicBezTo>
                  <a:cubicBezTo>
                    <a:pt x="97" y="3"/>
                    <a:pt x="96" y="4"/>
                    <a:pt x="94" y="4"/>
                  </a:cubicBezTo>
                  <a:cubicBezTo>
                    <a:pt x="93" y="4"/>
                    <a:pt x="92" y="5"/>
                    <a:pt x="90" y="5"/>
                  </a:cubicBezTo>
                  <a:cubicBezTo>
                    <a:pt x="87" y="6"/>
                    <a:pt x="84" y="6"/>
                    <a:pt x="81" y="7"/>
                  </a:cubicBezTo>
                  <a:cubicBezTo>
                    <a:pt x="78" y="9"/>
                    <a:pt x="75" y="10"/>
                    <a:pt x="71" y="11"/>
                  </a:cubicBezTo>
                  <a:cubicBezTo>
                    <a:pt x="68" y="13"/>
                    <a:pt x="65" y="15"/>
                    <a:pt x="62" y="16"/>
                  </a:cubicBezTo>
                  <a:cubicBezTo>
                    <a:pt x="59" y="18"/>
                    <a:pt x="56" y="20"/>
                    <a:pt x="53" y="2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7" y="27"/>
                    <a:pt x="46" y="29"/>
                    <a:pt x="45" y="30"/>
                  </a:cubicBezTo>
                  <a:cubicBezTo>
                    <a:pt x="44" y="31"/>
                    <a:pt x="43" y="33"/>
                    <a:pt x="42" y="34"/>
                  </a:cubicBezTo>
                  <a:cubicBezTo>
                    <a:pt x="41" y="35"/>
                    <a:pt x="40" y="37"/>
                    <a:pt x="39" y="38"/>
                  </a:cubicBezTo>
                  <a:cubicBezTo>
                    <a:pt x="37" y="41"/>
                    <a:pt x="35" y="44"/>
                    <a:pt x="34" y="46"/>
                  </a:cubicBezTo>
                  <a:cubicBezTo>
                    <a:pt x="33" y="49"/>
                    <a:pt x="31" y="51"/>
                    <a:pt x="31" y="54"/>
                  </a:cubicBezTo>
                  <a:cubicBezTo>
                    <a:pt x="30" y="56"/>
                    <a:pt x="29" y="59"/>
                    <a:pt x="29" y="61"/>
                  </a:cubicBezTo>
                  <a:cubicBezTo>
                    <a:pt x="28" y="62"/>
                    <a:pt x="28" y="64"/>
                    <a:pt x="28" y="66"/>
                  </a:cubicBezTo>
                  <a:cubicBezTo>
                    <a:pt x="28" y="66"/>
                    <a:pt x="28" y="67"/>
                    <a:pt x="28" y="67"/>
                  </a:cubicBezTo>
                  <a:cubicBezTo>
                    <a:pt x="27" y="68"/>
                    <a:pt x="28" y="68"/>
                    <a:pt x="27" y="68"/>
                  </a:cubicBezTo>
                  <a:cubicBezTo>
                    <a:pt x="27" y="69"/>
                    <a:pt x="27" y="70"/>
                    <a:pt x="27" y="7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20" name="Freeform 241"/>
            <p:cNvSpPr>
              <a:spLocks/>
            </p:cNvSpPr>
            <p:nvPr/>
          </p:nvSpPr>
          <p:spPr bwMode="auto">
            <a:xfrm>
              <a:off x="1905001" y="6430964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2147483646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0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0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2147483646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83" y="70"/>
                  </a:moveTo>
                  <a:cubicBezTo>
                    <a:pt x="83" y="70"/>
                    <a:pt x="83" y="69"/>
                    <a:pt x="83" y="68"/>
                  </a:cubicBezTo>
                  <a:cubicBezTo>
                    <a:pt x="83" y="68"/>
                    <a:pt x="83" y="68"/>
                    <a:pt x="83" y="67"/>
                  </a:cubicBezTo>
                  <a:cubicBezTo>
                    <a:pt x="82" y="67"/>
                    <a:pt x="82" y="66"/>
                    <a:pt x="82" y="66"/>
                  </a:cubicBezTo>
                  <a:cubicBezTo>
                    <a:pt x="82" y="64"/>
                    <a:pt x="82" y="62"/>
                    <a:pt x="81" y="61"/>
                  </a:cubicBezTo>
                  <a:cubicBezTo>
                    <a:pt x="81" y="59"/>
                    <a:pt x="80" y="56"/>
                    <a:pt x="79" y="54"/>
                  </a:cubicBezTo>
                  <a:cubicBezTo>
                    <a:pt x="79" y="51"/>
                    <a:pt x="77" y="49"/>
                    <a:pt x="76" y="46"/>
                  </a:cubicBezTo>
                  <a:cubicBezTo>
                    <a:pt x="75" y="44"/>
                    <a:pt x="73" y="41"/>
                    <a:pt x="71" y="38"/>
                  </a:cubicBezTo>
                  <a:cubicBezTo>
                    <a:pt x="70" y="37"/>
                    <a:pt x="69" y="35"/>
                    <a:pt x="68" y="34"/>
                  </a:cubicBezTo>
                  <a:cubicBezTo>
                    <a:pt x="67" y="33"/>
                    <a:pt x="66" y="31"/>
                    <a:pt x="65" y="30"/>
                  </a:cubicBezTo>
                  <a:cubicBezTo>
                    <a:pt x="64" y="29"/>
                    <a:pt x="63" y="27"/>
                    <a:pt x="61" y="2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4" y="20"/>
                    <a:pt x="51" y="18"/>
                    <a:pt x="48" y="16"/>
                  </a:cubicBezTo>
                  <a:cubicBezTo>
                    <a:pt x="45" y="15"/>
                    <a:pt x="42" y="13"/>
                    <a:pt x="39" y="11"/>
                  </a:cubicBezTo>
                  <a:cubicBezTo>
                    <a:pt x="35" y="10"/>
                    <a:pt x="32" y="9"/>
                    <a:pt x="29" y="7"/>
                  </a:cubicBezTo>
                  <a:cubicBezTo>
                    <a:pt x="26" y="6"/>
                    <a:pt x="23" y="6"/>
                    <a:pt x="20" y="5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4" y="4"/>
                    <a:pt x="13" y="3"/>
                    <a:pt x="12" y="3"/>
                  </a:cubicBezTo>
                  <a:cubicBezTo>
                    <a:pt x="10" y="3"/>
                    <a:pt x="8" y="2"/>
                    <a:pt x="6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1"/>
                    <a:pt x="15" y="0"/>
                    <a:pt x="16" y="0"/>
                  </a:cubicBezTo>
                  <a:cubicBezTo>
                    <a:pt x="17" y="0"/>
                    <a:pt x="19" y="1"/>
                    <a:pt x="20" y="1"/>
                  </a:cubicBezTo>
                  <a:cubicBezTo>
                    <a:pt x="23" y="1"/>
                    <a:pt x="27" y="1"/>
                    <a:pt x="30" y="1"/>
                  </a:cubicBezTo>
                  <a:cubicBezTo>
                    <a:pt x="34" y="2"/>
                    <a:pt x="37" y="2"/>
                    <a:pt x="41" y="3"/>
                  </a:cubicBezTo>
                  <a:cubicBezTo>
                    <a:pt x="45" y="4"/>
                    <a:pt x="49" y="5"/>
                    <a:pt x="53" y="6"/>
                  </a:cubicBezTo>
                  <a:cubicBezTo>
                    <a:pt x="57" y="7"/>
                    <a:pt x="61" y="9"/>
                    <a:pt x="65" y="11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2" y="15"/>
                    <a:pt x="74" y="16"/>
                    <a:pt x="76" y="17"/>
                  </a:cubicBezTo>
                  <a:cubicBezTo>
                    <a:pt x="78" y="19"/>
                    <a:pt x="79" y="20"/>
                    <a:pt x="81" y="21"/>
                  </a:cubicBezTo>
                  <a:cubicBezTo>
                    <a:pt x="83" y="23"/>
                    <a:pt x="84" y="24"/>
                    <a:pt x="86" y="26"/>
                  </a:cubicBezTo>
                  <a:cubicBezTo>
                    <a:pt x="89" y="28"/>
                    <a:pt x="91" y="31"/>
                    <a:pt x="94" y="34"/>
                  </a:cubicBezTo>
                  <a:cubicBezTo>
                    <a:pt x="96" y="37"/>
                    <a:pt x="99" y="40"/>
                    <a:pt x="100" y="43"/>
                  </a:cubicBezTo>
                  <a:cubicBezTo>
                    <a:pt x="102" y="46"/>
                    <a:pt x="104" y="49"/>
                    <a:pt x="105" y="51"/>
                  </a:cubicBezTo>
                  <a:cubicBezTo>
                    <a:pt x="106" y="54"/>
                    <a:pt x="107" y="56"/>
                    <a:pt x="108" y="58"/>
                  </a:cubicBezTo>
                  <a:cubicBezTo>
                    <a:pt x="108" y="59"/>
                    <a:pt x="109" y="60"/>
                    <a:pt x="109" y="61"/>
                  </a:cubicBezTo>
                  <a:cubicBezTo>
                    <a:pt x="109" y="62"/>
                    <a:pt x="110" y="62"/>
                    <a:pt x="110" y="63"/>
                  </a:cubicBezTo>
                  <a:cubicBezTo>
                    <a:pt x="110" y="64"/>
                    <a:pt x="110" y="65"/>
                    <a:pt x="110" y="65"/>
                  </a:cubicBezTo>
                  <a:lnTo>
                    <a:pt x="83" y="70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21" name="Freeform 242"/>
            <p:cNvSpPr>
              <a:spLocks/>
            </p:cNvSpPr>
            <p:nvPr/>
          </p:nvSpPr>
          <p:spPr bwMode="auto">
            <a:xfrm>
              <a:off x="2255838" y="6134101"/>
              <a:ext cx="128588" cy="517525"/>
            </a:xfrm>
            <a:custGeom>
              <a:avLst/>
              <a:gdLst>
                <a:gd name="T0" fmla="*/ 0 w 31"/>
                <a:gd name="T1" fmla="*/ 2147483646 h 117"/>
                <a:gd name="T2" fmla="*/ 2147483646 w 31"/>
                <a:gd name="T3" fmla="*/ 2147483646 h 117"/>
                <a:gd name="T4" fmla="*/ 2147483646 w 31"/>
                <a:gd name="T5" fmla="*/ 2147483646 h 117"/>
                <a:gd name="T6" fmla="*/ 2147483646 w 31"/>
                <a:gd name="T7" fmla="*/ 2147483646 h 117"/>
                <a:gd name="T8" fmla="*/ 2147483646 w 31"/>
                <a:gd name="T9" fmla="*/ 2147483646 h 117"/>
                <a:gd name="T10" fmla="*/ 2147483646 w 31"/>
                <a:gd name="T11" fmla="*/ 2147483646 h 117"/>
                <a:gd name="T12" fmla="*/ 2147483646 w 31"/>
                <a:gd name="T13" fmla="*/ 2147483646 h 117"/>
                <a:gd name="T14" fmla="*/ 2147483646 w 31"/>
                <a:gd name="T15" fmla="*/ 2147483646 h 117"/>
                <a:gd name="T16" fmla="*/ 2147483646 w 31"/>
                <a:gd name="T17" fmla="*/ 0 h 117"/>
                <a:gd name="T18" fmla="*/ 2147483646 w 31"/>
                <a:gd name="T19" fmla="*/ 0 h 117"/>
                <a:gd name="T20" fmla="*/ 2147483646 w 31"/>
                <a:gd name="T21" fmla="*/ 2147483646 h 117"/>
                <a:gd name="T22" fmla="*/ 2147483646 w 31"/>
                <a:gd name="T23" fmla="*/ 2147483646 h 117"/>
                <a:gd name="T24" fmla="*/ 2147483646 w 31"/>
                <a:gd name="T25" fmla="*/ 2147483646 h 117"/>
                <a:gd name="T26" fmla="*/ 2147483646 w 31"/>
                <a:gd name="T27" fmla="*/ 2147483646 h 117"/>
                <a:gd name="T28" fmla="*/ 2147483646 w 31"/>
                <a:gd name="T29" fmla="*/ 2147483646 h 117"/>
                <a:gd name="T30" fmla="*/ 2147483646 w 31"/>
                <a:gd name="T31" fmla="*/ 2147483646 h 117"/>
                <a:gd name="T32" fmla="*/ 2147483646 w 31"/>
                <a:gd name="T33" fmla="*/ 2147483646 h 117"/>
                <a:gd name="T34" fmla="*/ 2147483646 w 31"/>
                <a:gd name="T35" fmla="*/ 2147483646 h 117"/>
                <a:gd name="T36" fmla="*/ 2147483646 w 31"/>
                <a:gd name="T37" fmla="*/ 2147483646 h 117"/>
                <a:gd name="T38" fmla="*/ 0 w 31"/>
                <a:gd name="T39" fmla="*/ 2147483646 h 11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1"/>
                <a:gd name="T61" fmla="*/ 0 h 117"/>
                <a:gd name="T62" fmla="*/ 31 w 31"/>
                <a:gd name="T63" fmla="*/ 117 h 11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1" h="117">
                  <a:moveTo>
                    <a:pt x="0" y="117"/>
                  </a:moveTo>
                  <a:cubicBezTo>
                    <a:pt x="0" y="117"/>
                    <a:pt x="0" y="115"/>
                    <a:pt x="1" y="112"/>
                  </a:cubicBezTo>
                  <a:cubicBezTo>
                    <a:pt x="1" y="108"/>
                    <a:pt x="1" y="103"/>
                    <a:pt x="1" y="98"/>
                  </a:cubicBezTo>
                  <a:cubicBezTo>
                    <a:pt x="2" y="86"/>
                    <a:pt x="3" y="70"/>
                    <a:pt x="6" y="55"/>
                  </a:cubicBezTo>
                  <a:cubicBezTo>
                    <a:pt x="8" y="47"/>
                    <a:pt x="9" y="40"/>
                    <a:pt x="12" y="33"/>
                  </a:cubicBezTo>
                  <a:cubicBezTo>
                    <a:pt x="14" y="26"/>
                    <a:pt x="17" y="20"/>
                    <a:pt x="19" y="15"/>
                  </a:cubicBezTo>
                  <a:cubicBezTo>
                    <a:pt x="21" y="12"/>
                    <a:pt x="22" y="10"/>
                    <a:pt x="24" y="8"/>
                  </a:cubicBezTo>
                  <a:cubicBezTo>
                    <a:pt x="25" y="6"/>
                    <a:pt x="26" y="4"/>
                    <a:pt x="27" y="3"/>
                  </a:cubicBezTo>
                  <a:cubicBezTo>
                    <a:pt x="29" y="2"/>
                    <a:pt x="30" y="1"/>
                    <a:pt x="3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1" y="0"/>
                    <a:pt x="31" y="1"/>
                  </a:cubicBezTo>
                  <a:cubicBezTo>
                    <a:pt x="30" y="1"/>
                    <a:pt x="29" y="2"/>
                    <a:pt x="28" y="4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5" y="11"/>
                    <a:pt x="24" y="14"/>
                    <a:pt x="23" y="16"/>
                  </a:cubicBezTo>
                  <a:cubicBezTo>
                    <a:pt x="22" y="21"/>
                    <a:pt x="21" y="28"/>
                    <a:pt x="20" y="35"/>
                  </a:cubicBezTo>
                  <a:cubicBezTo>
                    <a:pt x="20" y="42"/>
                    <a:pt x="20" y="49"/>
                    <a:pt x="20" y="56"/>
                  </a:cubicBezTo>
                  <a:cubicBezTo>
                    <a:pt x="21" y="71"/>
                    <a:pt x="23" y="85"/>
                    <a:pt x="25" y="96"/>
                  </a:cubicBezTo>
                  <a:cubicBezTo>
                    <a:pt x="26" y="102"/>
                    <a:pt x="27" y="106"/>
                    <a:pt x="27" y="109"/>
                  </a:cubicBezTo>
                  <a:cubicBezTo>
                    <a:pt x="28" y="112"/>
                    <a:pt x="28" y="114"/>
                    <a:pt x="28" y="114"/>
                  </a:cubicBezTo>
                  <a:lnTo>
                    <a:pt x="0" y="117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22" name="Freeform 243"/>
            <p:cNvSpPr>
              <a:spLocks/>
            </p:cNvSpPr>
            <p:nvPr/>
          </p:nvSpPr>
          <p:spPr bwMode="auto">
            <a:xfrm>
              <a:off x="2605088" y="6294439"/>
              <a:ext cx="358775" cy="382588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23" name="Oval 244"/>
            <p:cNvSpPr>
              <a:spLocks noChangeArrowheads="1"/>
            </p:cNvSpPr>
            <p:nvPr/>
          </p:nvSpPr>
          <p:spPr bwMode="auto">
            <a:xfrm>
              <a:off x="2722563" y="6421439"/>
              <a:ext cx="125413" cy="1333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24" name="Oval 245"/>
            <p:cNvSpPr>
              <a:spLocks noChangeArrowheads="1"/>
            </p:cNvSpPr>
            <p:nvPr/>
          </p:nvSpPr>
          <p:spPr bwMode="auto">
            <a:xfrm>
              <a:off x="2743201" y="6443664"/>
              <a:ext cx="84138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25" name="Freeform 246"/>
            <p:cNvSpPr>
              <a:spLocks/>
            </p:cNvSpPr>
            <p:nvPr/>
          </p:nvSpPr>
          <p:spPr bwMode="auto">
            <a:xfrm>
              <a:off x="2605088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26" name="Oval 247"/>
            <p:cNvSpPr>
              <a:spLocks noChangeArrowheads="1"/>
            </p:cNvSpPr>
            <p:nvPr/>
          </p:nvSpPr>
          <p:spPr bwMode="auto">
            <a:xfrm>
              <a:off x="2722563" y="6069014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27" name="Oval 248"/>
            <p:cNvSpPr>
              <a:spLocks noChangeArrowheads="1"/>
            </p:cNvSpPr>
            <p:nvPr/>
          </p:nvSpPr>
          <p:spPr bwMode="auto">
            <a:xfrm>
              <a:off x="2743201" y="6091239"/>
              <a:ext cx="84138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28" name="Freeform 249"/>
            <p:cNvSpPr>
              <a:spLocks/>
            </p:cNvSpPr>
            <p:nvPr/>
          </p:nvSpPr>
          <p:spPr bwMode="auto">
            <a:xfrm>
              <a:off x="2205038" y="5834064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29" name="Oval 250"/>
            <p:cNvSpPr>
              <a:spLocks noChangeArrowheads="1"/>
            </p:cNvSpPr>
            <p:nvPr/>
          </p:nvSpPr>
          <p:spPr bwMode="auto">
            <a:xfrm>
              <a:off x="2322513" y="5962651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30" name="Freeform 252"/>
            <p:cNvSpPr>
              <a:spLocks/>
            </p:cNvSpPr>
            <p:nvPr/>
          </p:nvSpPr>
          <p:spPr bwMode="auto">
            <a:xfrm>
              <a:off x="1738313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31" name="Oval 253"/>
            <p:cNvSpPr>
              <a:spLocks noChangeArrowheads="1"/>
            </p:cNvSpPr>
            <p:nvPr/>
          </p:nvSpPr>
          <p:spPr bwMode="auto">
            <a:xfrm>
              <a:off x="1855788" y="6069014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32" name="Oval 254"/>
            <p:cNvSpPr>
              <a:spLocks noChangeArrowheads="1"/>
            </p:cNvSpPr>
            <p:nvPr/>
          </p:nvSpPr>
          <p:spPr bwMode="auto">
            <a:xfrm>
              <a:off x="1876426" y="6091239"/>
              <a:ext cx="82550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33" name="Freeform 255"/>
            <p:cNvSpPr>
              <a:spLocks/>
            </p:cNvSpPr>
            <p:nvPr/>
          </p:nvSpPr>
          <p:spPr bwMode="auto">
            <a:xfrm>
              <a:off x="1638301" y="6205539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34" name="Oval 256"/>
            <p:cNvSpPr>
              <a:spLocks noChangeArrowheads="1"/>
            </p:cNvSpPr>
            <p:nvPr/>
          </p:nvSpPr>
          <p:spPr bwMode="auto">
            <a:xfrm>
              <a:off x="1755776" y="6334126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35" name="Oval 257"/>
            <p:cNvSpPr>
              <a:spLocks noChangeArrowheads="1"/>
            </p:cNvSpPr>
            <p:nvPr/>
          </p:nvSpPr>
          <p:spPr bwMode="auto">
            <a:xfrm>
              <a:off x="1776413" y="6354764"/>
              <a:ext cx="82550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136" name="Freeform 259"/>
            <p:cNvSpPr>
              <a:spLocks/>
            </p:cNvSpPr>
            <p:nvPr/>
          </p:nvSpPr>
          <p:spPr bwMode="auto">
            <a:xfrm>
              <a:off x="11047414" y="5583239"/>
              <a:ext cx="204788" cy="1147763"/>
            </a:xfrm>
            <a:custGeom>
              <a:avLst/>
              <a:gdLst>
                <a:gd name="T0" fmla="*/ 2147483646 w 129"/>
                <a:gd name="T1" fmla="*/ 2147483646 h 723"/>
                <a:gd name="T2" fmla="*/ 0 w 129"/>
                <a:gd name="T3" fmla="*/ 2147483646 h 723"/>
                <a:gd name="T4" fmla="*/ 2147483646 w 129"/>
                <a:gd name="T5" fmla="*/ 2147483646 h 723"/>
                <a:gd name="T6" fmla="*/ 2147483646 w 129"/>
                <a:gd name="T7" fmla="*/ 0 h 723"/>
                <a:gd name="T8" fmla="*/ 2147483646 w 129"/>
                <a:gd name="T9" fmla="*/ 2147483646 h 7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9"/>
                <a:gd name="T16" fmla="*/ 0 h 723"/>
                <a:gd name="T17" fmla="*/ 129 w 129"/>
                <a:gd name="T18" fmla="*/ 723 h 7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9" h="723">
                  <a:moveTo>
                    <a:pt x="27" y="61"/>
                  </a:moveTo>
                  <a:lnTo>
                    <a:pt x="0" y="712"/>
                  </a:lnTo>
                  <a:lnTo>
                    <a:pt x="129" y="723"/>
                  </a:lnTo>
                  <a:lnTo>
                    <a:pt x="98" y="0"/>
                  </a:lnTo>
                  <a:lnTo>
                    <a:pt x="27" y="6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37" name="Freeform 262"/>
            <p:cNvSpPr>
              <a:spLocks/>
            </p:cNvSpPr>
            <p:nvPr/>
          </p:nvSpPr>
          <p:spPr bwMode="auto">
            <a:xfrm>
              <a:off x="11214101" y="5913439"/>
              <a:ext cx="30163" cy="596900"/>
            </a:xfrm>
            <a:custGeom>
              <a:avLst/>
              <a:gdLst>
                <a:gd name="T0" fmla="*/ 0 w 7"/>
                <a:gd name="T1" fmla="*/ 0 h 135"/>
                <a:gd name="T2" fmla="*/ 2147483646 w 7"/>
                <a:gd name="T3" fmla="*/ 2147483646 h 135"/>
                <a:gd name="T4" fmla="*/ 2147483646 w 7"/>
                <a:gd name="T5" fmla="*/ 2147483646 h 135"/>
                <a:gd name="T6" fmla="*/ 0 w 7"/>
                <a:gd name="T7" fmla="*/ 0 h 135"/>
                <a:gd name="T8" fmla="*/ 0 w 7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35"/>
                <a:gd name="T17" fmla="*/ 7 w 7"/>
                <a:gd name="T18" fmla="*/ 135 h 1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35">
                  <a:moveTo>
                    <a:pt x="0" y="0"/>
                  </a:moveTo>
                  <a:cubicBezTo>
                    <a:pt x="7" y="135"/>
                    <a:pt x="7" y="135"/>
                    <a:pt x="7" y="135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38" name="Freeform 263"/>
            <p:cNvSpPr>
              <a:spLocks/>
            </p:cNvSpPr>
            <p:nvPr/>
          </p:nvSpPr>
          <p:spPr bwMode="auto">
            <a:xfrm>
              <a:off x="11244264" y="6510339"/>
              <a:ext cx="3175" cy="123825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0 h 28"/>
                <a:gd name="T4" fmla="*/ 2147483646 w 1"/>
                <a:gd name="T5" fmla="*/ 2147483646 h 28"/>
                <a:gd name="T6" fmla="*/ 2147483646 w 1"/>
                <a:gd name="T7" fmla="*/ 2147483646 h 28"/>
                <a:gd name="T8" fmla="*/ 0 w 1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8"/>
                <a:gd name="T17" fmla="*/ 1 w 1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39" name="Freeform 264"/>
            <p:cNvSpPr>
              <a:spLocks/>
            </p:cNvSpPr>
            <p:nvPr/>
          </p:nvSpPr>
          <p:spPr bwMode="auto">
            <a:xfrm>
              <a:off x="11247439" y="6634164"/>
              <a:ext cx="4763" cy="96838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0 h 22"/>
                <a:gd name="T4" fmla="*/ 2147483646 w 1"/>
                <a:gd name="T5" fmla="*/ 2147483646 h 22"/>
                <a:gd name="T6" fmla="*/ 0 w 1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22"/>
                <a:gd name="T14" fmla="*/ 1 w 1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2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40" name="Freeform 265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41" name="Freeform 266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42" name="Freeform 267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43" name="Freeform 268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44" name="Freeform 269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45" name="Freeform 270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46" name="Freeform 283"/>
            <p:cNvSpPr>
              <a:spLocks/>
            </p:cNvSpPr>
            <p:nvPr/>
          </p:nvSpPr>
          <p:spPr bwMode="auto">
            <a:xfrm>
              <a:off x="1296988" y="5318126"/>
              <a:ext cx="195263" cy="1500188"/>
            </a:xfrm>
            <a:custGeom>
              <a:avLst/>
              <a:gdLst>
                <a:gd name="T0" fmla="*/ 2147483646 w 123"/>
                <a:gd name="T1" fmla="*/ 0 h 945"/>
                <a:gd name="T2" fmla="*/ 0 w 123"/>
                <a:gd name="T3" fmla="*/ 2147483646 h 945"/>
                <a:gd name="T4" fmla="*/ 2147483646 w 123"/>
                <a:gd name="T5" fmla="*/ 2147483646 h 945"/>
                <a:gd name="T6" fmla="*/ 2147483646 w 123"/>
                <a:gd name="T7" fmla="*/ 0 h 945"/>
                <a:gd name="T8" fmla="*/ 2147483646 w 123"/>
                <a:gd name="T9" fmla="*/ 0 h 9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3"/>
                <a:gd name="T16" fmla="*/ 0 h 945"/>
                <a:gd name="T17" fmla="*/ 123 w 123"/>
                <a:gd name="T18" fmla="*/ 945 h 9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3" h="945">
                  <a:moveTo>
                    <a:pt x="23" y="0"/>
                  </a:moveTo>
                  <a:lnTo>
                    <a:pt x="0" y="934"/>
                  </a:lnTo>
                  <a:lnTo>
                    <a:pt x="123" y="945"/>
                  </a:lnTo>
                  <a:lnTo>
                    <a:pt x="100" y="0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47" name="Freeform 327"/>
            <p:cNvSpPr>
              <a:spLocks/>
            </p:cNvSpPr>
            <p:nvPr/>
          </p:nvSpPr>
          <p:spPr bwMode="auto">
            <a:xfrm>
              <a:off x="8234364" y="6275389"/>
              <a:ext cx="479425" cy="557213"/>
            </a:xfrm>
            <a:custGeom>
              <a:avLst/>
              <a:gdLst>
                <a:gd name="T0" fmla="*/ 0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2147483646 w 115"/>
                <a:gd name="T27" fmla="*/ 2147483646 h 126"/>
                <a:gd name="T28" fmla="*/ 2147483646 w 115"/>
                <a:gd name="T29" fmla="*/ 0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0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0" y="122"/>
                  </a:moveTo>
                  <a:cubicBezTo>
                    <a:pt x="0" y="122"/>
                    <a:pt x="0" y="121"/>
                    <a:pt x="1" y="120"/>
                  </a:cubicBezTo>
                  <a:cubicBezTo>
                    <a:pt x="1" y="118"/>
                    <a:pt x="1" y="116"/>
                    <a:pt x="2" y="114"/>
                  </a:cubicBezTo>
                  <a:cubicBezTo>
                    <a:pt x="3" y="109"/>
                    <a:pt x="5" y="102"/>
                    <a:pt x="9" y="94"/>
                  </a:cubicBezTo>
                  <a:cubicBezTo>
                    <a:pt x="12" y="86"/>
                    <a:pt x="16" y="77"/>
                    <a:pt x="21" y="67"/>
                  </a:cubicBezTo>
                  <a:cubicBezTo>
                    <a:pt x="23" y="63"/>
                    <a:pt x="26" y="58"/>
                    <a:pt x="29" y="53"/>
                  </a:cubicBezTo>
                  <a:cubicBezTo>
                    <a:pt x="33" y="49"/>
                    <a:pt x="36" y="44"/>
                    <a:pt x="40" y="40"/>
                  </a:cubicBezTo>
                  <a:cubicBezTo>
                    <a:pt x="43" y="36"/>
                    <a:pt x="47" y="32"/>
                    <a:pt x="51" y="28"/>
                  </a:cubicBezTo>
                  <a:cubicBezTo>
                    <a:pt x="56" y="24"/>
                    <a:pt x="60" y="21"/>
                    <a:pt x="64" y="18"/>
                  </a:cubicBezTo>
                  <a:cubicBezTo>
                    <a:pt x="66" y="17"/>
                    <a:pt x="69" y="15"/>
                    <a:pt x="71" y="14"/>
                  </a:cubicBezTo>
                  <a:cubicBezTo>
                    <a:pt x="73" y="13"/>
                    <a:pt x="75" y="12"/>
                    <a:pt x="77" y="10"/>
                  </a:cubicBezTo>
                  <a:cubicBezTo>
                    <a:pt x="81" y="8"/>
                    <a:pt x="85" y="7"/>
                    <a:pt x="89" y="5"/>
                  </a:cubicBezTo>
                  <a:cubicBezTo>
                    <a:pt x="93" y="4"/>
                    <a:pt x="97" y="3"/>
                    <a:pt x="100" y="2"/>
                  </a:cubicBezTo>
                  <a:cubicBezTo>
                    <a:pt x="103" y="2"/>
                    <a:pt x="106" y="1"/>
                    <a:pt x="108" y="1"/>
                  </a:cubicBezTo>
                  <a:cubicBezTo>
                    <a:pt x="113" y="0"/>
                    <a:pt x="115" y="0"/>
                    <a:pt x="115" y="0"/>
                  </a:cubicBezTo>
                  <a:cubicBezTo>
                    <a:pt x="115" y="0"/>
                    <a:pt x="113" y="1"/>
                    <a:pt x="109" y="2"/>
                  </a:cubicBezTo>
                  <a:cubicBezTo>
                    <a:pt x="107" y="3"/>
                    <a:pt x="104" y="5"/>
                    <a:pt x="101" y="6"/>
                  </a:cubicBezTo>
                  <a:cubicBezTo>
                    <a:pt x="98" y="7"/>
                    <a:pt x="95" y="9"/>
                    <a:pt x="92" y="11"/>
                  </a:cubicBezTo>
                  <a:cubicBezTo>
                    <a:pt x="89" y="13"/>
                    <a:pt x="86" y="16"/>
                    <a:pt x="82" y="19"/>
                  </a:cubicBezTo>
                  <a:cubicBezTo>
                    <a:pt x="81" y="20"/>
                    <a:pt x="79" y="22"/>
                    <a:pt x="78" y="23"/>
                  </a:cubicBezTo>
                  <a:cubicBezTo>
                    <a:pt x="76" y="25"/>
                    <a:pt x="74" y="26"/>
                    <a:pt x="73" y="28"/>
                  </a:cubicBezTo>
                  <a:cubicBezTo>
                    <a:pt x="70" y="32"/>
                    <a:pt x="67" y="35"/>
                    <a:pt x="64" y="39"/>
                  </a:cubicBezTo>
                  <a:cubicBezTo>
                    <a:pt x="62" y="43"/>
                    <a:pt x="59" y="48"/>
                    <a:pt x="57" y="52"/>
                  </a:cubicBezTo>
                  <a:cubicBezTo>
                    <a:pt x="48" y="69"/>
                    <a:pt x="44" y="88"/>
                    <a:pt x="43" y="103"/>
                  </a:cubicBezTo>
                  <a:cubicBezTo>
                    <a:pt x="42" y="110"/>
                    <a:pt x="42" y="116"/>
                    <a:pt x="42" y="120"/>
                  </a:cubicBezTo>
                  <a:cubicBezTo>
                    <a:pt x="42" y="122"/>
                    <a:pt x="42" y="123"/>
                    <a:pt x="42" y="124"/>
                  </a:cubicBezTo>
                  <a:cubicBezTo>
                    <a:pt x="42" y="125"/>
                    <a:pt x="42" y="125"/>
                    <a:pt x="42" y="125"/>
                  </a:cubicBezTo>
                  <a:cubicBezTo>
                    <a:pt x="42" y="126"/>
                    <a:pt x="42" y="126"/>
                    <a:pt x="42" y="126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48" name="Freeform 328"/>
            <p:cNvSpPr>
              <a:spLocks/>
            </p:cNvSpPr>
            <p:nvPr/>
          </p:nvSpPr>
          <p:spPr bwMode="auto">
            <a:xfrm>
              <a:off x="7975601" y="6275389"/>
              <a:ext cx="479425" cy="557213"/>
            </a:xfrm>
            <a:custGeom>
              <a:avLst/>
              <a:gdLst>
                <a:gd name="T0" fmla="*/ 2147483646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0 w 115"/>
                <a:gd name="T27" fmla="*/ 0 h 126"/>
                <a:gd name="T28" fmla="*/ 2147483646 w 115"/>
                <a:gd name="T29" fmla="*/ 2147483646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2147483646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73" y="126"/>
                  </a:moveTo>
                  <a:cubicBezTo>
                    <a:pt x="73" y="125"/>
                    <a:pt x="73" y="125"/>
                    <a:pt x="73" y="125"/>
                  </a:cubicBezTo>
                  <a:cubicBezTo>
                    <a:pt x="73" y="125"/>
                    <a:pt x="73" y="125"/>
                    <a:pt x="73" y="124"/>
                  </a:cubicBezTo>
                  <a:cubicBezTo>
                    <a:pt x="73" y="123"/>
                    <a:pt x="73" y="122"/>
                    <a:pt x="73" y="120"/>
                  </a:cubicBezTo>
                  <a:cubicBezTo>
                    <a:pt x="73" y="116"/>
                    <a:pt x="73" y="110"/>
                    <a:pt x="72" y="103"/>
                  </a:cubicBezTo>
                  <a:cubicBezTo>
                    <a:pt x="70" y="88"/>
                    <a:pt x="66" y="69"/>
                    <a:pt x="58" y="52"/>
                  </a:cubicBezTo>
                  <a:cubicBezTo>
                    <a:pt x="56" y="48"/>
                    <a:pt x="53" y="43"/>
                    <a:pt x="51" y="39"/>
                  </a:cubicBezTo>
                  <a:cubicBezTo>
                    <a:pt x="48" y="35"/>
                    <a:pt x="45" y="32"/>
                    <a:pt x="42" y="28"/>
                  </a:cubicBezTo>
                  <a:cubicBezTo>
                    <a:pt x="40" y="26"/>
                    <a:pt x="39" y="25"/>
                    <a:pt x="37" y="23"/>
                  </a:cubicBezTo>
                  <a:cubicBezTo>
                    <a:pt x="36" y="22"/>
                    <a:pt x="34" y="20"/>
                    <a:pt x="32" y="19"/>
                  </a:cubicBezTo>
                  <a:cubicBezTo>
                    <a:pt x="29" y="16"/>
                    <a:pt x="26" y="13"/>
                    <a:pt x="23" y="11"/>
                  </a:cubicBezTo>
                  <a:cubicBezTo>
                    <a:pt x="20" y="9"/>
                    <a:pt x="16" y="7"/>
                    <a:pt x="14" y="6"/>
                  </a:cubicBezTo>
                  <a:cubicBezTo>
                    <a:pt x="11" y="5"/>
                    <a:pt x="8" y="3"/>
                    <a:pt x="6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7" y="1"/>
                  </a:cubicBezTo>
                  <a:cubicBezTo>
                    <a:pt x="9" y="1"/>
                    <a:pt x="12" y="2"/>
                    <a:pt x="15" y="2"/>
                  </a:cubicBezTo>
                  <a:cubicBezTo>
                    <a:pt x="18" y="3"/>
                    <a:pt x="22" y="4"/>
                    <a:pt x="26" y="5"/>
                  </a:cubicBezTo>
                  <a:cubicBezTo>
                    <a:pt x="29" y="7"/>
                    <a:pt x="33" y="8"/>
                    <a:pt x="38" y="10"/>
                  </a:cubicBezTo>
                  <a:cubicBezTo>
                    <a:pt x="40" y="12"/>
                    <a:pt x="42" y="13"/>
                    <a:pt x="44" y="14"/>
                  </a:cubicBezTo>
                  <a:cubicBezTo>
                    <a:pt x="46" y="15"/>
                    <a:pt x="49" y="17"/>
                    <a:pt x="51" y="18"/>
                  </a:cubicBezTo>
                  <a:cubicBezTo>
                    <a:pt x="55" y="21"/>
                    <a:pt x="59" y="24"/>
                    <a:pt x="63" y="28"/>
                  </a:cubicBezTo>
                  <a:cubicBezTo>
                    <a:pt x="68" y="32"/>
                    <a:pt x="71" y="36"/>
                    <a:pt x="75" y="40"/>
                  </a:cubicBezTo>
                  <a:cubicBezTo>
                    <a:pt x="79" y="44"/>
                    <a:pt x="82" y="49"/>
                    <a:pt x="86" y="53"/>
                  </a:cubicBezTo>
                  <a:cubicBezTo>
                    <a:pt x="89" y="58"/>
                    <a:pt x="92" y="63"/>
                    <a:pt x="94" y="67"/>
                  </a:cubicBezTo>
                  <a:cubicBezTo>
                    <a:pt x="99" y="77"/>
                    <a:pt x="103" y="86"/>
                    <a:pt x="106" y="94"/>
                  </a:cubicBezTo>
                  <a:cubicBezTo>
                    <a:pt x="109" y="102"/>
                    <a:pt x="111" y="109"/>
                    <a:pt x="113" y="114"/>
                  </a:cubicBezTo>
                  <a:cubicBezTo>
                    <a:pt x="113" y="116"/>
                    <a:pt x="114" y="118"/>
                    <a:pt x="114" y="120"/>
                  </a:cubicBezTo>
                  <a:cubicBezTo>
                    <a:pt x="114" y="121"/>
                    <a:pt x="115" y="122"/>
                    <a:pt x="115" y="122"/>
                  </a:cubicBezTo>
                  <a:lnTo>
                    <a:pt x="73" y="126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49" name="Freeform 329"/>
            <p:cNvSpPr>
              <a:spLocks/>
            </p:cNvSpPr>
            <p:nvPr/>
          </p:nvSpPr>
          <p:spPr bwMode="auto">
            <a:xfrm>
              <a:off x="8255001" y="6515101"/>
              <a:ext cx="492125" cy="317500"/>
            </a:xfrm>
            <a:custGeom>
              <a:avLst/>
              <a:gdLst>
                <a:gd name="T0" fmla="*/ 0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0 h 72"/>
                <a:gd name="T32" fmla="*/ 2147483646 w 118"/>
                <a:gd name="T33" fmla="*/ 0 h 72"/>
                <a:gd name="T34" fmla="*/ 2147483646 w 118"/>
                <a:gd name="T35" fmla="*/ 0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2147483646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2147483646 h 72"/>
                <a:gd name="T50" fmla="*/ 2147483646 w 118"/>
                <a:gd name="T51" fmla="*/ 2147483646 h 72"/>
                <a:gd name="T52" fmla="*/ 2147483646 w 118"/>
                <a:gd name="T53" fmla="*/ 2147483646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0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0" y="65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3"/>
                    <a:pt x="1" y="63"/>
                  </a:cubicBezTo>
                  <a:cubicBezTo>
                    <a:pt x="1" y="62"/>
                    <a:pt x="2" y="61"/>
                    <a:pt x="2" y="60"/>
                  </a:cubicBezTo>
                  <a:cubicBezTo>
                    <a:pt x="2" y="59"/>
                    <a:pt x="3" y="58"/>
                    <a:pt x="3" y="57"/>
                  </a:cubicBezTo>
                  <a:cubicBezTo>
                    <a:pt x="4" y="55"/>
                    <a:pt x="5" y="53"/>
                    <a:pt x="7" y="50"/>
                  </a:cubicBezTo>
                  <a:cubicBezTo>
                    <a:pt x="8" y="47"/>
                    <a:pt x="10" y="44"/>
                    <a:pt x="12" y="42"/>
                  </a:cubicBezTo>
                  <a:cubicBezTo>
                    <a:pt x="14" y="38"/>
                    <a:pt x="17" y="35"/>
                    <a:pt x="19" y="32"/>
                  </a:cubicBezTo>
                  <a:cubicBezTo>
                    <a:pt x="22" y="29"/>
                    <a:pt x="25" y="26"/>
                    <a:pt x="28" y="23"/>
                  </a:cubicBezTo>
                  <a:cubicBezTo>
                    <a:pt x="30" y="22"/>
                    <a:pt x="32" y="20"/>
                    <a:pt x="34" y="19"/>
                  </a:cubicBezTo>
                  <a:cubicBezTo>
                    <a:pt x="35" y="18"/>
                    <a:pt x="37" y="16"/>
                    <a:pt x="39" y="15"/>
                  </a:cubicBezTo>
                  <a:cubicBezTo>
                    <a:pt x="41" y="14"/>
                    <a:pt x="43" y="13"/>
                    <a:pt x="45" y="12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5" y="7"/>
                    <a:pt x="60" y="5"/>
                    <a:pt x="64" y="4"/>
                  </a:cubicBezTo>
                  <a:cubicBezTo>
                    <a:pt x="68" y="3"/>
                    <a:pt x="72" y="2"/>
                    <a:pt x="76" y="1"/>
                  </a:cubicBezTo>
                  <a:cubicBezTo>
                    <a:pt x="80" y="1"/>
                    <a:pt x="84" y="1"/>
                    <a:pt x="87" y="0"/>
                  </a:cubicBezTo>
                  <a:cubicBezTo>
                    <a:pt x="91" y="0"/>
                    <a:pt x="94" y="0"/>
                    <a:pt x="98" y="0"/>
                  </a:cubicBezTo>
                  <a:cubicBezTo>
                    <a:pt x="99" y="0"/>
                    <a:pt x="101" y="0"/>
                    <a:pt x="102" y="0"/>
                  </a:cubicBezTo>
                  <a:cubicBezTo>
                    <a:pt x="103" y="0"/>
                    <a:pt x="105" y="0"/>
                    <a:pt x="106" y="1"/>
                  </a:cubicBezTo>
                  <a:cubicBezTo>
                    <a:pt x="108" y="1"/>
                    <a:pt x="111" y="1"/>
                    <a:pt x="112" y="1"/>
                  </a:cubicBezTo>
                  <a:cubicBezTo>
                    <a:pt x="116" y="2"/>
                    <a:pt x="118" y="2"/>
                    <a:pt x="118" y="2"/>
                  </a:cubicBezTo>
                  <a:cubicBezTo>
                    <a:pt x="118" y="2"/>
                    <a:pt x="116" y="2"/>
                    <a:pt x="112" y="3"/>
                  </a:cubicBezTo>
                  <a:cubicBezTo>
                    <a:pt x="111" y="4"/>
                    <a:pt x="109" y="4"/>
                    <a:pt x="106" y="4"/>
                  </a:cubicBezTo>
                  <a:cubicBezTo>
                    <a:pt x="105" y="5"/>
                    <a:pt x="104" y="5"/>
                    <a:pt x="102" y="5"/>
                  </a:cubicBezTo>
                  <a:cubicBezTo>
                    <a:pt x="101" y="6"/>
                    <a:pt x="100" y="6"/>
                    <a:pt x="98" y="7"/>
                  </a:cubicBezTo>
                  <a:cubicBezTo>
                    <a:pt x="96" y="8"/>
                    <a:pt x="93" y="9"/>
                    <a:pt x="89" y="10"/>
                  </a:cubicBezTo>
                  <a:cubicBezTo>
                    <a:pt x="86" y="11"/>
                    <a:pt x="83" y="13"/>
                    <a:pt x="80" y="14"/>
                  </a:cubicBezTo>
                  <a:cubicBezTo>
                    <a:pt x="77" y="16"/>
                    <a:pt x="74" y="18"/>
                    <a:pt x="71" y="20"/>
                  </a:cubicBezTo>
                  <a:cubicBezTo>
                    <a:pt x="68" y="22"/>
                    <a:pt x="65" y="24"/>
                    <a:pt x="62" y="26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6" y="33"/>
                    <a:pt x="56" y="34"/>
                  </a:cubicBezTo>
                  <a:cubicBezTo>
                    <a:pt x="54" y="35"/>
                    <a:pt x="54" y="37"/>
                    <a:pt x="53" y="38"/>
                  </a:cubicBezTo>
                  <a:cubicBezTo>
                    <a:pt x="52" y="39"/>
                    <a:pt x="51" y="41"/>
                    <a:pt x="50" y="42"/>
                  </a:cubicBezTo>
                  <a:cubicBezTo>
                    <a:pt x="48" y="45"/>
                    <a:pt x="47" y="48"/>
                    <a:pt x="46" y="50"/>
                  </a:cubicBezTo>
                  <a:cubicBezTo>
                    <a:pt x="45" y="53"/>
                    <a:pt x="44" y="55"/>
                    <a:pt x="44" y="58"/>
                  </a:cubicBezTo>
                  <a:cubicBezTo>
                    <a:pt x="43" y="60"/>
                    <a:pt x="43" y="62"/>
                    <a:pt x="42" y="64"/>
                  </a:cubicBezTo>
                  <a:cubicBezTo>
                    <a:pt x="42" y="66"/>
                    <a:pt x="42" y="67"/>
                    <a:pt x="42" y="68"/>
                  </a:cubicBezTo>
                  <a:cubicBezTo>
                    <a:pt x="42" y="69"/>
                    <a:pt x="42" y="70"/>
                    <a:pt x="42" y="70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2" y="72"/>
                    <a:pt x="42" y="72"/>
                    <a:pt x="42" y="72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50" name="Freeform 330"/>
            <p:cNvSpPr>
              <a:spLocks/>
            </p:cNvSpPr>
            <p:nvPr/>
          </p:nvSpPr>
          <p:spPr bwMode="auto">
            <a:xfrm>
              <a:off x="7924801" y="6515101"/>
              <a:ext cx="492125" cy="317500"/>
            </a:xfrm>
            <a:custGeom>
              <a:avLst/>
              <a:gdLst>
                <a:gd name="T0" fmla="*/ 2147483646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2147483646 h 72"/>
                <a:gd name="T32" fmla="*/ 2147483646 w 118"/>
                <a:gd name="T33" fmla="*/ 2147483646 h 72"/>
                <a:gd name="T34" fmla="*/ 2147483646 w 118"/>
                <a:gd name="T35" fmla="*/ 2147483646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0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0 h 72"/>
                <a:gd name="T50" fmla="*/ 2147483646 w 118"/>
                <a:gd name="T51" fmla="*/ 0 h 72"/>
                <a:gd name="T52" fmla="*/ 2147483646 w 118"/>
                <a:gd name="T53" fmla="*/ 0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2147483646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77" y="72"/>
                  </a:moveTo>
                  <a:cubicBezTo>
                    <a:pt x="78" y="71"/>
                    <a:pt x="78" y="71"/>
                    <a:pt x="78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7" y="71"/>
                    <a:pt x="77" y="71"/>
                    <a:pt x="77" y="71"/>
                  </a:cubicBezTo>
                  <a:cubicBezTo>
                    <a:pt x="77" y="71"/>
                    <a:pt x="77" y="71"/>
                    <a:pt x="77" y="70"/>
                  </a:cubicBezTo>
                  <a:cubicBezTo>
                    <a:pt x="77" y="70"/>
                    <a:pt x="77" y="69"/>
                    <a:pt x="77" y="68"/>
                  </a:cubicBezTo>
                  <a:cubicBezTo>
                    <a:pt x="76" y="67"/>
                    <a:pt x="76" y="66"/>
                    <a:pt x="76" y="64"/>
                  </a:cubicBezTo>
                  <a:cubicBezTo>
                    <a:pt x="76" y="62"/>
                    <a:pt x="75" y="60"/>
                    <a:pt x="75" y="58"/>
                  </a:cubicBezTo>
                  <a:cubicBezTo>
                    <a:pt x="74" y="55"/>
                    <a:pt x="73" y="53"/>
                    <a:pt x="72" y="50"/>
                  </a:cubicBezTo>
                  <a:cubicBezTo>
                    <a:pt x="71" y="48"/>
                    <a:pt x="70" y="45"/>
                    <a:pt x="68" y="42"/>
                  </a:cubicBezTo>
                  <a:cubicBezTo>
                    <a:pt x="67" y="41"/>
                    <a:pt x="67" y="39"/>
                    <a:pt x="66" y="38"/>
                  </a:cubicBezTo>
                  <a:cubicBezTo>
                    <a:pt x="65" y="37"/>
                    <a:pt x="64" y="35"/>
                    <a:pt x="63" y="34"/>
                  </a:cubicBezTo>
                  <a:cubicBezTo>
                    <a:pt x="62" y="33"/>
                    <a:pt x="61" y="31"/>
                    <a:pt x="59" y="30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3" y="24"/>
                    <a:pt x="50" y="22"/>
                    <a:pt x="47" y="20"/>
                  </a:cubicBezTo>
                  <a:cubicBezTo>
                    <a:pt x="44" y="18"/>
                    <a:pt x="41" y="16"/>
                    <a:pt x="38" y="14"/>
                  </a:cubicBezTo>
                  <a:cubicBezTo>
                    <a:pt x="35" y="13"/>
                    <a:pt x="32" y="11"/>
                    <a:pt x="29" y="10"/>
                  </a:cubicBezTo>
                  <a:cubicBezTo>
                    <a:pt x="26" y="9"/>
                    <a:pt x="23" y="8"/>
                    <a:pt x="20" y="7"/>
                  </a:cubicBezTo>
                  <a:cubicBezTo>
                    <a:pt x="18" y="6"/>
                    <a:pt x="17" y="6"/>
                    <a:pt x="16" y="5"/>
                  </a:cubicBezTo>
                  <a:cubicBezTo>
                    <a:pt x="14" y="5"/>
                    <a:pt x="13" y="5"/>
                    <a:pt x="12" y="4"/>
                  </a:cubicBezTo>
                  <a:cubicBezTo>
                    <a:pt x="10" y="4"/>
                    <a:pt x="7" y="4"/>
                    <a:pt x="6" y="3"/>
                  </a:cubicBezTo>
                  <a:cubicBezTo>
                    <a:pt x="2" y="2"/>
                    <a:pt x="0" y="2"/>
                    <a:pt x="0" y="2"/>
                  </a:cubicBezTo>
                  <a:cubicBezTo>
                    <a:pt x="0" y="2"/>
                    <a:pt x="2" y="2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0"/>
                    <a:pt x="15" y="0"/>
                    <a:pt x="16" y="0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4" y="0"/>
                    <a:pt x="27" y="0"/>
                    <a:pt x="31" y="0"/>
                  </a:cubicBezTo>
                  <a:cubicBezTo>
                    <a:pt x="34" y="1"/>
                    <a:pt x="38" y="1"/>
                    <a:pt x="42" y="1"/>
                  </a:cubicBezTo>
                  <a:cubicBezTo>
                    <a:pt x="46" y="2"/>
                    <a:pt x="50" y="3"/>
                    <a:pt x="54" y="4"/>
                  </a:cubicBezTo>
                  <a:cubicBezTo>
                    <a:pt x="59" y="5"/>
                    <a:pt x="63" y="7"/>
                    <a:pt x="67" y="9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5" y="13"/>
                    <a:pt x="77" y="14"/>
                    <a:pt x="79" y="15"/>
                  </a:cubicBezTo>
                  <a:cubicBezTo>
                    <a:pt x="81" y="16"/>
                    <a:pt x="83" y="18"/>
                    <a:pt x="85" y="19"/>
                  </a:cubicBezTo>
                  <a:cubicBezTo>
                    <a:pt x="86" y="20"/>
                    <a:pt x="88" y="22"/>
                    <a:pt x="90" y="23"/>
                  </a:cubicBezTo>
                  <a:cubicBezTo>
                    <a:pt x="93" y="26"/>
                    <a:pt x="96" y="29"/>
                    <a:pt x="99" y="32"/>
                  </a:cubicBezTo>
                  <a:cubicBezTo>
                    <a:pt x="102" y="35"/>
                    <a:pt x="104" y="38"/>
                    <a:pt x="106" y="42"/>
                  </a:cubicBezTo>
                  <a:cubicBezTo>
                    <a:pt x="108" y="44"/>
                    <a:pt x="110" y="47"/>
                    <a:pt x="112" y="50"/>
                  </a:cubicBezTo>
                  <a:cubicBezTo>
                    <a:pt x="113" y="53"/>
                    <a:pt x="114" y="55"/>
                    <a:pt x="115" y="57"/>
                  </a:cubicBezTo>
                  <a:cubicBezTo>
                    <a:pt x="115" y="58"/>
                    <a:pt x="116" y="59"/>
                    <a:pt x="116" y="60"/>
                  </a:cubicBezTo>
                  <a:cubicBezTo>
                    <a:pt x="117" y="61"/>
                    <a:pt x="117" y="62"/>
                    <a:pt x="117" y="63"/>
                  </a:cubicBezTo>
                  <a:cubicBezTo>
                    <a:pt x="117" y="63"/>
                    <a:pt x="117" y="64"/>
                    <a:pt x="118" y="64"/>
                  </a:cubicBezTo>
                  <a:cubicBezTo>
                    <a:pt x="118" y="65"/>
                    <a:pt x="118" y="65"/>
                    <a:pt x="118" y="65"/>
                  </a:cubicBezTo>
                  <a:lnTo>
                    <a:pt x="77" y="7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51" name="Freeform 331"/>
            <p:cNvSpPr>
              <a:spLocks/>
            </p:cNvSpPr>
            <p:nvPr/>
          </p:nvSpPr>
          <p:spPr bwMode="auto">
            <a:xfrm>
              <a:off x="8250239" y="6218239"/>
              <a:ext cx="174625" cy="525463"/>
            </a:xfrm>
            <a:custGeom>
              <a:avLst/>
              <a:gdLst>
                <a:gd name="T0" fmla="*/ 0 w 42"/>
                <a:gd name="T1" fmla="*/ 2147483646 h 119"/>
                <a:gd name="T2" fmla="*/ 0 w 42"/>
                <a:gd name="T3" fmla="*/ 2147483646 h 119"/>
                <a:gd name="T4" fmla="*/ 0 w 42"/>
                <a:gd name="T5" fmla="*/ 2147483646 h 119"/>
                <a:gd name="T6" fmla="*/ 2147483646 w 42"/>
                <a:gd name="T7" fmla="*/ 2147483646 h 119"/>
                <a:gd name="T8" fmla="*/ 2147483646 w 42"/>
                <a:gd name="T9" fmla="*/ 2147483646 h 119"/>
                <a:gd name="T10" fmla="*/ 2147483646 w 42"/>
                <a:gd name="T11" fmla="*/ 2147483646 h 119"/>
                <a:gd name="T12" fmla="*/ 2147483646 w 42"/>
                <a:gd name="T13" fmla="*/ 2147483646 h 119"/>
                <a:gd name="T14" fmla="*/ 2147483646 w 42"/>
                <a:gd name="T15" fmla="*/ 2147483646 h 119"/>
                <a:gd name="T16" fmla="*/ 2147483646 w 42"/>
                <a:gd name="T17" fmla="*/ 2147483646 h 119"/>
                <a:gd name="T18" fmla="*/ 2147483646 w 42"/>
                <a:gd name="T19" fmla="*/ 2147483646 h 119"/>
                <a:gd name="T20" fmla="*/ 2147483646 w 42"/>
                <a:gd name="T21" fmla="*/ 0 h 119"/>
                <a:gd name="T22" fmla="*/ 2147483646 w 42"/>
                <a:gd name="T23" fmla="*/ 2147483646 h 119"/>
                <a:gd name="T24" fmla="*/ 2147483646 w 42"/>
                <a:gd name="T25" fmla="*/ 2147483646 h 119"/>
                <a:gd name="T26" fmla="*/ 2147483646 w 42"/>
                <a:gd name="T27" fmla="*/ 2147483646 h 119"/>
                <a:gd name="T28" fmla="*/ 2147483646 w 42"/>
                <a:gd name="T29" fmla="*/ 2147483646 h 119"/>
                <a:gd name="T30" fmla="*/ 2147483646 w 42"/>
                <a:gd name="T31" fmla="*/ 2147483646 h 119"/>
                <a:gd name="T32" fmla="*/ 2147483646 w 42"/>
                <a:gd name="T33" fmla="*/ 2147483646 h 119"/>
                <a:gd name="T34" fmla="*/ 2147483646 w 42"/>
                <a:gd name="T35" fmla="*/ 2147483646 h 119"/>
                <a:gd name="T36" fmla="*/ 2147483646 w 42"/>
                <a:gd name="T37" fmla="*/ 2147483646 h 119"/>
                <a:gd name="T38" fmla="*/ 2147483646 w 42"/>
                <a:gd name="T39" fmla="*/ 2147483646 h 119"/>
                <a:gd name="T40" fmla="*/ 2147483646 w 42"/>
                <a:gd name="T41" fmla="*/ 2147483646 h 119"/>
                <a:gd name="T42" fmla="*/ 0 w 42"/>
                <a:gd name="T43" fmla="*/ 2147483646 h 11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2"/>
                <a:gd name="T67" fmla="*/ 0 h 119"/>
                <a:gd name="T68" fmla="*/ 42 w 42"/>
                <a:gd name="T69" fmla="*/ 119 h 11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2" h="119">
                  <a:moveTo>
                    <a:pt x="0" y="119"/>
                  </a:moveTo>
                  <a:cubicBezTo>
                    <a:pt x="0" y="119"/>
                    <a:pt x="0" y="118"/>
                    <a:pt x="0" y="117"/>
                  </a:cubicBezTo>
                  <a:cubicBezTo>
                    <a:pt x="0" y="116"/>
                    <a:pt x="0" y="115"/>
                    <a:pt x="0" y="113"/>
                  </a:cubicBezTo>
                  <a:cubicBezTo>
                    <a:pt x="1" y="110"/>
                    <a:pt x="1" y="105"/>
                    <a:pt x="2" y="99"/>
                  </a:cubicBezTo>
                  <a:cubicBezTo>
                    <a:pt x="3" y="87"/>
                    <a:pt x="5" y="71"/>
                    <a:pt x="9" y="55"/>
                  </a:cubicBezTo>
                  <a:cubicBezTo>
                    <a:pt x="11" y="48"/>
                    <a:pt x="13" y="40"/>
                    <a:pt x="16" y="33"/>
                  </a:cubicBezTo>
                  <a:cubicBezTo>
                    <a:pt x="19" y="26"/>
                    <a:pt x="22" y="20"/>
                    <a:pt x="25" y="14"/>
                  </a:cubicBezTo>
                  <a:cubicBezTo>
                    <a:pt x="26" y="12"/>
                    <a:pt x="28" y="10"/>
                    <a:pt x="30" y="8"/>
                  </a:cubicBezTo>
                  <a:cubicBezTo>
                    <a:pt x="31" y="6"/>
                    <a:pt x="33" y="4"/>
                    <a:pt x="34" y="3"/>
                  </a:cubicBezTo>
                  <a:cubicBezTo>
                    <a:pt x="35" y="2"/>
                    <a:pt x="36" y="1"/>
                    <a:pt x="37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7" y="1"/>
                  </a:cubicBezTo>
                  <a:cubicBezTo>
                    <a:pt x="37" y="2"/>
                    <a:pt x="36" y="3"/>
                    <a:pt x="35" y="4"/>
                  </a:cubicBezTo>
                  <a:cubicBezTo>
                    <a:pt x="35" y="6"/>
                    <a:pt x="34" y="8"/>
                    <a:pt x="33" y="10"/>
                  </a:cubicBezTo>
                  <a:cubicBezTo>
                    <a:pt x="32" y="12"/>
                    <a:pt x="32" y="14"/>
                    <a:pt x="31" y="17"/>
                  </a:cubicBezTo>
                  <a:cubicBezTo>
                    <a:pt x="30" y="22"/>
                    <a:pt x="29" y="29"/>
                    <a:pt x="29" y="36"/>
                  </a:cubicBezTo>
                  <a:cubicBezTo>
                    <a:pt x="29" y="42"/>
                    <a:pt x="29" y="50"/>
                    <a:pt x="30" y="57"/>
                  </a:cubicBezTo>
                  <a:cubicBezTo>
                    <a:pt x="32" y="72"/>
                    <a:pt x="35" y="86"/>
                    <a:pt x="37" y="97"/>
                  </a:cubicBezTo>
                  <a:cubicBezTo>
                    <a:pt x="38" y="102"/>
                    <a:pt x="40" y="107"/>
                    <a:pt x="40" y="110"/>
                  </a:cubicBezTo>
                  <a:cubicBezTo>
                    <a:pt x="41" y="111"/>
                    <a:pt x="41" y="112"/>
                    <a:pt x="41" y="113"/>
                  </a:cubicBezTo>
                  <a:cubicBezTo>
                    <a:pt x="42" y="114"/>
                    <a:pt x="42" y="114"/>
                    <a:pt x="42" y="114"/>
                  </a:cubicBezTo>
                  <a:lnTo>
                    <a:pt x="0" y="119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52" name="Freeform 335"/>
            <p:cNvSpPr>
              <a:spLocks/>
            </p:cNvSpPr>
            <p:nvPr/>
          </p:nvSpPr>
          <p:spPr bwMode="auto">
            <a:xfrm>
              <a:off x="3576638" y="5773739"/>
              <a:ext cx="746125" cy="992188"/>
            </a:xfrm>
            <a:custGeom>
              <a:avLst/>
              <a:gdLst>
                <a:gd name="T0" fmla="*/ 2147483646 w 470"/>
                <a:gd name="T1" fmla="*/ 2147483646 h 625"/>
                <a:gd name="T2" fmla="*/ 2147483646 w 470"/>
                <a:gd name="T3" fmla="*/ 2147483646 h 625"/>
                <a:gd name="T4" fmla="*/ 2147483646 w 470"/>
                <a:gd name="T5" fmla="*/ 2147483646 h 625"/>
                <a:gd name="T6" fmla="*/ 2147483646 w 470"/>
                <a:gd name="T7" fmla="*/ 2147483646 h 625"/>
                <a:gd name="T8" fmla="*/ 2147483646 w 470"/>
                <a:gd name="T9" fmla="*/ 2147483646 h 625"/>
                <a:gd name="T10" fmla="*/ 2147483646 w 470"/>
                <a:gd name="T11" fmla="*/ 0 h 625"/>
                <a:gd name="T12" fmla="*/ 2147483646 w 470"/>
                <a:gd name="T13" fmla="*/ 2147483646 h 625"/>
                <a:gd name="T14" fmla="*/ 0 w 470"/>
                <a:gd name="T15" fmla="*/ 2147483646 h 625"/>
                <a:gd name="T16" fmla="*/ 2147483646 w 470"/>
                <a:gd name="T17" fmla="*/ 2147483646 h 625"/>
                <a:gd name="T18" fmla="*/ 2147483646 w 470"/>
                <a:gd name="T19" fmla="*/ 2147483646 h 62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70"/>
                <a:gd name="T31" fmla="*/ 0 h 625"/>
                <a:gd name="T32" fmla="*/ 470 w 470"/>
                <a:gd name="T33" fmla="*/ 625 h 62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70" h="625">
                  <a:moveTo>
                    <a:pt x="192" y="625"/>
                  </a:moveTo>
                  <a:lnTo>
                    <a:pt x="279" y="625"/>
                  </a:lnTo>
                  <a:lnTo>
                    <a:pt x="271" y="239"/>
                  </a:lnTo>
                  <a:lnTo>
                    <a:pt x="470" y="8"/>
                  </a:lnTo>
                  <a:lnTo>
                    <a:pt x="268" y="169"/>
                  </a:lnTo>
                  <a:lnTo>
                    <a:pt x="237" y="0"/>
                  </a:lnTo>
                  <a:lnTo>
                    <a:pt x="205" y="158"/>
                  </a:lnTo>
                  <a:lnTo>
                    <a:pt x="0" y="8"/>
                  </a:lnTo>
                  <a:lnTo>
                    <a:pt x="200" y="239"/>
                  </a:lnTo>
                  <a:lnTo>
                    <a:pt x="192" y="62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53" name="Freeform 340"/>
            <p:cNvSpPr>
              <a:spLocks/>
            </p:cNvSpPr>
            <p:nvPr/>
          </p:nvSpPr>
          <p:spPr bwMode="auto">
            <a:xfrm>
              <a:off x="3948113" y="5773739"/>
              <a:ext cx="374650" cy="992188"/>
            </a:xfrm>
            <a:custGeom>
              <a:avLst/>
              <a:gdLst>
                <a:gd name="T0" fmla="*/ 2147483646 w 236"/>
                <a:gd name="T1" fmla="*/ 0 h 625"/>
                <a:gd name="T2" fmla="*/ 0 w 236"/>
                <a:gd name="T3" fmla="*/ 2147483646 h 625"/>
                <a:gd name="T4" fmla="*/ 0 w 236"/>
                <a:gd name="T5" fmla="*/ 2147483646 h 625"/>
                <a:gd name="T6" fmla="*/ 0 w 236"/>
                <a:gd name="T7" fmla="*/ 2147483646 h 625"/>
                <a:gd name="T8" fmla="*/ 0 w 236"/>
                <a:gd name="T9" fmla="*/ 2147483646 h 625"/>
                <a:gd name="T10" fmla="*/ 0 w 236"/>
                <a:gd name="T11" fmla="*/ 2147483646 h 625"/>
                <a:gd name="T12" fmla="*/ 2147483646 w 236"/>
                <a:gd name="T13" fmla="*/ 2147483646 h 625"/>
                <a:gd name="T14" fmla="*/ 2147483646 w 236"/>
                <a:gd name="T15" fmla="*/ 2147483646 h 625"/>
                <a:gd name="T16" fmla="*/ 2147483646 w 236"/>
                <a:gd name="T17" fmla="*/ 2147483646 h 625"/>
                <a:gd name="T18" fmla="*/ 2147483646 w 236"/>
                <a:gd name="T19" fmla="*/ 2147483646 h 625"/>
                <a:gd name="T20" fmla="*/ 2147483646 w 236"/>
                <a:gd name="T21" fmla="*/ 2147483646 h 625"/>
                <a:gd name="T22" fmla="*/ 2147483646 w 236"/>
                <a:gd name="T23" fmla="*/ 0 h 62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36"/>
                <a:gd name="T37" fmla="*/ 0 h 625"/>
                <a:gd name="T38" fmla="*/ 236 w 236"/>
                <a:gd name="T39" fmla="*/ 625 h 62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36" h="625">
                  <a:moveTo>
                    <a:pt x="3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169"/>
                  </a:lnTo>
                  <a:lnTo>
                    <a:pt x="0" y="177"/>
                  </a:lnTo>
                  <a:lnTo>
                    <a:pt x="0" y="625"/>
                  </a:lnTo>
                  <a:lnTo>
                    <a:pt x="45" y="625"/>
                  </a:lnTo>
                  <a:lnTo>
                    <a:pt x="37" y="239"/>
                  </a:lnTo>
                  <a:lnTo>
                    <a:pt x="95" y="172"/>
                  </a:lnTo>
                  <a:lnTo>
                    <a:pt x="236" y="8"/>
                  </a:lnTo>
                  <a:lnTo>
                    <a:pt x="34" y="169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54" name="Freeform 347"/>
            <p:cNvSpPr>
              <a:spLocks/>
            </p:cNvSpPr>
            <p:nvPr/>
          </p:nvSpPr>
          <p:spPr bwMode="auto">
            <a:xfrm>
              <a:off x="2206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55" name="Freeform 348"/>
            <p:cNvSpPr>
              <a:spLocks/>
            </p:cNvSpPr>
            <p:nvPr/>
          </p:nvSpPr>
          <p:spPr bwMode="auto">
            <a:xfrm>
              <a:off x="292101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56" name="Freeform 349"/>
            <p:cNvSpPr>
              <a:spLocks/>
            </p:cNvSpPr>
            <p:nvPr/>
          </p:nvSpPr>
          <p:spPr bwMode="auto">
            <a:xfrm>
              <a:off x="3714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57" name="Freeform 350"/>
            <p:cNvSpPr>
              <a:spLocks/>
            </p:cNvSpPr>
            <p:nvPr/>
          </p:nvSpPr>
          <p:spPr bwMode="auto">
            <a:xfrm>
              <a:off x="461963" y="6545264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58" name="Freeform 351"/>
            <p:cNvSpPr>
              <a:spLocks/>
            </p:cNvSpPr>
            <p:nvPr/>
          </p:nvSpPr>
          <p:spPr bwMode="auto">
            <a:xfrm>
              <a:off x="617538" y="6611939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59" name="Freeform 352"/>
            <p:cNvSpPr>
              <a:spLocks/>
            </p:cNvSpPr>
            <p:nvPr/>
          </p:nvSpPr>
          <p:spPr bwMode="auto">
            <a:xfrm>
              <a:off x="6794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60" name="Freeform 353"/>
            <p:cNvSpPr>
              <a:spLocks/>
            </p:cNvSpPr>
            <p:nvPr/>
          </p:nvSpPr>
          <p:spPr bwMode="auto">
            <a:xfrm>
              <a:off x="75088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61" name="Freeform 354"/>
            <p:cNvSpPr>
              <a:spLocks/>
            </p:cNvSpPr>
            <p:nvPr/>
          </p:nvSpPr>
          <p:spPr bwMode="auto">
            <a:xfrm>
              <a:off x="56356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62" name="Freeform 355"/>
            <p:cNvSpPr>
              <a:spLocks/>
            </p:cNvSpPr>
            <p:nvPr/>
          </p:nvSpPr>
          <p:spPr bwMode="auto">
            <a:xfrm>
              <a:off x="87313" y="6584951"/>
              <a:ext cx="74613" cy="212725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1"/>
                    <a:pt x="9" y="8"/>
                    <a:pt x="10" y="4"/>
                  </a:cubicBezTo>
                  <a:cubicBezTo>
                    <a:pt x="10" y="0"/>
                    <a:pt x="5" y="0"/>
                    <a:pt x="4" y="3"/>
                  </a:cubicBezTo>
                  <a:cubicBezTo>
                    <a:pt x="2" y="12"/>
                    <a:pt x="1" y="20"/>
                    <a:pt x="1" y="29"/>
                  </a:cubicBezTo>
                  <a:cubicBezTo>
                    <a:pt x="1" y="29"/>
                    <a:pt x="0" y="29"/>
                    <a:pt x="0" y="30"/>
                  </a:cubicBezTo>
                  <a:cubicBezTo>
                    <a:pt x="0" y="34"/>
                    <a:pt x="0" y="38"/>
                    <a:pt x="0" y="42"/>
                  </a:cubicBezTo>
                  <a:cubicBezTo>
                    <a:pt x="0" y="43"/>
                    <a:pt x="1" y="43"/>
                    <a:pt x="1" y="43"/>
                  </a:cubicBezTo>
                  <a:cubicBezTo>
                    <a:pt x="2" y="47"/>
                    <a:pt x="8" y="47"/>
                    <a:pt x="8" y="42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4"/>
                  </a:cubicBezTo>
                  <a:cubicBezTo>
                    <a:pt x="9" y="47"/>
                    <a:pt x="12" y="47"/>
                    <a:pt x="13" y="46"/>
                  </a:cubicBezTo>
                  <a:cubicBezTo>
                    <a:pt x="14" y="48"/>
                    <a:pt x="18" y="46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63" name="Freeform 356"/>
            <p:cNvSpPr>
              <a:spLocks/>
            </p:cNvSpPr>
            <p:nvPr/>
          </p:nvSpPr>
          <p:spPr bwMode="auto">
            <a:xfrm>
              <a:off x="241301" y="6651626"/>
              <a:ext cx="20638" cy="146050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29"/>
                  </a:cubicBezTo>
                  <a:cubicBezTo>
                    <a:pt x="0" y="33"/>
                    <a:pt x="5" y="33"/>
                    <a:pt x="5" y="29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64" name="Freeform 357"/>
            <p:cNvSpPr>
              <a:spLocks/>
            </p:cNvSpPr>
            <p:nvPr/>
          </p:nvSpPr>
          <p:spPr bwMode="auto">
            <a:xfrm>
              <a:off x="304801" y="6634164"/>
              <a:ext cx="57150" cy="180975"/>
            </a:xfrm>
            <a:custGeom>
              <a:avLst/>
              <a:gdLst>
                <a:gd name="T0" fmla="*/ 2147483646 w 14"/>
                <a:gd name="T1" fmla="*/ 2147483646 h 41"/>
                <a:gd name="T2" fmla="*/ 2147483646 w 14"/>
                <a:gd name="T3" fmla="*/ 2147483646 h 41"/>
                <a:gd name="T4" fmla="*/ 2147483646 w 14"/>
                <a:gd name="T5" fmla="*/ 2147483646 h 41"/>
                <a:gd name="T6" fmla="*/ 2147483646 w 14"/>
                <a:gd name="T7" fmla="*/ 2147483646 h 41"/>
                <a:gd name="T8" fmla="*/ 2147483646 w 14"/>
                <a:gd name="T9" fmla="*/ 2147483646 h 41"/>
                <a:gd name="T10" fmla="*/ 2147483646 w 14"/>
                <a:gd name="T11" fmla="*/ 2147483646 h 41"/>
                <a:gd name="T12" fmla="*/ 2147483646 w 14"/>
                <a:gd name="T13" fmla="*/ 2147483646 h 41"/>
                <a:gd name="T14" fmla="*/ 2147483646 w 14"/>
                <a:gd name="T15" fmla="*/ 2147483646 h 41"/>
                <a:gd name="T16" fmla="*/ 2147483646 w 14"/>
                <a:gd name="T17" fmla="*/ 2147483646 h 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1"/>
                <a:gd name="T29" fmla="*/ 14 w 14"/>
                <a:gd name="T30" fmla="*/ 41 h 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1">
                  <a:moveTo>
                    <a:pt x="7" y="6"/>
                  </a:moveTo>
                  <a:cubicBezTo>
                    <a:pt x="7" y="6"/>
                    <a:pt x="7" y="5"/>
                    <a:pt x="7" y="4"/>
                  </a:cubicBezTo>
                  <a:cubicBezTo>
                    <a:pt x="6" y="0"/>
                    <a:pt x="0" y="2"/>
                    <a:pt x="1" y="6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1"/>
                    <a:pt x="4" y="32"/>
                    <a:pt x="5" y="32"/>
                  </a:cubicBezTo>
                  <a:cubicBezTo>
                    <a:pt x="5" y="34"/>
                    <a:pt x="5" y="36"/>
                    <a:pt x="5" y="37"/>
                  </a:cubicBezTo>
                  <a:cubicBezTo>
                    <a:pt x="6" y="41"/>
                    <a:pt x="10" y="41"/>
                    <a:pt x="10" y="37"/>
                  </a:cubicBezTo>
                  <a:cubicBezTo>
                    <a:pt x="12" y="28"/>
                    <a:pt x="11" y="19"/>
                    <a:pt x="13" y="10"/>
                  </a:cubicBezTo>
                  <a:cubicBezTo>
                    <a:pt x="14" y="6"/>
                    <a:pt x="9" y="4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65" name="Freeform 358"/>
            <p:cNvSpPr>
              <a:spLocks/>
            </p:cNvSpPr>
            <p:nvPr/>
          </p:nvSpPr>
          <p:spPr bwMode="auto">
            <a:xfrm>
              <a:off x="187326" y="6651626"/>
              <a:ext cx="50800" cy="203200"/>
            </a:xfrm>
            <a:custGeom>
              <a:avLst/>
              <a:gdLst>
                <a:gd name="T0" fmla="*/ 2147483646 w 12"/>
                <a:gd name="T1" fmla="*/ 2147483646 h 46"/>
                <a:gd name="T2" fmla="*/ 2147483646 w 12"/>
                <a:gd name="T3" fmla="*/ 2147483646 h 46"/>
                <a:gd name="T4" fmla="*/ 2147483646 w 12"/>
                <a:gd name="T5" fmla="*/ 2147483646 h 46"/>
                <a:gd name="T6" fmla="*/ 2147483646 w 12"/>
                <a:gd name="T7" fmla="*/ 2147483646 h 46"/>
                <a:gd name="T8" fmla="*/ 2147483646 w 12"/>
                <a:gd name="T9" fmla="*/ 2147483646 h 46"/>
                <a:gd name="T10" fmla="*/ 2147483646 w 12"/>
                <a:gd name="T11" fmla="*/ 2147483646 h 46"/>
                <a:gd name="T12" fmla="*/ 2147483646 w 12"/>
                <a:gd name="T13" fmla="*/ 2147483646 h 46"/>
                <a:gd name="T14" fmla="*/ 2147483646 w 12"/>
                <a:gd name="T15" fmla="*/ 2147483646 h 46"/>
                <a:gd name="T16" fmla="*/ 2147483646 w 12"/>
                <a:gd name="T17" fmla="*/ 2147483646 h 46"/>
                <a:gd name="T18" fmla="*/ 2147483646 w 12"/>
                <a:gd name="T19" fmla="*/ 2147483646 h 46"/>
                <a:gd name="T20" fmla="*/ 2147483646 w 12"/>
                <a:gd name="T21" fmla="*/ 2147483646 h 46"/>
                <a:gd name="T22" fmla="*/ 2147483646 w 12"/>
                <a:gd name="T23" fmla="*/ 2147483646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6"/>
                <a:gd name="T38" fmla="*/ 12 w 12"/>
                <a:gd name="T39" fmla="*/ 46 h 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6">
                  <a:moveTo>
                    <a:pt x="8" y="7"/>
                  </a:moveTo>
                  <a:cubicBezTo>
                    <a:pt x="8" y="5"/>
                    <a:pt x="7" y="4"/>
                    <a:pt x="7" y="2"/>
                  </a:cubicBezTo>
                  <a:cubicBezTo>
                    <a:pt x="6" y="0"/>
                    <a:pt x="3" y="1"/>
                    <a:pt x="3" y="3"/>
                  </a:cubicBezTo>
                  <a:cubicBezTo>
                    <a:pt x="4" y="5"/>
                    <a:pt x="4" y="6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6"/>
                    <a:pt x="11" y="46"/>
                    <a:pt x="11" y="42"/>
                  </a:cubicBezTo>
                  <a:cubicBezTo>
                    <a:pt x="11" y="37"/>
                    <a:pt x="11" y="33"/>
                    <a:pt x="11" y="28"/>
                  </a:cubicBezTo>
                  <a:cubicBezTo>
                    <a:pt x="11" y="28"/>
                    <a:pt x="11" y="28"/>
                    <a:pt x="11" y="27"/>
                  </a:cubicBezTo>
                  <a:cubicBezTo>
                    <a:pt x="11" y="25"/>
                    <a:pt x="11" y="23"/>
                    <a:pt x="11" y="21"/>
                  </a:cubicBezTo>
                  <a:cubicBezTo>
                    <a:pt x="11" y="18"/>
                    <a:pt x="11" y="15"/>
                    <a:pt x="11" y="12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66" name="Freeform 359"/>
            <p:cNvSpPr>
              <a:spLocks/>
            </p:cNvSpPr>
            <p:nvPr/>
          </p:nvSpPr>
          <p:spPr bwMode="auto">
            <a:xfrm>
              <a:off x="166688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67" name="Freeform 360"/>
            <p:cNvSpPr>
              <a:spLocks/>
            </p:cNvSpPr>
            <p:nvPr/>
          </p:nvSpPr>
          <p:spPr bwMode="auto">
            <a:xfrm>
              <a:off x="328613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68" name="Freeform 361"/>
            <p:cNvSpPr>
              <a:spLocks/>
            </p:cNvSpPr>
            <p:nvPr/>
          </p:nvSpPr>
          <p:spPr bwMode="auto">
            <a:xfrm>
              <a:off x="850901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69" name="Freeform 362"/>
            <p:cNvSpPr>
              <a:spLocks/>
            </p:cNvSpPr>
            <p:nvPr/>
          </p:nvSpPr>
          <p:spPr bwMode="auto">
            <a:xfrm>
              <a:off x="938213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70" name="Freeform 363"/>
            <p:cNvSpPr>
              <a:spLocks/>
            </p:cNvSpPr>
            <p:nvPr/>
          </p:nvSpPr>
          <p:spPr bwMode="auto">
            <a:xfrm>
              <a:off x="417513" y="6607176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6" y="3"/>
                  </a:moveTo>
                  <a:cubicBezTo>
                    <a:pt x="5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1"/>
                    <a:pt x="8" y="31"/>
                    <a:pt x="8" y="29"/>
                  </a:cubicBezTo>
                  <a:cubicBezTo>
                    <a:pt x="8" y="20"/>
                    <a:pt x="8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71" name="Freeform 364"/>
            <p:cNvSpPr>
              <a:spLocks/>
            </p:cNvSpPr>
            <p:nvPr/>
          </p:nvSpPr>
          <p:spPr bwMode="auto">
            <a:xfrm>
              <a:off x="963613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72" name="Freeform 365"/>
            <p:cNvSpPr>
              <a:spLocks/>
            </p:cNvSpPr>
            <p:nvPr/>
          </p:nvSpPr>
          <p:spPr bwMode="auto">
            <a:xfrm>
              <a:off x="1063626" y="6726239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6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73" name="Freeform 366"/>
            <p:cNvSpPr>
              <a:spLocks/>
            </p:cNvSpPr>
            <p:nvPr/>
          </p:nvSpPr>
          <p:spPr bwMode="auto">
            <a:xfrm>
              <a:off x="1096963" y="6624639"/>
              <a:ext cx="36513" cy="176213"/>
            </a:xfrm>
            <a:custGeom>
              <a:avLst/>
              <a:gdLst>
                <a:gd name="T0" fmla="*/ 2147483646 w 9"/>
                <a:gd name="T1" fmla="*/ 2147483646 h 40"/>
                <a:gd name="T2" fmla="*/ 0 w 9"/>
                <a:gd name="T3" fmla="*/ 2147483646 h 40"/>
                <a:gd name="T4" fmla="*/ 2147483646 w 9"/>
                <a:gd name="T5" fmla="*/ 2147483646 h 40"/>
                <a:gd name="T6" fmla="*/ 2147483646 w 9"/>
                <a:gd name="T7" fmla="*/ 2147483646 h 40"/>
                <a:gd name="T8" fmla="*/ 2147483646 w 9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40"/>
                <a:gd name="T17" fmla="*/ 9 w 9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9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74" name="Freeform 367"/>
            <p:cNvSpPr>
              <a:spLocks/>
            </p:cNvSpPr>
            <p:nvPr/>
          </p:nvSpPr>
          <p:spPr bwMode="auto">
            <a:xfrm>
              <a:off x="1133476" y="6611939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75" name="Freeform 368"/>
            <p:cNvSpPr>
              <a:spLocks/>
            </p:cNvSpPr>
            <p:nvPr/>
          </p:nvSpPr>
          <p:spPr bwMode="auto">
            <a:xfrm>
              <a:off x="10541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7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76" name="Freeform 369"/>
            <p:cNvSpPr>
              <a:spLocks/>
            </p:cNvSpPr>
            <p:nvPr/>
          </p:nvSpPr>
          <p:spPr bwMode="auto">
            <a:xfrm>
              <a:off x="1192213" y="6611939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77" name="Freeform 370"/>
            <p:cNvSpPr>
              <a:spLocks/>
            </p:cNvSpPr>
            <p:nvPr/>
          </p:nvSpPr>
          <p:spPr bwMode="auto">
            <a:xfrm>
              <a:off x="12922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78" name="Freeform 371"/>
            <p:cNvSpPr>
              <a:spLocks/>
            </p:cNvSpPr>
            <p:nvPr/>
          </p:nvSpPr>
          <p:spPr bwMode="auto">
            <a:xfrm>
              <a:off x="1433513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79" name="Freeform 372"/>
            <p:cNvSpPr>
              <a:spLocks/>
            </p:cNvSpPr>
            <p:nvPr/>
          </p:nvSpPr>
          <p:spPr bwMode="auto">
            <a:xfrm>
              <a:off x="1500188" y="6557964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80" name="Freeform 373"/>
            <p:cNvSpPr>
              <a:spLocks/>
            </p:cNvSpPr>
            <p:nvPr/>
          </p:nvSpPr>
          <p:spPr bwMode="auto">
            <a:xfrm>
              <a:off x="15843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81" name="Freeform 374"/>
            <p:cNvSpPr>
              <a:spLocks/>
            </p:cNvSpPr>
            <p:nvPr/>
          </p:nvSpPr>
          <p:spPr bwMode="auto">
            <a:xfrm>
              <a:off x="167163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82" name="Freeform 375"/>
            <p:cNvSpPr>
              <a:spLocks/>
            </p:cNvSpPr>
            <p:nvPr/>
          </p:nvSpPr>
          <p:spPr bwMode="auto">
            <a:xfrm>
              <a:off x="182562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5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83" name="Freeform 376"/>
            <p:cNvSpPr>
              <a:spLocks/>
            </p:cNvSpPr>
            <p:nvPr/>
          </p:nvSpPr>
          <p:spPr bwMode="auto">
            <a:xfrm>
              <a:off x="18923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0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6" y="3"/>
                  </a:cubicBezTo>
                  <a:cubicBezTo>
                    <a:pt x="5" y="0"/>
                    <a:pt x="0" y="1"/>
                    <a:pt x="0" y="5"/>
                  </a:cubicBezTo>
                  <a:cubicBezTo>
                    <a:pt x="2" y="13"/>
                    <a:pt x="2" y="21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84" name="Freeform 377"/>
            <p:cNvSpPr>
              <a:spLocks/>
            </p:cNvSpPr>
            <p:nvPr/>
          </p:nvSpPr>
          <p:spPr bwMode="auto">
            <a:xfrm>
              <a:off x="196373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85" name="Freeform 378"/>
            <p:cNvSpPr>
              <a:spLocks/>
            </p:cNvSpPr>
            <p:nvPr/>
          </p:nvSpPr>
          <p:spPr bwMode="auto">
            <a:xfrm>
              <a:off x="177641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7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3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3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0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86" name="Freeform 379"/>
            <p:cNvSpPr>
              <a:spLocks/>
            </p:cNvSpPr>
            <p:nvPr/>
          </p:nvSpPr>
          <p:spPr bwMode="auto">
            <a:xfrm>
              <a:off x="1379538" y="6624639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87" name="Freeform 380"/>
            <p:cNvSpPr>
              <a:spLocks/>
            </p:cNvSpPr>
            <p:nvPr/>
          </p:nvSpPr>
          <p:spPr bwMode="auto">
            <a:xfrm>
              <a:off x="1276351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88" name="Freeform 381"/>
            <p:cNvSpPr>
              <a:spLocks/>
            </p:cNvSpPr>
            <p:nvPr/>
          </p:nvSpPr>
          <p:spPr bwMode="auto">
            <a:xfrm>
              <a:off x="15430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89" name="Freeform 382"/>
            <p:cNvSpPr>
              <a:spLocks/>
            </p:cNvSpPr>
            <p:nvPr/>
          </p:nvSpPr>
          <p:spPr bwMode="auto">
            <a:xfrm>
              <a:off x="2058988" y="6567489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90" name="Freeform 383"/>
            <p:cNvSpPr>
              <a:spLocks/>
            </p:cNvSpPr>
            <p:nvPr/>
          </p:nvSpPr>
          <p:spPr bwMode="auto">
            <a:xfrm>
              <a:off x="2146301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91" name="Freeform 384"/>
            <p:cNvSpPr>
              <a:spLocks/>
            </p:cNvSpPr>
            <p:nvPr/>
          </p:nvSpPr>
          <p:spPr bwMode="auto">
            <a:xfrm>
              <a:off x="21717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4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92" name="Freeform 385"/>
            <p:cNvSpPr>
              <a:spLocks/>
            </p:cNvSpPr>
            <p:nvPr/>
          </p:nvSpPr>
          <p:spPr bwMode="auto">
            <a:xfrm>
              <a:off x="227647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93" name="Freeform 386"/>
            <p:cNvSpPr>
              <a:spLocks/>
            </p:cNvSpPr>
            <p:nvPr/>
          </p:nvSpPr>
          <p:spPr bwMode="auto">
            <a:xfrm>
              <a:off x="2305051" y="6624639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94" name="Freeform 387"/>
            <p:cNvSpPr>
              <a:spLocks/>
            </p:cNvSpPr>
            <p:nvPr/>
          </p:nvSpPr>
          <p:spPr bwMode="auto">
            <a:xfrm>
              <a:off x="2347913" y="6611939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95" name="Freeform 388"/>
            <p:cNvSpPr>
              <a:spLocks/>
            </p:cNvSpPr>
            <p:nvPr/>
          </p:nvSpPr>
          <p:spPr bwMode="auto">
            <a:xfrm>
              <a:off x="22637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96" name="Freeform 389"/>
            <p:cNvSpPr>
              <a:spLocks/>
            </p:cNvSpPr>
            <p:nvPr/>
          </p:nvSpPr>
          <p:spPr bwMode="auto">
            <a:xfrm>
              <a:off x="2405063" y="6611939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97" name="Freeform 390"/>
            <p:cNvSpPr>
              <a:spLocks/>
            </p:cNvSpPr>
            <p:nvPr/>
          </p:nvSpPr>
          <p:spPr bwMode="auto">
            <a:xfrm>
              <a:off x="25019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98" name="Freeform 391"/>
            <p:cNvSpPr>
              <a:spLocks/>
            </p:cNvSpPr>
            <p:nvPr/>
          </p:nvSpPr>
          <p:spPr bwMode="auto">
            <a:xfrm>
              <a:off x="26431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199" name="Freeform 392"/>
            <p:cNvSpPr>
              <a:spLocks/>
            </p:cNvSpPr>
            <p:nvPr/>
          </p:nvSpPr>
          <p:spPr bwMode="auto">
            <a:xfrm>
              <a:off x="2714626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00" name="Freeform 393"/>
            <p:cNvSpPr>
              <a:spLocks/>
            </p:cNvSpPr>
            <p:nvPr/>
          </p:nvSpPr>
          <p:spPr bwMode="auto">
            <a:xfrm>
              <a:off x="279400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2147483646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7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1" y="33"/>
                  </a:cubicBezTo>
                  <a:cubicBezTo>
                    <a:pt x="1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01" name="Freeform 394"/>
            <p:cNvSpPr>
              <a:spLocks/>
            </p:cNvSpPr>
            <p:nvPr/>
          </p:nvSpPr>
          <p:spPr bwMode="auto">
            <a:xfrm>
              <a:off x="288448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10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3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02" name="Freeform 395"/>
            <p:cNvSpPr>
              <a:spLocks/>
            </p:cNvSpPr>
            <p:nvPr/>
          </p:nvSpPr>
          <p:spPr bwMode="auto">
            <a:xfrm>
              <a:off x="303847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03" name="Freeform 396"/>
            <p:cNvSpPr>
              <a:spLocks/>
            </p:cNvSpPr>
            <p:nvPr/>
          </p:nvSpPr>
          <p:spPr bwMode="auto">
            <a:xfrm>
              <a:off x="31019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8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04" name="Freeform 397"/>
            <p:cNvSpPr>
              <a:spLocks/>
            </p:cNvSpPr>
            <p:nvPr/>
          </p:nvSpPr>
          <p:spPr bwMode="auto">
            <a:xfrm>
              <a:off x="3176588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4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05" name="Freeform 398"/>
            <p:cNvSpPr>
              <a:spLocks/>
            </p:cNvSpPr>
            <p:nvPr/>
          </p:nvSpPr>
          <p:spPr bwMode="auto">
            <a:xfrm>
              <a:off x="2984501" y="6611939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06" name="Freeform 399"/>
            <p:cNvSpPr>
              <a:spLocks/>
            </p:cNvSpPr>
            <p:nvPr/>
          </p:nvSpPr>
          <p:spPr bwMode="auto">
            <a:xfrm>
              <a:off x="2589213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07" name="Freeform 400"/>
            <p:cNvSpPr>
              <a:spLocks/>
            </p:cNvSpPr>
            <p:nvPr/>
          </p:nvSpPr>
          <p:spPr bwMode="auto">
            <a:xfrm>
              <a:off x="2484438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08" name="Freeform 401"/>
            <p:cNvSpPr>
              <a:spLocks/>
            </p:cNvSpPr>
            <p:nvPr/>
          </p:nvSpPr>
          <p:spPr bwMode="auto">
            <a:xfrm>
              <a:off x="27559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09" name="Freeform 402"/>
            <p:cNvSpPr>
              <a:spLocks/>
            </p:cNvSpPr>
            <p:nvPr/>
          </p:nvSpPr>
          <p:spPr bwMode="auto">
            <a:xfrm>
              <a:off x="3273426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10" name="Freeform 403"/>
            <p:cNvSpPr>
              <a:spLocks/>
            </p:cNvSpPr>
            <p:nvPr/>
          </p:nvSpPr>
          <p:spPr bwMode="auto">
            <a:xfrm>
              <a:off x="3360738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11" name="Freeform 404"/>
            <p:cNvSpPr>
              <a:spLocks/>
            </p:cNvSpPr>
            <p:nvPr/>
          </p:nvSpPr>
          <p:spPr bwMode="auto">
            <a:xfrm>
              <a:off x="33845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7" y="0"/>
                    <a:pt x="7" y="4"/>
                  </a:cubicBezTo>
                  <a:cubicBezTo>
                    <a:pt x="7" y="12"/>
                    <a:pt x="7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12" name="Freeform 405"/>
            <p:cNvSpPr>
              <a:spLocks/>
            </p:cNvSpPr>
            <p:nvPr/>
          </p:nvSpPr>
          <p:spPr bwMode="auto">
            <a:xfrm>
              <a:off x="348932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13" name="Freeform 407"/>
            <p:cNvSpPr>
              <a:spLocks/>
            </p:cNvSpPr>
            <p:nvPr/>
          </p:nvSpPr>
          <p:spPr bwMode="auto">
            <a:xfrm>
              <a:off x="3517900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14" name="Freeform 408"/>
            <p:cNvSpPr>
              <a:spLocks/>
            </p:cNvSpPr>
            <p:nvPr/>
          </p:nvSpPr>
          <p:spPr bwMode="auto">
            <a:xfrm>
              <a:off x="355600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6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3" y="55"/>
                    <a:pt x="12" y="52"/>
                  </a:cubicBezTo>
                  <a:cubicBezTo>
                    <a:pt x="12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15" name="Freeform 409"/>
            <p:cNvSpPr>
              <a:spLocks/>
            </p:cNvSpPr>
            <p:nvPr/>
          </p:nvSpPr>
          <p:spPr bwMode="auto">
            <a:xfrm>
              <a:off x="3476625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16" name="Freeform 410"/>
            <p:cNvSpPr>
              <a:spLocks/>
            </p:cNvSpPr>
            <p:nvPr/>
          </p:nvSpPr>
          <p:spPr bwMode="auto">
            <a:xfrm>
              <a:off x="36179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17" name="Freeform 411"/>
            <p:cNvSpPr>
              <a:spLocks/>
            </p:cNvSpPr>
            <p:nvPr/>
          </p:nvSpPr>
          <p:spPr bwMode="auto">
            <a:xfrm>
              <a:off x="371475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18" name="Freeform 412"/>
            <p:cNvSpPr>
              <a:spLocks/>
            </p:cNvSpPr>
            <p:nvPr/>
          </p:nvSpPr>
          <p:spPr bwMode="auto">
            <a:xfrm>
              <a:off x="38560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19" name="Freeform 413"/>
            <p:cNvSpPr>
              <a:spLocks/>
            </p:cNvSpPr>
            <p:nvPr/>
          </p:nvSpPr>
          <p:spPr bwMode="auto">
            <a:xfrm>
              <a:off x="392271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8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20" name="Freeform 414"/>
            <p:cNvSpPr>
              <a:spLocks/>
            </p:cNvSpPr>
            <p:nvPr/>
          </p:nvSpPr>
          <p:spPr bwMode="auto">
            <a:xfrm>
              <a:off x="4006850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21" name="Freeform 415"/>
            <p:cNvSpPr>
              <a:spLocks/>
            </p:cNvSpPr>
            <p:nvPr/>
          </p:nvSpPr>
          <p:spPr bwMode="auto">
            <a:xfrm>
              <a:off x="4098925" y="6545263"/>
              <a:ext cx="74613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0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22" name="Freeform 416"/>
            <p:cNvSpPr>
              <a:spLocks/>
            </p:cNvSpPr>
            <p:nvPr/>
          </p:nvSpPr>
          <p:spPr bwMode="auto">
            <a:xfrm>
              <a:off x="42529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23" name="Freeform 417"/>
            <p:cNvSpPr>
              <a:spLocks/>
            </p:cNvSpPr>
            <p:nvPr/>
          </p:nvSpPr>
          <p:spPr bwMode="auto">
            <a:xfrm>
              <a:off x="4314825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0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24" name="Freeform 418"/>
            <p:cNvSpPr>
              <a:spLocks/>
            </p:cNvSpPr>
            <p:nvPr/>
          </p:nvSpPr>
          <p:spPr bwMode="auto">
            <a:xfrm>
              <a:off x="43862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25" name="Freeform 419"/>
            <p:cNvSpPr>
              <a:spLocks/>
            </p:cNvSpPr>
            <p:nvPr/>
          </p:nvSpPr>
          <p:spPr bwMode="auto">
            <a:xfrm>
              <a:off x="419893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26" name="Freeform 420"/>
            <p:cNvSpPr>
              <a:spLocks/>
            </p:cNvSpPr>
            <p:nvPr/>
          </p:nvSpPr>
          <p:spPr bwMode="auto">
            <a:xfrm>
              <a:off x="38020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27" name="Freeform 421"/>
            <p:cNvSpPr>
              <a:spLocks/>
            </p:cNvSpPr>
            <p:nvPr/>
          </p:nvSpPr>
          <p:spPr bwMode="auto">
            <a:xfrm>
              <a:off x="36972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28" name="Freeform 422"/>
            <p:cNvSpPr>
              <a:spLocks/>
            </p:cNvSpPr>
            <p:nvPr/>
          </p:nvSpPr>
          <p:spPr bwMode="auto">
            <a:xfrm>
              <a:off x="3963988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29" name="Freeform 423"/>
            <p:cNvSpPr>
              <a:spLocks/>
            </p:cNvSpPr>
            <p:nvPr/>
          </p:nvSpPr>
          <p:spPr bwMode="auto">
            <a:xfrm>
              <a:off x="4486275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30" name="Freeform 424"/>
            <p:cNvSpPr>
              <a:spLocks/>
            </p:cNvSpPr>
            <p:nvPr/>
          </p:nvSpPr>
          <p:spPr bwMode="auto">
            <a:xfrm>
              <a:off x="45735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5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5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31" name="Freeform 425"/>
            <p:cNvSpPr>
              <a:spLocks/>
            </p:cNvSpPr>
            <p:nvPr/>
          </p:nvSpPr>
          <p:spPr bwMode="auto">
            <a:xfrm>
              <a:off x="4598988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6" y="13"/>
                    <a:pt x="6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3" y="35"/>
                    <a:pt x="4" y="30"/>
                    <a:pt x="5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32" name="Freeform 426"/>
            <p:cNvSpPr>
              <a:spLocks/>
            </p:cNvSpPr>
            <p:nvPr/>
          </p:nvSpPr>
          <p:spPr bwMode="auto">
            <a:xfrm>
              <a:off x="4699000" y="6726238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5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33" name="Freeform 427"/>
            <p:cNvSpPr>
              <a:spLocks/>
            </p:cNvSpPr>
            <p:nvPr/>
          </p:nvSpPr>
          <p:spPr bwMode="auto">
            <a:xfrm>
              <a:off x="4727575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2147483646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1" y="14"/>
                    <a:pt x="0" y="24"/>
                    <a:pt x="1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34" name="Freeform 428"/>
            <p:cNvSpPr>
              <a:spLocks/>
            </p:cNvSpPr>
            <p:nvPr/>
          </p:nvSpPr>
          <p:spPr bwMode="auto">
            <a:xfrm>
              <a:off x="476885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35" name="Freeform 429"/>
            <p:cNvSpPr>
              <a:spLocks/>
            </p:cNvSpPr>
            <p:nvPr/>
          </p:nvSpPr>
          <p:spPr bwMode="auto">
            <a:xfrm>
              <a:off x="468630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36" name="Freeform 430"/>
            <p:cNvSpPr>
              <a:spLocks/>
            </p:cNvSpPr>
            <p:nvPr/>
          </p:nvSpPr>
          <p:spPr bwMode="auto">
            <a:xfrm>
              <a:off x="4827588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37" name="Freeform 431"/>
            <p:cNvSpPr>
              <a:spLocks/>
            </p:cNvSpPr>
            <p:nvPr/>
          </p:nvSpPr>
          <p:spPr bwMode="auto">
            <a:xfrm>
              <a:off x="492760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6" y="27"/>
                  </a:cubicBezTo>
                  <a:cubicBezTo>
                    <a:pt x="7" y="20"/>
                    <a:pt x="7" y="12"/>
                    <a:pt x="7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38" name="Freeform 432"/>
            <p:cNvSpPr>
              <a:spLocks/>
            </p:cNvSpPr>
            <p:nvPr/>
          </p:nvSpPr>
          <p:spPr bwMode="auto">
            <a:xfrm>
              <a:off x="5068888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3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39" name="Freeform 433"/>
            <p:cNvSpPr>
              <a:spLocks/>
            </p:cNvSpPr>
            <p:nvPr/>
          </p:nvSpPr>
          <p:spPr bwMode="auto">
            <a:xfrm>
              <a:off x="51355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40" name="Freeform 434"/>
            <p:cNvSpPr>
              <a:spLocks/>
            </p:cNvSpPr>
            <p:nvPr/>
          </p:nvSpPr>
          <p:spPr bwMode="auto">
            <a:xfrm>
              <a:off x="5219700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41" name="Freeform 435"/>
            <p:cNvSpPr>
              <a:spLocks/>
            </p:cNvSpPr>
            <p:nvPr/>
          </p:nvSpPr>
          <p:spPr bwMode="auto">
            <a:xfrm>
              <a:off x="53070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42" name="Freeform 436"/>
            <p:cNvSpPr>
              <a:spLocks/>
            </p:cNvSpPr>
            <p:nvPr/>
          </p:nvSpPr>
          <p:spPr bwMode="auto">
            <a:xfrm>
              <a:off x="5461000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2"/>
                    <a:pt x="0" y="21"/>
                    <a:pt x="1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43" name="Freeform 437"/>
            <p:cNvSpPr>
              <a:spLocks/>
            </p:cNvSpPr>
            <p:nvPr/>
          </p:nvSpPr>
          <p:spPr bwMode="auto">
            <a:xfrm>
              <a:off x="5524500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8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6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44" name="Freeform 438"/>
            <p:cNvSpPr>
              <a:spLocks/>
            </p:cNvSpPr>
            <p:nvPr/>
          </p:nvSpPr>
          <p:spPr bwMode="auto">
            <a:xfrm>
              <a:off x="55991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45" name="Freeform 439"/>
            <p:cNvSpPr>
              <a:spLocks/>
            </p:cNvSpPr>
            <p:nvPr/>
          </p:nvSpPr>
          <p:spPr bwMode="auto">
            <a:xfrm>
              <a:off x="5407025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2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46" name="Freeform 440"/>
            <p:cNvSpPr>
              <a:spLocks/>
            </p:cNvSpPr>
            <p:nvPr/>
          </p:nvSpPr>
          <p:spPr bwMode="auto">
            <a:xfrm>
              <a:off x="50149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1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1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47" name="Freeform 441"/>
            <p:cNvSpPr>
              <a:spLocks/>
            </p:cNvSpPr>
            <p:nvPr/>
          </p:nvSpPr>
          <p:spPr bwMode="auto">
            <a:xfrm>
              <a:off x="4911725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48" name="Freeform 442"/>
            <p:cNvSpPr>
              <a:spLocks/>
            </p:cNvSpPr>
            <p:nvPr/>
          </p:nvSpPr>
          <p:spPr bwMode="auto">
            <a:xfrm>
              <a:off x="5178425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49" name="Freeform 443"/>
            <p:cNvSpPr>
              <a:spLocks/>
            </p:cNvSpPr>
            <p:nvPr/>
          </p:nvSpPr>
          <p:spPr bwMode="auto">
            <a:xfrm>
              <a:off x="5694363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50" name="Freeform 444"/>
            <p:cNvSpPr>
              <a:spLocks/>
            </p:cNvSpPr>
            <p:nvPr/>
          </p:nvSpPr>
          <p:spPr bwMode="auto">
            <a:xfrm>
              <a:off x="5781675" y="6624638"/>
              <a:ext cx="34925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51" name="Freeform 445"/>
            <p:cNvSpPr>
              <a:spLocks/>
            </p:cNvSpPr>
            <p:nvPr/>
          </p:nvSpPr>
          <p:spPr bwMode="auto">
            <a:xfrm>
              <a:off x="5807075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52" name="Freeform 446"/>
            <p:cNvSpPr>
              <a:spLocks/>
            </p:cNvSpPr>
            <p:nvPr/>
          </p:nvSpPr>
          <p:spPr bwMode="auto">
            <a:xfrm>
              <a:off x="5911850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53" name="Freeform 447"/>
            <p:cNvSpPr>
              <a:spLocks/>
            </p:cNvSpPr>
            <p:nvPr/>
          </p:nvSpPr>
          <p:spPr bwMode="auto">
            <a:xfrm>
              <a:off x="5940425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54" name="Freeform 448"/>
            <p:cNvSpPr>
              <a:spLocks/>
            </p:cNvSpPr>
            <p:nvPr/>
          </p:nvSpPr>
          <p:spPr bwMode="auto">
            <a:xfrm>
              <a:off x="5983288" y="6611938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55" name="Freeform 449"/>
            <p:cNvSpPr>
              <a:spLocks/>
            </p:cNvSpPr>
            <p:nvPr/>
          </p:nvSpPr>
          <p:spPr bwMode="auto">
            <a:xfrm>
              <a:off x="589915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56" name="Freeform 450"/>
            <p:cNvSpPr>
              <a:spLocks/>
            </p:cNvSpPr>
            <p:nvPr/>
          </p:nvSpPr>
          <p:spPr bwMode="auto">
            <a:xfrm>
              <a:off x="60404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57" name="Freeform 451"/>
            <p:cNvSpPr>
              <a:spLocks/>
            </p:cNvSpPr>
            <p:nvPr/>
          </p:nvSpPr>
          <p:spPr bwMode="auto">
            <a:xfrm>
              <a:off x="61372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58" name="Freeform 452"/>
            <p:cNvSpPr>
              <a:spLocks/>
            </p:cNvSpPr>
            <p:nvPr/>
          </p:nvSpPr>
          <p:spPr bwMode="auto">
            <a:xfrm>
              <a:off x="62785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59" name="Freeform 453"/>
            <p:cNvSpPr>
              <a:spLocks/>
            </p:cNvSpPr>
            <p:nvPr/>
          </p:nvSpPr>
          <p:spPr bwMode="auto">
            <a:xfrm>
              <a:off x="6350001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60" name="Freeform 454"/>
            <p:cNvSpPr>
              <a:spLocks/>
            </p:cNvSpPr>
            <p:nvPr/>
          </p:nvSpPr>
          <p:spPr bwMode="auto">
            <a:xfrm>
              <a:off x="64293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6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61" name="Freeform 455"/>
            <p:cNvSpPr>
              <a:spLocks/>
            </p:cNvSpPr>
            <p:nvPr/>
          </p:nvSpPr>
          <p:spPr bwMode="auto">
            <a:xfrm>
              <a:off x="651986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3" y="26"/>
                    <a:pt x="15" y="17"/>
                  </a:cubicBezTo>
                  <a:cubicBezTo>
                    <a:pt x="16" y="13"/>
                    <a:pt x="7" y="11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9" y="8"/>
                    <a:pt x="9" y="4"/>
                  </a:cubicBezTo>
                  <a:cubicBezTo>
                    <a:pt x="10" y="1"/>
                    <a:pt x="4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62" name="Freeform 456"/>
            <p:cNvSpPr>
              <a:spLocks/>
            </p:cNvSpPr>
            <p:nvPr/>
          </p:nvSpPr>
          <p:spPr bwMode="auto">
            <a:xfrm>
              <a:off x="667385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63" name="Freeform 457"/>
            <p:cNvSpPr>
              <a:spLocks/>
            </p:cNvSpPr>
            <p:nvPr/>
          </p:nvSpPr>
          <p:spPr bwMode="auto">
            <a:xfrm>
              <a:off x="67373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64" name="Freeform 458"/>
            <p:cNvSpPr>
              <a:spLocks/>
            </p:cNvSpPr>
            <p:nvPr/>
          </p:nvSpPr>
          <p:spPr bwMode="auto">
            <a:xfrm>
              <a:off x="6811963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5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2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3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65" name="Freeform 459"/>
            <p:cNvSpPr>
              <a:spLocks/>
            </p:cNvSpPr>
            <p:nvPr/>
          </p:nvSpPr>
          <p:spPr bwMode="auto">
            <a:xfrm>
              <a:off x="6619876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66" name="Freeform 460"/>
            <p:cNvSpPr>
              <a:spLocks/>
            </p:cNvSpPr>
            <p:nvPr/>
          </p:nvSpPr>
          <p:spPr bwMode="auto">
            <a:xfrm>
              <a:off x="622458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67" name="Freeform 461"/>
            <p:cNvSpPr>
              <a:spLocks/>
            </p:cNvSpPr>
            <p:nvPr/>
          </p:nvSpPr>
          <p:spPr bwMode="auto">
            <a:xfrm>
              <a:off x="6119813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68" name="Freeform 462"/>
            <p:cNvSpPr>
              <a:spLocks/>
            </p:cNvSpPr>
            <p:nvPr/>
          </p:nvSpPr>
          <p:spPr bwMode="auto">
            <a:xfrm>
              <a:off x="639127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69" name="Freeform 463"/>
            <p:cNvSpPr>
              <a:spLocks/>
            </p:cNvSpPr>
            <p:nvPr/>
          </p:nvSpPr>
          <p:spPr bwMode="auto">
            <a:xfrm>
              <a:off x="6908801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70" name="Freeform 464"/>
            <p:cNvSpPr>
              <a:spLocks/>
            </p:cNvSpPr>
            <p:nvPr/>
          </p:nvSpPr>
          <p:spPr bwMode="auto">
            <a:xfrm>
              <a:off x="6996113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71" name="Freeform 465"/>
            <p:cNvSpPr>
              <a:spLocks/>
            </p:cNvSpPr>
            <p:nvPr/>
          </p:nvSpPr>
          <p:spPr bwMode="auto">
            <a:xfrm>
              <a:off x="7019926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6" y="33"/>
                    <a:pt x="6" y="41"/>
                    <a:pt x="10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72" name="Freeform 466"/>
            <p:cNvSpPr>
              <a:spLocks/>
            </p:cNvSpPr>
            <p:nvPr/>
          </p:nvSpPr>
          <p:spPr bwMode="auto">
            <a:xfrm>
              <a:off x="712470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73" name="Freeform 467"/>
            <p:cNvSpPr>
              <a:spLocks/>
            </p:cNvSpPr>
            <p:nvPr/>
          </p:nvSpPr>
          <p:spPr bwMode="auto">
            <a:xfrm>
              <a:off x="7154863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74" name="Freeform 468"/>
            <p:cNvSpPr>
              <a:spLocks/>
            </p:cNvSpPr>
            <p:nvPr/>
          </p:nvSpPr>
          <p:spPr bwMode="auto">
            <a:xfrm>
              <a:off x="719137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75" name="Freeform 469"/>
            <p:cNvSpPr>
              <a:spLocks/>
            </p:cNvSpPr>
            <p:nvPr/>
          </p:nvSpPr>
          <p:spPr bwMode="auto">
            <a:xfrm>
              <a:off x="71120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76" name="Freeform 470"/>
            <p:cNvSpPr>
              <a:spLocks/>
            </p:cNvSpPr>
            <p:nvPr/>
          </p:nvSpPr>
          <p:spPr bwMode="auto">
            <a:xfrm>
              <a:off x="7254876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77" name="Freeform 471"/>
            <p:cNvSpPr>
              <a:spLocks/>
            </p:cNvSpPr>
            <p:nvPr/>
          </p:nvSpPr>
          <p:spPr bwMode="auto">
            <a:xfrm>
              <a:off x="73501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78" name="Freeform 472"/>
            <p:cNvSpPr>
              <a:spLocks/>
            </p:cNvSpPr>
            <p:nvPr/>
          </p:nvSpPr>
          <p:spPr bwMode="auto">
            <a:xfrm>
              <a:off x="749141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79" name="Freeform 473"/>
            <p:cNvSpPr>
              <a:spLocks/>
            </p:cNvSpPr>
            <p:nvPr/>
          </p:nvSpPr>
          <p:spPr bwMode="auto">
            <a:xfrm>
              <a:off x="7558088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7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80" name="Freeform 474"/>
            <p:cNvSpPr>
              <a:spLocks/>
            </p:cNvSpPr>
            <p:nvPr/>
          </p:nvSpPr>
          <p:spPr bwMode="auto">
            <a:xfrm>
              <a:off x="76422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81" name="Freeform 475"/>
            <p:cNvSpPr>
              <a:spLocks/>
            </p:cNvSpPr>
            <p:nvPr/>
          </p:nvSpPr>
          <p:spPr bwMode="auto">
            <a:xfrm>
              <a:off x="772953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2147483646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1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1" y="35"/>
                    <a:pt x="1" y="39"/>
                    <a:pt x="1" y="43"/>
                  </a:cubicBezTo>
                  <a:cubicBezTo>
                    <a:pt x="1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82" name="Freeform 476"/>
            <p:cNvSpPr>
              <a:spLocks/>
            </p:cNvSpPr>
            <p:nvPr/>
          </p:nvSpPr>
          <p:spPr bwMode="auto">
            <a:xfrm>
              <a:off x="788352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83" name="Freeform 477"/>
            <p:cNvSpPr>
              <a:spLocks/>
            </p:cNvSpPr>
            <p:nvPr/>
          </p:nvSpPr>
          <p:spPr bwMode="auto">
            <a:xfrm>
              <a:off x="79502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84" name="Freeform 478"/>
            <p:cNvSpPr>
              <a:spLocks/>
            </p:cNvSpPr>
            <p:nvPr/>
          </p:nvSpPr>
          <p:spPr bwMode="auto">
            <a:xfrm>
              <a:off x="802163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85" name="Freeform 479"/>
            <p:cNvSpPr>
              <a:spLocks/>
            </p:cNvSpPr>
            <p:nvPr/>
          </p:nvSpPr>
          <p:spPr bwMode="auto">
            <a:xfrm>
              <a:off x="7834313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86" name="Freeform 480"/>
            <p:cNvSpPr>
              <a:spLocks/>
            </p:cNvSpPr>
            <p:nvPr/>
          </p:nvSpPr>
          <p:spPr bwMode="auto">
            <a:xfrm>
              <a:off x="743743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87" name="Freeform 481"/>
            <p:cNvSpPr>
              <a:spLocks/>
            </p:cNvSpPr>
            <p:nvPr/>
          </p:nvSpPr>
          <p:spPr bwMode="auto">
            <a:xfrm>
              <a:off x="7332663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88" name="Freeform 482"/>
            <p:cNvSpPr>
              <a:spLocks/>
            </p:cNvSpPr>
            <p:nvPr/>
          </p:nvSpPr>
          <p:spPr bwMode="auto">
            <a:xfrm>
              <a:off x="76009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89" name="Freeform 483"/>
            <p:cNvSpPr>
              <a:spLocks/>
            </p:cNvSpPr>
            <p:nvPr/>
          </p:nvSpPr>
          <p:spPr bwMode="auto">
            <a:xfrm>
              <a:off x="8121651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90" name="Freeform 484"/>
            <p:cNvSpPr>
              <a:spLocks/>
            </p:cNvSpPr>
            <p:nvPr/>
          </p:nvSpPr>
          <p:spPr bwMode="auto">
            <a:xfrm>
              <a:off x="8204201" y="6624638"/>
              <a:ext cx="38100" cy="141288"/>
            </a:xfrm>
            <a:custGeom>
              <a:avLst/>
              <a:gdLst>
                <a:gd name="T0" fmla="*/ 2147483646 w 9"/>
                <a:gd name="T1" fmla="*/ 2147483646 h 32"/>
                <a:gd name="T2" fmla="*/ 2147483646 w 9"/>
                <a:gd name="T3" fmla="*/ 2147483646 h 32"/>
                <a:gd name="T4" fmla="*/ 2147483646 w 9"/>
                <a:gd name="T5" fmla="*/ 2147483646 h 32"/>
                <a:gd name="T6" fmla="*/ 2147483646 w 9"/>
                <a:gd name="T7" fmla="*/ 2147483646 h 32"/>
                <a:gd name="T8" fmla="*/ 2147483646 w 9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32"/>
                <a:gd name="T17" fmla="*/ 9 w 9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32">
                  <a:moveTo>
                    <a:pt x="6" y="4"/>
                  </a:moveTo>
                  <a:cubicBezTo>
                    <a:pt x="6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9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91" name="Freeform 485"/>
            <p:cNvSpPr>
              <a:spLocks/>
            </p:cNvSpPr>
            <p:nvPr/>
          </p:nvSpPr>
          <p:spPr bwMode="auto">
            <a:xfrm>
              <a:off x="82296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3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7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92" name="Freeform 486"/>
            <p:cNvSpPr>
              <a:spLocks/>
            </p:cNvSpPr>
            <p:nvPr/>
          </p:nvSpPr>
          <p:spPr bwMode="auto">
            <a:xfrm>
              <a:off x="8334376" y="6726238"/>
              <a:ext cx="23813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6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93" name="Freeform 487"/>
            <p:cNvSpPr>
              <a:spLocks/>
            </p:cNvSpPr>
            <p:nvPr/>
          </p:nvSpPr>
          <p:spPr bwMode="auto">
            <a:xfrm>
              <a:off x="8362951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94" name="Freeform 488"/>
            <p:cNvSpPr>
              <a:spLocks/>
            </p:cNvSpPr>
            <p:nvPr/>
          </p:nvSpPr>
          <p:spPr bwMode="auto">
            <a:xfrm>
              <a:off x="840422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95" name="Freeform 489"/>
            <p:cNvSpPr>
              <a:spLocks/>
            </p:cNvSpPr>
            <p:nvPr/>
          </p:nvSpPr>
          <p:spPr bwMode="auto">
            <a:xfrm>
              <a:off x="83216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96" name="Freeform 490"/>
            <p:cNvSpPr>
              <a:spLocks/>
            </p:cNvSpPr>
            <p:nvPr/>
          </p:nvSpPr>
          <p:spPr bwMode="auto">
            <a:xfrm>
              <a:off x="8462963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97" name="Freeform 491"/>
            <p:cNvSpPr>
              <a:spLocks/>
            </p:cNvSpPr>
            <p:nvPr/>
          </p:nvSpPr>
          <p:spPr bwMode="auto">
            <a:xfrm>
              <a:off x="8559801" y="6686551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1" y="5"/>
                  </a:moveTo>
                  <a:cubicBezTo>
                    <a:pt x="1" y="12"/>
                    <a:pt x="1" y="20"/>
                    <a:pt x="2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1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98" name="Freeform 492"/>
            <p:cNvSpPr>
              <a:spLocks/>
            </p:cNvSpPr>
            <p:nvPr/>
          </p:nvSpPr>
          <p:spPr bwMode="auto">
            <a:xfrm>
              <a:off x="87010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1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6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10" y="38"/>
                    <a:pt x="9" y="33"/>
                  </a:cubicBezTo>
                  <a:cubicBezTo>
                    <a:pt x="9" y="22"/>
                    <a:pt x="10" y="12"/>
                    <a:pt x="14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299" name="Freeform 493"/>
            <p:cNvSpPr>
              <a:spLocks/>
            </p:cNvSpPr>
            <p:nvPr/>
          </p:nvSpPr>
          <p:spPr bwMode="auto">
            <a:xfrm>
              <a:off x="8770938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00" name="Freeform 494"/>
            <p:cNvSpPr>
              <a:spLocks/>
            </p:cNvSpPr>
            <p:nvPr/>
          </p:nvSpPr>
          <p:spPr bwMode="auto">
            <a:xfrm>
              <a:off x="885507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1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1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01" name="Freeform 495"/>
            <p:cNvSpPr>
              <a:spLocks/>
            </p:cNvSpPr>
            <p:nvPr/>
          </p:nvSpPr>
          <p:spPr bwMode="auto">
            <a:xfrm>
              <a:off x="894238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7" y="26"/>
                    <a:pt x="18" y="17"/>
                  </a:cubicBezTo>
                  <a:cubicBezTo>
                    <a:pt x="19" y="13"/>
                    <a:pt x="14" y="11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2"/>
                    <a:pt x="11" y="8"/>
                    <a:pt x="11" y="4"/>
                  </a:cubicBezTo>
                  <a:cubicBezTo>
                    <a:pt x="12" y="1"/>
                    <a:pt x="6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02" name="Freeform 496"/>
            <p:cNvSpPr>
              <a:spLocks/>
            </p:cNvSpPr>
            <p:nvPr/>
          </p:nvSpPr>
          <p:spPr bwMode="auto">
            <a:xfrm>
              <a:off x="909637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03" name="Freeform 497"/>
            <p:cNvSpPr>
              <a:spLocks/>
            </p:cNvSpPr>
            <p:nvPr/>
          </p:nvSpPr>
          <p:spPr bwMode="auto">
            <a:xfrm>
              <a:off x="9159876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04" name="Freeform 498"/>
            <p:cNvSpPr>
              <a:spLocks/>
            </p:cNvSpPr>
            <p:nvPr/>
          </p:nvSpPr>
          <p:spPr bwMode="auto">
            <a:xfrm>
              <a:off x="923448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2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05" name="Freeform 499"/>
            <p:cNvSpPr>
              <a:spLocks/>
            </p:cNvSpPr>
            <p:nvPr/>
          </p:nvSpPr>
          <p:spPr bwMode="auto">
            <a:xfrm>
              <a:off x="904240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06" name="Freeform 500"/>
            <p:cNvSpPr>
              <a:spLocks/>
            </p:cNvSpPr>
            <p:nvPr/>
          </p:nvSpPr>
          <p:spPr bwMode="auto">
            <a:xfrm>
              <a:off x="864711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7" y="10"/>
                    <a:pt x="5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10" y="26"/>
                  </a:cubicBezTo>
                  <a:cubicBezTo>
                    <a:pt x="11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07" name="Freeform 501"/>
            <p:cNvSpPr>
              <a:spLocks/>
            </p:cNvSpPr>
            <p:nvPr/>
          </p:nvSpPr>
          <p:spPr bwMode="auto">
            <a:xfrm>
              <a:off x="8542338" y="6572251"/>
              <a:ext cx="79375" cy="193675"/>
            </a:xfrm>
            <a:custGeom>
              <a:avLst/>
              <a:gdLst>
                <a:gd name="T0" fmla="*/ 2147483646 w 19"/>
                <a:gd name="T1" fmla="*/ 2147483646 h 44"/>
                <a:gd name="T2" fmla="*/ 2147483646 w 19"/>
                <a:gd name="T3" fmla="*/ 2147483646 h 44"/>
                <a:gd name="T4" fmla="*/ 2147483646 w 19"/>
                <a:gd name="T5" fmla="*/ 2147483646 h 44"/>
                <a:gd name="T6" fmla="*/ 2147483646 w 19"/>
                <a:gd name="T7" fmla="*/ 2147483646 h 44"/>
                <a:gd name="T8" fmla="*/ 2147483646 w 19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4"/>
                <a:gd name="T17" fmla="*/ 19 w 19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7" y="4"/>
                  </a:cubicBezTo>
                  <a:cubicBezTo>
                    <a:pt x="0" y="17"/>
                    <a:pt x="3" y="29"/>
                    <a:pt x="11" y="41"/>
                  </a:cubicBezTo>
                  <a:cubicBezTo>
                    <a:pt x="13" y="44"/>
                    <a:pt x="19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08" name="Freeform 502"/>
            <p:cNvSpPr>
              <a:spLocks/>
            </p:cNvSpPr>
            <p:nvPr/>
          </p:nvSpPr>
          <p:spPr bwMode="auto">
            <a:xfrm>
              <a:off x="88138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09" name="Freeform 503"/>
            <p:cNvSpPr>
              <a:spLocks/>
            </p:cNvSpPr>
            <p:nvPr/>
          </p:nvSpPr>
          <p:spPr bwMode="auto">
            <a:xfrm>
              <a:off x="9329738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10" name="Freeform 504"/>
            <p:cNvSpPr>
              <a:spLocks/>
            </p:cNvSpPr>
            <p:nvPr/>
          </p:nvSpPr>
          <p:spPr bwMode="auto">
            <a:xfrm>
              <a:off x="941863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11" name="Freeform 505"/>
            <p:cNvSpPr>
              <a:spLocks/>
            </p:cNvSpPr>
            <p:nvPr/>
          </p:nvSpPr>
          <p:spPr bwMode="auto">
            <a:xfrm>
              <a:off x="94424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12" name="Freeform 506"/>
            <p:cNvSpPr>
              <a:spLocks/>
            </p:cNvSpPr>
            <p:nvPr/>
          </p:nvSpPr>
          <p:spPr bwMode="auto">
            <a:xfrm>
              <a:off x="954722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13" name="Freeform 507"/>
            <p:cNvSpPr>
              <a:spLocks/>
            </p:cNvSpPr>
            <p:nvPr/>
          </p:nvSpPr>
          <p:spPr bwMode="auto">
            <a:xfrm>
              <a:off x="9575801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14" name="Freeform 508"/>
            <p:cNvSpPr>
              <a:spLocks/>
            </p:cNvSpPr>
            <p:nvPr/>
          </p:nvSpPr>
          <p:spPr bwMode="auto">
            <a:xfrm>
              <a:off x="9618663" y="6611938"/>
              <a:ext cx="66675" cy="250825"/>
            </a:xfrm>
            <a:custGeom>
              <a:avLst/>
              <a:gdLst>
                <a:gd name="T0" fmla="*/ 2147483646 w 16"/>
                <a:gd name="T1" fmla="*/ 2147483646 h 57"/>
                <a:gd name="T2" fmla="*/ 2147483646 w 16"/>
                <a:gd name="T3" fmla="*/ 2147483646 h 57"/>
                <a:gd name="T4" fmla="*/ 2147483646 w 16"/>
                <a:gd name="T5" fmla="*/ 2147483646 h 57"/>
                <a:gd name="T6" fmla="*/ 2147483646 w 16"/>
                <a:gd name="T7" fmla="*/ 2147483646 h 57"/>
                <a:gd name="T8" fmla="*/ 2147483646 w 16"/>
                <a:gd name="T9" fmla="*/ 2147483646 h 57"/>
                <a:gd name="T10" fmla="*/ 2147483646 w 16"/>
                <a:gd name="T11" fmla="*/ 2147483646 h 57"/>
                <a:gd name="T12" fmla="*/ 2147483646 w 16"/>
                <a:gd name="T13" fmla="*/ 2147483646 h 57"/>
                <a:gd name="T14" fmla="*/ 2147483646 w 16"/>
                <a:gd name="T15" fmla="*/ 2147483646 h 57"/>
                <a:gd name="T16" fmla="*/ 2147483646 w 16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7"/>
                <a:gd name="T29" fmla="*/ 16 w 16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6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15" name="Freeform 509"/>
            <p:cNvSpPr>
              <a:spLocks/>
            </p:cNvSpPr>
            <p:nvPr/>
          </p:nvSpPr>
          <p:spPr bwMode="auto">
            <a:xfrm>
              <a:off x="953452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16" name="Freeform 510"/>
            <p:cNvSpPr>
              <a:spLocks/>
            </p:cNvSpPr>
            <p:nvPr/>
          </p:nvSpPr>
          <p:spPr bwMode="auto">
            <a:xfrm>
              <a:off x="96758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17" name="Freeform 511"/>
            <p:cNvSpPr>
              <a:spLocks/>
            </p:cNvSpPr>
            <p:nvPr/>
          </p:nvSpPr>
          <p:spPr bwMode="auto">
            <a:xfrm>
              <a:off x="977265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18" name="Freeform 512"/>
            <p:cNvSpPr>
              <a:spLocks/>
            </p:cNvSpPr>
            <p:nvPr/>
          </p:nvSpPr>
          <p:spPr bwMode="auto">
            <a:xfrm>
              <a:off x="99139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19" name="Freeform 513"/>
            <p:cNvSpPr>
              <a:spLocks/>
            </p:cNvSpPr>
            <p:nvPr/>
          </p:nvSpPr>
          <p:spPr bwMode="auto">
            <a:xfrm>
              <a:off x="9985376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20" name="Freeform 514"/>
            <p:cNvSpPr>
              <a:spLocks/>
            </p:cNvSpPr>
            <p:nvPr/>
          </p:nvSpPr>
          <p:spPr bwMode="auto">
            <a:xfrm>
              <a:off x="1006475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3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21" name="Freeform 515"/>
            <p:cNvSpPr>
              <a:spLocks/>
            </p:cNvSpPr>
            <p:nvPr/>
          </p:nvSpPr>
          <p:spPr bwMode="auto">
            <a:xfrm>
              <a:off x="10155238" y="6545263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22" name="Freeform 516"/>
            <p:cNvSpPr>
              <a:spLocks/>
            </p:cNvSpPr>
            <p:nvPr/>
          </p:nvSpPr>
          <p:spPr bwMode="auto">
            <a:xfrm>
              <a:off x="103108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23" name="Freeform 517"/>
            <p:cNvSpPr>
              <a:spLocks/>
            </p:cNvSpPr>
            <p:nvPr/>
          </p:nvSpPr>
          <p:spPr bwMode="auto">
            <a:xfrm>
              <a:off x="1037272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24" name="Freeform 518"/>
            <p:cNvSpPr>
              <a:spLocks/>
            </p:cNvSpPr>
            <p:nvPr/>
          </p:nvSpPr>
          <p:spPr bwMode="auto">
            <a:xfrm>
              <a:off x="104441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8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8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25" name="Freeform 519"/>
            <p:cNvSpPr>
              <a:spLocks/>
            </p:cNvSpPr>
            <p:nvPr/>
          </p:nvSpPr>
          <p:spPr bwMode="auto">
            <a:xfrm>
              <a:off x="1025525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26" name="Freeform 520"/>
            <p:cNvSpPr>
              <a:spLocks/>
            </p:cNvSpPr>
            <p:nvPr/>
          </p:nvSpPr>
          <p:spPr bwMode="auto">
            <a:xfrm>
              <a:off x="98599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27" name="Freeform 521"/>
            <p:cNvSpPr>
              <a:spLocks/>
            </p:cNvSpPr>
            <p:nvPr/>
          </p:nvSpPr>
          <p:spPr bwMode="auto">
            <a:xfrm>
              <a:off x="97551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28" name="Freeform 522"/>
            <p:cNvSpPr>
              <a:spLocks/>
            </p:cNvSpPr>
            <p:nvPr/>
          </p:nvSpPr>
          <p:spPr bwMode="auto">
            <a:xfrm>
              <a:off x="100266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29" name="Freeform 523"/>
            <p:cNvSpPr>
              <a:spLocks/>
            </p:cNvSpPr>
            <p:nvPr/>
          </p:nvSpPr>
          <p:spPr bwMode="auto">
            <a:xfrm>
              <a:off x="10544176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30" name="Freeform 524"/>
            <p:cNvSpPr>
              <a:spLocks/>
            </p:cNvSpPr>
            <p:nvPr/>
          </p:nvSpPr>
          <p:spPr bwMode="auto">
            <a:xfrm>
              <a:off x="106314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31" name="Freeform 525"/>
            <p:cNvSpPr>
              <a:spLocks/>
            </p:cNvSpPr>
            <p:nvPr/>
          </p:nvSpPr>
          <p:spPr bwMode="auto">
            <a:xfrm>
              <a:off x="10656888" y="6607176"/>
              <a:ext cx="77788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32" name="Freeform 526"/>
            <p:cNvSpPr>
              <a:spLocks/>
            </p:cNvSpPr>
            <p:nvPr/>
          </p:nvSpPr>
          <p:spPr bwMode="auto">
            <a:xfrm>
              <a:off x="1076007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0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33" name="Freeform 527"/>
            <p:cNvSpPr>
              <a:spLocks/>
            </p:cNvSpPr>
            <p:nvPr/>
          </p:nvSpPr>
          <p:spPr bwMode="auto">
            <a:xfrm>
              <a:off x="10790238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34" name="Freeform 528"/>
            <p:cNvSpPr>
              <a:spLocks/>
            </p:cNvSpPr>
            <p:nvPr/>
          </p:nvSpPr>
          <p:spPr bwMode="auto">
            <a:xfrm>
              <a:off x="1082675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35" name="Freeform 529"/>
            <p:cNvSpPr>
              <a:spLocks/>
            </p:cNvSpPr>
            <p:nvPr/>
          </p:nvSpPr>
          <p:spPr bwMode="auto">
            <a:xfrm>
              <a:off x="107473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36" name="Freeform 530"/>
            <p:cNvSpPr>
              <a:spLocks/>
            </p:cNvSpPr>
            <p:nvPr/>
          </p:nvSpPr>
          <p:spPr bwMode="auto">
            <a:xfrm>
              <a:off x="10890251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4" y="40"/>
                    <a:pt x="10" y="40"/>
                    <a:pt x="9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37" name="Freeform 531"/>
            <p:cNvSpPr>
              <a:spLocks/>
            </p:cNvSpPr>
            <p:nvPr/>
          </p:nvSpPr>
          <p:spPr bwMode="auto">
            <a:xfrm>
              <a:off x="109855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38" name="Freeform 532"/>
            <p:cNvSpPr>
              <a:spLocks/>
            </p:cNvSpPr>
            <p:nvPr/>
          </p:nvSpPr>
          <p:spPr bwMode="auto">
            <a:xfrm>
              <a:off x="11126788" y="6562726"/>
              <a:ext cx="53975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39" name="Freeform 533"/>
            <p:cNvSpPr>
              <a:spLocks/>
            </p:cNvSpPr>
            <p:nvPr/>
          </p:nvSpPr>
          <p:spPr bwMode="auto">
            <a:xfrm>
              <a:off x="111934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40" name="Freeform 534"/>
            <p:cNvSpPr>
              <a:spLocks/>
            </p:cNvSpPr>
            <p:nvPr/>
          </p:nvSpPr>
          <p:spPr bwMode="auto">
            <a:xfrm>
              <a:off x="11277601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41" name="Freeform 535"/>
            <p:cNvSpPr>
              <a:spLocks/>
            </p:cNvSpPr>
            <p:nvPr/>
          </p:nvSpPr>
          <p:spPr bwMode="auto">
            <a:xfrm>
              <a:off x="113649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42" name="Freeform 536"/>
            <p:cNvSpPr>
              <a:spLocks/>
            </p:cNvSpPr>
            <p:nvPr/>
          </p:nvSpPr>
          <p:spPr bwMode="auto">
            <a:xfrm>
              <a:off x="1151890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43" name="Freeform 537"/>
            <p:cNvSpPr>
              <a:spLocks/>
            </p:cNvSpPr>
            <p:nvPr/>
          </p:nvSpPr>
          <p:spPr bwMode="auto">
            <a:xfrm>
              <a:off x="115855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44" name="Freeform 538"/>
            <p:cNvSpPr>
              <a:spLocks/>
            </p:cNvSpPr>
            <p:nvPr/>
          </p:nvSpPr>
          <p:spPr bwMode="auto">
            <a:xfrm>
              <a:off x="116570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45" name="Freeform 539"/>
            <p:cNvSpPr>
              <a:spLocks/>
            </p:cNvSpPr>
            <p:nvPr/>
          </p:nvSpPr>
          <p:spPr bwMode="auto">
            <a:xfrm>
              <a:off x="1146968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46" name="Freeform 540"/>
            <p:cNvSpPr>
              <a:spLocks/>
            </p:cNvSpPr>
            <p:nvPr/>
          </p:nvSpPr>
          <p:spPr bwMode="auto">
            <a:xfrm>
              <a:off x="110728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47" name="Freeform 541"/>
            <p:cNvSpPr>
              <a:spLocks/>
            </p:cNvSpPr>
            <p:nvPr/>
          </p:nvSpPr>
          <p:spPr bwMode="auto">
            <a:xfrm>
              <a:off x="1096803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48" name="Freeform 542"/>
            <p:cNvSpPr>
              <a:spLocks/>
            </p:cNvSpPr>
            <p:nvPr/>
          </p:nvSpPr>
          <p:spPr bwMode="auto">
            <a:xfrm>
              <a:off x="1123632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49" name="Freeform 543"/>
            <p:cNvSpPr>
              <a:spLocks/>
            </p:cNvSpPr>
            <p:nvPr/>
          </p:nvSpPr>
          <p:spPr bwMode="auto">
            <a:xfrm>
              <a:off x="11757026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3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50" name="Freeform 544"/>
            <p:cNvSpPr>
              <a:spLocks/>
            </p:cNvSpPr>
            <p:nvPr/>
          </p:nvSpPr>
          <p:spPr bwMode="auto">
            <a:xfrm>
              <a:off x="11839576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51" name="Freeform 545"/>
            <p:cNvSpPr>
              <a:spLocks/>
            </p:cNvSpPr>
            <p:nvPr/>
          </p:nvSpPr>
          <p:spPr bwMode="auto">
            <a:xfrm>
              <a:off x="11864976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52" name="Freeform 546"/>
            <p:cNvSpPr>
              <a:spLocks/>
            </p:cNvSpPr>
            <p:nvPr/>
          </p:nvSpPr>
          <p:spPr bwMode="auto">
            <a:xfrm>
              <a:off x="1196975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53" name="Freeform 547"/>
            <p:cNvSpPr>
              <a:spLocks/>
            </p:cNvSpPr>
            <p:nvPr/>
          </p:nvSpPr>
          <p:spPr bwMode="auto">
            <a:xfrm>
              <a:off x="11998326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54" name="Freeform 548"/>
            <p:cNvSpPr>
              <a:spLocks/>
            </p:cNvSpPr>
            <p:nvPr/>
          </p:nvSpPr>
          <p:spPr bwMode="auto">
            <a:xfrm>
              <a:off x="1203960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55" name="Freeform 549"/>
            <p:cNvSpPr>
              <a:spLocks/>
            </p:cNvSpPr>
            <p:nvPr/>
          </p:nvSpPr>
          <p:spPr bwMode="auto">
            <a:xfrm>
              <a:off x="1195705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56" name="Freeform 550"/>
            <p:cNvSpPr>
              <a:spLocks/>
            </p:cNvSpPr>
            <p:nvPr/>
          </p:nvSpPr>
          <p:spPr bwMode="auto">
            <a:xfrm>
              <a:off x="120983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57" name="Freeform 551"/>
            <p:cNvSpPr>
              <a:spLocks/>
            </p:cNvSpPr>
            <p:nvPr/>
          </p:nvSpPr>
          <p:spPr bwMode="auto">
            <a:xfrm>
              <a:off x="121951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58" name="Freeform 552"/>
            <p:cNvSpPr>
              <a:spLocks/>
            </p:cNvSpPr>
            <p:nvPr/>
          </p:nvSpPr>
          <p:spPr bwMode="auto">
            <a:xfrm>
              <a:off x="-25400" y="6677026"/>
              <a:ext cx="12303126" cy="230188"/>
            </a:xfrm>
            <a:custGeom>
              <a:avLst/>
              <a:gdLst>
                <a:gd name="T0" fmla="*/ 2147483646 w 2951"/>
                <a:gd name="T1" fmla="*/ 2147483646 h 52"/>
                <a:gd name="T2" fmla="*/ 2147483646 w 2951"/>
                <a:gd name="T3" fmla="*/ 2147483646 h 52"/>
                <a:gd name="T4" fmla="*/ 2147483646 w 2951"/>
                <a:gd name="T5" fmla="*/ 2147483646 h 52"/>
                <a:gd name="T6" fmla="*/ 2147483646 w 2951"/>
                <a:gd name="T7" fmla="*/ 2147483646 h 52"/>
                <a:gd name="T8" fmla="*/ 2147483646 w 2951"/>
                <a:gd name="T9" fmla="*/ 2147483646 h 52"/>
                <a:gd name="T10" fmla="*/ 2147483646 w 2951"/>
                <a:gd name="T11" fmla="*/ 0 h 52"/>
                <a:gd name="T12" fmla="*/ 2147483646 w 2951"/>
                <a:gd name="T13" fmla="*/ 0 h 52"/>
                <a:gd name="T14" fmla="*/ 2147483646 w 2951"/>
                <a:gd name="T15" fmla="*/ 2147483646 h 52"/>
                <a:gd name="T16" fmla="*/ 2147483646 w 2951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51"/>
                <a:gd name="T28" fmla="*/ 0 h 52"/>
                <a:gd name="T29" fmla="*/ 2951 w 2951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51" h="52">
                  <a:moveTo>
                    <a:pt x="2945" y="17"/>
                  </a:moveTo>
                  <a:cubicBezTo>
                    <a:pt x="2945" y="27"/>
                    <a:pt x="2951" y="52"/>
                    <a:pt x="2927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0" y="52"/>
                    <a:pt x="6" y="22"/>
                    <a:pt x="6" y="11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24"/>
                    <a:pt x="14" y="0"/>
                    <a:pt x="25" y="0"/>
                  </a:cubicBezTo>
                  <a:cubicBezTo>
                    <a:pt x="2927" y="0"/>
                    <a:pt x="2927" y="0"/>
                    <a:pt x="2927" y="0"/>
                  </a:cubicBezTo>
                  <a:cubicBezTo>
                    <a:pt x="2938" y="0"/>
                    <a:pt x="2945" y="23"/>
                    <a:pt x="2945" y="34"/>
                  </a:cubicBezTo>
                  <a:lnTo>
                    <a:pt x="2945" y="17"/>
                  </a:lnTo>
                  <a:close/>
                </a:path>
              </a:pathLst>
            </a:custGeom>
            <a:solidFill>
              <a:srgbClr val="4463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2359" name="Freeform 553"/>
            <p:cNvSpPr>
              <a:spLocks/>
            </p:cNvSpPr>
            <p:nvPr/>
          </p:nvSpPr>
          <p:spPr bwMode="auto">
            <a:xfrm>
              <a:off x="-4762" y="6677026"/>
              <a:ext cx="12257088" cy="160338"/>
            </a:xfrm>
            <a:custGeom>
              <a:avLst/>
              <a:gdLst>
                <a:gd name="T0" fmla="*/ 2147483646 w 2940"/>
                <a:gd name="T1" fmla="*/ 2147483646 h 36"/>
                <a:gd name="T2" fmla="*/ 2147483646 w 2940"/>
                <a:gd name="T3" fmla="*/ 2147483646 h 36"/>
                <a:gd name="T4" fmla="*/ 2147483646 w 2940"/>
                <a:gd name="T5" fmla="*/ 2147483646 h 36"/>
                <a:gd name="T6" fmla="*/ 0 w 2940"/>
                <a:gd name="T7" fmla="*/ 2147483646 h 36"/>
                <a:gd name="T8" fmla="*/ 2147483646 w 2940"/>
                <a:gd name="T9" fmla="*/ 0 h 36"/>
                <a:gd name="T10" fmla="*/ 2147483646 w 2940"/>
                <a:gd name="T11" fmla="*/ 0 h 36"/>
                <a:gd name="T12" fmla="*/ 2147483646 w 2940"/>
                <a:gd name="T13" fmla="*/ 2147483646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40"/>
                <a:gd name="T22" fmla="*/ 0 h 36"/>
                <a:gd name="T23" fmla="*/ 2940 w 2940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40" h="36">
                  <a:moveTo>
                    <a:pt x="2940" y="18"/>
                  </a:moveTo>
                  <a:cubicBezTo>
                    <a:pt x="2940" y="28"/>
                    <a:pt x="2932" y="36"/>
                    <a:pt x="2922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922" y="0"/>
                    <a:pt x="2922" y="0"/>
                    <a:pt x="2922" y="0"/>
                  </a:cubicBezTo>
                  <a:cubicBezTo>
                    <a:pt x="2932" y="0"/>
                    <a:pt x="2940" y="8"/>
                    <a:pt x="2940" y="1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</p:grpSp>
      <p:sp>
        <p:nvSpPr>
          <p:cNvPr id="2" name="矩形 1"/>
          <p:cNvSpPr/>
          <p:nvPr/>
        </p:nvSpPr>
        <p:spPr>
          <a:xfrm>
            <a:off x="679451" y="252414"/>
            <a:ext cx="10490200" cy="858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43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學習評量注意事項</a:t>
            </a:r>
          </a:p>
        </p:txBody>
      </p:sp>
      <p:sp>
        <p:nvSpPr>
          <p:cNvPr id="41989" name="矩形 2"/>
          <p:cNvSpPr>
            <a:spLocks noChangeArrowheads="1"/>
          </p:cNvSpPr>
          <p:nvPr/>
        </p:nvSpPr>
        <p:spPr bwMode="auto">
          <a:xfrm>
            <a:off x="808039" y="1287465"/>
            <a:ext cx="10707687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評量時要給予充分的時間思考，除了單一選擇題與填充題外，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其他題型宜要求學生將過程寫下，以了解學生思考的步驟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，並可訂定分段給分標準，依其作答過程的適切性，給予部分分數，並讓學生理解其錯誤的原因。</a:t>
            </a:r>
            <a:endParaRPr lang="en-US" altLang="zh-TW" sz="32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為導正學習文化，宜提供學生充分的思考時間，以</a:t>
            </a:r>
            <a:r>
              <a:rPr lang="zh-TW" altLang="en-US" sz="3200">
                <a:solidFill>
                  <a:srgbClr val="66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避免學生為求快速解答而忽略數學思考的學習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0419602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组合 585"/>
          <p:cNvGrpSpPr>
            <a:grpSpLocks/>
          </p:cNvGrpSpPr>
          <p:nvPr/>
        </p:nvGrpSpPr>
        <p:grpSpPr bwMode="auto">
          <a:xfrm>
            <a:off x="-25400" y="5164139"/>
            <a:ext cx="12303125" cy="1743075"/>
            <a:chOff x="-25400" y="5164139"/>
            <a:chExt cx="12303126" cy="1743075"/>
          </a:xfrm>
        </p:grpSpPr>
        <p:sp>
          <p:nvSpPr>
            <p:cNvPr id="43016" name="Freeform 17"/>
            <p:cNvSpPr>
              <a:spLocks/>
            </p:cNvSpPr>
            <p:nvPr/>
          </p:nvSpPr>
          <p:spPr bwMode="auto">
            <a:xfrm>
              <a:off x="9906001" y="6311901"/>
              <a:ext cx="1020763" cy="409575"/>
            </a:xfrm>
            <a:custGeom>
              <a:avLst/>
              <a:gdLst>
                <a:gd name="T0" fmla="*/ 0 w 245"/>
                <a:gd name="T1" fmla="*/ 2147483646 h 93"/>
                <a:gd name="T2" fmla="*/ 2147483646 w 245"/>
                <a:gd name="T3" fmla="*/ 2147483646 h 93"/>
                <a:gd name="T4" fmla="*/ 2147483646 w 245"/>
                <a:gd name="T5" fmla="*/ 2147483646 h 93"/>
                <a:gd name="T6" fmla="*/ 2147483646 w 245"/>
                <a:gd name="T7" fmla="*/ 2147483646 h 93"/>
                <a:gd name="T8" fmla="*/ 2147483646 w 245"/>
                <a:gd name="T9" fmla="*/ 2147483646 h 93"/>
                <a:gd name="T10" fmla="*/ 2147483646 w 245"/>
                <a:gd name="T11" fmla="*/ 2147483646 h 93"/>
                <a:gd name="T12" fmla="*/ 2147483646 w 245"/>
                <a:gd name="T13" fmla="*/ 2147483646 h 93"/>
                <a:gd name="T14" fmla="*/ 2147483646 w 245"/>
                <a:gd name="T15" fmla="*/ 2147483646 h 93"/>
                <a:gd name="T16" fmla="*/ 2147483646 w 245"/>
                <a:gd name="T17" fmla="*/ 2147483646 h 93"/>
                <a:gd name="T18" fmla="*/ 2147483646 w 245"/>
                <a:gd name="T19" fmla="*/ 2147483646 h 93"/>
                <a:gd name="T20" fmla="*/ 2147483646 w 245"/>
                <a:gd name="T21" fmla="*/ 2147483646 h 93"/>
                <a:gd name="T22" fmla="*/ 2147483646 w 245"/>
                <a:gd name="T23" fmla="*/ 0 h 93"/>
                <a:gd name="T24" fmla="*/ 2147483646 w 245"/>
                <a:gd name="T25" fmla="*/ 2147483646 h 93"/>
                <a:gd name="T26" fmla="*/ 2147483646 w 245"/>
                <a:gd name="T27" fmla="*/ 2147483646 h 93"/>
                <a:gd name="T28" fmla="*/ 2147483646 w 245"/>
                <a:gd name="T29" fmla="*/ 2147483646 h 93"/>
                <a:gd name="T30" fmla="*/ 2147483646 w 245"/>
                <a:gd name="T31" fmla="*/ 2147483646 h 93"/>
                <a:gd name="T32" fmla="*/ 2147483646 w 245"/>
                <a:gd name="T33" fmla="*/ 2147483646 h 93"/>
                <a:gd name="T34" fmla="*/ 0 w 245"/>
                <a:gd name="T35" fmla="*/ 2147483646 h 9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5"/>
                <a:gd name="T55" fmla="*/ 0 h 93"/>
                <a:gd name="T56" fmla="*/ 245 w 245"/>
                <a:gd name="T57" fmla="*/ 93 h 9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5" h="93">
                  <a:moveTo>
                    <a:pt x="0" y="93"/>
                  </a:moveTo>
                  <a:cubicBezTo>
                    <a:pt x="245" y="93"/>
                    <a:pt x="245" y="93"/>
                    <a:pt x="245" y="93"/>
                  </a:cubicBezTo>
                  <a:cubicBezTo>
                    <a:pt x="245" y="90"/>
                    <a:pt x="245" y="88"/>
                    <a:pt x="244" y="85"/>
                  </a:cubicBezTo>
                  <a:cubicBezTo>
                    <a:pt x="242" y="82"/>
                    <a:pt x="241" y="78"/>
                    <a:pt x="239" y="75"/>
                  </a:cubicBezTo>
                  <a:cubicBezTo>
                    <a:pt x="235" y="68"/>
                    <a:pt x="230" y="62"/>
                    <a:pt x="223" y="58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216" y="54"/>
                    <a:pt x="209" y="52"/>
                    <a:pt x="201" y="52"/>
                  </a:cubicBezTo>
                  <a:cubicBezTo>
                    <a:pt x="198" y="52"/>
                    <a:pt x="196" y="53"/>
                    <a:pt x="194" y="53"/>
                  </a:cubicBezTo>
                  <a:cubicBezTo>
                    <a:pt x="194" y="52"/>
                    <a:pt x="194" y="51"/>
                    <a:pt x="194" y="50"/>
                  </a:cubicBezTo>
                  <a:cubicBezTo>
                    <a:pt x="194" y="27"/>
                    <a:pt x="175" y="8"/>
                    <a:pt x="153" y="8"/>
                  </a:cubicBezTo>
                  <a:cubicBezTo>
                    <a:pt x="144" y="8"/>
                    <a:pt x="136" y="11"/>
                    <a:pt x="130" y="15"/>
                  </a:cubicBezTo>
                  <a:cubicBezTo>
                    <a:pt x="125" y="6"/>
                    <a:pt x="116" y="0"/>
                    <a:pt x="103" y="0"/>
                  </a:cubicBezTo>
                  <a:cubicBezTo>
                    <a:pt x="86" y="0"/>
                    <a:pt x="76" y="12"/>
                    <a:pt x="74" y="25"/>
                  </a:cubicBezTo>
                  <a:cubicBezTo>
                    <a:pt x="71" y="24"/>
                    <a:pt x="68" y="23"/>
                    <a:pt x="64" y="23"/>
                  </a:cubicBezTo>
                  <a:cubicBezTo>
                    <a:pt x="48" y="23"/>
                    <a:pt x="35" y="36"/>
                    <a:pt x="35" y="52"/>
                  </a:cubicBezTo>
                  <a:cubicBezTo>
                    <a:pt x="35" y="55"/>
                    <a:pt x="35" y="57"/>
                    <a:pt x="36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6" y="60"/>
                    <a:pt x="1" y="75"/>
                    <a:pt x="0" y="93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17" name="Freeform 18"/>
            <p:cNvSpPr>
              <a:spLocks/>
            </p:cNvSpPr>
            <p:nvPr/>
          </p:nvSpPr>
          <p:spPr bwMode="auto">
            <a:xfrm>
              <a:off x="10426701" y="6346826"/>
              <a:ext cx="500063" cy="374650"/>
            </a:xfrm>
            <a:custGeom>
              <a:avLst/>
              <a:gdLst>
                <a:gd name="T0" fmla="*/ 2147483646 w 120"/>
                <a:gd name="T1" fmla="*/ 0 h 85"/>
                <a:gd name="T2" fmla="*/ 2147483646 w 120"/>
                <a:gd name="T3" fmla="*/ 2147483646 h 85"/>
                <a:gd name="T4" fmla="*/ 2147483646 w 120"/>
                <a:gd name="T5" fmla="*/ 2147483646 h 85"/>
                <a:gd name="T6" fmla="*/ 0 w 120"/>
                <a:gd name="T7" fmla="*/ 2147483646 h 85"/>
                <a:gd name="T8" fmla="*/ 2147483646 w 120"/>
                <a:gd name="T9" fmla="*/ 2147483646 h 85"/>
                <a:gd name="T10" fmla="*/ 2147483646 w 120"/>
                <a:gd name="T11" fmla="*/ 2147483646 h 85"/>
                <a:gd name="T12" fmla="*/ 2147483646 w 120"/>
                <a:gd name="T13" fmla="*/ 2147483646 h 85"/>
                <a:gd name="T14" fmla="*/ 2147483646 w 120"/>
                <a:gd name="T15" fmla="*/ 2147483646 h 85"/>
                <a:gd name="T16" fmla="*/ 2147483646 w 120"/>
                <a:gd name="T17" fmla="*/ 2147483646 h 85"/>
                <a:gd name="T18" fmla="*/ 2147483646 w 120"/>
                <a:gd name="T19" fmla="*/ 2147483646 h 85"/>
                <a:gd name="T20" fmla="*/ 2147483646 w 120"/>
                <a:gd name="T21" fmla="*/ 2147483646 h 85"/>
                <a:gd name="T22" fmla="*/ 2147483646 w 120"/>
                <a:gd name="T23" fmla="*/ 2147483646 h 85"/>
                <a:gd name="T24" fmla="*/ 2147483646 w 120"/>
                <a:gd name="T25" fmla="*/ 2147483646 h 85"/>
                <a:gd name="T26" fmla="*/ 2147483646 w 120"/>
                <a:gd name="T27" fmla="*/ 2147483646 h 85"/>
                <a:gd name="T28" fmla="*/ 2147483646 w 120"/>
                <a:gd name="T29" fmla="*/ 2147483646 h 85"/>
                <a:gd name="T30" fmla="*/ 2147483646 w 120"/>
                <a:gd name="T31" fmla="*/ 0 h 8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0"/>
                <a:gd name="T49" fmla="*/ 0 h 85"/>
                <a:gd name="T50" fmla="*/ 120 w 120"/>
                <a:gd name="T51" fmla="*/ 85 h 8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0" h="85">
                  <a:moveTo>
                    <a:pt x="28" y="0"/>
                  </a:moveTo>
                  <a:cubicBezTo>
                    <a:pt x="19" y="0"/>
                    <a:pt x="11" y="3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5"/>
                    <a:pt x="2" y="3"/>
                    <a:pt x="0" y="1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0" y="82"/>
                    <a:pt x="120" y="80"/>
                    <a:pt x="119" y="77"/>
                  </a:cubicBezTo>
                  <a:cubicBezTo>
                    <a:pt x="117" y="74"/>
                    <a:pt x="116" y="70"/>
                    <a:pt x="114" y="67"/>
                  </a:cubicBezTo>
                  <a:cubicBezTo>
                    <a:pt x="110" y="60"/>
                    <a:pt x="105" y="54"/>
                    <a:pt x="98" y="50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1" y="46"/>
                    <a:pt x="84" y="44"/>
                    <a:pt x="76" y="44"/>
                  </a:cubicBezTo>
                  <a:cubicBezTo>
                    <a:pt x="73" y="44"/>
                    <a:pt x="71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9" y="19"/>
                    <a:pt x="50" y="0"/>
                    <a:pt x="28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18" name="Freeform 31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19" name="Freeform 32"/>
            <p:cNvSpPr>
              <a:spLocks/>
            </p:cNvSpPr>
            <p:nvPr/>
          </p:nvSpPr>
          <p:spPr bwMode="auto">
            <a:xfrm>
              <a:off x="8121651" y="6778626"/>
              <a:ext cx="92075" cy="26988"/>
            </a:xfrm>
            <a:custGeom>
              <a:avLst/>
              <a:gdLst>
                <a:gd name="T0" fmla="*/ 0 w 58"/>
                <a:gd name="T1" fmla="*/ 0 h 17"/>
                <a:gd name="T2" fmla="*/ 0 w 58"/>
                <a:gd name="T3" fmla="*/ 0 h 17"/>
                <a:gd name="T4" fmla="*/ 2147483646 w 58"/>
                <a:gd name="T5" fmla="*/ 2147483646 h 17"/>
                <a:gd name="T6" fmla="*/ 0 w 58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17"/>
                <a:gd name="T14" fmla="*/ 58 w 5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17">
                  <a:moveTo>
                    <a:pt x="0" y="0"/>
                  </a:moveTo>
                  <a:lnTo>
                    <a:pt x="0" y="0"/>
                  </a:lnTo>
                  <a:lnTo>
                    <a:pt x="58" y="1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20" name="Freeform 44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  <a:close/>
                </a:path>
              </a:pathLst>
            </a:custGeom>
            <a:solidFill>
              <a:srgbClr val="C56D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21" name="Freeform 45"/>
            <p:cNvSpPr>
              <a:spLocks/>
            </p:cNvSpPr>
            <p:nvPr/>
          </p:nvSpPr>
          <p:spPr bwMode="auto">
            <a:xfrm>
              <a:off x="350838" y="5516564"/>
              <a:ext cx="482600" cy="1320800"/>
            </a:xfrm>
            <a:custGeom>
              <a:avLst/>
              <a:gdLst>
                <a:gd name="T0" fmla="*/ 2147483646 w 304"/>
                <a:gd name="T1" fmla="*/ 2147483646 h 832"/>
                <a:gd name="T2" fmla="*/ 2147483646 w 304"/>
                <a:gd name="T3" fmla="*/ 2147483646 h 832"/>
                <a:gd name="T4" fmla="*/ 2147483646 w 304"/>
                <a:gd name="T5" fmla="*/ 0 h 832"/>
                <a:gd name="T6" fmla="*/ 2147483646 w 304"/>
                <a:gd name="T7" fmla="*/ 2147483646 h 832"/>
                <a:gd name="T8" fmla="*/ 0 w 304"/>
                <a:gd name="T9" fmla="*/ 2147483646 h 832"/>
                <a:gd name="T10" fmla="*/ 2147483646 w 304"/>
                <a:gd name="T11" fmla="*/ 2147483646 h 832"/>
                <a:gd name="T12" fmla="*/ 2147483646 w 304"/>
                <a:gd name="T13" fmla="*/ 2147483646 h 832"/>
                <a:gd name="T14" fmla="*/ 2147483646 w 304"/>
                <a:gd name="T15" fmla="*/ 2147483646 h 832"/>
                <a:gd name="T16" fmla="*/ 2147483646 w 304"/>
                <a:gd name="T17" fmla="*/ 2147483646 h 832"/>
                <a:gd name="T18" fmla="*/ 2147483646 w 304"/>
                <a:gd name="T19" fmla="*/ 2147483646 h 8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4"/>
                <a:gd name="T31" fmla="*/ 0 h 832"/>
                <a:gd name="T32" fmla="*/ 304 w 304"/>
                <a:gd name="T33" fmla="*/ 832 h 8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4" h="832">
                  <a:moveTo>
                    <a:pt x="304" y="237"/>
                  </a:moveTo>
                  <a:lnTo>
                    <a:pt x="186" y="275"/>
                  </a:lnTo>
                  <a:lnTo>
                    <a:pt x="147" y="0"/>
                  </a:lnTo>
                  <a:lnTo>
                    <a:pt x="120" y="362"/>
                  </a:lnTo>
                  <a:lnTo>
                    <a:pt x="0" y="328"/>
                  </a:lnTo>
                  <a:lnTo>
                    <a:pt x="110" y="423"/>
                  </a:lnTo>
                  <a:lnTo>
                    <a:pt x="99" y="832"/>
                  </a:lnTo>
                  <a:lnTo>
                    <a:pt x="194" y="832"/>
                  </a:lnTo>
                  <a:lnTo>
                    <a:pt x="191" y="337"/>
                  </a:lnTo>
                  <a:lnTo>
                    <a:pt x="304" y="2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22" name="Oval 46"/>
            <p:cNvSpPr>
              <a:spLocks noChangeArrowheads="1"/>
            </p:cNvSpPr>
            <p:nvPr/>
          </p:nvSpPr>
          <p:spPr bwMode="auto">
            <a:xfrm>
              <a:off x="184150" y="5873751"/>
              <a:ext cx="290513" cy="309563"/>
            </a:xfrm>
            <a:prstGeom prst="ellipse">
              <a:avLst/>
            </a:pr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23" name="Freeform 47"/>
            <p:cNvSpPr>
              <a:spLocks/>
            </p:cNvSpPr>
            <p:nvPr/>
          </p:nvSpPr>
          <p:spPr bwMode="auto">
            <a:xfrm>
              <a:off x="774700" y="5781676"/>
              <a:ext cx="250825" cy="265113"/>
            </a:xfrm>
            <a:custGeom>
              <a:avLst/>
              <a:gdLst>
                <a:gd name="T0" fmla="*/ 2147483646 w 60"/>
                <a:gd name="T1" fmla="*/ 2147483646 h 60"/>
                <a:gd name="T2" fmla="*/ 2147483646 w 60"/>
                <a:gd name="T3" fmla="*/ 2147483646 h 60"/>
                <a:gd name="T4" fmla="*/ 2147483646 w 60"/>
                <a:gd name="T5" fmla="*/ 2147483646 h 60"/>
                <a:gd name="T6" fmla="*/ 2147483646 w 60"/>
                <a:gd name="T7" fmla="*/ 0 h 60"/>
                <a:gd name="T8" fmla="*/ 2147483646 w 60"/>
                <a:gd name="T9" fmla="*/ 214748364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0"/>
                <a:gd name="T16" fmla="*/ 0 h 60"/>
                <a:gd name="T17" fmla="*/ 60 w 60"/>
                <a:gd name="T18" fmla="*/ 60 h 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0" h="60">
                  <a:moveTo>
                    <a:pt x="60" y="29"/>
                  </a:moveTo>
                  <a:cubicBezTo>
                    <a:pt x="60" y="46"/>
                    <a:pt x="47" y="59"/>
                    <a:pt x="31" y="60"/>
                  </a:cubicBezTo>
                  <a:cubicBezTo>
                    <a:pt x="14" y="60"/>
                    <a:pt x="1" y="47"/>
                    <a:pt x="1" y="30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6" y="0"/>
                    <a:pt x="60" y="13"/>
                    <a:pt x="60" y="29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24" name="Freeform 48"/>
            <p:cNvSpPr>
              <a:spLocks/>
            </p:cNvSpPr>
            <p:nvPr/>
          </p:nvSpPr>
          <p:spPr bwMode="auto">
            <a:xfrm>
              <a:off x="274638" y="5216526"/>
              <a:ext cx="584200" cy="639763"/>
            </a:xfrm>
            <a:custGeom>
              <a:avLst/>
              <a:gdLst>
                <a:gd name="T0" fmla="*/ 2147483646 w 140"/>
                <a:gd name="T1" fmla="*/ 2147483646 h 145"/>
                <a:gd name="T2" fmla="*/ 2147483646 w 140"/>
                <a:gd name="T3" fmla="*/ 2147483646 h 145"/>
                <a:gd name="T4" fmla="*/ 2147483646 w 140"/>
                <a:gd name="T5" fmla="*/ 2147483646 h 145"/>
                <a:gd name="T6" fmla="*/ 2147483646 w 140"/>
                <a:gd name="T7" fmla="*/ 0 h 145"/>
                <a:gd name="T8" fmla="*/ 2147483646 w 140"/>
                <a:gd name="T9" fmla="*/ 2147483646 h 1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0"/>
                <a:gd name="T16" fmla="*/ 0 h 145"/>
                <a:gd name="T17" fmla="*/ 140 w 140"/>
                <a:gd name="T18" fmla="*/ 145 h 1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0" h="145">
                  <a:moveTo>
                    <a:pt x="140" y="71"/>
                  </a:moveTo>
                  <a:cubicBezTo>
                    <a:pt x="140" y="111"/>
                    <a:pt x="110" y="144"/>
                    <a:pt x="71" y="144"/>
                  </a:cubicBezTo>
                  <a:cubicBezTo>
                    <a:pt x="33" y="145"/>
                    <a:pt x="1" y="113"/>
                    <a:pt x="1" y="74"/>
                  </a:cubicBezTo>
                  <a:cubicBezTo>
                    <a:pt x="0" y="34"/>
                    <a:pt x="31" y="1"/>
                    <a:pt x="69" y="0"/>
                  </a:cubicBezTo>
                  <a:cubicBezTo>
                    <a:pt x="107" y="0"/>
                    <a:pt x="139" y="31"/>
                    <a:pt x="140" y="7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25" name="Oval 49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26" name="Freeform 50"/>
            <p:cNvSpPr>
              <a:spLocks noEditPoints="1"/>
            </p:cNvSpPr>
            <p:nvPr/>
          </p:nvSpPr>
          <p:spPr bwMode="auto">
            <a:xfrm>
              <a:off x="646113" y="5481639"/>
              <a:ext cx="254000" cy="573088"/>
            </a:xfrm>
            <a:custGeom>
              <a:avLst/>
              <a:gdLst>
                <a:gd name="T0" fmla="*/ 2147483646 w 61"/>
                <a:gd name="T1" fmla="*/ 2147483646 h 130"/>
                <a:gd name="T2" fmla="*/ 2147483646 w 61"/>
                <a:gd name="T3" fmla="*/ 2147483646 h 130"/>
                <a:gd name="T4" fmla="*/ 2147483646 w 61"/>
                <a:gd name="T5" fmla="*/ 2147483646 h 130"/>
                <a:gd name="T6" fmla="*/ 2147483646 w 61"/>
                <a:gd name="T7" fmla="*/ 2147483646 h 130"/>
                <a:gd name="T8" fmla="*/ 2147483646 w 61"/>
                <a:gd name="T9" fmla="*/ 2147483646 h 130"/>
                <a:gd name="T10" fmla="*/ 2147483646 w 61"/>
                <a:gd name="T11" fmla="*/ 2147483646 h 130"/>
                <a:gd name="T12" fmla="*/ 2147483646 w 61"/>
                <a:gd name="T13" fmla="*/ 2147483646 h 130"/>
                <a:gd name="T14" fmla="*/ 2147483646 w 61"/>
                <a:gd name="T15" fmla="*/ 2147483646 h 130"/>
                <a:gd name="T16" fmla="*/ 2147483646 w 61"/>
                <a:gd name="T17" fmla="*/ 2147483646 h 130"/>
                <a:gd name="T18" fmla="*/ 2147483646 w 61"/>
                <a:gd name="T19" fmla="*/ 2147483646 h 130"/>
                <a:gd name="T20" fmla="*/ 2147483646 w 61"/>
                <a:gd name="T21" fmla="*/ 2147483646 h 130"/>
                <a:gd name="T22" fmla="*/ 2147483646 w 61"/>
                <a:gd name="T23" fmla="*/ 2147483646 h 130"/>
                <a:gd name="T24" fmla="*/ 2147483646 w 61"/>
                <a:gd name="T25" fmla="*/ 2147483646 h 130"/>
                <a:gd name="T26" fmla="*/ 2147483646 w 61"/>
                <a:gd name="T27" fmla="*/ 2147483646 h 130"/>
                <a:gd name="T28" fmla="*/ 2147483646 w 61"/>
                <a:gd name="T29" fmla="*/ 2147483646 h 130"/>
                <a:gd name="T30" fmla="*/ 2147483646 w 61"/>
                <a:gd name="T31" fmla="*/ 2147483646 h 130"/>
                <a:gd name="T32" fmla="*/ 2147483646 w 61"/>
                <a:gd name="T33" fmla="*/ 2147483646 h 130"/>
                <a:gd name="T34" fmla="*/ 2147483646 w 61"/>
                <a:gd name="T35" fmla="*/ 2147483646 h 130"/>
                <a:gd name="T36" fmla="*/ 2147483646 w 61"/>
                <a:gd name="T37" fmla="*/ 2147483646 h 130"/>
                <a:gd name="T38" fmla="*/ 2147483646 w 61"/>
                <a:gd name="T39" fmla="*/ 2147483646 h 130"/>
                <a:gd name="T40" fmla="*/ 2147483646 w 61"/>
                <a:gd name="T41" fmla="*/ 2147483646 h 130"/>
                <a:gd name="T42" fmla="*/ 2147483646 w 61"/>
                <a:gd name="T43" fmla="*/ 2147483646 h 130"/>
                <a:gd name="T44" fmla="*/ 2147483646 w 61"/>
                <a:gd name="T45" fmla="*/ 2147483646 h 130"/>
                <a:gd name="T46" fmla="*/ 2147483646 w 61"/>
                <a:gd name="T47" fmla="*/ 2147483646 h 130"/>
                <a:gd name="T48" fmla="*/ 2147483646 w 61"/>
                <a:gd name="T49" fmla="*/ 2147483646 h 130"/>
                <a:gd name="T50" fmla="*/ 2147483646 w 61"/>
                <a:gd name="T51" fmla="*/ 2147483646 h 130"/>
                <a:gd name="T52" fmla="*/ 2147483646 w 61"/>
                <a:gd name="T53" fmla="*/ 2147483646 h 130"/>
                <a:gd name="T54" fmla="*/ 2147483646 w 61"/>
                <a:gd name="T55" fmla="*/ 2147483646 h 130"/>
                <a:gd name="T56" fmla="*/ 2147483646 w 61"/>
                <a:gd name="T57" fmla="*/ 2147483646 h 130"/>
                <a:gd name="T58" fmla="*/ 2147483646 w 61"/>
                <a:gd name="T59" fmla="*/ 2147483646 h 130"/>
                <a:gd name="T60" fmla="*/ 2147483646 w 61"/>
                <a:gd name="T61" fmla="*/ 2147483646 h 130"/>
                <a:gd name="T62" fmla="*/ 2147483646 w 61"/>
                <a:gd name="T63" fmla="*/ 2147483646 h 130"/>
                <a:gd name="T64" fmla="*/ 2147483646 w 61"/>
                <a:gd name="T65" fmla="*/ 2147483646 h 130"/>
                <a:gd name="T66" fmla="*/ 2147483646 w 61"/>
                <a:gd name="T67" fmla="*/ 2147483646 h 130"/>
                <a:gd name="T68" fmla="*/ 2147483646 w 61"/>
                <a:gd name="T69" fmla="*/ 2147483646 h 130"/>
                <a:gd name="T70" fmla="*/ 2147483646 w 61"/>
                <a:gd name="T71" fmla="*/ 2147483646 h 130"/>
                <a:gd name="T72" fmla="*/ 2147483646 w 61"/>
                <a:gd name="T73" fmla="*/ 2147483646 h 130"/>
                <a:gd name="T74" fmla="*/ 2147483646 w 61"/>
                <a:gd name="T75" fmla="*/ 2147483646 h 130"/>
                <a:gd name="T76" fmla="*/ 2147483646 w 61"/>
                <a:gd name="T77" fmla="*/ 2147483646 h 130"/>
                <a:gd name="T78" fmla="*/ 2147483646 w 61"/>
                <a:gd name="T79" fmla="*/ 2147483646 h 130"/>
                <a:gd name="T80" fmla="*/ 2147483646 w 61"/>
                <a:gd name="T81" fmla="*/ 2147483646 h 130"/>
                <a:gd name="T82" fmla="*/ 2147483646 w 61"/>
                <a:gd name="T83" fmla="*/ 2147483646 h 130"/>
                <a:gd name="T84" fmla="*/ 2147483646 w 61"/>
                <a:gd name="T85" fmla="*/ 2147483646 h 130"/>
                <a:gd name="T86" fmla="*/ 2147483646 w 61"/>
                <a:gd name="T87" fmla="*/ 2147483646 h 130"/>
                <a:gd name="T88" fmla="*/ 2147483646 w 61"/>
                <a:gd name="T89" fmla="*/ 2147483646 h 130"/>
                <a:gd name="T90" fmla="*/ 2147483646 w 61"/>
                <a:gd name="T91" fmla="*/ 2147483646 h 130"/>
                <a:gd name="T92" fmla="*/ 2147483646 w 61"/>
                <a:gd name="T93" fmla="*/ 2147483646 h 130"/>
                <a:gd name="T94" fmla="*/ 2147483646 w 61"/>
                <a:gd name="T95" fmla="*/ 2147483646 h 130"/>
                <a:gd name="T96" fmla="*/ 2147483646 w 61"/>
                <a:gd name="T97" fmla="*/ 2147483646 h 130"/>
                <a:gd name="T98" fmla="*/ 2147483646 w 61"/>
                <a:gd name="T99" fmla="*/ 2147483646 h 130"/>
                <a:gd name="T100" fmla="*/ 2147483646 w 61"/>
                <a:gd name="T101" fmla="*/ 2147483646 h 130"/>
                <a:gd name="T102" fmla="*/ 2147483646 w 61"/>
                <a:gd name="T103" fmla="*/ 2147483646 h 130"/>
                <a:gd name="T104" fmla="*/ 2147483646 w 61"/>
                <a:gd name="T105" fmla="*/ 2147483646 h 130"/>
                <a:gd name="T106" fmla="*/ 2147483646 w 61"/>
                <a:gd name="T107" fmla="*/ 2147483646 h 130"/>
                <a:gd name="T108" fmla="*/ 2147483646 w 61"/>
                <a:gd name="T109" fmla="*/ 2147483646 h 130"/>
                <a:gd name="T110" fmla="*/ 2147483646 w 61"/>
                <a:gd name="T111" fmla="*/ 2147483646 h 130"/>
                <a:gd name="T112" fmla="*/ 2147483646 w 61"/>
                <a:gd name="T113" fmla="*/ 2147483646 h 130"/>
                <a:gd name="T114" fmla="*/ 2147483646 w 61"/>
                <a:gd name="T115" fmla="*/ 2147483646 h 130"/>
                <a:gd name="T116" fmla="*/ 2147483646 w 61"/>
                <a:gd name="T117" fmla="*/ 2147483646 h 130"/>
                <a:gd name="T118" fmla="*/ 2147483646 w 61"/>
                <a:gd name="T119" fmla="*/ 0 h 130"/>
                <a:gd name="T120" fmla="*/ 2147483646 w 61"/>
                <a:gd name="T121" fmla="*/ 0 h 130"/>
                <a:gd name="T122" fmla="*/ 2147483646 w 61"/>
                <a:gd name="T123" fmla="*/ 0 h 13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1"/>
                <a:gd name="T187" fmla="*/ 0 h 130"/>
                <a:gd name="T188" fmla="*/ 61 w 61"/>
                <a:gd name="T189" fmla="*/ 130 h 13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1" h="130">
                  <a:moveTo>
                    <a:pt x="32" y="104"/>
                  </a:moveTo>
                  <a:cubicBezTo>
                    <a:pt x="2" y="129"/>
                    <a:pt x="2" y="129"/>
                    <a:pt x="2" y="12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5" y="118"/>
                    <a:pt x="47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47" y="128"/>
                    <a:pt x="35" y="117"/>
                    <a:pt x="32" y="104"/>
                  </a:cubicBezTo>
                  <a:moveTo>
                    <a:pt x="32" y="97"/>
                  </a:moveTo>
                  <a:cubicBezTo>
                    <a:pt x="0" y="107"/>
                    <a:pt x="0" y="107"/>
                    <a:pt x="0" y="10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8" y="68"/>
                  </a:move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59" y="6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59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0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moveTo>
                    <a:pt x="61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61" y="68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14"/>
                    <a:pt x="51" y="14"/>
                    <a:pt x="51" y="14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3"/>
                  </a:moveTo>
                  <a:cubicBezTo>
                    <a:pt x="51" y="13"/>
                    <a:pt x="51" y="13"/>
                    <a:pt x="51" y="13"/>
                  </a:cubicBezTo>
                  <a:cubicBezTo>
                    <a:pt x="51" y="13"/>
                    <a:pt x="51" y="13"/>
                    <a:pt x="51" y="13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2"/>
                  </a:moveTo>
                  <a:cubicBezTo>
                    <a:pt x="51" y="12"/>
                    <a:pt x="51" y="12"/>
                    <a:pt x="51" y="12"/>
                  </a:cubicBezTo>
                  <a:cubicBezTo>
                    <a:pt x="51" y="12"/>
                    <a:pt x="51" y="12"/>
                    <a:pt x="51" y="12"/>
                  </a:cubicBezTo>
                  <a:moveTo>
                    <a:pt x="51" y="11"/>
                  </a:moveTo>
                  <a:cubicBezTo>
                    <a:pt x="51" y="11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1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moveTo>
                    <a:pt x="51" y="10"/>
                  </a:moveTo>
                  <a:cubicBezTo>
                    <a:pt x="51" y="10"/>
                    <a:pt x="51" y="11"/>
                    <a:pt x="51" y="11"/>
                  </a:cubicBezTo>
                  <a:cubicBezTo>
                    <a:pt x="51" y="11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1" y="10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moveTo>
                    <a:pt x="50" y="9"/>
                  </a:moveTo>
                  <a:cubicBezTo>
                    <a:pt x="50" y="9"/>
                    <a:pt x="51" y="10"/>
                    <a:pt x="51" y="10"/>
                  </a:cubicBezTo>
                  <a:cubicBezTo>
                    <a:pt x="51" y="10"/>
                    <a:pt x="50" y="9"/>
                    <a:pt x="50" y="9"/>
                  </a:cubicBezTo>
                  <a:moveTo>
                    <a:pt x="50" y="3"/>
                  </a:moveTo>
                  <a:cubicBezTo>
                    <a:pt x="50" y="5"/>
                    <a:pt x="50" y="7"/>
                    <a:pt x="50" y="9"/>
                  </a:cubicBezTo>
                  <a:cubicBezTo>
                    <a:pt x="50" y="7"/>
                    <a:pt x="50" y="5"/>
                    <a:pt x="50" y="3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50" y="2"/>
                    <a:pt x="50" y="2"/>
                  </a:cubicBezTo>
                  <a:moveTo>
                    <a:pt x="50" y="1"/>
                  </a:moveTo>
                  <a:cubicBezTo>
                    <a:pt x="50" y="1"/>
                    <a:pt x="50" y="2"/>
                    <a:pt x="50" y="2"/>
                  </a:cubicBezTo>
                  <a:cubicBezTo>
                    <a:pt x="50" y="2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1"/>
                  </a:moveTo>
                  <a:cubicBezTo>
                    <a:pt x="50" y="1"/>
                    <a:pt x="50" y="1"/>
                    <a:pt x="50" y="1"/>
                  </a:cubicBezTo>
                  <a:cubicBezTo>
                    <a:pt x="50" y="1"/>
                    <a:pt x="50" y="1"/>
                    <a:pt x="50" y="1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27" name="Rectangle 51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28" name="Rectangle 52"/>
            <p:cNvSpPr>
              <a:spLocks noChangeArrowheads="1"/>
            </p:cNvSpPr>
            <p:nvPr/>
          </p:nvSpPr>
          <p:spPr bwMode="auto">
            <a:xfrm>
              <a:off x="584200" y="6837364"/>
              <a:ext cx="74613" cy="12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29" name="Freeform 53"/>
            <p:cNvSpPr>
              <a:spLocks noEditPoints="1"/>
            </p:cNvSpPr>
            <p:nvPr/>
          </p:nvSpPr>
          <p:spPr bwMode="auto">
            <a:xfrm>
              <a:off x="584200" y="5848351"/>
              <a:ext cx="195263" cy="989013"/>
            </a:xfrm>
            <a:custGeom>
              <a:avLst/>
              <a:gdLst>
                <a:gd name="T0" fmla="*/ 2147483646 w 47"/>
                <a:gd name="T1" fmla="*/ 2147483646 h 224"/>
                <a:gd name="T2" fmla="*/ 0 w 47"/>
                <a:gd name="T3" fmla="*/ 2147483646 h 224"/>
                <a:gd name="T4" fmla="*/ 0 w 47"/>
                <a:gd name="T5" fmla="*/ 2147483646 h 224"/>
                <a:gd name="T6" fmla="*/ 2147483646 w 47"/>
                <a:gd name="T7" fmla="*/ 2147483646 h 224"/>
                <a:gd name="T8" fmla="*/ 2147483646 w 47"/>
                <a:gd name="T9" fmla="*/ 2147483646 h 224"/>
                <a:gd name="T10" fmla="*/ 2147483646 w 47"/>
                <a:gd name="T11" fmla="*/ 0 h 224"/>
                <a:gd name="T12" fmla="*/ 0 w 47"/>
                <a:gd name="T13" fmla="*/ 2147483646 h 224"/>
                <a:gd name="T14" fmla="*/ 0 w 47"/>
                <a:gd name="T15" fmla="*/ 2147483646 h 224"/>
                <a:gd name="T16" fmla="*/ 2147483646 w 47"/>
                <a:gd name="T17" fmla="*/ 2147483646 h 224"/>
                <a:gd name="T18" fmla="*/ 2147483646 w 47"/>
                <a:gd name="T19" fmla="*/ 2147483646 h 224"/>
                <a:gd name="T20" fmla="*/ 2147483646 w 47"/>
                <a:gd name="T21" fmla="*/ 2147483646 h 224"/>
                <a:gd name="T22" fmla="*/ 2147483646 w 47"/>
                <a:gd name="T23" fmla="*/ 2147483646 h 224"/>
                <a:gd name="T24" fmla="*/ 2147483646 w 47"/>
                <a:gd name="T25" fmla="*/ 2147483646 h 224"/>
                <a:gd name="T26" fmla="*/ 2147483646 w 47"/>
                <a:gd name="T27" fmla="*/ 2147483646 h 224"/>
                <a:gd name="T28" fmla="*/ 2147483646 w 47"/>
                <a:gd name="T29" fmla="*/ 2147483646 h 224"/>
                <a:gd name="T30" fmla="*/ 2147483646 w 47"/>
                <a:gd name="T31" fmla="*/ 2147483646 h 224"/>
                <a:gd name="T32" fmla="*/ 2147483646 w 47"/>
                <a:gd name="T33" fmla="*/ 2147483646 h 224"/>
                <a:gd name="T34" fmla="*/ 2147483646 w 47"/>
                <a:gd name="T35" fmla="*/ 0 h 2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7"/>
                <a:gd name="T55" fmla="*/ 0 h 224"/>
                <a:gd name="T56" fmla="*/ 47 w 47"/>
                <a:gd name="T57" fmla="*/ 224 h 22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7" h="224">
                  <a:moveTo>
                    <a:pt x="1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8" y="224"/>
                    <a:pt x="18" y="224"/>
                    <a:pt x="18" y="224"/>
                  </a:cubicBezTo>
                  <a:cubicBezTo>
                    <a:pt x="18" y="212"/>
                    <a:pt x="18" y="212"/>
                    <a:pt x="18" y="212"/>
                  </a:cubicBezTo>
                  <a:moveTo>
                    <a:pt x="11" y="0"/>
                  </a:moveTo>
                  <a:cubicBezTo>
                    <a:pt x="7" y="0"/>
                    <a:pt x="4" y="1"/>
                    <a:pt x="0" y="1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5" y="135"/>
                    <a:pt x="11" y="133"/>
                    <a:pt x="16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19"/>
                    <a:pt x="47" y="17"/>
                    <a:pt x="47" y="15"/>
                  </a:cubicBezTo>
                  <a:cubicBezTo>
                    <a:pt x="47" y="15"/>
                    <a:pt x="47" y="15"/>
                    <a:pt x="47" y="1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30" name="Freeform 54"/>
            <p:cNvSpPr>
              <a:spLocks noEditPoints="1"/>
            </p:cNvSpPr>
            <p:nvPr/>
          </p:nvSpPr>
          <p:spPr bwMode="auto">
            <a:xfrm>
              <a:off x="900113" y="6046789"/>
              <a:ext cx="4763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2147483646 w 1"/>
                <a:gd name="T4" fmla="*/ 2147483646 w 1"/>
                <a:gd name="T5" fmla="*/ 2147483646 w 1"/>
                <a:gd name="T6" fmla="*/ 2147483646 w 1"/>
                <a:gd name="T7" fmla="*/ 2147483646 w 1"/>
                <a:gd name="T8" fmla="*/ 2147483646 w 1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"/>
                <a:gd name="T19" fmla="*/ 1 w 1"/>
              </a:gdLst>
              <a:ahLst/>
              <a:cxnLst>
                <a:cxn ang="T9">
                  <a:pos x="T0" y="0"/>
                </a:cxn>
                <a:cxn ang="T10">
                  <a:pos x="T1" y="0"/>
                </a:cxn>
                <a:cxn ang="T11">
                  <a:pos x="T2" y="0"/>
                </a:cxn>
                <a:cxn ang="T12">
                  <a:pos x="T3" y="0"/>
                </a:cxn>
                <a:cxn ang="T13">
                  <a:pos x="T4" y="0"/>
                </a:cxn>
                <a:cxn ang="T14">
                  <a:pos x="T5" y="0"/>
                </a:cxn>
                <a:cxn ang="T15">
                  <a:pos x="T6" y="0"/>
                </a:cxn>
                <a:cxn ang="T16">
                  <a:pos x="T7" y="0"/>
                </a:cxn>
                <a:cxn ang="T17">
                  <a:pos x="T8" y="0"/>
                </a:cxn>
              </a:cxnLst>
              <a:rect l="T18" t="0" r="T19" b="0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31" name="Freeform 55"/>
            <p:cNvSpPr>
              <a:spLocks noEditPoints="1"/>
            </p:cNvSpPr>
            <p:nvPr/>
          </p:nvSpPr>
          <p:spPr bwMode="auto">
            <a:xfrm>
              <a:off x="779463" y="5781676"/>
              <a:ext cx="246063" cy="265113"/>
            </a:xfrm>
            <a:custGeom>
              <a:avLst/>
              <a:gdLst>
                <a:gd name="T0" fmla="*/ 2147483646 w 59"/>
                <a:gd name="T1" fmla="*/ 2147483646 h 60"/>
                <a:gd name="T2" fmla="*/ 2147483646 w 59"/>
                <a:gd name="T3" fmla="*/ 2147483646 h 60"/>
                <a:gd name="T4" fmla="*/ 2147483646 w 59"/>
                <a:gd name="T5" fmla="*/ 0 h 60"/>
                <a:gd name="T6" fmla="*/ 2147483646 w 59"/>
                <a:gd name="T7" fmla="*/ 0 h 60"/>
                <a:gd name="T8" fmla="*/ 2147483646 w 59"/>
                <a:gd name="T9" fmla="*/ 0 h 60"/>
                <a:gd name="T10" fmla="*/ 2147483646 w 59"/>
                <a:gd name="T11" fmla="*/ 0 h 60"/>
                <a:gd name="T12" fmla="*/ 2147483646 w 59"/>
                <a:gd name="T13" fmla="*/ 0 h 60"/>
                <a:gd name="T14" fmla="*/ 2147483646 w 59"/>
                <a:gd name="T15" fmla="*/ 0 h 60"/>
                <a:gd name="T16" fmla="*/ 2147483646 w 59"/>
                <a:gd name="T17" fmla="*/ 0 h 60"/>
                <a:gd name="T18" fmla="*/ 2147483646 w 59"/>
                <a:gd name="T19" fmla="*/ 0 h 60"/>
                <a:gd name="T20" fmla="*/ 2147483646 w 59"/>
                <a:gd name="T21" fmla="*/ 0 h 60"/>
                <a:gd name="T22" fmla="*/ 2147483646 w 59"/>
                <a:gd name="T23" fmla="*/ 0 h 60"/>
                <a:gd name="T24" fmla="*/ 2147483646 w 59"/>
                <a:gd name="T25" fmla="*/ 0 h 60"/>
                <a:gd name="T26" fmla="*/ 2147483646 w 59"/>
                <a:gd name="T27" fmla="*/ 0 h 60"/>
                <a:gd name="T28" fmla="*/ 2147483646 w 59"/>
                <a:gd name="T29" fmla="*/ 0 h 60"/>
                <a:gd name="T30" fmla="*/ 2147483646 w 59"/>
                <a:gd name="T31" fmla="*/ 0 h 60"/>
                <a:gd name="T32" fmla="*/ 2147483646 w 59"/>
                <a:gd name="T33" fmla="*/ 0 h 60"/>
                <a:gd name="T34" fmla="*/ 2147483646 w 59"/>
                <a:gd name="T35" fmla="*/ 0 h 60"/>
                <a:gd name="T36" fmla="*/ 2147483646 w 59"/>
                <a:gd name="T37" fmla="*/ 0 h 60"/>
                <a:gd name="T38" fmla="*/ 2147483646 w 59"/>
                <a:gd name="T39" fmla="*/ 0 h 60"/>
                <a:gd name="T40" fmla="*/ 2147483646 w 59"/>
                <a:gd name="T41" fmla="*/ 0 h 60"/>
                <a:gd name="T42" fmla="*/ 2147483646 w 59"/>
                <a:gd name="T43" fmla="*/ 0 h 60"/>
                <a:gd name="T44" fmla="*/ 2147483646 w 59"/>
                <a:gd name="T45" fmla="*/ 0 h 60"/>
                <a:gd name="T46" fmla="*/ 2147483646 w 59"/>
                <a:gd name="T47" fmla="*/ 0 h 60"/>
                <a:gd name="T48" fmla="*/ 2147483646 w 59"/>
                <a:gd name="T49" fmla="*/ 0 h 60"/>
                <a:gd name="T50" fmla="*/ 2147483646 w 59"/>
                <a:gd name="T51" fmla="*/ 0 h 60"/>
                <a:gd name="T52" fmla="*/ 2147483646 w 59"/>
                <a:gd name="T53" fmla="*/ 0 h 60"/>
                <a:gd name="T54" fmla="*/ 2147483646 w 59"/>
                <a:gd name="T55" fmla="*/ 0 h 60"/>
                <a:gd name="T56" fmla="*/ 2147483646 w 59"/>
                <a:gd name="T57" fmla="*/ 0 h 60"/>
                <a:gd name="T58" fmla="*/ 2147483646 w 59"/>
                <a:gd name="T59" fmla="*/ 0 h 60"/>
                <a:gd name="T60" fmla="*/ 0 w 59"/>
                <a:gd name="T61" fmla="*/ 2147483646 h 60"/>
                <a:gd name="T62" fmla="*/ 0 w 59"/>
                <a:gd name="T63" fmla="*/ 2147483646 h 60"/>
                <a:gd name="T64" fmla="*/ 0 w 59"/>
                <a:gd name="T65" fmla="*/ 2147483646 h 60"/>
                <a:gd name="T66" fmla="*/ 2147483646 w 59"/>
                <a:gd name="T67" fmla="*/ 2147483646 h 60"/>
                <a:gd name="T68" fmla="*/ 2147483646 w 59"/>
                <a:gd name="T69" fmla="*/ 2147483646 h 60"/>
                <a:gd name="T70" fmla="*/ 2147483646 w 59"/>
                <a:gd name="T71" fmla="*/ 2147483646 h 60"/>
                <a:gd name="T72" fmla="*/ 2147483646 w 59"/>
                <a:gd name="T73" fmla="*/ 2147483646 h 60"/>
                <a:gd name="T74" fmla="*/ 2147483646 w 59"/>
                <a:gd name="T75" fmla="*/ 2147483646 h 60"/>
                <a:gd name="T76" fmla="*/ 2147483646 w 59"/>
                <a:gd name="T77" fmla="*/ 2147483646 h 60"/>
                <a:gd name="T78" fmla="*/ 2147483646 w 59"/>
                <a:gd name="T79" fmla="*/ 0 h 6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9"/>
                <a:gd name="T121" fmla="*/ 0 h 60"/>
                <a:gd name="T122" fmla="*/ 59 w 59"/>
                <a:gd name="T123" fmla="*/ 60 h 6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9" h="60">
                  <a:moveTo>
                    <a:pt x="34" y="52"/>
                  </a:moveTo>
                  <a:cubicBezTo>
                    <a:pt x="24" y="52"/>
                    <a:pt x="17" y="44"/>
                    <a:pt x="17" y="35"/>
                  </a:cubicBezTo>
                  <a:cubicBezTo>
                    <a:pt x="17" y="25"/>
                    <a:pt x="24" y="18"/>
                    <a:pt x="34" y="18"/>
                  </a:cubicBezTo>
                  <a:cubicBezTo>
                    <a:pt x="43" y="18"/>
                    <a:pt x="50" y="25"/>
                    <a:pt x="50" y="35"/>
                  </a:cubicBezTo>
                  <a:cubicBezTo>
                    <a:pt x="50" y="44"/>
                    <a:pt x="43" y="52"/>
                    <a:pt x="34" y="52"/>
                  </a:cubicBezTo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2"/>
                    <a:pt x="0" y="14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0" y="36"/>
                  </a:cubicBezTo>
                  <a:cubicBezTo>
                    <a:pt x="3" y="49"/>
                    <a:pt x="15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9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46" y="59"/>
                    <a:pt x="59" y="46"/>
                    <a:pt x="59" y="30"/>
                  </a:cubicBezTo>
                  <a:cubicBezTo>
                    <a:pt x="59" y="30"/>
                    <a:pt x="59" y="29"/>
                    <a:pt x="59" y="29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13"/>
                    <a:pt x="46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32" name="Freeform 56"/>
            <p:cNvSpPr>
              <a:spLocks/>
            </p:cNvSpPr>
            <p:nvPr/>
          </p:nvSpPr>
          <p:spPr bwMode="auto">
            <a:xfrm>
              <a:off x="584200" y="5221289"/>
              <a:ext cx="274638" cy="631825"/>
            </a:xfrm>
            <a:custGeom>
              <a:avLst/>
              <a:gdLst>
                <a:gd name="T0" fmla="*/ 0 w 66"/>
                <a:gd name="T1" fmla="*/ 2147483646 h 143"/>
                <a:gd name="T2" fmla="*/ 2147483646 w 66"/>
                <a:gd name="T3" fmla="*/ 2147483646 h 143"/>
                <a:gd name="T4" fmla="*/ 2147483646 w 66"/>
                <a:gd name="T5" fmla="*/ 2147483646 h 143"/>
                <a:gd name="T6" fmla="*/ 2147483646 w 66"/>
                <a:gd name="T7" fmla="*/ 2147483646 h 143"/>
                <a:gd name="T8" fmla="*/ 2147483646 w 66"/>
                <a:gd name="T9" fmla="*/ 2147483646 h 143"/>
                <a:gd name="T10" fmla="*/ 2147483646 w 66"/>
                <a:gd name="T11" fmla="*/ 2147483646 h 143"/>
                <a:gd name="T12" fmla="*/ 2147483646 w 66"/>
                <a:gd name="T13" fmla="*/ 2147483646 h 143"/>
                <a:gd name="T14" fmla="*/ 2147483646 w 66"/>
                <a:gd name="T15" fmla="*/ 2147483646 h 143"/>
                <a:gd name="T16" fmla="*/ 2147483646 w 66"/>
                <a:gd name="T17" fmla="*/ 2147483646 h 143"/>
                <a:gd name="T18" fmla="*/ 2147483646 w 66"/>
                <a:gd name="T19" fmla="*/ 2147483646 h 143"/>
                <a:gd name="T20" fmla="*/ 2147483646 w 66"/>
                <a:gd name="T21" fmla="*/ 2147483646 h 143"/>
                <a:gd name="T22" fmla="*/ 2147483646 w 66"/>
                <a:gd name="T23" fmla="*/ 2147483646 h 143"/>
                <a:gd name="T24" fmla="*/ 2147483646 w 66"/>
                <a:gd name="T25" fmla="*/ 2147483646 h 143"/>
                <a:gd name="T26" fmla="*/ 2147483646 w 66"/>
                <a:gd name="T27" fmla="*/ 2147483646 h 143"/>
                <a:gd name="T28" fmla="*/ 2147483646 w 66"/>
                <a:gd name="T29" fmla="*/ 2147483646 h 143"/>
                <a:gd name="T30" fmla="*/ 2147483646 w 66"/>
                <a:gd name="T31" fmla="*/ 2147483646 h 143"/>
                <a:gd name="T32" fmla="*/ 2147483646 w 66"/>
                <a:gd name="T33" fmla="*/ 2147483646 h 143"/>
                <a:gd name="T34" fmla="*/ 2147483646 w 66"/>
                <a:gd name="T35" fmla="*/ 2147483646 h 143"/>
                <a:gd name="T36" fmla="*/ 2147483646 w 66"/>
                <a:gd name="T37" fmla="*/ 2147483646 h 143"/>
                <a:gd name="T38" fmla="*/ 2147483646 w 66"/>
                <a:gd name="T39" fmla="*/ 2147483646 h 143"/>
                <a:gd name="T40" fmla="*/ 2147483646 w 66"/>
                <a:gd name="T41" fmla="*/ 2147483646 h 143"/>
                <a:gd name="T42" fmla="*/ 2147483646 w 66"/>
                <a:gd name="T43" fmla="*/ 2147483646 h 143"/>
                <a:gd name="T44" fmla="*/ 2147483646 w 66"/>
                <a:gd name="T45" fmla="*/ 2147483646 h 143"/>
                <a:gd name="T46" fmla="*/ 2147483646 w 66"/>
                <a:gd name="T47" fmla="*/ 2147483646 h 143"/>
                <a:gd name="T48" fmla="*/ 2147483646 w 66"/>
                <a:gd name="T49" fmla="*/ 2147483646 h 143"/>
                <a:gd name="T50" fmla="*/ 2147483646 w 66"/>
                <a:gd name="T51" fmla="*/ 2147483646 h 143"/>
                <a:gd name="T52" fmla="*/ 2147483646 w 66"/>
                <a:gd name="T53" fmla="*/ 2147483646 h 143"/>
                <a:gd name="T54" fmla="*/ 2147483646 w 66"/>
                <a:gd name="T55" fmla="*/ 2147483646 h 143"/>
                <a:gd name="T56" fmla="*/ 2147483646 w 66"/>
                <a:gd name="T57" fmla="*/ 2147483646 h 143"/>
                <a:gd name="T58" fmla="*/ 2147483646 w 66"/>
                <a:gd name="T59" fmla="*/ 2147483646 h 143"/>
                <a:gd name="T60" fmla="*/ 2147483646 w 66"/>
                <a:gd name="T61" fmla="*/ 2147483646 h 143"/>
                <a:gd name="T62" fmla="*/ 0 w 66"/>
                <a:gd name="T63" fmla="*/ 0 h 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6"/>
                <a:gd name="T97" fmla="*/ 0 h 143"/>
                <a:gd name="T98" fmla="*/ 66 w 66"/>
                <a:gd name="T99" fmla="*/ 143 h 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6" h="143">
                  <a:moveTo>
                    <a:pt x="0" y="0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4" y="143"/>
                    <a:pt x="7" y="142"/>
                    <a:pt x="11" y="142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42" y="135"/>
                    <a:pt x="65" y="106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6" y="71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69"/>
                    <a:pt x="65" y="68"/>
                    <a:pt x="65" y="68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5" y="66"/>
                    <a:pt x="65" y="64"/>
                    <a:pt x="65" y="62"/>
                  </a:cubicBezTo>
                  <a:cubicBezTo>
                    <a:pt x="65" y="62"/>
                    <a:pt x="65" y="62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5" y="61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5" y="60"/>
                    <a:pt x="65" y="60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59" y="26"/>
                    <a:pt x="33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33" name="Oval 57"/>
            <p:cNvSpPr>
              <a:spLocks noChangeArrowheads="1"/>
            </p:cNvSpPr>
            <p:nvPr/>
          </p:nvSpPr>
          <p:spPr bwMode="auto">
            <a:xfrm>
              <a:off x="850900" y="5861051"/>
              <a:ext cx="136525" cy="150813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34" name="Freeform 60"/>
            <p:cNvSpPr>
              <a:spLocks/>
            </p:cNvSpPr>
            <p:nvPr/>
          </p:nvSpPr>
          <p:spPr bwMode="auto">
            <a:xfrm>
              <a:off x="10042526" y="5295901"/>
              <a:ext cx="614363" cy="1504950"/>
            </a:xfrm>
            <a:custGeom>
              <a:avLst/>
              <a:gdLst>
                <a:gd name="T0" fmla="*/ 2147483646 w 387"/>
                <a:gd name="T1" fmla="*/ 2147483646 h 948"/>
                <a:gd name="T2" fmla="*/ 2147483646 w 387"/>
                <a:gd name="T3" fmla="*/ 2147483646 h 948"/>
                <a:gd name="T4" fmla="*/ 2147483646 w 387"/>
                <a:gd name="T5" fmla="*/ 0 h 948"/>
                <a:gd name="T6" fmla="*/ 2147483646 w 387"/>
                <a:gd name="T7" fmla="*/ 2147483646 h 948"/>
                <a:gd name="T8" fmla="*/ 0 w 387"/>
                <a:gd name="T9" fmla="*/ 2147483646 h 948"/>
                <a:gd name="T10" fmla="*/ 2147483646 w 387"/>
                <a:gd name="T11" fmla="*/ 2147483646 h 948"/>
                <a:gd name="T12" fmla="*/ 2147483646 w 387"/>
                <a:gd name="T13" fmla="*/ 2147483646 h 948"/>
                <a:gd name="T14" fmla="*/ 2147483646 w 387"/>
                <a:gd name="T15" fmla="*/ 2147483646 h 948"/>
                <a:gd name="T16" fmla="*/ 2147483646 w 387"/>
                <a:gd name="T17" fmla="*/ 2147483646 h 948"/>
                <a:gd name="T18" fmla="*/ 2147483646 w 387"/>
                <a:gd name="T19" fmla="*/ 2147483646 h 9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7"/>
                <a:gd name="T31" fmla="*/ 0 h 948"/>
                <a:gd name="T32" fmla="*/ 387 w 387"/>
                <a:gd name="T33" fmla="*/ 948 h 9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7" h="948">
                  <a:moveTo>
                    <a:pt x="387" y="167"/>
                  </a:moveTo>
                  <a:lnTo>
                    <a:pt x="218" y="270"/>
                  </a:lnTo>
                  <a:lnTo>
                    <a:pt x="195" y="0"/>
                  </a:lnTo>
                  <a:lnTo>
                    <a:pt x="169" y="270"/>
                  </a:lnTo>
                  <a:lnTo>
                    <a:pt x="0" y="167"/>
                  </a:lnTo>
                  <a:lnTo>
                    <a:pt x="155" y="359"/>
                  </a:lnTo>
                  <a:lnTo>
                    <a:pt x="127" y="948"/>
                  </a:lnTo>
                  <a:lnTo>
                    <a:pt x="250" y="948"/>
                  </a:lnTo>
                  <a:lnTo>
                    <a:pt x="229" y="359"/>
                  </a:lnTo>
                  <a:lnTo>
                    <a:pt x="387" y="16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35" name="Freeform 61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36" name="Freeform 62"/>
            <p:cNvSpPr>
              <a:spLocks/>
            </p:cNvSpPr>
            <p:nvPr/>
          </p:nvSpPr>
          <p:spPr bwMode="auto">
            <a:xfrm>
              <a:off x="10334626" y="6765926"/>
              <a:ext cx="109538" cy="34925"/>
            </a:xfrm>
            <a:custGeom>
              <a:avLst/>
              <a:gdLst>
                <a:gd name="T0" fmla="*/ 2147483646 w 69"/>
                <a:gd name="T1" fmla="*/ 0 h 22"/>
                <a:gd name="T2" fmla="*/ 2147483646 w 69"/>
                <a:gd name="T3" fmla="*/ 0 h 22"/>
                <a:gd name="T4" fmla="*/ 2147483646 w 69"/>
                <a:gd name="T5" fmla="*/ 2147483646 h 22"/>
                <a:gd name="T6" fmla="*/ 0 w 69"/>
                <a:gd name="T7" fmla="*/ 2147483646 h 22"/>
                <a:gd name="T8" fmla="*/ 0 w 69"/>
                <a:gd name="T9" fmla="*/ 2147483646 h 22"/>
                <a:gd name="T10" fmla="*/ 2147483646 w 69"/>
                <a:gd name="T11" fmla="*/ 2147483646 h 22"/>
                <a:gd name="T12" fmla="*/ 2147483646 w 69"/>
                <a:gd name="T13" fmla="*/ 0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9"/>
                <a:gd name="T22" fmla="*/ 0 h 22"/>
                <a:gd name="T23" fmla="*/ 69 w 69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9" h="22">
                  <a:moveTo>
                    <a:pt x="69" y="0"/>
                  </a:moveTo>
                  <a:lnTo>
                    <a:pt x="63" y="0"/>
                  </a:lnTo>
                  <a:lnTo>
                    <a:pt x="66" y="22"/>
                  </a:lnTo>
                  <a:lnTo>
                    <a:pt x="0" y="22"/>
                  </a:lnTo>
                  <a:lnTo>
                    <a:pt x="69" y="22"/>
                  </a:lnTo>
                  <a:lnTo>
                    <a:pt x="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37" name="Freeform 63"/>
            <p:cNvSpPr>
              <a:spLocks noEditPoints="1"/>
            </p:cNvSpPr>
            <p:nvPr/>
          </p:nvSpPr>
          <p:spPr bwMode="auto">
            <a:xfrm>
              <a:off x="10410826" y="6019801"/>
              <a:ext cx="33338" cy="746125"/>
            </a:xfrm>
            <a:custGeom>
              <a:avLst/>
              <a:gdLst>
                <a:gd name="T0" fmla="*/ 2147483646 w 8"/>
                <a:gd name="T1" fmla="*/ 2147483646 h 169"/>
                <a:gd name="T2" fmla="*/ 2147483646 w 8"/>
                <a:gd name="T3" fmla="*/ 2147483646 h 169"/>
                <a:gd name="T4" fmla="*/ 2147483646 w 8"/>
                <a:gd name="T5" fmla="*/ 2147483646 h 169"/>
                <a:gd name="T6" fmla="*/ 2147483646 w 8"/>
                <a:gd name="T7" fmla="*/ 2147483646 h 169"/>
                <a:gd name="T8" fmla="*/ 2147483646 w 8"/>
                <a:gd name="T9" fmla="*/ 2147483646 h 169"/>
                <a:gd name="T10" fmla="*/ 2147483646 w 8"/>
                <a:gd name="T11" fmla="*/ 0 h 169"/>
                <a:gd name="T12" fmla="*/ 0 w 8"/>
                <a:gd name="T13" fmla="*/ 0 h 169"/>
                <a:gd name="T14" fmla="*/ 2147483646 w 8"/>
                <a:gd name="T15" fmla="*/ 2147483646 h 169"/>
                <a:gd name="T16" fmla="*/ 2147483646 w 8"/>
                <a:gd name="T17" fmla="*/ 2147483646 h 169"/>
                <a:gd name="T18" fmla="*/ 2147483646 w 8"/>
                <a:gd name="T19" fmla="*/ 0 h 1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"/>
                <a:gd name="T31" fmla="*/ 0 h 169"/>
                <a:gd name="T32" fmla="*/ 8 w 8"/>
                <a:gd name="T33" fmla="*/ 169 h 16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" h="169">
                  <a:moveTo>
                    <a:pt x="8" y="159"/>
                  </a:moveTo>
                  <a:cubicBezTo>
                    <a:pt x="6" y="159"/>
                    <a:pt x="6" y="159"/>
                    <a:pt x="6" y="159"/>
                  </a:cubicBezTo>
                  <a:cubicBezTo>
                    <a:pt x="6" y="169"/>
                    <a:pt x="6" y="169"/>
                    <a:pt x="6" y="169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59"/>
                    <a:pt x="8" y="159"/>
                    <a:pt x="8" y="159"/>
                  </a:cubicBezTo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3" y="74"/>
                    <a:pt x="4" y="74"/>
                    <a:pt x="4" y="75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38" name="Freeform 64"/>
            <p:cNvSpPr>
              <a:spLocks/>
            </p:cNvSpPr>
            <p:nvPr/>
          </p:nvSpPr>
          <p:spPr bwMode="auto">
            <a:xfrm>
              <a:off x="10421938" y="6342064"/>
              <a:ext cx="4763" cy="952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2147483646 w 1"/>
                <a:gd name="T5" fmla="*/ 2147483646 h 2"/>
                <a:gd name="T6" fmla="*/ 2147483646 w 1"/>
                <a:gd name="T7" fmla="*/ 2147483646 h 2"/>
                <a:gd name="T8" fmla="*/ 0 w 1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"/>
                <a:gd name="T17" fmla="*/ 1 w 1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39" name="Freeform 65"/>
            <p:cNvSpPr>
              <a:spLocks/>
            </p:cNvSpPr>
            <p:nvPr/>
          </p:nvSpPr>
          <p:spPr bwMode="auto">
            <a:xfrm>
              <a:off x="10421938" y="6342064"/>
              <a:ext cx="22225" cy="379413"/>
            </a:xfrm>
            <a:custGeom>
              <a:avLst/>
              <a:gdLst>
                <a:gd name="T0" fmla="*/ 0 w 5"/>
                <a:gd name="T1" fmla="*/ 0 h 86"/>
                <a:gd name="T2" fmla="*/ 2147483646 w 5"/>
                <a:gd name="T3" fmla="*/ 2147483646 h 86"/>
                <a:gd name="T4" fmla="*/ 2147483646 w 5"/>
                <a:gd name="T5" fmla="*/ 2147483646 h 86"/>
                <a:gd name="T6" fmla="*/ 2147483646 w 5"/>
                <a:gd name="T7" fmla="*/ 2147483646 h 86"/>
                <a:gd name="T8" fmla="*/ 0 w 5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86"/>
                <a:gd name="T17" fmla="*/ 5 w 5"/>
                <a:gd name="T18" fmla="*/ 86 h 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86">
                  <a:moveTo>
                    <a:pt x="0" y="0"/>
                  </a:moveTo>
                  <a:cubicBezTo>
                    <a:pt x="3" y="86"/>
                    <a:pt x="3" y="86"/>
                    <a:pt x="3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</a:path>
              </a:pathLst>
            </a:custGeom>
            <a:solidFill>
              <a:srgbClr val="A5D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40" name="Freeform 68"/>
            <p:cNvSpPr>
              <a:spLocks/>
            </p:cNvSpPr>
            <p:nvPr/>
          </p:nvSpPr>
          <p:spPr bwMode="auto">
            <a:xfrm>
              <a:off x="10334626" y="5295901"/>
              <a:ext cx="322263" cy="1504950"/>
            </a:xfrm>
            <a:custGeom>
              <a:avLst/>
              <a:gdLst>
                <a:gd name="T0" fmla="*/ 2147483646 w 203"/>
                <a:gd name="T1" fmla="*/ 0 h 948"/>
                <a:gd name="T2" fmla="*/ 0 w 203"/>
                <a:gd name="T3" fmla="*/ 2147483646 h 948"/>
                <a:gd name="T4" fmla="*/ 0 w 203"/>
                <a:gd name="T5" fmla="*/ 2147483646 h 948"/>
                <a:gd name="T6" fmla="*/ 2147483646 w 203"/>
                <a:gd name="T7" fmla="*/ 2147483646 h 948"/>
                <a:gd name="T8" fmla="*/ 2147483646 w 203"/>
                <a:gd name="T9" fmla="*/ 2147483646 h 948"/>
                <a:gd name="T10" fmla="*/ 2147483646 w 203"/>
                <a:gd name="T11" fmla="*/ 2147483646 h 948"/>
                <a:gd name="T12" fmla="*/ 2147483646 w 203"/>
                <a:gd name="T13" fmla="*/ 2147483646 h 948"/>
                <a:gd name="T14" fmla="*/ 2147483646 w 203"/>
                <a:gd name="T15" fmla="*/ 2147483646 h 948"/>
                <a:gd name="T16" fmla="*/ 2147483646 w 203"/>
                <a:gd name="T17" fmla="*/ 2147483646 h 948"/>
                <a:gd name="T18" fmla="*/ 2147483646 w 203"/>
                <a:gd name="T19" fmla="*/ 2147483646 h 948"/>
                <a:gd name="T20" fmla="*/ 2147483646 w 203"/>
                <a:gd name="T21" fmla="*/ 2147483646 h 948"/>
                <a:gd name="T22" fmla="*/ 2147483646 w 203"/>
                <a:gd name="T23" fmla="*/ 2147483646 h 948"/>
                <a:gd name="T24" fmla="*/ 2147483646 w 203"/>
                <a:gd name="T25" fmla="*/ 0 h 9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3"/>
                <a:gd name="T40" fmla="*/ 0 h 948"/>
                <a:gd name="T41" fmla="*/ 203 w 203"/>
                <a:gd name="T42" fmla="*/ 948 h 9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3" h="948">
                  <a:moveTo>
                    <a:pt x="11" y="0"/>
                  </a:moveTo>
                  <a:lnTo>
                    <a:pt x="0" y="103"/>
                  </a:lnTo>
                  <a:lnTo>
                    <a:pt x="0" y="948"/>
                  </a:lnTo>
                  <a:lnTo>
                    <a:pt x="66" y="948"/>
                  </a:lnTo>
                  <a:lnTo>
                    <a:pt x="63" y="926"/>
                  </a:lnTo>
                  <a:lnTo>
                    <a:pt x="63" y="898"/>
                  </a:lnTo>
                  <a:lnTo>
                    <a:pt x="55" y="659"/>
                  </a:lnTo>
                  <a:lnTo>
                    <a:pt x="48" y="456"/>
                  </a:lnTo>
                  <a:lnTo>
                    <a:pt x="45" y="359"/>
                  </a:lnTo>
                  <a:lnTo>
                    <a:pt x="203" y="167"/>
                  </a:lnTo>
                  <a:lnTo>
                    <a:pt x="34" y="270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41" name="Freeform 70"/>
            <p:cNvSpPr>
              <a:spLocks/>
            </p:cNvSpPr>
            <p:nvPr/>
          </p:nvSpPr>
          <p:spPr bwMode="auto">
            <a:xfrm>
              <a:off x="6616701" y="5583239"/>
              <a:ext cx="666750" cy="1254125"/>
            </a:xfrm>
            <a:custGeom>
              <a:avLst/>
              <a:gdLst>
                <a:gd name="T0" fmla="*/ 2147483646 w 420"/>
                <a:gd name="T1" fmla="*/ 2147483646 h 790"/>
                <a:gd name="T2" fmla="*/ 2147483646 w 420"/>
                <a:gd name="T3" fmla="*/ 2147483646 h 790"/>
                <a:gd name="T4" fmla="*/ 2147483646 w 420"/>
                <a:gd name="T5" fmla="*/ 0 h 790"/>
                <a:gd name="T6" fmla="*/ 2147483646 w 420"/>
                <a:gd name="T7" fmla="*/ 2147483646 h 790"/>
                <a:gd name="T8" fmla="*/ 0 w 420"/>
                <a:gd name="T9" fmla="*/ 2147483646 h 790"/>
                <a:gd name="T10" fmla="*/ 2147483646 w 420"/>
                <a:gd name="T11" fmla="*/ 2147483646 h 790"/>
                <a:gd name="T12" fmla="*/ 2147483646 w 420"/>
                <a:gd name="T13" fmla="*/ 2147483646 h 790"/>
                <a:gd name="T14" fmla="*/ 2147483646 w 420"/>
                <a:gd name="T15" fmla="*/ 2147483646 h 790"/>
                <a:gd name="T16" fmla="*/ 2147483646 w 420"/>
                <a:gd name="T17" fmla="*/ 2147483646 h 790"/>
                <a:gd name="T18" fmla="*/ 2147483646 w 420"/>
                <a:gd name="T19" fmla="*/ 2147483646 h 7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20"/>
                <a:gd name="T31" fmla="*/ 0 h 790"/>
                <a:gd name="T32" fmla="*/ 420 w 420"/>
                <a:gd name="T33" fmla="*/ 790 h 7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20" h="790">
                  <a:moveTo>
                    <a:pt x="420" y="156"/>
                  </a:moveTo>
                  <a:lnTo>
                    <a:pt x="241" y="203"/>
                  </a:lnTo>
                  <a:lnTo>
                    <a:pt x="202" y="0"/>
                  </a:lnTo>
                  <a:lnTo>
                    <a:pt x="170" y="203"/>
                  </a:lnTo>
                  <a:lnTo>
                    <a:pt x="0" y="153"/>
                  </a:lnTo>
                  <a:lnTo>
                    <a:pt x="176" y="278"/>
                  </a:lnTo>
                  <a:lnTo>
                    <a:pt x="163" y="790"/>
                  </a:lnTo>
                  <a:lnTo>
                    <a:pt x="244" y="790"/>
                  </a:lnTo>
                  <a:lnTo>
                    <a:pt x="231" y="278"/>
                  </a:lnTo>
                  <a:lnTo>
                    <a:pt x="420" y="1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42" name="Rectangle 78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43" name="Rectangle 79"/>
            <p:cNvSpPr>
              <a:spLocks noChangeArrowheads="1"/>
            </p:cNvSpPr>
            <p:nvPr/>
          </p:nvSpPr>
          <p:spPr bwMode="auto">
            <a:xfrm>
              <a:off x="6937376" y="6837364"/>
              <a:ext cx="66675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44" name="Freeform 80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D18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45" name="Freeform 81"/>
            <p:cNvSpPr>
              <a:spLocks/>
            </p:cNvSpPr>
            <p:nvPr/>
          </p:nvSpPr>
          <p:spPr bwMode="auto">
            <a:xfrm>
              <a:off x="6937376" y="6761164"/>
              <a:ext cx="66675" cy="76200"/>
            </a:xfrm>
            <a:custGeom>
              <a:avLst/>
              <a:gdLst>
                <a:gd name="T0" fmla="*/ 2147483646 w 42"/>
                <a:gd name="T1" fmla="*/ 0 h 48"/>
                <a:gd name="T2" fmla="*/ 0 w 42"/>
                <a:gd name="T3" fmla="*/ 0 h 48"/>
                <a:gd name="T4" fmla="*/ 0 w 42"/>
                <a:gd name="T5" fmla="*/ 2147483646 h 48"/>
                <a:gd name="T6" fmla="*/ 2147483646 w 42"/>
                <a:gd name="T7" fmla="*/ 2147483646 h 48"/>
                <a:gd name="T8" fmla="*/ 2147483646 w 4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8"/>
                <a:gd name="T17" fmla="*/ 42 w 42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8">
                  <a:moveTo>
                    <a:pt x="39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42" y="48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46" name="Freeform 84"/>
            <p:cNvSpPr>
              <a:spLocks/>
            </p:cNvSpPr>
            <p:nvPr/>
          </p:nvSpPr>
          <p:spPr bwMode="auto">
            <a:xfrm>
              <a:off x="11160126" y="6453189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0 h 70"/>
                <a:gd name="T6" fmla="*/ 0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0"/>
                <a:gd name="T19" fmla="*/ 0 h 70"/>
                <a:gd name="T20" fmla="*/ 110 w 110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0" h="70">
                  <a:moveTo>
                    <a:pt x="108" y="70"/>
                  </a:moveTo>
                  <a:cubicBezTo>
                    <a:pt x="110" y="65"/>
                    <a:pt x="110" y="60"/>
                    <a:pt x="110" y="55"/>
                  </a:cubicBezTo>
                  <a:cubicBezTo>
                    <a:pt x="110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47" name="Freeform 85"/>
            <p:cNvSpPr>
              <a:spLocks/>
            </p:cNvSpPr>
            <p:nvPr/>
          </p:nvSpPr>
          <p:spPr bwMode="auto">
            <a:xfrm>
              <a:off x="11749088" y="6453189"/>
              <a:ext cx="461963" cy="307975"/>
            </a:xfrm>
            <a:custGeom>
              <a:avLst/>
              <a:gdLst>
                <a:gd name="T0" fmla="*/ 2147483646 w 111"/>
                <a:gd name="T1" fmla="*/ 2147483646 h 70"/>
                <a:gd name="T2" fmla="*/ 2147483646 w 111"/>
                <a:gd name="T3" fmla="*/ 2147483646 h 70"/>
                <a:gd name="T4" fmla="*/ 2147483646 w 111"/>
                <a:gd name="T5" fmla="*/ 0 h 70"/>
                <a:gd name="T6" fmla="*/ 0 w 111"/>
                <a:gd name="T7" fmla="*/ 2147483646 h 70"/>
                <a:gd name="T8" fmla="*/ 2147483646 w 111"/>
                <a:gd name="T9" fmla="*/ 2147483646 h 70"/>
                <a:gd name="T10" fmla="*/ 2147483646 w 111"/>
                <a:gd name="T11" fmla="*/ 2147483646 h 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"/>
                <a:gd name="T19" fmla="*/ 0 h 70"/>
                <a:gd name="T20" fmla="*/ 111 w 111"/>
                <a:gd name="T21" fmla="*/ 70 h 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" h="70">
                  <a:moveTo>
                    <a:pt x="108" y="70"/>
                  </a:moveTo>
                  <a:cubicBezTo>
                    <a:pt x="110" y="65"/>
                    <a:pt x="111" y="60"/>
                    <a:pt x="111" y="55"/>
                  </a:cubicBezTo>
                  <a:cubicBezTo>
                    <a:pt x="111" y="24"/>
                    <a:pt x="86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60"/>
                    <a:pt x="1" y="65"/>
                    <a:pt x="2" y="70"/>
                  </a:cubicBezTo>
                  <a:cubicBezTo>
                    <a:pt x="108" y="70"/>
                    <a:pt x="108" y="70"/>
                    <a:pt x="108" y="70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48" name="Freeform 86"/>
            <p:cNvSpPr>
              <a:spLocks/>
            </p:cNvSpPr>
            <p:nvPr/>
          </p:nvSpPr>
          <p:spPr bwMode="auto">
            <a:xfrm>
              <a:off x="11380788" y="6138864"/>
              <a:ext cx="609600" cy="622300"/>
            </a:xfrm>
            <a:custGeom>
              <a:avLst/>
              <a:gdLst>
                <a:gd name="T0" fmla="*/ 2147483646 w 146"/>
                <a:gd name="T1" fmla="*/ 2147483646 h 141"/>
                <a:gd name="T2" fmla="*/ 2147483646 w 146"/>
                <a:gd name="T3" fmla="*/ 2147483646 h 141"/>
                <a:gd name="T4" fmla="*/ 2147483646 w 146"/>
                <a:gd name="T5" fmla="*/ 2147483646 h 141"/>
                <a:gd name="T6" fmla="*/ 2147483646 w 146"/>
                <a:gd name="T7" fmla="*/ 0 h 141"/>
                <a:gd name="T8" fmla="*/ 0 w 146"/>
                <a:gd name="T9" fmla="*/ 2147483646 h 141"/>
                <a:gd name="T10" fmla="*/ 2147483646 w 146"/>
                <a:gd name="T11" fmla="*/ 2147483646 h 1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6"/>
                <a:gd name="T19" fmla="*/ 0 h 141"/>
                <a:gd name="T20" fmla="*/ 146 w 146"/>
                <a:gd name="T21" fmla="*/ 141 h 1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6" h="141">
                  <a:moveTo>
                    <a:pt x="47" y="141"/>
                  </a:moveTo>
                  <a:cubicBezTo>
                    <a:pt x="99" y="141"/>
                    <a:pt x="99" y="141"/>
                    <a:pt x="99" y="141"/>
                  </a:cubicBezTo>
                  <a:cubicBezTo>
                    <a:pt x="126" y="131"/>
                    <a:pt x="146" y="104"/>
                    <a:pt x="146" y="73"/>
                  </a:cubicBezTo>
                  <a:cubicBezTo>
                    <a:pt x="146" y="33"/>
                    <a:pt x="113" y="0"/>
                    <a:pt x="73" y="0"/>
                  </a:cubicBezTo>
                  <a:cubicBezTo>
                    <a:pt x="33" y="0"/>
                    <a:pt x="0" y="33"/>
                    <a:pt x="0" y="73"/>
                  </a:cubicBezTo>
                  <a:cubicBezTo>
                    <a:pt x="0" y="104"/>
                    <a:pt x="20" y="131"/>
                    <a:pt x="47" y="141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49" name="Oval 87"/>
            <p:cNvSpPr>
              <a:spLocks noChangeArrowheads="1"/>
            </p:cNvSpPr>
            <p:nvPr/>
          </p:nvSpPr>
          <p:spPr bwMode="auto">
            <a:xfrm>
              <a:off x="11226801" y="6616701"/>
              <a:ext cx="125413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50" name="Oval 88"/>
            <p:cNvSpPr>
              <a:spLocks noChangeArrowheads="1"/>
            </p:cNvSpPr>
            <p:nvPr/>
          </p:nvSpPr>
          <p:spPr bwMode="auto">
            <a:xfrm>
              <a:off x="11464926" y="62849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51" name="Oval 89"/>
            <p:cNvSpPr>
              <a:spLocks noChangeArrowheads="1"/>
            </p:cNvSpPr>
            <p:nvPr/>
          </p:nvSpPr>
          <p:spPr bwMode="auto">
            <a:xfrm>
              <a:off x="11649076" y="6188076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52" name="Freeform 90"/>
            <p:cNvSpPr>
              <a:spLocks/>
            </p:cNvSpPr>
            <p:nvPr/>
          </p:nvSpPr>
          <p:spPr bwMode="auto">
            <a:xfrm>
              <a:off x="11610976" y="6399214"/>
              <a:ext cx="133350" cy="141288"/>
            </a:xfrm>
            <a:custGeom>
              <a:avLst/>
              <a:gdLst>
                <a:gd name="T0" fmla="*/ 2147483646 w 32"/>
                <a:gd name="T1" fmla="*/ 2147483646 h 32"/>
                <a:gd name="T2" fmla="*/ 2147483646 w 32"/>
                <a:gd name="T3" fmla="*/ 2147483646 h 32"/>
                <a:gd name="T4" fmla="*/ 0 w 32"/>
                <a:gd name="T5" fmla="*/ 2147483646 h 32"/>
                <a:gd name="T6" fmla="*/ 2147483646 w 32"/>
                <a:gd name="T7" fmla="*/ 2147483646 h 32"/>
                <a:gd name="T8" fmla="*/ 2147483646 w 32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2"/>
                <a:gd name="T17" fmla="*/ 32 w 3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2">
                  <a:moveTo>
                    <a:pt x="31" y="17"/>
                  </a:moveTo>
                  <a:cubicBezTo>
                    <a:pt x="31" y="26"/>
                    <a:pt x="23" y="32"/>
                    <a:pt x="15" y="32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1" y="7"/>
                    <a:pt x="8" y="0"/>
                    <a:pt x="17" y="1"/>
                  </a:cubicBezTo>
                  <a:cubicBezTo>
                    <a:pt x="25" y="1"/>
                    <a:pt x="32" y="8"/>
                    <a:pt x="31" y="17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53" name="Oval 91"/>
            <p:cNvSpPr>
              <a:spLocks noChangeArrowheads="1"/>
            </p:cNvSpPr>
            <p:nvPr/>
          </p:nvSpPr>
          <p:spPr bwMode="auto">
            <a:xfrm>
              <a:off x="11390313" y="6500814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54" name="Freeform 92"/>
            <p:cNvSpPr>
              <a:spLocks/>
            </p:cNvSpPr>
            <p:nvPr/>
          </p:nvSpPr>
          <p:spPr bwMode="auto">
            <a:xfrm>
              <a:off x="11369676" y="6721476"/>
              <a:ext cx="115888" cy="39688"/>
            </a:xfrm>
            <a:custGeom>
              <a:avLst/>
              <a:gdLst>
                <a:gd name="T0" fmla="*/ 2147483646 w 28"/>
                <a:gd name="T1" fmla="*/ 2147483646 h 9"/>
                <a:gd name="T2" fmla="*/ 2147483646 w 28"/>
                <a:gd name="T3" fmla="*/ 0 h 9"/>
                <a:gd name="T4" fmla="*/ 0 w 28"/>
                <a:gd name="T5" fmla="*/ 2147483646 h 9"/>
                <a:gd name="T6" fmla="*/ 2147483646 w 28"/>
                <a:gd name="T7" fmla="*/ 2147483646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9"/>
                <a:gd name="T14" fmla="*/ 28 w 28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9">
                  <a:moveTo>
                    <a:pt x="28" y="9"/>
                  </a:moveTo>
                  <a:cubicBezTo>
                    <a:pt x="25" y="4"/>
                    <a:pt x="20" y="0"/>
                    <a:pt x="14" y="0"/>
                  </a:cubicBezTo>
                  <a:cubicBezTo>
                    <a:pt x="8" y="0"/>
                    <a:pt x="3" y="4"/>
                    <a:pt x="0" y="9"/>
                  </a:cubicBezTo>
                  <a:lnTo>
                    <a:pt x="28" y="9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55" name="Oval 93"/>
            <p:cNvSpPr>
              <a:spLocks noChangeArrowheads="1"/>
            </p:cNvSpPr>
            <p:nvPr/>
          </p:nvSpPr>
          <p:spPr bwMode="auto">
            <a:xfrm>
              <a:off x="11572876" y="6575426"/>
              <a:ext cx="130175" cy="13811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56" name="Oval 94"/>
            <p:cNvSpPr>
              <a:spLocks noChangeArrowheads="1"/>
            </p:cNvSpPr>
            <p:nvPr/>
          </p:nvSpPr>
          <p:spPr bwMode="auto">
            <a:xfrm>
              <a:off x="11793538" y="6589714"/>
              <a:ext cx="130175" cy="131763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57" name="Freeform 95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2147483646 h 6"/>
                <a:gd name="T2" fmla="*/ 2147483646 w 25"/>
                <a:gd name="T3" fmla="*/ 0 h 6"/>
                <a:gd name="T4" fmla="*/ 0 w 25"/>
                <a:gd name="T5" fmla="*/ 2147483646 h 6"/>
                <a:gd name="T6" fmla="*/ 2147483646 w 25"/>
                <a:gd name="T7" fmla="*/ 2147483646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25" y="6"/>
                  </a:moveTo>
                  <a:cubicBezTo>
                    <a:pt x="22" y="2"/>
                    <a:pt x="17" y="0"/>
                    <a:pt x="12" y="0"/>
                  </a:cubicBez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58" name="Oval 96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59" name="Freeform 97"/>
            <p:cNvSpPr>
              <a:spLocks/>
            </p:cNvSpPr>
            <p:nvPr/>
          </p:nvSpPr>
          <p:spPr bwMode="auto">
            <a:xfrm>
              <a:off x="11798301" y="6337301"/>
              <a:ext cx="141288" cy="150813"/>
            </a:xfrm>
            <a:custGeom>
              <a:avLst/>
              <a:gdLst>
                <a:gd name="T0" fmla="*/ 2147483646 w 34"/>
                <a:gd name="T1" fmla="*/ 2147483646 h 34"/>
                <a:gd name="T2" fmla="*/ 2147483646 w 34"/>
                <a:gd name="T3" fmla="*/ 2147483646 h 34"/>
                <a:gd name="T4" fmla="*/ 2147483646 w 34"/>
                <a:gd name="T5" fmla="*/ 2147483646 h 34"/>
                <a:gd name="T6" fmla="*/ 2147483646 w 34"/>
                <a:gd name="T7" fmla="*/ 2147483646 h 34"/>
                <a:gd name="T8" fmla="*/ 2147483646 w 34"/>
                <a:gd name="T9" fmla="*/ 2147483646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34"/>
                <a:gd name="T17" fmla="*/ 34 w 34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34">
                  <a:moveTo>
                    <a:pt x="32" y="13"/>
                  </a:moveTo>
                  <a:cubicBezTo>
                    <a:pt x="34" y="21"/>
                    <a:pt x="29" y="30"/>
                    <a:pt x="21" y="32"/>
                  </a:cubicBezTo>
                  <a:cubicBezTo>
                    <a:pt x="13" y="34"/>
                    <a:pt x="4" y="29"/>
                    <a:pt x="2" y="21"/>
                  </a:cubicBezTo>
                  <a:cubicBezTo>
                    <a:pt x="0" y="12"/>
                    <a:pt x="5" y="4"/>
                    <a:pt x="13" y="2"/>
                  </a:cubicBezTo>
                  <a:cubicBezTo>
                    <a:pt x="21" y="0"/>
                    <a:pt x="30" y="5"/>
                    <a:pt x="32" y="13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60" name="Freeform 98"/>
            <p:cNvSpPr>
              <a:spLocks noEditPoints="1"/>
            </p:cNvSpPr>
            <p:nvPr/>
          </p:nvSpPr>
          <p:spPr bwMode="auto">
            <a:xfrm>
              <a:off x="12206288" y="6677026"/>
              <a:ext cx="4763" cy="19050"/>
            </a:xfrm>
            <a:custGeom>
              <a:avLst/>
              <a:gdLst>
                <a:gd name="T0" fmla="*/ 2147483646 w 1"/>
                <a:gd name="T1" fmla="*/ 2147483646 h 4"/>
                <a:gd name="T2" fmla="*/ 2147483646 w 1"/>
                <a:gd name="T3" fmla="*/ 2147483646 h 4"/>
                <a:gd name="T4" fmla="*/ 2147483646 w 1"/>
                <a:gd name="T5" fmla="*/ 2147483646 h 4"/>
                <a:gd name="T6" fmla="*/ 2147483646 w 1"/>
                <a:gd name="T7" fmla="*/ 2147483646 h 4"/>
                <a:gd name="T8" fmla="*/ 2147483646 w 1"/>
                <a:gd name="T9" fmla="*/ 2147483646 h 4"/>
                <a:gd name="T10" fmla="*/ 2147483646 w 1"/>
                <a:gd name="T11" fmla="*/ 2147483646 h 4"/>
                <a:gd name="T12" fmla="*/ 2147483646 w 1"/>
                <a:gd name="T13" fmla="*/ 2147483646 h 4"/>
                <a:gd name="T14" fmla="*/ 2147483646 w 1"/>
                <a:gd name="T15" fmla="*/ 2147483646 h 4"/>
                <a:gd name="T16" fmla="*/ 2147483646 w 1"/>
                <a:gd name="T17" fmla="*/ 2147483646 h 4"/>
                <a:gd name="T18" fmla="*/ 2147483646 w 1"/>
                <a:gd name="T19" fmla="*/ 2147483646 h 4"/>
                <a:gd name="T20" fmla="*/ 2147483646 w 1"/>
                <a:gd name="T21" fmla="*/ 2147483646 h 4"/>
                <a:gd name="T22" fmla="*/ 2147483646 w 1"/>
                <a:gd name="T23" fmla="*/ 2147483646 h 4"/>
                <a:gd name="T24" fmla="*/ 2147483646 w 1"/>
                <a:gd name="T25" fmla="*/ 2147483646 h 4"/>
                <a:gd name="T26" fmla="*/ 2147483646 w 1"/>
                <a:gd name="T27" fmla="*/ 2147483646 h 4"/>
                <a:gd name="T28" fmla="*/ 2147483646 w 1"/>
                <a:gd name="T29" fmla="*/ 2147483646 h 4"/>
                <a:gd name="T30" fmla="*/ 2147483646 w 1"/>
                <a:gd name="T31" fmla="*/ 2147483646 h 4"/>
                <a:gd name="T32" fmla="*/ 2147483646 w 1"/>
                <a:gd name="T33" fmla="*/ 2147483646 h 4"/>
                <a:gd name="T34" fmla="*/ 2147483646 w 1"/>
                <a:gd name="T35" fmla="*/ 2147483646 h 4"/>
                <a:gd name="T36" fmla="*/ 0 w 1"/>
                <a:gd name="T37" fmla="*/ 2147483646 h 4"/>
                <a:gd name="T38" fmla="*/ 0 w 1"/>
                <a:gd name="T39" fmla="*/ 2147483646 h 4"/>
                <a:gd name="T40" fmla="*/ 0 w 1"/>
                <a:gd name="T41" fmla="*/ 2147483646 h 4"/>
                <a:gd name="T42" fmla="*/ 0 w 1"/>
                <a:gd name="T43" fmla="*/ 2147483646 h 4"/>
                <a:gd name="T44" fmla="*/ 0 w 1"/>
                <a:gd name="T45" fmla="*/ 2147483646 h 4"/>
                <a:gd name="T46" fmla="*/ 0 w 1"/>
                <a:gd name="T47" fmla="*/ 2147483646 h 4"/>
                <a:gd name="T48" fmla="*/ 0 w 1"/>
                <a:gd name="T49" fmla="*/ 2147483646 h 4"/>
                <a:gd name="T50" fmla="*/ 0 w 1"/>
                <a:gd name="T51" fmla="*/ 2147483646 h 4"/>
                <a:gd name="T52" fmla="*/ 0 w 1"/>
                <a:gd name="T53" fmla="*/ 2147483646 h 4"/>
                <a:gd name="T54" fmla="*/ 0 w 1"/>
                <a:gd name="T55" fmla="*/ 2147483646 h 4"/>
                <a:gd name="T56" fmla="*/ 0 w 1"/>
                <a:gd name="T57" fmla="*/ 2147483646 h 4"/>
                <a:gd name="T58" fmla="*/ 0 w 1"/>
                <a:gd name="T59" fmla="*/ 0 h 4"/>
                <a:gd name="T60" fmla="*/ 0 w 1"/>
                <a:gd name="T61" fmla="*/ 0 h 4"/>
                <a:gd name="T62" fmla="*/ 0 w 1"/>
                <a:gd name="T63" fmla="*/ 0 h 4"/>
                <a:gd name="T64" fmla="*/ 0 w 1"/>
                <a:gd name="T65" fmla="*/ 0 h 4"/>
                <a:gd name="T66" fmla="*/ 0 w 1"/>
                <a:gd name="T67" fmla="*/ 0 h 4"/>
                <a:gd name="T68" fmla="*/ 0 w 1"/>
                <a:gd name="T69" fmla="*/ 0 h 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"/>
                <a:gd name="T106" fmla="*/ 0 h 4"/>
                <a:gd name="T107" fmla="*/ 1 w 1"/>
                <a:gd name="T108" fmla="*/ 4 h 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61" name="Freeform 99"/>
            <p:cNvSpPr>
              <a:spLocks noEditPoints="1"/>
            </p:cNvSpPr>
            <p:nvPr/>
          </p:nvSpPr>
          <p:spPr bwMode="auto">
            <a:xfrm>
              <a:off x="11793538" y="6453189"/>
              <a:ext cx="417513" cy="307975"/>
            </a:xfrm>
            <a:custGeom>
              <a:avLst/>
              <a:gdLst>
                <a:gd name="T0" fmla="*/ 2147483646 w 100"/>
                <a:gd name="T1" fmla="*/ 2147483646 h 70"/>
                <a:gd name="T2" fmla="*/ 2147483646 w 100"/>
                <a:gd name="T3" fmla="*/ 2147483646 h 70"/>
                <a:gd name="T4" fmla="*/ 2147483646 w 100"/>
                <a:gd name="T5" fmla="*/ 2147483646 h 70"/>
                <a:gd name="T6" fmla="*/ 2147483646 w 100"/>
                <a:gd name="T7" fmla="*/ 2147483646 h 70"/>
                <a:gd name="T8" fmla="*/ 2147483646 w 100"/>
                <a:gd name="T9" fmla="*/ 2147483646 h 70"/>
                <a:gd name="T10" fmla="*/ 2147483646 w 100"/>
                <a:gd name="T11" fmla="*/ 0 h 70"/>
                <a:gd name="T12" fmla="*/ 2147483646 w 100"/>
                <a:gd name="T13" fmla="*/ 2147483646 h 70"/>
                <a:gd name="T14" fmla="*/ 2147483646 w 100"/>
                <a:gd name="T15" fmla="*/ 2147483646 h 70"/>
                <a:gd name="T16" fmla="*/ 2147483646 w 100"/>
                <a:gd name="T17" fmla="*/ 2147483646 h 70"/>
                <a:gd name="T18" fmla="*/ 2147483646 w 100"/>
                <a:gd name="T19" fmla="*/ 2147483646 h 70"/>
                <a:gd name="T20" fmla="*/ 0 w 100"/>
                <a:gd name="T21" fmla="*/ 2147483646 h 70"/>
                <a:gd name="T22" fmla="*/ 2147483646 w 100"/>
                <a:gd name="T23" fmla="*/ 2147483646 h 70"/>
                <a:gd name="T24" fmla="*/ 2147483646 w 100"/>
                <a:gd name="T25" fmla="*/ 2147483646 h 70"/>
                <a:gd name="T26" fmla="*/ 2147483646 w 100"/>
                <a:gd name="T27" fmla="*/ 2147483646 h 70"/>
                <a:gd name="T28" fmla="*/ 2147483646 w 100"/>
                <a:gd name="T29" fmla="*/ 2147483646 h 70"/>
                <a:gd name="T30" fmla="*/ 2147483646 w 100"/>
                <a:gd name="T31" fmla="*/ 2147483646 h 70"/>
                <a:gd name="T32" fmla="*/ 2147483646 w 100"/>
                <a:gd name="T33" fmla="*/ 2147483646 h 70"/>
                <a:gd name="T34" fmla="*/ 2147483646 w 100"/>
                <a:gd name="T35" fmla="*/ 2147483646 h 70"/>
                <a:gd name="T36" fmla="*/ 2147483646 w 100"/>
                <a:gd name="T37" fmla="*/ 2147483646 h 70"/>
                <a:gd name="T38" fmla="*/ 2147483646 w 100"/>
                <a:gd name="T39" fmla="*/ 2147483646 h 70"/>
                <a:gd name="T40" fmla="*/ 2147483646 w 100"/>
                <a:gd name="T41" fmla="*/ 2147483646 h 70"/>
                <a:gd name="T42" fmla="*/ 2147483646 w 100"/>
                <a:gd name="T43" fmla="*/ 2147483646 h 70"/>
                <a:gd name="T44" fmla="*/ 2147483646 w 100"/>
                <a:gd name="T45" fmla="*/ 2147483646 h 70"/>
                <a:gd name="T46" fmla="*/ 2147483646 w 100"/>
                <a:gd name="T47" fmla="*/ 2147483646 h 70"/>
                <a:gd name="T48" fmla="*/ 2147483646 w 100"/>
                <a:gd name="T49" fmla="*/ 2147483646 h 70"/>
                <a:gd name="T50" fmla="*/ 2147483646 w 100"/>
                <a:gd name="T51" fmla="*/ 2147483646 h 70"/>
                <a:gd name="T52" fmla="*/ 2147483646 w 100"/>
                <a:gd name="T53" fmla="*/ 2147483646 h 70"/>
                <a:gd name="T54" fmla="*/ 2147483646 w 100"/>
                <a:gd name="T55" fmla="*/ 2147483646 h 70"/>
                <a:gd name="T56" fmla="*/ 2147483646 w 100"/>
                <a:gd name="T57" fmla="*/ 2147483646 h 70"/>
                <a:gd name="T58" fmla="*/ 2147483646 w 100"/>
                <a:gd name="T59" fmla="*/ 2147483646 h 70"/>
                <a:gd name="T60" fmla="*/ 2147483646 w 100"/>
                <a:gd name="T61" fmla="*/ 2147483646 h 70"/>
                <a:gd name="T62" fmla="*/ 2147483646 w 100"/>
                <a:gd name="T63" fmla="*/ 2147483646 h 70"/>
                <a:gd name="T64" fmla="*/ 2147483646 w 100"/>
                <a:gd name="T65" fmla="*/ 2147483646 h 70"/>
                <a:gd name="T66" fmla="*/ 2147483646 w 100"/>
                <a:gd name="T67" fmla="*/ 2147483646 h 70"/>
                <a:gd name="T68" fmla="*/ 2147483646 w 100"/>
                <a:gd name="T69" fmla="*/ 2147483646 h 70"/>
                <a:gd name="T70" fmla="*/ 2147483646 w 100"/>
                <a:gd name="T71" fmla="*/ 2147483646 h 70"/>
                <a:gd name="T72" fmla="*/ 2147483646 w 100"/>
                <a:gd name="T73" fmla="*/ 2147483646 h 70"/>
                <a:gd name="T74" fmla="*/ 2147483646 w 100"/>
                <a:gd name="T75" fmla="*/ 2147483646 h 70"/>
                <a:gd name="T76" fmla="*/ 2147483646 w 100"/>
                <a:gd name="T77" fmla="*/ 2147483646 h 70"/>
                <a:gd name="T78" fmla="*/ 2147483646 w 100"/>
                <a:gd name="T79" fmla="*/ 2147483646 h 70"/>
                <a:gd name="T80" fmla="*/ 2147483646 w 100"/>
                <a:gd name="T81" fmla="*/ 2147483646 h 70"/>
                <a:gd name="T82" fmla="*/ 2147483646 w 100"/>
                <a:gd name="T83" fmla="*/ 2147483646 h 70"/>
                <a:gd name="T84" fmla="*/ 2147483646 w 100"/>
                <a:gd name="T85" fmla="*/ 2147483646 h 70"/>
                <a:gd name="T86" fmla="*/ 2147483646 w 100"/>
                <a:gd name="T87" fmla="*/ 2147483646 h 70"/>
                <a:gd name="T88" fmla="*/ 2147483646 w 100"/>
                <a:gd name="T89" fmla="*/ 2147483646 h 70"/>
                <a:gd name="T90" fmla="*/ 2147483646 w 100"/>
                <a:gd name="T91" fmla="*/ 2147483646 h 70"/>
                <a:gd name="T92" fmla="*/ 2147483646 w 100"/>
                <a:gd name="T93" fmla="*/ 2147483646 h 70"/>
                <a:gd name="T94" fmla="*/ 2147483646 w 100"/>
                <a:gd name="T95" fmla="*/ 2147483646 h 70"/>
                <a:gd name="T96" fmla="*/ 2147483646 w 100"/>
                <a:gd name="T97" fmla="*/ 2147483646 h 70"/>
                <a:gd name="T98" fmla="*/ 2147483646 w 100"/>
                <a:gd name="T99" fmla="*/ 2147483646 h 70"/>
                <a:gd name="T100" fmla="*/ 2147483646 w 100"/>
                <a:gd name="T101" fmla="*/ 2147483646 h 70"/>
                <a:gd name="T102" fmla="*/ 2147483646 w 100"/>
                <a:gd name="T103" fmla="*/ 2147483646 h 70"/>
                <a:gd name="T104" fmla="*/ 2147483646 w 100"/>
                <a:gd name="T105" fmla="*/ 2147483646 h 70"/>
                <a:gd name="T106" fmla="*/ 2147483646 w 100"/>
                <a:gd name="T107" fmla="*/ 2147483646 h 70"/>
                <a:gd name="T108" fmla="*/ 2147483646 w 100"/>
                <a:gd name="T109" fmla="*/ 2147483646 h 70"/>
                <a:gd name="T110" fmla="*/ 2147483646 w 100"/>
                <a:gd name="T111" fmla="*/ 2147483646 h 70"/>
                <a:gd name="T112" fmla="*/ 2147483646 w 100"/>
                <a:gd name="T113" fmla="*/ 2147483646 h 70"/>
                <a:gd name="T114" fmla="*/ 2147483646 w 100"/>
                <a:gd name="T115" fmla="*/ 2147483646 h 70"/>
                <a:gd name="T116" fmla="*/ 2147483646 w 100"/>
                <a:gd name="T117" fmla="*/ 2147483646 h 70"/>
                <a:gd name="T118" fmla="*/ 2147483646 w 100"/>
                <a:gd name="T119" fmla="*/ 2147483646 h 70"/>
                <a:gd name="T120" fmla="*/ 2147483646 w 100"/>
                <a:gd name="T121" fmla="*/ 2147483646 h 70"/>
                <a:gd name="T122" fmla="*/ 2147483646 w 100"/>
                <a:gd name="T123" fmla="*/ 0 h 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00"/>
                <a:gd name="T187" fmla="*/ 0 h 70"/>
                <a:gd name="T188" fmla="*/ 100 w 100"/>
                <a:gd name="T189" fmla="*/ 70 h 7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00" h="70">
                  <a:moveTo>
                    <a:pt x="75" y="57"/>
                  </a:moveTo>
                  <a:cubicBezTo>
                    <a:pt x="67" y="57"/>
                    <a:pt x="60" y="50"/>
                    <a:pt x="60" y="42"/>
                  </a:cubicBezTo>
                  <a:cubicBezTo>
                    <a:pt x="60" y="33"/>
                    <a:pt x="67" y="26"/>
                    <a:pt x="75" y="26"/>
                  </a:cubicBezTo>
                  <a:cubicBezTo>
                    <a:pt x="84" y="26"/>
                    <a:pt x="91" y="33"/>
                    <a:pt x="91" y="42"/>
                  </a:cubicBezTo>
                  <a:cubicBezTo>
                    <a:pt x="91" y="50"/>
                    <a:pt x="84" y="57"/>
                    <a:pt x="75" y="57"/>
                  </a:cubicBezTo>
                  <a:moveTo>
                    <a:pt x="47" y="0"/>
                  </a:moveTo>
                  <a:cubicBezTo>
                    <a:pt x="47" y="0"/>
                    <a:pt x="47" y="1"/>
                    <a:pt x="47" y="2"/>
                  </a:cubicBezTo>
                  <a:cubicBezTo>
                    <a:pt x="47" y="19"/>
                    <a:pt x="41" y="34"/>
                    <a:pt x="31" y="47"/>
                  </a:cubicBezTo>
                  <a:cubicBezTo>
                    <a:pt x="31" y="55"/>
                    <a:pt x="24" y="61"/>
                    <a:pt x="16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1" y="65"/>
                    <a:pt x="5" y="68"/>
                    <a:pt x="0" y="7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5" y="66"/>
                    <a:pt x="39" y="64"/>
                    <a:pt x="44" y="64"/>
                  </a:cubicBezTo>
                  <a:cubicBezTo>
                    <a:pt x="49" y="64"/>
                    <a:pt x="54" y="66"/>
                    <a:pt x="5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9" y="65"/>
                    <a:pt x="100" y="60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00" y="53"/>
                    <a:pt x="100" y="53"/>
                    <a:pt x="99" y="53"/>
                  </a:cubicBezTo>
                  <a:cubicBezTo>
                    <a:pt x="99" y="53"/>
                    <a:pt x="99" y="53"/>
                    <a:pt x="99" y="53"/>
                  </a:cubicBezTo>
                  <a:cubicBezTo>
                    <a:pt x="99" y="53"/>
                    <a:pt x="99" y="53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7" y="23"/>
                    <a:pt x="75" y="1"/>
                    <a:pt x="47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62" name="Freeform 100"/>
            <p:cNvSpPr>
              <a:spLocks noEditPoints="1"/>
            </p:cNvSpPr>
            <p:nvPr/>
          </p:nvSpPr>
          <p:spPr bwMode="auto">
            <a:xfrm>
              <a:off x="11706226" y="6138864"/>
              <a:ext cx="284163" cy="622300"/>
            </a:xfrm>
            <a:custGeom>
              <a:avLst/>
              <a:gdLst>
                <a:gd name="T0" fmla="*/ 2147483646 w 68"/>
                <a:gd name="T1" fmla="*/ 2147483646 h 141"/>
                <a:gd name="T2" fmla="*/ 2147483646 w 68"/>
                <a:gd name="T3" fmla="*/ 2147483646 h 141"/>
                <a:gd name="T4" fmla="*/ 2147483646 w 68"/>
                <a:gd name="T5" fmla="*/ 2147483646 h 141"/>
                <a:gd name="T6" fmla="*/ 2147483646 w 68"/>
                <a:gd name="T7" fmla="*/ 2147483646 h 141"/>
                <a:gd name="T8" fmla="*/ 2147483646 w 68"/>
                <a:gd name="T9" fmla="*/ 2147483646 h 141"/>
                <a:gd name="T10" fmla="*/ 2147483646 w 68"/>
                <a:gd name="T11" fmla="*/ 2147483646 h 141"/>
                <a:gd name="T12" fmla="*/ 2147483646 w 68"/>
                <a:gd name="T13" fmla="*/ 2147483646 h 141"/>
                <a:gd name="T14" fmla="*/ 0 w 68"/>
                <a:gd name="T15" fmla="*/ 0 h 141"/>
                <a:gd name="T16" fmla="*/ 0 w 68"/>
                <a:gd name="T17" fmla="*/ 2147483646 h 141"/>
                <a:gd name="T18" fmla="*/ 2147483646 w 68"/>
                <a:gd name="T19" fmla="*/ 2147483646 h 141"/>
                <a:gd name="T20" fmla="*/ 2147483646 w 68"/>
                <a:gd name="T21" fmla="*/ 2147483646 h 141"/>
                <a:gd name="T22" fmla="*/ 2147483646 w 68"/>
                <a:gd name="T23" fmla="*/ 2147483646 h 141"/>
                <a:gd name="T24" fmla="*/ 0 w 68"/>
                <a:gd name="T25" fmla="*/ 2147483646 h 141"/>
                <a:gd name="T26" fmla="*/ 0 w 68"/>
                <a:gd name="T27" fmla="*/ 2147483646 h 141"/>
                <a:gd name="T28" fmla="*/ 2147483646 w 68"/>
                <a:gd name="T29" fmla="*/ 2147483646 h 141"/>
                <a:gd name="T30" fmla="*/ 0 w 68"/>
                <a:gd name="T31" fmla="*/ 2147483646 h 141"/>
                <a:gd name="T32" fmla="*/ 0 w 68"/>
                <a:gd name="T33" fmla="*/ 2147483646 h 141"/>
                <a:gd name="T34" fmla="*/ 2147483646 w 68"/>
                <a:gd name="T35" fmla="*/ 2147483646 h 141"/>
                <a:gd name="T36" fmla="*/ 2147483646 w 68"/>
                <a:gd name="T37" fmla="*/ 2147483646 h 141"/>
                <a:gd name="T38" fmla="*/ 2147483646 w 68"/>
                <a:gd name="T39" fmla="*/ 2147483646 h 141"/>
                <a:gd name="T40" fmla="*/ 2147483646 w 68"/>
                <a:gd name="T41" fmla="*/ 2147483646 h 141"/>
                <a:gd name="T42" fmla="*/ 2147483646 w 68"/>
                <a:gd name="T43" fmla="*/ 2147483646 h 141"/>
                <a:gd name="T44" fmla="*/ 2147483646 w 68"/>
                <a:gd name="T45" fmla="*/ 2147483646 h 141"/>
                <a:gd name="T46" fmla="*/ 2147483646 w 68"/>
                <a:gd name="T47" fmla="*/ 2147483646 h 141"/>
                <a:gd name="T48" fmla="*/ 2147483646 w 68"/>
                <a:gd name="T49" fmla="*/ 2147483646 h 141"/>
                <a:gd name="T50" fmla="*/ 2147483646 w 68"/>
                <a:gd name="T51" fmla="*/ 2147483646 h 141"/>
                <a:gd name="T52" fmla="*/ 0 w 68"/>
                <a:gd name="T53" fmla="*/ 0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68"/>
                <a:gd name="T82" fmla="*/ 0 h 141"/>
                <a:gd name="T83" fmla="*/ 68 w 68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68" h="141">
                  <a:moveTo>
                    <a:pt x="39" y="77"/>
                  </a:moveTo>
                  <a:cubicBezTo>
                    <a:pt x="32" y="77"/>
                    <a:pt x="26" y="73"/>
                    <a:pt x="24" y="66"/>
                  </a:cubicBezTo>
                  <a:cubicBezTo>
                    <a:pt x="22" y="57"/>
                    <a:pt x="27" y="49"/>
                    <a:pt x="35" y="47"/>
                  </a:cubicBezTo>
                  <a:cubicBezTo>
                    <a:pt x="36" y="47"/>
                    <a:pt x="38" y="46"/>
                    <a:pt x="39" y="46"/>
                  </a:cubicBezTo>
                  <a:cubicBezTo>
                    <a:pt x="46" y="46"/>
                    <a:pt x="52" y="51"/>
                    <a:pt x="54" y="58"/>
                  </a:cubicBezTo>
                  <a:cubicBezTo>
                    <a:pt x="56" y="66"/>
                    <a:pt x="51" y="75"/>
                    <a:pt x="43" y="77"/>
                  </a:cubicBezTo>
                  <a:cubicBezTo>
                    <a:pt x="42" y="77"/>
                    <a:pt x="40" y="77"/>
                    <a:pt x="39" y="77"/>
                  </a:cubicBezTo>
                  <a:moveTo>
                    <a:pt x="0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0" y="11"/>
                    <a:pt x="17" y="18"/>
                    <a:pt x="17" y="27"/>
                  </a:cubicBezTo>
                  <a:cubicBezTo>
                    <a:pt x="17" y="35"/>
                    <a:pt x="10" y="42"/>
                    <a:pt x="1" y="42"/>
                  </a:cubicBezTo>
                  <a:cubicBezTo>
                    <a:pt x="1" y="42"/>
                    <a:pt x="1" y="42"/>
                    <a:pt x="0" y="4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5" y="64"/>
                    <a:pt x="8" y="70"/>
                    <a:pt x="8" y="76"/>
                  </a:cubicBezTo>
                  <a:cubicBezTo>
                    <a:pt x="8" y="81"/>
                    <a:pt x="5" y="86"/>
                    <a:pt x="0" y="89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6" y="139"/>
                    <a:pt x="32" y="136"/>
                    <a:pt x="37" y="132"/>
                  </a:cubicBezTo>
                  <a:cubicBezTo>
                    <a:pt x="28" y="132"/>
                    <a:pt x="21" y="126"/>
                    <a:pt x="21" y="117"/>
                  </a:cubicBezTo>
                  <a:cubicBezTo>
                    <a:pt x="21" y="109"/>
                    <a:pt x="28" y="102"/>
                    <a:pt x="37" y="102"/>
                  </a:cubicBezTo>
                  <a:cubicBezTo>
                    <a:pt x="45" y="102"/>
                    <a:pt x="52" y="109"/>
                    <a:pt x="52" y="117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62" y="105"/>
                    <a:pt x="68" y="90"/>
                    <a:pt x="68" y="73"/>
                  </a:cubicBezTo>
                  <a:cubicBezTo>
                    <a:pt x="68" y="72"/>
                    <a:pt x="68" y="71"/>
                    <a:pt x="68" y="71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6" y="33"/>
                    <a:pt x="37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63" name="Freeform 101"/>
            <p:cNvSpPr>
              <a:spLocks/>
            </p:cNvSpPr>
            <p:nvPr/>
          </p:nvSpPr>
          <p:spPr bwMode="auto">
            <a:xfrm>
              <a:off x="11706226" y="6188076"/>
              <a:ext cx="71438" cy="136525"/>
            </a:xfrm>
            <a:custGeom>
              <a:avLst/>
              <a:gdLst>
                <a:gd name="T0" fmla="*/ 2147483646 w 17"/>
                <a:gd name="T1" fmla="*/ 0 h 31"/>
                <a:gd name="T2" fmla="*/ 0 w 17"/>
                <a:gd name="T3" fmla="*/ 0 h 31"/>
                <a:gd name="T4" fmla="*/ 0 w 17"/>
                <a:gd name="T5" fmla="*/ 2147483646 h 31"/>
                <a:gd name="T6" fmla="*/ 2147483646 w 17"/>
                <a:gd name="T7" fmla="*/ 2147483646 h 31"/>
                <a:gd name="T8" fmla="*/ 2147483646 w 17"/>
                <a:gd name="T9" fmla="*/ 2147483646 h 31"/>
                <a:gd name="T10" fmla="*/ 2147483646 w 17"/>
                <a:gd name="T11" fmla="*/ 0 h 3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31"/>
                <a:gd name="T20" fmla="*/ 17 w 17"/>
                <a:gd name="T21" fmla="*/ 31 h 3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3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0" y="31"/>
                    <a:pt x="17" y="24"/>
                    <a:pt x="17" y="16"/>
                  </a:cubicBezTo>
                  <a:cubicBezTo>
                    <a:pt x="17" y="7"/>
                    <a:pt x="10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64" name="Freeform 102"/>
            <p:cNvSpPr>
              <a:spLocks/>
            </p:cNvSpPr>
            <p:nvPr/>
          </p:nvSpPr>
          <p:spPr bwMode="auto">
            <a:xfrm>
              <a:off x="11706226" y="6413501"/>
              <a:ext cx="33338" cy="119063"/>
            </a:xfrm>
            <a:custGeom>
              <a:avLst/>
              <a:gdLst>
                <a:gd name="T0" fmla="*/ 0 w 8"/>
                <a:gd name="T1" fmla="*/ 0 h 27"/>
                <a:gd name="T2" fmla="*/ 0 w 8"/>
                <a:gd name="T3" fmla="*/ 2147483646 h 27"/>
                <a:gd name="T4" fmla="*/ 2147483646 w 8"/>
                <a:gd name="T5" fmla="*/ 2147483646 h 27"/>
                <a:gd name="T6" fmla="*/ 0 w 8"/>
                <a:gd name="T7" fmla="*/ 0 h 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27"/>
                <a:gd name="T14" fmla="*/ 8 w 8"/>
                <a:gd name="T15" fmla="*/ 27 h 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27">
                  <a:moveTo>
                    <a:pt x="0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5" y="24"/>
                    <a:pt x="8" y="19"/>
                    <a:pt x="8" y="14"/>
                  </a:cubicBezTo>
                  <a:cubicBezTo>
                    <a:pt x="8" y="8"/>
                    <a:pt x="5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65" name="Freeform 103"/>
            <p:cNvSpPr>
              <a:spLocks/>
            </p:cNvSpPr>
            <p:nvPr/>
          </p:nvSpPr>
          <p:spPr bwMode="auto">
            <a:xfrm>
              <a:off x="11793538" y="6589714"/>
              <a:ext cx="130175" cy="131763"/>
            </a:xfrm>
            <a:custGeom>
              <a:avLst/>
              <a:gdLst>
                <a:gd name="T0" fmla="*/ 2147483646 w 31"/>
                <a:gd name="T1" fmla="*/ 0 h 30"/>
                <a:gd name="T2" fmla="*/ 0 w 31"/>
                <a:gd name="T3" fmla="*/ 2147483646 h 30"/>
                <a:gd name="T4" fmla="*/ 2147483646 w 31"/>
                <a:gd name="T5" fmla="*/ 2147483646 h 30"/>
                <a:gd name="T6" fmla="*/ 2147483646 w 31"/>
                <a:gd name="T7" fmla="*/ 2147483646 h 30"/>
                <a:gd name="T8" fmla="*/ 2147483646 w 31"/>
                <a:gd name="T9" fmla="*/ 2147483646 h 30"/>
                <a:gd name="T10" fmla="*/ 2147483646 w 31"/>
                <a:gd name="T11" fmla="*/ 2147483646 h 30"/>
                <a:gd name="T12" fmla="*/ 2147483646 w 31"/>
                <a:gd name="T13" fmla="*/ 0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30"/>
                <a:gd name="T23" fmla="*/ 31 w 31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30">
                  <a:moveTo>
                    <a:pt x="16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24" y="30"/>
                    <a:pt x="31" y="24"/>
                    <a:pt x="31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7"/>
                    <a:pt x="24" y="0"/>
                    <a:pt x="16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66" name="Freeform 104"/>
            <p:cNvSpPr>
              <a:spLocks/>
            </p:cNvSpPr>
            <p:nvPr/>
          </p:nvSpPr>
          <p:spPr bwMode="auto">
            <a:xfrm>
              <a:off x="11926888" y="6735764"/>
              <a:ext cx="104775" cy="25400"/>
            </a:xfrm>
            <a:custGeom>
              <a:avLst/>
              <a:gdLst>
                <a:gd name="T0" fmla="*/ 2147483646 w 25"/>
                <a:gd name="T1" fmla="*/ 0 h 6"/>
                <a:gd name="T2" fmla="*/ 0 w 25"/>
                <a:gd name="T3" fmla="*/ 2147483646 h 6"/>
                <a:gd name="T4" fmla="*/ 2147483646 w 25"/>
                <a:gd name="T5" fmla="*/ 2147483646 h 6"/>
                <a:gd name="T6" fmla="*/ 2147483646 w 25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6"/>
                <a:gd name="T14" fmla="*/ 25 w 2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6">
                  <a:moveTo>
                    <a:pt x="12" y="0"/>
                  </a:moveTo>
                  <a:cubicBezTo>
                    <a:pt x="7" y="0"/>
                    <a:pt x="3" y="2"/>
                    <a:pt x="0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2" y="2"/>
                    <a:pt x="17" y="0"/>
                    <a:pt x="12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67" name="Oval 105"/>
            <p:cNvSpPr>
              <a:spLocks noChangeArrowheads="1"/>
            </p:cNvSpPr>
            <p:nvPr/>
          </p:nvSpPr>
          <p:spPr bwMode="auto">
            <a:xfrm>
              <a:off x="12044363" y="6567489"/>
              <a:ext cx="128588" cy="1365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68" name="Freeform 106"/>
            <p:cNvSpPr>
              <a:spLocks/>
            </p:cNvSpPr>
            <p:nvPr/>
          </p:nvSpPr>
          <p:spPr bwMode="auto">
            <a:xfrm>
              <a:off x="11798301" y="6342064"/>
              <a:ext cx="141288" cy="136525"/>
            </a:xfrm>
            <a:custGeom>
              <a:avLst/>
              <a:gdLst>
                <a:gd name="T0" fmla="*/ 2147483646 w 34"/>
                <a:gd name="T1" fmla="*/ 0 h 31"/>
                <a:gd name="T2" fmla="*/ 2147483646 w 34"/>
                <a:gd name="T3" fmla="*/ 2147483646 h 31"/>
                <a:gd name="T4" fmla="*/ 2147483646 w 34"/>
                <a:gd name="T5" fmla="*/ 2147483646 h 31"/>
                <a:gd name="T6" fmla="*/ 2147483646 w 34"/>
                <a:gd name="T7" fmla="*/ 2147483646 h 31"/>
                <a:gd name="T8" fmla="*/ 2147483646 w 34"/>
                <a:gd name="T9" fmla="*/ 2147483646 h 31"/>
                <a:gd name="T10" fmla="*/ 2147483646 w 34"/>
                <a:gd name="T11" fmla="*/ 2147483646 h 31"/>
                <a:gd name="T12" fmla="*/ 2147483646 w 34"/>
                <a:gd name="T13" fmla="*/ 0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"/>
                <a:gd name="T22" fmla="*/ 0 h 31"/>
                <a:gd name="T23" fmla="*/ 34 w 34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" h="31">
                  <a:moveTo>
                    <a:pt x="17" y="0"/>
                  </a:moveTo>
                  <a:cubicBezTo>
                    <a:pt x="16" y="0"/>
                    <a:pt x="14" y="1"/>
                    <a:pt x="13" y="1"/>
                  </a:cubicBezTo>
                  <a:cubicBezTo>
                    <a:pt x="5" y="3"/>
                    <a:pt x="0" y="11"/>
                    <a:pt x="2" y="20"/>
                  </a:cubicBezTo>
                  <a:cubicBezTo>
                    <a:pt x="4" y="27"/>
                    <a:pt x="10" y="31"/>
                    <a:pt x="17" y="31"/>
                  </a:cubicBezTo>
                  <a:cubicBezTo>
                    <a:pt x="18" y="31"/>
                    <a:pt x="20" y="31"/>
                    <a:pt x="21" y="31"/>
                  </a:cubicBezTo>
                  <a:cubicBezTo>
                    <a:pt x="29" y="29"/>
                    <a:pt x="34" y="20"/>
                    <a:pt x="32" y="12"/>
                  </a:cubicBezTo>
                  <a:cubicBezTo>
                    <a:pt x="30" y="5"/>
                    <a:pt x="24" y="0"/>
                    <a:pt x="17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69" name="Freeform 107"/>
            <p:cNvSpPr>
              <a:spLocks/>
            </p:cNvSpPr>
            <p:nvPr/>
          </p:nvSpPr>
          <p:spPr bwMode="auto">
            <a:xfrm>
              <a:off x="6191250" y="6505576"/>
              <a:ext cx="382588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lnTo>
                    <a:pt x="90" y="5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70" name="Freeform 108"/>
            <p:cNvSpPr>
              <a:spLocks/>
            </p:cNvSpPr>
            <p:nvPr/>
          </p:nvSpPr>
          <p:spPr bwMode="auto">
            <a:xfrm>
              <a:off x="6678613" y="6505576"/>
              <a:ext cx="384175" cy="255588"/>
            </a:xfrm>
            <a:custGeom>
              <a:avLst/>
              <a:gdLst>
                <a:gd name="T0" fmla="*/ 2147483646 w 92"/>
                <a:gd name="T1" fmla="*/ 2147483646 h 58"/>
                <a:gd name="T2" fmla="*/ 2147483646 w 92"/>
                <a:gd name="T3" fmla="*/ 2147483646 h 58"/>
                <a:gd name="T4" fmla="*/ 2147483646 w 92"/>
                <a:gd name="T5" fmla="*/ 0 h 58"/>
                <a:gd name="T6" fmla="*/ 0 w 92"/>
                <a:gd name="T7" fmla="*/ 2147483646 h 58"/>
                <a:gd name="T8" fmla="*/ 2147483646 w 92"/>
                <a:gd name="T9" fmla="*/ 2147483646 h 58"/>
                <a:gd name="T10" fmla="*/ 2147483646 w 92"/>
                <a:gd name="T11" fmla="*/ 2147483646 h 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2"/>
                <a:gd name="T19" fmla="*/ 0 h 58"/>
                <a:gd name="T20" fmla="*/ 92 w 92"/>
                <a:gd name="T21" fmla="*/ 58 h 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2" h="58">
                  <a:moveTo>
                    <a:pt x="90" y="58"/>
                  </a:moveTo>
                  <a:cubicBezTo>
                    <a:pt x="91" y="54"/>
                    <a:pt x="92" y="50"/>
                    <a:pt x="92" y="45"/>
                  </a:cubicBezTo>
                  <a:cubicBezTo>
                    <a:pt x="92" y="20"/>
                    <a:pt x="71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50"/>
                    <a:pt x="1" y="54"/>
                    <a:pt x="2" y="58"/>
                  </a:cubicBezTo>
                  <a:cubicBezTo>
                    <a:pt x="90" y="58"/>
                    <a:pt x="90" y="58"/>
                    <a:pt x="90" y="58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71" name="Freeform 109"/>
            <p:cNvSpPr>
              <a:spLocks/>
            </p:cNvSpPr>
            <p:nvPr/>
          </p:nvSpPr>
          <p:spPr bwMode="auto">
            <a:xfrm>
              <a:off x="6373813" y="6245226"/>
              <a:ext cx="504825" cy="515938"/>
            </a:xfrm>
            <a:custGeom>
              <a:avLst/>
              <a:gdLst>
                <a:gd name="T0" fmla="*/ 2147483646 w 121"/>
                <a:gd name="T1" fmla="*/ 2147483646 h 117"/>
                <a:gd name="T2" fmla="*/ 2147483646 w 121"/>
                <a:gd name="T3" fmla="*/ 2147483646 h 117"/>
                <a:gd name="T4" fmla="*/ 2147483646 w 121"/>
                <a:gd name="T5" fmla="*/ 2147483646 h 117"/>
                <a:gd name="T6" fmla="*/ 2147483646 w 121"/>
                <a:gd name="T7" fmla="*/ 0 h 117"/>
                <a:gd name="T8" fmla="*/ 0 w 121"/>
                <a:gd name="T9" fmla="*/ 2147483646 h 117"/>
                <a:gd name="T10" fmla="*/ 2147483646 w 121"/>
                <a:gd name="T11" fmla="*/ 2147483646 h 1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1"/>
                <a:gd name="T19" fmla="*/ 0 h 117"/>
                <a:gd name="T20" fmla="*/ 121 w 121"/>
                <a:gd name="T21" fmla="*/ 117 h 11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1" h="117">
                  <a:moveTo>
                    <a:pt x="39" y="117"/>
                  </a:moveTo>
                  <a:cubicBezTo>
                    <a:pt x="82" y="117"/>
                    <a:pt x="82" y="117"/>
                    <a:pt x="82" y="117"/>
                  </a:cubicBezTo>
                  <a:cubicBezTo>
                    <a:pt x="105" y="108"/>
                    <a:pt x="121" y="86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ubicBezTo>
                    <a:pt x="27" y="0"/>
                    <a:pt x="0" y="27"/>
                    <a:pt x="0" y="61"/>
                  </a:cubicBezTo>
                  <a:cubicBezTo>
                    <a:pt x="0" y="86"/>
                    <a:pt x="16" y="108"/>
                    <a:pt x="39" y="11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72" name="Oval 110"/>
            <p:cNvSpPr>
              <a:spLocks noChangeArrowheads="1"/>
            </p:cNvSpPr>
            <p:nvPr/>
          </p:nvSpPr>
          <p:spPr bwMode="auto">
            <a:xfrm>
              <a:off x="6245226" y="6642101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73" name="Oval 111"/>
            <p:cNvSpPr>
              <a:spLocks noChangeArrowheads="1"/>
            </p:cNvSpPr>
            <p:nvPr/>
          </p:nvSpPr>
          <p:spPr bwMode="auto">
            <a:xfrm>
              <a:off x="6445251" y="6369051"/>
              <a:ext cx="104775" cy="109538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74" name="Oval 112"/>
            <p:cNvSpPr>
              <a:spLocks noChangeArrowheads="1"/>
            </p:cNvSpPr>
            <p:nvPr/>
          </p:nvSpPr>
          <p:spPr bwMode="auto">
            <a:xfrm>
              <a:off x="6596063" y="6284914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75" name="Freeform 113"/>
            <p:cNvSpPr>
              <a:spLocks/>
            </p:cNvSpPr>
            <p:nvPr/>
          </p:nvSpPr>
          <p:spPr bwMode="auto">
            <a:xfrm>
              <a:off x="6562726" y="6461126"/>
              <a:ext cx="111125" cy="119063"/>
            </a:xfrm>
            <a:custGeom>
              <a:avLst/>
              <a:gdLst>
                <a:gd name="T0" fmla="*/ 2147483646 w 27"/>
                <a:gd name="T1" fmla="*/ 2147483646 h 27"/>
                <a:gd name="T2" fmla="*/ 2147483646 w 27"/>
                <a:gd name="T3" fmla="*/ 2147483646 h 27"/>
                <a:gd name="T4" fmla="*/ 2147483646 w 27"/>
                <a:gd name="T5" fmla="*/ 2147483646 h 27"/>
                <a:gd name="T6" fmla="*/ 2147483646 w 27"/>
                <a:gd name="T7" fmla="*/ 2147483646 h 27"/>
                <a:gd name="T8" fmla="*/ 2147483646 w 27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"/>
                <a:gd name="T16" fmla="*/ 0 h 27"/>
                <a:gd name="T17" fmla="*/ 27 w 27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" h="27">
                  <a:moveTo>
                    <a:pt x="26" y="14"/>
                  </a:moveTo>
                  <a:cubicBezTo>
                    <a:pt x="26" y="21"/>
                    <a:pt x="20" y="27"/>
                    <a:pt x="13" y="26"/>
                  </a:cubicBezTo>
                  <a:cubicBezTo>
                    <a:pt x="6" y="26"/>
                    <a:pt x="0" y="20"/>
                    <a:pt x="1" y="13"/>
                  </a:cubicBezTo>
                  <a:cubicBezTo>
                    <a:pt x="1" y="6"/>
                    <a:pt x="7" y="0"/>
                    <a:pt x="14" y="1"/>
                  </a:cubicBezTo>
                  <a:cubicBezTo>
                    <a:pt x="21" y="1"/>
                    <a:pt x="27" y="7"/>
                    <a:pt x="26" y="14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76" name="Oval 114"/>
            <p:cNvSpPr>
              <a:spLocks noChangeArrowheads="1"/>
            </p:cNvSpPr>
            <p:nvPr/>
          </p:nvSpPr>
          <p:spPr bwMode="auto">
            <a:xfrm>
              <a:off x="6383338" y="6545264"/>
              <a:ext cx="107950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77" name="Freeform 115"/>
            <p:cNvSpPr>
              <a:spLocks/>
            </p:cNvSpPr>
            <p:nvPr/>
          </p:nvSpPr>
          <p:spPr bwMode="auto">
            <a:xfrm>
              <a:off x="6365876" y="6731001"/>
              <a:ext cx="96838" cy="30163"/>
            </a:xfrm>
            <a:custGeom>
              <a:avLst/>
              <a:gdLst>
                <a:gd name="T0" fmla="*/ 2147483646 w 23"/>
                <a:gd name="T1" fmla="*/ 2147483646 h 7"/>
                <a:gd name="T2" fmla="*/ 2147483646 w 23"/>
                <a:gd name="T3" fmla="*/ 0 h 7"/>
                <a:gd name="T4" fmla="*/ 0 w 23"/>
                <a:gd name="T5" fmla="*/ 2147483646 h 7"/>
                <a:gd name="T6" fmla="*/ 2147483646 w 23"/>
                <a:gd name="T7" fmla="*/ 2147483646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7"/>
                <a:gd name="T14" fmla="*/ 23 w 23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7">
                  <a:moveTo>
                    <a:pt x="23" y="7"/>
                  </a:moveTo>
                  <a:cubicBezTo>
                    <a:pt x="20" y="3"/>
                    <a:pt x="16" y="0"/>
                    <a:pt x="11" y="0"/>
                  </a:cubicBezTo>
                  <a:cubicBezTo>
                    <a:pt x="6" y="0"/>
                    <a:pt x="2" y="3"/>
                    <a:pt x="0" y="7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78" name="Oval 116"/>
            <p:cNvSpPr>
              <a:spLocks noChangeArrowheads="1"/>
            </p:cNvSpPr>
            <p:nvPr/>
          </p:nvSpPr>
          <p:spPr bwMode="auto">
            <a:xfrm>
              <a:off x="6532563" y="6607176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79" name="Oval 117"/>
            <p:cNvSpPr>
              <a:spLocks noChangeArrowheads="1"/>
            </p:cNvSpPr>
            <p:nvPr/>
          </p:nvSpPr>
          <p:spPr bwMode="auto">
            <a:xfrm>
              <a:off x="6716713" y="6616701"/>
              <a:ext cx="107950" cy="114300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80" name="Freeform 118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2147483646 h 5"/>
                <a:gd name="T2" fmla="*/ 2147483646 w 20"/>
                <a:gd name="T3" fmla="*/ 0 h 5"/>
                <a:gd name="T4" fmla="*/ 0 w 20"/>
                <a:gd name="T5" fmla="*/ 2147483646 h 5"/>
                <a:gd name="T6" fmla="*/ 2147483646 w 20"/>
                <a:gd name="T7" fmla="*/ 2147483646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20" y="5"/>
                  </a:moveTo>
                  <a:cubicBezTo>
                    <a:pt x="18" y="2"/>
                    <a:pt x="14" y="0"/>
                    <a:pt x="10" y="0"/>
                  </a:cubicBez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81" name="Oval 119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82" name="Freeform 120"/>
            <p:cNvSpPr>
              <a:spLocks/>
            </p:cNvSpPr>
            <p:nvPr/>
          </p:nvSpPr>
          <p:spPr bwMode="auto">
            <a:xfrm>
              <a:off x="6719888" y="6408739"/>
              <a:ext cx="117475" cy="127000"/>
            </a:xfrm>
            <a:custGeom>
              <a:avLst/>
              <a:gdLst>
                <a:gd name="T0" fmla="*/ 2147483646 w 28"/>
                <a:gd name="T1" fmla="*/ 2147483646 h 29"/>
                <a:gd name="T2" fmla="*/ 2147483646 w 28"/>
                <a:gd name="T3" fmla="*/ 2147483646 h 29"/>
                <a:gd name="T4" fmla="*/ 2147483646 w 28"/>
                <a:gd name="T5" fmla="*/ 2147483646 h 29"/>
                <a:gd name="T6" fmla="*/ 2147483646 w 28"/>
                <a:gd name="T7" fmla="*/ 2147483646 h 29"/>
                <a:gd name="T8" fmla="*/ 2147483646 w 28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29"/>
                <a:gd name="T17" fmla="*/ 28 w 28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29">
                  <a:moveTo>
                    <a:pt x="26" y="11"/>
                  </a:moveTo>
                  <a:cubicBezTo>
                    <a:pt x="28" y="18"/>
                    <a:pt x="24" y="25"/>
                    <a:pt x="17" y="27"/>
                  </a:cubicBezTo>
                  <a:cubicBezTo>
                    <a:pt x="10" y="29"/>
                    <a:pt x="3" y="24"/>
                    <a:pt x="2" y="18"/>
                  </a:cubicBezTo>
                  <a:cubicBezTo>
                    <a:pt x="0" y="11"/>
                    <a:pt x="4" y="4"/>
                    <a:pt x="11" y="2"/>
                  </a:cubicBezTo>
                  <a:cubicBezTo>
                    <a:pt x="18" y="0"/>
                    <a:pt x="25" y="4"/>
                    <a:pt x="26" y="11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83" name="Freeform 121"/>
            <p:cNvSpPr>
              <a:spLocks noEditPoints="1"/>
            </p:cNvSpPr>
            <p:nvPr/>
          </p:nvSpPr>
          <p:spPr bwMode="auto">
            <a:xfrm>
              <a:off x="7062788" y="6691314"/>
              <a:ext cx="0" cy="12700"/>
            </a:xfrm>
            <a:custGeom>
              <a:avLst/>
              <a:gdLst>
                <a:gd name="T0" fmla="*/ 2147483646 h 3"/>
                <a:gd name="T1" fmla="*/ 2147483646 h 3"/>
                <a:gd name="T2" fmla="*/ 2147483646 h 3"/>
                <a:gd name="T3" fmla="*/ 2147483646 h 3"/>
                <a:gd name="T4" fmla="*/ 2147483646 h 3"/>
                <a:gd name="T5" fmla="*/ 2147483646 h 3"/>
                <a:gd name="T6" fmla="*/ 2147483646 h 3"/>
                <a:gd name="T7" fmla="*/ 2147483646 h 3"/>
                <a:gd name="T8" fmla="*/ 2147483646 h 3"/>
                <a:gd name="T9" fmla="*/ 2147483646 h 3"/>
                <a:gd name="T10" fmla="*/ 2147483646 h 3"/>
                <a:gd name="T11" fmla="*/ 2147483646 h 3"/>
                <a:gd name="T12" fmla="*/ 2147483646 h 3"/>
                <a:gd name="T13" fmla="*/ 2147483646 h 3"/>
                <a:gd name="T14" fmla="*/ 2147483646 h 3"/>
                <a:gd name="T15" fmla="*/ 2147483646 h 3"/>
                <a:gd name="T16" fmla="*/ 2147483646 h 3"/>
                <a:gd name="T17" fmla="*/ 2147483646 h 3"/>
                <a:gd name="T18" fmla="*/ 2147483646 h 3"/>
                <a:gd name="T19" fmla="*/ 2147483646 h 3"/>
                <a:gd name="T20" fmla="*/ 2147483646 h 3"/>
                <a:gd name="T21" fmla="*/ 2147483646 h 3"/>
                <a:gd name="T22" fmla="*/ 2147483646 h 3"/>
                <a:gd name="T23" fmla="*/ 2147483646 h 3"/>
                <a:gd name="T24" fmla="*/ 2147483646 h 3"/>
                <a:gd name="T25" fmla="*/ 2147483646 h 3"/>
                <a:gd name="T26" fmla="*/ 2147483646 h 3"/>
                <a:gd name="T27" fmla="*/ 2147483646 h 3"/>
                <a:gd name="T28" fmla="*/ 2147483646 h 3"/>
                <a:gd name="T29" fmla="*/ 2147483646 h 3"/>
                <a:gd name="T30" fmla="*/ 0 h 3"/>
                <a:gd name="T31" fmla="*/ 0 h 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h 3"/>
                <a:gd name="T65" fmla="*/ 3 h 3"/>
              </a:gdLst>
              <a:ahLst/>
              <a:cxnLst>
                <a:cxn ang="T32">
                  <a:pos x="0" y="T0"/>
                </a:cxn>
                <a:cxn ang="T33">
                  <a:pos x="0" y="T1"/>
                </a:cxn>
                <a:cxn ang="T34">
                  <a:pos x="0" y="T2"/>
                </a:cxn>
                <a:cxn ang="T35">
                  <a:pos x="0" y="T3"/>
                </a:cxn>
                <a:cxn ang="T36">
                  <a:pos x="0" y="T4"/>
                </a:cxn>
                <a:cxn ang="T37">
                  <a:pos x="0" y="T5"/>
                </a:cxn>
                <a:cxn ang="T38">
                  <a:pos x="0" y="T6"/>
                </a:cxn>
                <a:cxn ang="T39">
                  <a:pos x="0" y="T7"/>
                </a:cxn>
                <a:cxn ang="T40">
                  <a:pos x="0" y="T8"/>
                </a:cxn>
                <a:cxn ang="T41">
                  <a:pos x="0" y="T9"/>
                </a:cxn>
                <a:cxn ang="T42">
                  <a:pos x="0" y="T10"/>
                </a:cxn>
                <a:cxn ang="T43">
                  <a:pos x="0" y="T11"/>
                </a:cxn>
                <a:cxn ang="T44">
                  <a:pos x="0" y="T12"/>
                </a:cxn>
                <a:cxn ang="T45">
                  <a:pos x="0" y="T13"/>
                </a:cxn>
                <a:cxn ang="T46">
                  <a:pos x="0" y="T14"/>
                </a:cxn>
                <a:cxn ang="T47">
                  <a:pos x="0" y="T15"/>
                </a:cxn>
                <a:cxn ang="T48">
                  <a:pos x="0" y="T16"/>
                </a:cxn>
                <a:cxn ang="T49">
                  <a:pos x="0" y="T17"/>
                </a:cxn>
                <a:cxn ang="T50">
                  <a:pos x="0" y="T18"/>
                </a:cxn>
                <a:cxn ang="T51">
                  <a:pos x="0" y="T19"/>
                </a:cxn>
                <a:cxn ang="T52">
                  <a:pos x="0" y="T20"/>
                </a:cxn>
                <a:cxn ang="T53">
                  <a:pos x="0" y="T21"/>
                </a:cxn>
                <a:cxn ang="T54">
                  <a:pos x="0" y="T22"/>
                </a:cxn>
                <a:cxn ang="T55">
                  <a:pos x="0" y="T23"/>
                </a:cxn>
                <a:cxn ang="T56">
                  <a:pos x="0" y="T24"/>
                </a:cxn>
                <a:cxn ang="T57">
                  <a:pos x="0" y="T25"/>
                </a:cxn>
                <a:cxn ang="T58">
                  <a:pos x="0" y="T26"/>
                </a:cxn>
                <a:cxn ang="T59">
                  <a:pos x="0" y="T27"/>
                </a:cxn>
                <a:cxn ang="T60">
                  <a:pos x="0" y="T28"/>
                </a:cxn>
                <a:cxn ang="T61">
                  <a:pos x="0" y="T29"/>
                </a:cxn>
                <a:cxn ang="T62">
                  <a:pos x="0" y="T30"/>
                </a:cxn>
                <a:cxn ang="T63">
                  <a:pos x="0" y="T31"/>
                </a:cxn>
              </a:cxnLst>
              <a:rect l="0" t="T64" r="0" b="T65"/>
              <a:pathLst>
                <a:path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84" name="Freeform 122"/>
            <p:cNvSpPr>
              <a:spLocks noEditPoints="1"/>
            </p:cNvSpPr>
            <p:nvPr/>
          </p:nvSpPr>
          <p:spPr bwMode="auto">
            <a:xfrm>
              <a:off x="6716713" y="6505576"/>
              <a:ext cx="346075" cy="255588"/>
            </a:xfrm>
            <a:custGeom>
              <a:avLst/>
              <a:gdLst>
                <a:gd name="T0" fmla="*/ 2147483646 w 83"/>
                <a:gd name="T1" fmla="*/ 2147483646 h 58"/>
                <a:gd name="T2" fmla="*/ 2147483646 w 83"/>
                <a:gd name="T3" fmla="*/ 2147483646 h 58"/>
                <a:gd name="T4" fmla="*/ 2147483646 w 83"/>
                <a:gd name="T5" fmla="*/ 2147483646 h 58"/>
                <a:gd name="T6" fmla="*/ 2147483646 w 83"/>
                <a:gd name="T7" fmla="*/ 2147483646 h 58"/>
                <a:gd name="T8" fmla="*/ 2147483646 w 83"/>
                <a:gd name="T9" fmla="*/ 2147483646 h 58"/>
                <a:gd name="T10" fmla="*/ 2147483646 w 83"/>
                <a:gd name="T11" fmla="*/ 0 h 58"/>
                <a:gd name="T12" fmla="*/ 2147483646 w 83"/>
                <a:gd name="T13" fmla="*/ 2147483646 h 58"/>
                <a:gd name="T14" fmla="*/ 2147483646 w 83"/>
                <a:gd name="T15" fmla="*/ 2147483646 h 58"/>
                <a:gd name="T16" fmla="*/ 2147483646 w 83"/>
                <a:gd name="T17" fmla="*/ 2147483646 h 58"/>
                <a:gd name="T18" fmla="*/ 2147483646 w 83"/>
                <a:gd name="T19" fmla="*/ 2147483646 h 58"/>
                <a:gd name="T20" fmla="*/ 0 w 83"/>
                <a:gd name="T21" fmla="*/ 2147483646 h 58"/>
                <a:gd name="T22" fmla="*/ 2147483646 w 83"/>
                <a:gd name="T23" fmla="*/ 2147483646 h 58"/>
                <a:gd name="T24" fmla="*/ 2147483646 w 83"/>
                <a:gd name="T25" fmla="*/ 2147483646 h 58"/>
                <a:gd name="T26" fmla="*/ 2147483646 w 83"/>
                <a:gd name="T27" fmla="*/ 2147483646 h 58"/>
                <a:gd name="T28" fmla="*/ 2147483646 w 83"/>
                <a:gd name="T29" fmla="*/ 2147483646 h 58"/>
                <a:gd name="T30" fmla="*/ 2147483646 w 83"/>
                <a:gd name="T31" fmla="*/ 2147483646 h 58"/>
                <a:gd name="T32" fmla="*/ 2147483646 w 83"/>
                <a:gd name="T33" fmla="*/ 2147483646 h 58"/>
                <a:gd name="T34" fmla="*/ 2147483646 w 83"/>
                <a:gd name="T35" fmla="*/ 2147483646 h 58"/>
                <a:gd name="T36" fmla="*/ 2147483646 w 83"/>
                <a:gd name="T37" fmla="*/ 2147483646 h 58"/>
                <a:gd name="T38" fmla="*/ 2147483646 w 83"/>
                <a:gd name="T39" fmla="*/ 2147483646 h 58"/>
                <a:gd name="T40" fmla="*/ 2147483646 w 83"/>
                <a:gd name="T41" fmla="*/ 2147483646 h 58"/>
                <a:gd name="T42" fmla="*/ 2147483646 w 83"/>
                <a:gd name="T43" fmla="*/ 2147483646 h 58"/>
                <a:gd name="T44" fmla="*/ 2147483646 w 83"/>
                <a:gd name="T45" fmla="*/ 2147483646 h 58"/>
                <a:gd name="T46" fmla="*/ 2147483646 w 83"/>
                <a:gd name="T47" fmla="*/ 2147483646 h 58"/>
                <a:gd name="T48" fmla="*/ 2147483646 w 83"/>
                <a:gd name="T49" fmla="*/ 2147483646 h 58"/>
                <a:gd name="T50" fmla="*/ 2147483646 w 83"/>
                <a:gd name="T51" fmla="*/ 2147483646 h 58"/>
                <a:gd name="T52" fmla="*/ 2147483646 w 83"/>
                <a:gd name="T53" fmla="*/ 2147483646 h 58"/>
                <a:gd name="T54" fmla="*/ 2147483646 w 83"/>
                <a:gd name="T55" fmla="*/ 2147483646 h 58"/>
                <a:gd name="T56" fmla="*/ 2147483646 w 83"/>
                <a:gd name="T57" fmla="*/ 2147483646 h 58"/>
                <a:gd name="T58" fmla="*/ 2147483646 w 83"/>
                <a:gd name="T59" fmla="*/ 2147483646 h 58"/>
                <a:gd name="T60" fmla="*/ 2147483646 w 83"/>
                <a:gd name="T61" fmla="*/ 2147483646 h 58"/>
                <a:gd name="T62" fmla="*/ 2147483646 w 83"/>
                <a:gd name="T63" fmla="*/ 2147483646 h 58"/>
                <a:gd name="T64" fmla="*/ 2147483646 w 83"/>
                <a:gd name="T65" fmla="*/ 2147483646 h 58"/>
                <a:gd name="T66" fmla="*/ 2147483646 w 83"/>
                <a:gd name="T67" fmla="*/ 2147483646 h 58"/>
                <a:gd name="T68" fmla="*/ 2147483646 w 83"/>
                <a:gd name="T69" fmla="*/ 2147483646 h 58"/>
                <a:gd name="T70" fmla="*/ 2147483646 w 83"/>
                <a:gd name="T71" fmla="*/ 2147483646 h 58"/>
                <a:gd name="T72" fmla="*/ 2147483646 w 83"/>
                <a:gd name="T73" fmla="*/ 2147483646 h 58"/>
                <a:gd name="T74" fmla="*/ 2147483646 w 83"/>
                <a:gd name="T75" fmla="*/ 2147483646 h 58"/>
                <a:gd name="T76" fmla="*/ 2147483646 w 83"/>
                <a:gd name="T77" fmla="*/ 2147483646 h 58"/>
                <a:gd name="T78" fmla="*/ 2147483646 w 83"/>
                <a:gd name="T79" fmla="*/ 2147483646 h 58"/>
                <a:gd name="T80" fmla="*/ 2147483646 w 83"/>
                <a:gd name="T81" fmla="*/ 2147483646 h 58"/>
                <a:gd name="T82" fmla="*/ 2147483646 w 83"/>
                <a:gd name="T83" fmla="*/ 2147483646 h 58"/>
                <a:gd name="T84" fmla="*/ 2147483646 w 83"/>
                <a:gd name="T85" fmla="*/ 2147483646 h 58"/>
                <a:gd name="T86" fmla="*/ 2147483646 w 83"/>
                <a:gd name="T87" fmla="*/ 2147483646 h 58"/>
                <a:gd name="T88" fmla="*/ 2147483646 w 83"/>
                <a:gd name="T89" fmla="*/ 2147483646 h 58"/>
                <a:gd name="T90" fmla="*/ 2147483646 w 83"/>
                <a:gd name="T91" fmla="*/ 2147483646 h 58"/>
                <a:gd name="T92" fmla="*/ 2147483646 w 83"/>
                <a:gd name="T93" fmla="*/ 2147483646 h 58"/>
                <a:gd name="T94" fmla="*/ 2147483646 w 83"/>
                <a:gd name="T95" fmla="*/ 2147483646 h 58"/>
                <a:gd name="T96" fmla="*/ 2147483646 w 83"/>
                <a:gd name="T97" fmla="*/ 2147483646 h 58"/>
                <a:gd name="T98" fmla="*/ 2147483646 w 83"/>
                <a:gd name="T99" fmla="*/ 2147483646 h 58"/>
                <a:gd name="T100" fmla="*/ 2147483646 w 83"/>
                <a:gd name="T101" fmla="*/ 2147483646 h 58"/>
                <a:gd name="T102" fmla="*/ 2147483646 w 83"/>
                <a:gd name="T103" fmla="*/ 2147483646 h 58"/>
                <a:gd name="T104" fmla="*/ 2147483646 w 83"/>
                <a:gd name="T105" fmla="*/ 2147483646 h 58"/>
                <a:gd name="T106" fmla="*/ 2147483646 w 83"/>
                <a:gd name="T107" fmla="*/ 2147483646 h 58"/>
                <a:gd name="T108" fmla="*/ 2147483646 w 83"/>
                <a:gd name="T109" fmla="*/ 2147483646 h 58"/>
                <a:gd name="T110" fmla="*/ 2147483646 w 83"/>
                <a:gd name="T111" fmla="*/ 2147483646 h 58"/>
                <a:gd name="T112" fmla="*/ 2147483646 w 83"/>
                <a:gd name="T113" fmla="*/ 2147483646 h 58"/>
                <a:gd name="T114" fmla="*/ 2147483646 w 83"/>
                <a:gd name="T115" fmla="*/ 0 h 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83"/>
                <a:gd name="T175" fmla="*/ 0 h 58"/>
                <a:gd name="T176" fmla="*/ 83 w 83"/>
                <a:gd name="T177" fmla="*/ 58 h 5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83" h="58">
                  <a:moveTo>
                    <a:pt x="63" y="47"/>
                  </a:moveTo>
                  <a:cubicBezTo>
                    <a:pt x="56" y="47"/>
                    <a:pt x="50" y="42"/>
                    <a:pt x="50" y="34"/>
                  </a:cubicBezTo>
                  <a:cubicBezTo>
                    <a:pt x="50" y="27"/>
                    <a:pt x="56" y="22"/>
                    <a:pt x="63" y="22"/>
                  </a:cubicBezTo>
                  <a:cubicBezTo>
                    <a:pt x="70" y="22"/>
                    <a:pt x="75" y="27"/>
                    <a:pt x="75" y="34"/>
                  </a:cubicBezTo>
                  <a:cubicBezTo>
                    <a:pt x="75" y="42"/>
                    <a:pt x="70" y="47"/>
                    <a:pt x="63" y="47"/>
                  </a:cubicBezTo>
                  <a:moveTo>
                    <a:pt x="39" y="0"/>
                  </a:moveTo>
                  <a:cubicBezTo>
                    <a:pt x="39" y="0"/>
                    <a:pt x="39" y="1"/>
                    <a:pt x="39" y="2"/>
                  </a:cubicBezTo>
                  <a:cubicBezTo>
                    <a:pt x="39" y="16"/>
                    <a:pt x="34" y="28"/>
                    <a:pt x="26" y="39"/>
                  </a:cubicBezTo>
                  <a:cubicBezTo>
                    <a:pt x="26" y="45"/>
                    <a:pt x="20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9" y="54"/>
                    <a:pt x="5" y="56"/>
                    <a:pt x="0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9" y="55"/>
                    <a:pt x="33" y="53"/>
                    <a:pt x="37" y="53"/>
                  </a:cubicBezTo>
                  <a:cubicBezTo>
                    <a:pt x="41" y="53"/>
                    <a:pt x="45" y="55"/>
                    <a:pt x="47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2" y="54"/>
                    <a:pt x="83" y="50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5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2"/>
                    <a:pt x="83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1" y="19"/>
                    <a:pt x="62" y="1"/>
                    <a:pt x="39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85" name="Freeform 123"/>
            <p:cNvSpPr>
              <a:spLocks noEditPoints="1"/>
            </p:cNvSpPr>
            <p:nvPr/>
          </p:nvSpPr>
          <p:spPr bwMode="auto">
            <a:xfrm>
              <a:off x="6645276" y="6245226"/>
              <a:ext cx="233363" cy="515938"/>
            </a:xfrm>
            <a:custGeom>
              <a:avLst/>
              <a:gdLst>
                <a:gd name="T0" fmla="*/ 2147483646 w 56"/>
                <a:gd name="T1" fmla="*/ 2147483646 h 117"/>
                <a:gd name="T2" fmla="*/ 2147483646 w 56"/>
                <a:gd name="T3" fmla="*/ 2147483646 h 117"/>
                <a:gd name="T4" fmla="*/ 2147483646 w 56"/>
                <a:gd name="T5" fmla="*/ 2147483646 h 117"/>
                <a:gd name="T6" fmla="*/ 2147483646 w 56"/>
                <a:gd name="T7" fmla="*/ 2147483646 h 117"/>
                <a:gd name="T8" fmla="*/ 2147483646 w 56"/>
                <a:gd name="T9" fmla="*/ 2147483646 h 117"/>
                <a:gd name="T10" fmla="*/ 2147483646 w 56"/>
                <a:gd name="T11" fmla="*/ 2147483646 h 117"/>
                <a:gd name="T12" fmla="*/ 2147483646 w 56"/>
                <a:gd name="T13" fmla="*/ 2147483646 h 117"/>
                <a:gd name="T14" fmla="*/ 0 w 56"/>
                <a:gd name="T15" fmla="*/ 0 h 117"/>
                <a:gd name="T16" fmla="*/ 0 w 56"/>
                <a:gd name="T17" fmla="*/ 2147483646 h 117"/>
                <a:gd name="T18" fmla="*/ 2147483646 w 56"/>
                <a:gd name="T19" fmla="*/ 2147483646 h 117"/>
                <a:gd name="T20" fmla="*/ 2147483646 w 56"/>
                <a:gd name="T21" fmla="*/ 2147483646 h 117"/>
                <a:gd name="T22" fmla="*/ 2147483646 w 56"/>
                <a:gd name="T23" fmla="*/ 2147483646 h 117"/>
                <a:gd name="T24" fmla="*/ 0 w 56"/>
                <a:gd name="T25" fmla="*/ 2147483646 h 117"/>
                <a:gd name="T26" fmla="*/ 0 w 56"/>
                <a:gd name="T27" fmla="*/ 2147483646 h 117"/>
                <a:gd name="T28" fmla="*/ 2147483646 w 56"/>
                <a:gd name="T29" fmla="*/ 2147483646 h 117"/>
                <a:gd name="T30" fmla="*/ 0 w 56"/>
                <a:gd name="T31" fmla="*/ 2147483646 h 117"/>
                <a:gd name="T32" fmla="*/ 0 w 56"/>
                <a:gd name="T33" fmla="*/ 2147483646 h 117"/>
                <a:gd name="T34" fmla="*/ 2147483646 w 56"/>
                <a:gd name="T35" fmla="*/ 2147483646 h 117"/>
                <a:gd name="T36" fmla="*/ 2147483646 w 56"/>
                <a:gd name="T37" fmla="*/ 2147483646 h 117"/>
                <a:gd name="T38" fmla="*/ 2147483646 w 56"/>
                <a:gd name="T39" fmla="*/ 2147483646 h 117"/>
                <a:gd name="T40" fmla="*/ 2147483646 w 56"/>
                <a:gd name="T41" fmla="*/ 2147483646 h 117"/>
                <a:gd name="T42" fmla="*/ 2147483646 w 56"/>
                <a:gd name="T43" fmla="*/ 2147483646 h 117"/>
                <a:gd name="T44" fmla="*/ 2147483646 w 56"/>
                <a:gd name="T45" fmla="*/ 2147483646 h 117"/>
                <a:gd name="T46" fmla="*/ 2147483646 w 56"/>
                <a:gd name="T47" fmla="*/ 2147483646 h 117"/>
                <a:gd name="T48" fmla="*/ 2147483646 w 56"/>
                <a:gd name="T49" fmla="*/ 2147483646 h 117"/>
                <a:gd name="T50" fmla="*/ 2147483646 w 56"/>
                <a:gd name="T51" fmla="*/ 2147483646 h 117"/>
                <a:gd name="T52" fmla="*/ 0 w 56"/>
                <a:gd name="T53" fmla="*/ 0 h 11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6"/>
                <a:gd name="T82" fmla="*/ 0 h 117"/>
                <a:gd name="T83" fmla="*/ 56 w 56"/>
                <a:gd name="T84" fmla="*/ 117 h 11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6" h="117">
                  <a:moveTo>
                    <a:pt x="32" y="64"/>
                  </a:moveTo>
                  <a:cubicBezTo>
                    <a:pt x="26" y="64"/>
                    <a:pt x="21" y="60"/>
                    <a:pt x="20" y="55"/>
                  </a:cubicBezTo>
                  <a:cubicBezTo>
                    <a:pt x="18" y="48"/>
                    <a:pt x="22" y="41"/>
                    <a:pt x="29" y="39"/>
                  </a:cubicBezTo>
                  <a:cubicBezTo>
                    <a:pt x="30" y="39"/>
                    <a:pt x="31" y="39"/>
                    <a:pt x="32" y="39"/>
                  </a:cubicBezTo>
                  <a:cubicBezTo>
                    <a:pt x="38" y="39"/>
                    <a:pt x="43" y="42"/>
                    <a:pt x="44" y="48"/>
                  </a:cubicBezTo>
                  <a:cubicBezTo>
                    <a:pt x="46" y="55"/>
                    <a:pt x="42" y="62"/>
                    <a:pt x="35" y="64"/>
                  </a:cubicBezTo>
                  <a:cubicBezTo>
                    <a:pt x="34" y="64"/>
                    <a:pt x="33" y="64"/>
                    <a:pt x="32" y="64"/>
                  </a:cubicBezTo>
                  <a:moveTo>
                    <a:pt x="0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14" y="15"/>
                    <a:pt x="14" y="22"/>
                  </a:cubicBezTo>
                  <a:cubicBezTo>
                    <a:pt x="14" y="29"/>
                    <a:pt x="8" y="35"/>
                    <a:pt x="1" y="35"/>
                  </a:cubicBezTo>
                  <a:cubicBezTo>
                    <a:pt x="1" y="35"/>
                    <a:pt x="0" y="35"/>
                    <a:pt x="0" y="3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" y="53"/>
                    <a:pt x="7" y="58"/>
                    <a:pt x="6" y="63"/>
                  </a:cubicBezTo>
                  <a:cubicBezTo>
                    <a:pt x="6" y="68"/>
                    <a:pt x="4" y="71"/>
                    <a:pt x="0" y="7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22" y="115"/>
                    <a:pt x="26" y="113"/>
                    <a:pt x="30" y="110"/>
                  </a:cubicBezTo>
                  <a:cubicBezTo>
                    <a:pt x="23" y="110"/>
                    <a:pt x="17" y="104"/>
                    <a:pt x="17" y="97"/>
                  </a:cubicBezTo>
                  <a:cubicBezTo>
                    <a:pt x="17" y="90"/>
                    <a:pt x="23" y="84"/>
                    <a:pt x="30" y="84"/>
                  </a:cubicBezTo>
                  <a:cubicBezTo>
                    <a:pt x="37" y="84"/>
                    <a:pt x="43" y="90"/>
                    <a:pt x="43" y="97"/>
                  </a:cubicBezTo>
                  <a:cubicBezTo>
                    <a:pt x="43" y="97"/>
                    <a:pt x="43" y="97"/>
                    <a:pt x="43" y="98"/>
                  </a:cubicBezTo>
                  <a:cubicBezTo>
                    <a:pt x="51" y="87"/>
                    <a:pt x="56" y="75"/>
                    <a:pt x="56" y="61"/>
                  </a:cubicBezTo>
                  <a:cubicBezTo>
                    <a:pt x="56" y="60"/>
                    <a:pt x="56" y="59"/>
                    <a:pt x="56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28"/>
                    <a:pt x="31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86" name="Freeform 124"/>
            <p:cNvSpPr>
              <a:spLocks/>
            </p:cNvSpPr>
            <p:nvPr/>
          </p:nvSpPr>
          <p:spPr bwMode="auto">
            <a:xfrm>
              <a:off x="6645276" y="6284914"/>
              <a:ext cx="58738" cy="114300"/>
            </a:xfrm>
            <a:custGeom>
              <a:avLst/>
              <a:gdLst>
                <a:gd name="T0" fmla="*/ 2147483646 w 14"/>
                <a:gd name="T1" fmla="*/ 0 h 26"/>
                <a:gd name="T2" fmla="*/ 0 w 14"/>
                <a:gd name="T3" fmla="*/ 0 h 26"/>
                <a:gd name="T4" fmla="*/ 0 w 14"/>
                <a:gd name="T5" fmla="*/ 2147483646 h 26"/>
                <a:gd name="T6" fmla="*/ 2147483646 w 14"/>
                <a:gd name="T7" fmla="*/ 2147483646 h 26"/>
                <a:gd name="T8" fmla="*/ 2147483646 w 14"/>
                <a:gd name="T9" fmla="*/ 2147483646 h 26"/>
                <a:gd name="T10" fmla="*/ 2147483646 w 14"/>
                <a:gd name="T11" fmla="*/ 0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6"/>
                <a:gd name="T20" fmla="*/ 14 w 14"/>
                <a:gd name="T21" fmla="*/ 26 h 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6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1" y="26"/>
                    <a:pt x="1" y="26"/>
                  </a:cubicBezTo>
                  <a:cubicBezTo>
                    <a:pt x="8" y="26"/>
                    <a:pt x="14" y="20"/>
                    <a:pt x="14" y="13"/>
                  </a:cubicBezTo>
                  <a:cubicBezTo>
                    <a:pt x="14" y="6"/>
                    <a:pt x="8" y="0"/>
                    <a:pt x="1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87" name="Freeform 125"/>
            <p:cNvSpPr>
              <a:spLocks/>
            </p:cNvSpPr>
            <p:nvPr/>
          </p:nvSpPr>
          <p:spPr bwMode="auto">
            <a:xfrm>
              <a:off x="6645276" y="6470651"/>
              <a:ext cx="28575" cy="101600"/>
            </a:xfrm>
            <a:custGeom>
              <a:avLst/>
              <a:gdLst>
                <a:gd name="T0" fmla="*/ 0 w 7"/>
                <a:gd name="T1" fmla="*/ 0 h 23"/>
                <a:gd name="T2" fmla="*/ 0 w 7"/>
                <a:gd name="T3" fmla="*/ 2147483646 h 23"/>
                <a:gd name="T4" fmla="*/ 2147483646 w 7"/>
                <a:gd name="T5" fmla="*/ 2147483646 h 23"/>
                <a:gd name="T6" fmla="*/ 0 w 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23"/>
                <a:gd name="T14" fmla="*/ 7 w 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4" y="20"/>
                    <a:pt x="6" y="17"/>
                    <a:pt x="6" y="12"/>
                  </a:cubicBezTo>
                  <a:cubicBezTo>
                    <a:pt x="7" y="7"/>
                    <a:pt x="4" y="2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88" name="Freeform 126"/>
            <p:cNvSpPr>
              <a:spLocks/>
            </p:cNvSpPr>
            <p:nvPr/>
          </p:nvSpPr>
          <p:spPr bwMode="auto">
            <a:xfrm>
              <a:off x="6716713" y="6616701"/>
              <a:ext cx="107950" cy="114300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2147483646 h 26"/>
                <a:gd name="T10" fmla="*/ 2147483646 w 26"/>
                <a:gd name="T11" fmla="*/ 2147483646 h 26"/>
                <a:gd name="T12" fmla="*/ 2147483646 w 26"/>
                <a:gd name="T13" fmla="*/ 0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"/>
                <a:gd name="T22" fmla="*/ 0 h 26"/>
                <a:gd name="T23" fmla="*/ 26 w 26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20" y="26"/>
                    <a:pt x="26" y="20"/>
                    <a:pt x="26" y="14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89" name="Freeform 127"/>
            <p:cNvSpPr>
              <a:spLocks/>
            </p:cNvSpPr>
            <p:nvPr/>
          </p:nvSpPr>
          <p:spPr bwMode="auto">
            <a:xfrm>
              <a:off x="6829426" y="6738939"/>
              <a:ext cx="82550" cy="22225"/>
            </a:xfrm>
            <a:custGeom>
              <a:avLst/>
              <a:gdLst>
                <a:gd name="T0" fmla="*/ 2147483646 w 20"/>
                <a:gd name="T1" fmla="*/ 0 h 5"/>
                <a:gd name="T2" fmla="*/ 0 w 20"/>
                <a:gd name="T3" fmla="*/ 2147483646 h 5"/>
                <a:gd name="T4" fmla="*/ 2147483646 w 20"/>
                <a:gd name="T5" fmla="*/ 2147483646 h 5"/>
                <a:gd name="T6" fmla="*/ 2147483646 w 20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5"/>
                <a:gd name="T14" fmla="*/ 20 w 20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5">
                  <a:moveTo>
                    <a:pt x="10" y="0"/>
                  </a:moveTo>
                  <a:cubicBezTo>
                    <a:pt x="6" y="0"/>
                    <a:pt x="2" y="2"/>
                    <a:pt x="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8" y="2"/>
                    <a:pt x="14" y="0"/>
                    <a:pt x="1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90" name="Oval 128"/>
            <p:cNvSpPr>
              <a:spLocks noChangeArrowheads="1"/>
            </p:cNvSpPr>
            <p:nvPr/>
          </p:nvSpPr>
          <p:spPr bwMode="auto">
            <a:xfrm>
              <a:off x="6924676" y="6602414"/>
              <a:ext cx="104775" cy="111125"/>
            </a:xfrm>
            <a:prstGeom prst="ellipse">
              <a:avLst/>
            </a:pr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91" name="Freeform 129"/>
            <p:cNvSpPr>
              <a:spLocks/>
            </p:cNvSpPr>
            <p:nvPr/>
          </p:nvSpPr>
          <p:spPr bwMode="auto">
            <a:xfrm>
              <a:off x="6719888" y="6416676"/>
              <a:ext cx="117475" cy="111125"/>
            </a:xfrm>
            <a:custGeom>
              <a:avLst/>
              <a:gdLst>
                <a:gd name="T0" fmla="*/ 2147483646 w 28"/>
                <a:gd name="T1" fmla="*/ 0 h 25"/>
                <a:gd name="T2" fmla="*/ 2147483646 w 28"/>
                <a:gd name="T3" fmla="*/ 0 h 25"/>
                <a:gd name="T4" fmla="*/ 2147483646 w 28"/>
                <a:gd name="T5" fmla="*/ 2147483646 h 25"/>
                <a:gd name="T6" fmla="*/ 2147483646 w 28"/>
                <a:gd name="T7" fmla="*/ 2147483646 h 25"/>
                <a:gd name="T8" fmla="*/ 2147483646 w 28"/>
                <a:gd name="T9" fmla="*/ 2147483646 h 25"/>
                <a:gd name="T10" fmla="*/ 2147483646 w 28"/>
                <a:gd name="T11" fmla="*/ 2147483646 h 25"/>
                <a:gd name="T12" fmla="*/ 2147483646 w 28"/>
                <a:gd name="T13" fmla="*/ 0 h 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25"/>
                <a:gd name="T23" fmla="*/ 28 w 28"/>
                <a:gd name="T24" fmla="*/ 25 h 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25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4" y="2"/>
                    <a:pt x="0" y="9"/>
                    <a:pt x="2" y="16"/>
                  </a:cubicBezTo>
                  <a:cubicBezTo>
                    <a:pt x="3" y="21"/>
                    <a:pt x="8" y="25"/>
                    <a:pt x="14" y="25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24" y="23"/>
                    <a:pt x="28" y="16"/>
                    <a:pt x="26" y="9"/>
                  </a:cubicBezTo>
                  <a:cubicBezTo>
                    <a:pt x="25" y="3"/>
                    <a:pt x="20" y="0"/>
                    <a:pt x="14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92" name="Freeform 130"/>
            <p:cNvSpPr>
              <a:spLocks/>
            </p:cNvSpPr>
            <p:nvPr/>
          </p:nvSpPr>
          <p:spPr bwMode="auto">
            <a:xfrm>
              <a:off x="350838" y="6319839"/>
              <a:ext cx="1154113" cy="463550"/>
            </a:xfrm>
            <a:custGeom>
              <a:avLst/>
              <a:gdLst>
                <a:gd name="T0" fmla="*/ 0 w 277"/>
                <a:gd name="T1" fmla="*/ 2147483646 h 105"/>
                <a:gd name="T2" fmla="*/ 2147483646 w 277"/>
                <a:gd name="T3" fmla="*/ 2147483646 h 105"/>
                <a:gd name="T4" fmla="*/ 2147483646 w 277"/>
                <a:gd name="T5" fmla="*/ 2147483646 h 105"/>
                <a:gd name="T6" fmla="*/ 2147483646 w 277"/>
                <a:gd name="T7" fmla="*/ 2147483646 h 105"/>
                <a:gd name="T8" fmla="*/ 2147483646 w 277"/>
                <a:gd name="T9" fmla="*/ 2147483646 h 105"/>
                <a:gd name="T10" fmla="*/ 2147483646 w 277"/>
                <a:gd name="T11" fmla="*/ 2147483646 h 105"/>
                <a:gd name="T12" fmla="*/ 2147483646 w 277"/>
                <a:gd name="T13" fmla="*/ 2147483646 h 105"/>
                <a:gd name="T14" fmla="*/ 2147483646 w 277"/>
                <a:gd name="T15" fmla="*/ 2147483646 h 105"/>
                <a:gd name="T16" fmla="*/ 2147483646 w 277"/>
                <a:gd name="T17" fmla="*/ 2147483646 h 105"/>
                <a:gd name="T18" fmla="*/ 2147483646 w 277"/>
                <a:gd name="T19" fmla="*/ 2147483646 h 105"/>
                <a:gd name="T20" fmla="*/ 2147483646 w 277"/>
                <a:gd name="T21" fmla="*/ 2147483646 h 105"/>
                <a:gd name="T22" fmla="*/ 2147483646 w 277"/>
                <a:gd name="T23" fmla="*/ 0 h 105"/>
                <a:gd name="T24" fmla="*/ 2147483646 w 277"/>
                <a:gd name="T25" fmla="*/ 2147483646 h 105"/>
                <a:gd name="T26" fmla="*/ 2147483646 w 277"/>
                <a:gd name="T27" fmla="*/ 2147483646 h 105"/>
                <a:gd name="T28" fmla="*/ 2147483646 w 277"/>
                <a:gd name="T29" fmla="*/ 2147483646 h 105"/>
                <a:gd name="T30" fmla="*/ 2147483646 w 277"/>
                <a:gd name="T31" fmla="*/ 2147483646 h 105"/>
                <a:gd name="T32" fmla="*/ 2147483646 w 277"/>
                <a:gd name="T33" fmla="*/ 2147483646 h 105"/>
                <a:gd name="T34" fmla="*/ 0 w 277"/>
                <a:gd name="T35" fmla="*/ 2147483646 h 10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7"/>
                <a:gd name="T55" fmla="*/ 0 h 105"/>
                <a:gd name="T56" fmla="*/ 277 w 277"/>
                <a:gd name="T57" fmla="*/ 105 h 10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7" h="105">
                  <a:moveTo>
                    <a:pt x="0" y="105"/>
                  </a:moveTo>
                  <a:cubicBezTo>
                    <a:pt x="277" y="105"/>
                    <a:pt x="277" y="105"/>
                    <a:pt x="277" y="105"/>
                  </a:cubicBezTo>
                  <a:cubicBezTo>
                    <a:pt x="277" y="102"/>
                    <a:pt x="276" y="99"/>
                    <a:pt x="275" y="96"/>
                  </a:cubicBezTo>
                  <a:cubicBezTo>
                    <a:pt x="274" y="92"/>
                    <a:pt x="272" y="88"/>
                    <a:pt x="270" y="84"/>
                  </a:cubicBezTo>
                  <a:cubicBezTo>
                    <a:pt x="266" y="77"/>
                    <a:pt x="260" y="71"/>
                    <a:pt x="252" y="66"/>
                  </a:cubicBezTo>
                  <a:cubicBezTo>
                    <a:pt x="252" y="66"/>
                    <a:pt x="252" y="66"/>
                    <a:pt x="252" y="66"/>
                  </a:cubicBezTo>
                  <a:cubicBezTo>
                    <a:pt x="244" y="61"/>
                    <a:pt x="236" y="59"/>
                    <a:pt x="227" y="59"/>
                  </a:cubicBezTo>
                  <a:cubicBezTo>
                    <a:pt x="224" y="59"/>
                    <a:pt x="222" y="60"/>
                    <a:pt x="219" y="60"/>
                  </a:cubicBezTo>
                  <a:cubicBezTo>
                    <a:pt x="219" y="59"/>
                    <a:pt x="219" y="58"/>
                    <a:pt x="219" y="56"/>
                  </a:cubicBezTo>
                  <a:cubicBezTo>
                    <a:pt x="219" y="31"/>
                    <a:pt x="198" y="9"/>
                    <a:pt x="172" y="9"/>
                  </a:cubicBezTo>
                  <a:cubicBezTo>
                    <a:pt x="163" y="9"/>
                    <a:pt x="154" y="12"/>
                    <a:pt x="146" y="18"/>
                  </a:cubicBezTo>
                  <a:cubicBezTo>
                    <a:pt x="141" y="7"/>
                    <a:pt x="132" y="0"/>
                    <a:pt x="117" y="0"/>
                  </a:cubicBezTo>
                  <a:cubicBezTo>
                    <a:pt x="97" y="0"/>
                    <a:pt x="86" y="13"/>
                    <a:pt x="84" y="28"/>
                  </a:cubicBezTo>
                  <a:cubicBezTo>
                    <a:pt x="80" y="27"/>
                    <a:pt x="76" y="26"/>
                    <a:pt x="72" y="26"/>
                  </a:cubicBezTo>
                  <a:cubicBezTo>
                    <a:pt x="54" y="26"/>
                    <a:pt x="39" y="41"/>
                    <a:pt x="39" y="59"/>
                  </a:cubicBezTo>
                  <a:cubicBezTo>
                    <a:pt x="39" y="62"/>
                    <a:pt x="40" y="65"/>
                    <a:pt x="41" y="68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19" y="67"/>
                    <a:pt x="1" y="84"/>
                    <a:pt x="0" y="105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93" name="Freeform 131"/>
            <p:cNvSpPr>
              <a:spLocks noEditPoints="1"/>
            </p:cNvSpPr>
            <p:nvPr/>
          </p:nvSpPr>
          <p:spPr bwMode="auto">
            <a:xfrm>
              <a:off x="958850" y="6359526"/>
              <a:ext cx="304800" cy="207963"/>
            </a:xfrm>
            <a:custGeom>
              <a:avLst/>
              <a:gdLst>
                <a:gd name="T0" fmla="*/ 0 w 73"/>
                <a:gd name="T1" fmla="*/ 2147483646 h 47"/>
                <a:gd name="T2" fmla="*/ 0 w 73"/>
                <a:gd name="T3" fmla="*/ 2147483646 h 47"/>
                <a:gd name="T4" fmla="*/ 0 w 73"/>
                <a:gd name="T5" fmla="*/ 2147483646 h 47"/>
                <a:gd name="T6" fmla="*/ 2147483646 w 73"/>
                <a:gd name="T7" fmla="*/ 0 h 47"/>
                <a:gd name="T8" fmla="*/ 0 w 73"/>
                <a:gd name="T9" fmla="*/ 2147483646 h 47"/>
                <a:gd name="T10" fmla="*/ 0 w 73"/>
                <a:gd name="T11" fmla="*/ 2147483646 h 47"/>
                <a:gd name="T12" fmla="*/ 0 w 73"/>
                <a:gd name="T13" fmla="*/ 2147483646 h 47"/>
                <a:gd name="T14" fmla="*/ 2147483646 w 73"/>
                <a:gd name="T15" fmla="*/ 0 h 47"/>
                <a:gd name="T16" fmla="*/ 2147483646 w 73"/>
                <a:gd name="T17" fmla="*/ 2147483646 h 47"/>
                <a:gd name="T18" fmla="*/ 2147483646 w 73"/>
                <a:gd name="T19" fmla="*/ 2147483646 h 47"/>
                <a:gd name="T20" fmla="*/ 2147483646 w 73"/>
                <a:gd name="T21" fmla="*/ 0 h 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3"/>
                <a:gd name="T34" fmla="*/ 0 h 47"/>
                <a:gd name="T35" fmla="*/ 73 w 73"/>
                <a:gd name="T36" fmla="*/ 47 h 4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3" h="47"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26" y="0"/>
                  </a:moveTo>
                  <a:cubicBezTo>
                    <a:pt x="17" y="0"/>
                    <a:pt x="8" y="3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8" y="3"/>
                    <a:pt x="17" y="0"/>
                    <a:pt x="26" y="0"/>
                  </a:cubicBezTo>
                  <a:cubicBezTo>
                    <a:pt x="52" y="0"/>
                    <a:pt x="73" y="22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22"/>
                    <a:pt x="52" y="0"/>
                    <a:pt x="26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94" name="Freeform 132"/>
            <p:cNvSpPr>
              <a:spLocks/>
            </p:cNvSpPr>
            <p:nvPr/>
          </p:nvSpPr>
          <p:spPr bwMode="auto">
            <a:xfrm>
              <a:off x="930275" y="6354764"/>
              <a:ext cx="369888" cy="428625"/>
            </a:xfrm>
            <a:custGeom>
              <a:avLst/>
              <a:gdLst>
                <a:gd name="T0" fmla="*/ 0 w 89"/>
                <a:gd name="T1" fmla="*/ 0 h 97"/>
                <a:gd name="T2" fmla="*/ 0 w 89"/>
                <a:gd name="T3" fmla="*/ 2147483646 h 97"/>
                <a:gd name="T4" fmla="*/ 2147483646 w 89"/>
                <a:gd name="T5" fmla="*/ 2147483646 h 97"/>
                <a:gd name="T6" fmla="*/ 2147483646 w 89"/>
                <a:gd name="T7" fmla="*/ 2147483646 h 97"/>
                <a:gd name="T8" fmla="*/ 2147483646 w 89"/>
                <a:gd name="T9" fmla="*/ 2147483646 h 97"/>
                <a:gd name="T10" fmla="*/ 2147483646 w 89"/>
                <a:gd name="T11" fmla="*/ 2147483646 h 97"/>
                <a:gd name="T12" fmla="*/ 2147483646 w 89"/>
                <a:gd name="T13" fmla="*/ 2147483646 h 97"/>
                <a:gd name="T14" fmla="*/ 2147483646 w 89"/>
                <a:gd name="T15" fmla="*/ 2147483646 h 97"/>
                <a:gd name="T16" fmla="*/ 2147483646 w 89"/>
                <a:gd name="T17" fmla="*/ 2147483646 h 97"/>
                <a:gd name="T18" fmla="*/ 2147483646 w 89"/>
                <a:gd name="T19" fmla="*/ 2147483646 h 97"/>
                <a:gd name="T20" fmla="*/ 2147483646 w 89"/>
                <a:gd name="T21" fmla="*/ 2147483646 h 97"/>
                <a:gd name="T22" fmla="*/ 2147483646 w 89"/>
                <a:gd name="T23" fmla="*/ 2147483646 h 97"/>
                <a:gd name="T24" fmla="*/ 2147483646 w 89"/>
                <a:gd name="T25" fmla="*/ 2147483646 h 97"/>
                <a:gd name="T26" fmla="*/ 2147483646 w 89"/>
                <a:gd name="T27" fmla="*/ 2147483646 h 97"/>
                <a:gd name="T28" fmla="*/ 0 w 89"/>
                <a:gd name="T29" fmla="*/ 0 h 9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9"/>
                <a:gd name="T46" fmla="*/ 0 h 97"/>
                <a:gd name="T47" fmla="*/ 89 w 89"/>
                <a:gd name="T48" fmla="*/ 97 h 9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9" h="97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88" y="97"/>
                    <a:pt x="88" y="97"/>
                    <a:pt x="88" y="97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88" y="51"/>
                    <a:pt x="88" y="51"/>
                  </a:cubicBezTo>
                  <a:cubicBezTo>
                    <a:pt x="85" y="51"/>
                    <a:pt x="83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80" y="51"/>
                    <a:pt x="80" y="50"/>
                    <a:pt x="80" y="48"/>
                  </a:cubicBezTo>
                  <a:cubicBezTo>
                    <a:pt x="80" y="23"/>
                    <a:pt x="59" y="1"/>
                    <a:pt x="33" y="1"/>
                  </a:cubicBezTo>
                  <a:cubicBezTo>
                    <a:pt x="24" y="1"/>
                    <a:pt x="15" y="4"/>
                    <a:pt x="7" y="1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6"/>
                    <a:pt x="3" y="3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95" name="Freeform 133"/>
            <p:cNvSpPr>
              <a:spLocks/>
            </p:cNvSpPr>
            <p:nvPr/>
          </p:nvSpPr>
          <p:spPr bwMode="auto">
            <a:xfrm>
              <a:off x="1492250" y="6726239"/>
              <a:ext cx="12700" cy="57150"/>
            </a:xfrm>
            <a:custGeom>
              <a:avLst/>
              <a:gdLst>
                <a:gd name="T0" fmla="*/ 0 w 3"/>
                <a:gd name="T1" fmla="*/ 0 h 13"/>
                <a:gd name="T2" fmla="*/ 0 w 3"/>
                <a:gd name="T3" fmla="*/ 2147483646 h 13"/>
                <a:gd name="T4" fmla="*/ 2147483646 w 3"/>
                <a:gd name="T5" fmla="*/ 2147483646 h 13"/>
                <a:gd name="T6" fmla="*/ 2147483646 w 3"/>
                <a:gd name="T7" fmla="*/ 2147483646 h 13"/>
                <a:gd name="T8" fmla="*/ 0 w 3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13"/>
                <a:gd name="T17" fmla="*/ 3 w 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13">
                  <a:moveTo>
                    <a:pt x="0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0"/>
                    <a:pt x="2" y="7"/>
                    <a:pt x="1" y="4"/>
                  </a:cubicBezTo>
                  <a:cubicBezTo>
                    <a:pt x="1" y="3"/>
                    <a:pt x="0" y="1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96" name="Freeform 147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97" name="Freeform 148"/>
            <p:cNvSpPr>
              <a:spLocks/>
            </p:cNvSpPr>
            <p:nvPr/>
          </p:nvSpPr>
          <p:spPr bwMode="auto">
            <a:xfrm>
              <a:off x="5507038" y="6792914"/>
              <a:ext cx="100013" cy="30163"/>
            </a:xfrm>
            <a:custGeom>
              <a:avLst/>
              <a:gdLst>
                <a:gd name="T0" fmla="*/ 0 w 63"/>
                <a:gd name="T1" fmla="*/ 0 h 19"/>
                <a:gd name="T2" fmla="*/ 0 w 63"/>
                <a:gd name="T3" fmla="*/ 0 h 19"/>
                <a:gd name="T4" fmla="*/ 2147483646 w 63"/>
                <a:gd name="T5" fmla="*/ 2147483646 h 19"/>
                <a:gd name="T6" fmla="*/ 0 w 63"/>
                <a:gd name="T7" fmla="*/ 0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"/>
                <a:gd name="T13" fmla="*/ 0 h 19"/>
                <a:gd name="T14" fmla="*/ 63 w 6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" h="19">
                  <a:moveTo>
                    <a:pt x="0" y="0"/>
                  </a:moveTo>
                  <a:lnTo>
                    <a:pt x="0" y="0"/>
                  </a:lnTo>
                  <a:lnTo>
                    <a:pt x="63" y="1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98" name="Freeform 161"/>
            <p:cNvSpPr>
              <a:spLocks/>
            </p:cNvSpPr>
            <p:nvPr/>
          </p:nvSpPr>
          <p:spPr bwMode="auto">
            <a:xfrm>
              <a:off x="4386263" y="6196014"/>
              <a:ext cx="228600" cy="658813"/>
            </a:xfrm>
            <a:custGeom>
              <a:avLst/>
              <a:gdLst>
                <a:gd name="T0" fmla="*/ 2147483646 w 55"/>
                <a:gd name="T1" fmla="*/ 2147483646 h 149"/>
                <a:gd name="T2" fmla="*/ 2147483646 w 55"/>
                <a:gd name="T3" fmla="*/ 2147483646 h 149"/>
                <a:gd name="T4" fmla="*/ 2147483646 w 55"/>
                <a:gd name="T5" fmla="*/ 2147483646 h 149"/>
                <a:gd name="T6" fmla="*/ 2147483646 w 55"/>
                <a:gd name="T7" fmla="*/ 2147483646 h 149"/>
                <a:gd name="T8" fmla="*/ 2147483646 w 55"/>
                <a:gd name="T9" fmla="*/ 2147483646 h 149"/>
                <a:gd name="T10" fmla="*/ 2147483646 w 55"/>
                <a:gd name="T11" fmla="*/ 2147483646 h 149"/>
                <a:gd name="T12" fmla="*/ 2147483646 w 55"/>
                <a:gd name="T13" fmla="*/ 2147483646 h 149"/>
                <a:gd name="T14" fmla="*/ 2147483646 w 55"/>
                <a:gd name="T15" fmla="*/ 2147483646 h 149"/>
                <a:gd name="T16" fmla="*/ 2147483646 w 55"/>
                <a:gd name="T17" fmla="*/ 2147483646 h 149"/>
                <a:gd name="T18" fmla="*/ 2147483646 w 55"/>
                <a:gd name="T19" fmla="*/ 2147483646 h 149"/>
                <a:gd name="T20" fmla="*/ 2147483646 w 55"/>
                <a:gd name="T21" fmla="*/ 2147483646 h 149"/>
                <a:gd name="T22" fmla="*/ 2147483646 w 55"/>
                <a:gd name="T23" fmla="*/ 2147483646 h 149"/>
                <a:gd name="T24" fmla="*/ 2147483646 w 55"/>
                <a:gd name="T25" fmla="*/ 2147483646 h 149"/>
                <a:gd name="T26" fmla="*/ 2147483646 w 55"/>
                <a:gd name="T27" fmla="*/ 0 h 149"/>
                <a:gd name="T28" fmla="*/ 2147483646 w 55"/>
                <a:gd name="T29" fmla="*/ 2147483646 h 149"/>
                <a:gd name="T30" fmla="*/ 2147483646 w 55"/>
                <a:gd name="T31" fmla="*/ 2147483646 h 149"/>
                <a:gd name="T32" fmla="*/ 2147483646 w 55"/>
                <a:gd name="T33" fmla="*/ 2147483646 h 149"/>
                <a:gd name="T34" fmla="*/ 2147483646 w 55"/>
                <a:gd name="T35" fmla="*/ 2147483646 h 149"/>
                <a:gd name="T36" fmla="*/ 2147483646 w 55"/>
                <a:gd name="T37" fmla="*/ 2147483646 h 149"/>
                <a:gd name="T38" fmla="*/ 2147483646 w 55"/>
                <a:gd name="T39" fmla="*/ 2147483646 h 149"/>
                <a:gd name="T40" fmla="*/ 2147483646 w 55"/>
                <a:gd name="T41" fmla="*/ 2147483646 h 149"/>
                <a:gd name="T42" fmla="*/ 2147483646 w 55"/>
                <a:gd name="T43" fmla="*/ 2147483646 h 149"/>
                <a:gd name="T44" fmla="*/ 2147483646 w 55"/>
                <a:gd name="T45" fmla="*/ 2147483646 h 149"/>
                <a:gd name="T46" fmla="*/ 2147483646 w 55"/>
                <a:gd name="T47" fmla="*/ 2147483646 h 149"/>
                <a:gd name="T48" fmla="*/ 2147483646 w 55"/>
                <a:gd name="T49" fmla="*/ 2147483646 h 149"/>
                <a:gd name="T50" fmla="*/ 2147483646 w 55"/>
                <a:gd name="T51" fmla="*/ 2147483646 h 149"/>
                <a:gd name="T52" fmla="*/ 2147483646 w 55"/>
                <a:gd name="T53" fmla="*/ 2147483646 h 14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5"/>
                <a:gd name="T82" fmla="*/ 0 h 149"/>
                <a:gd name="T83" fmla="*/ 55 w 55"/>
                <a:gd name="T84" fmla="*/ 149 h 149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5" h="149">
                  <a:moveTo>
                    <a:pt x="5" y="149"/>
                  </a:moveTo>
                  <a:cubicBezTo>
                    <a:pt x="5" y="149"/>
                    <a:pt x="5" y="148"/>
                    <a:pt x="5" y="147"/>
                  </a:cubicBezTo>
                  <a:cubicBezTo>
                    <a:pt x="5" y="146"/>
                    <a:pt x="4" y="144"/>
                    <a:pt x="4" y="141"/>
                  </a:cubicBezTo>
                  <a:cubicBezTo>
                    <a:pt x="3" y="137"/>
                    <a:pt x="2" y="130"/>
                    <a:pt x="1" y="122"/>
                  </a:cubicBezTo>
                  <a:cubicBezTo>
                    <a:pt x="1" y="114"/>
                    <a:pt x="0" y="105"/>
                    <a:pt x="1" y="95"/>
                  </a:cubicBezTo>
                  <a:cubicBezTo>
                    <a:pt x="1" y="85"/>
                    <a:pt x="3" y="74"/>
                    <a:pt x="5" y="64"/>
                  </a:cubicBezTo>
                  <a:cubicBezTo>
                    <a:pt x="7" y="59"/>
                    <a:pt x="9" y="54"/>
                    <a:pt x="11" y="49"/>
                  </a:cubicBezTo>
                  <a:cubicBezTo>
                    <a:pt x="12" y="47"/>
                    <a:pt x="13" y="44"/>
                    <a:pt x="14" y="42"/>
                  </a:cubicBezTo>
                  <a:cubicBezTo>
                    <a:pt x="15" y="40"/>
                    <a:pt x="16" y="38"/>
                    <a:pt x="17" y="35"/>
                  </a:cubicBezTo>
                  <a:cubicBezTo>
                    <a:pt x="20" y="31"/>
                    <a:pt x="23" y="27"/>
                    <a:pt x="26" y="24"/>
                  </a:cubicBezTo>
                  <a:cubicBezTo>
                    <a:pt x="29" y="20"/>
                    <a:pt x="31" y="17"/>
                    <a:pt x="34" y="15"/>
                  </a:cubicBezTo>
                  <a:cubicBezTo>
                    <a:pt x="37" y="12"/>
                    <a:pt x="40" y="10"/>
                    <a:pt x="42" y="8"/>
                  </a:cubicBezTo>
                  <a:cubicBezTo>
                    <a:pt x="45" y="6"/>
                    <a:pt x="47" y="5"/>
                    <a:pt x="49" y="4"/>
                  </a:cubicBezTo>
                  <a:cubicBezTo>
                    <a:pt x="53" y="1"/>
                    <a:pt x="55" y="0"/>
                    <a:pt x="55" y="0"/>
                  </a:cubicBezTo>
                  <a:cubicBezTo>
                    <a:pt x="55" y="0"/>
                    <a:pt x="53" y="2"/>
                    <a:pt x="50" y="4"/>
                  </a:cubicBezTo>
                  <a:cubicBezTo>
                    <a:pt x="48" y="6"/>
                    <a:pt x="46" y="8"/>
                    <a:pt x="44" y="10"/>
                  </a:cubicBezTo>
                  <a:cubicBezTo>
                    <a:pt x="42" y="12"/>
                    <a:pt x="39" y="14"/>
                    <a:pt x="37" y="17"/>
                  </a:cubicBezTo>
                  <a:cubicBezTo>
                    <a:pt x="35" y="20"/>
                    <a:pt x="32" y="23"/>
                    <a:pt x="30" y="27"/>
                  </a:cubicBezTo>
                  <a:cubicBezTo>
                    <a:pt x="28" y="31"/>
                    <a:pt x="26" y="34"/>
                    <a:pt x="24" y="39"/>
                  </a:cubicBezTo>
                  <a:cubicBezTo>
                    <a:pt x="23" y="41"/>
                    <a:pt x="22" y="43"/>
                    <a:pt x="21" y="45"/>
                  </a:cubicBezTo>
                  <a:cubicBezTo>
                    <a:pt x="21" y="47"/>
                    <a:pt x="20" y="50"/>
                    <a:pt x="19" y="52"/>
                  </a:cubicBezTo>
                  <a:cubicBezTo>
                    <a:pt x="18" y="57"/>
                    <a:pt x="17" y="62"/>
                    <a:pt x="17" y="66"/>
                  </a:cubicBezTo>
                  <a:cubicBezTo>
                    <a:pt x="15" y="86"/>
                    <a:pt x="17" y="105"/>
                    <a:pt x="20" y="119"/>
                  </a:cubicBezTo>
                  <a:cubicBezTo>
                    <a:pt x="22" y="126"/>
                    <a:pt x="24" y="132"/>
                    <a:pt x="25" y="136"/>
                  </a:cubicBezTo>
                  <a:cubicBezTo>
                    <a:pt x="26" y="138"/>
                    <a:pt x="26" y="139"/>
                    <a:pt x="27" y="140"/>
                  </a:cubicBezTo>
                  <a:cubicBezTo>
                    <a:pt x="27" y="141"/>
                    <a:pt x="27" y="142"/>
                    <a:pt x="27" y="142"/>
                  </a:cubicBezTo>
                  <a:lnTo>
                    <a:pt x="5" y="14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099" name="Freeform 162"/>
            <p:cNvSpPr>
              <a:spLocks/>
            </p:cNvSpPr>
            <p:nvPr/>
          </p:nvSpPr>
          <p:spPr bwMode="auto">
            <a:xfrm>
              <a:off x="4106863" y="6249989"/>
              <a:ext cx="379413" cy="533400"/>
            </a:xfrm>
            <a:custGeom>
              <a:avLst/>
              <a:gdLst>
                <a:gd name="T0" fmla="*/ 2147483646 w 91"/>
                <a:gd name="T1" fmla="*/ 2147483646 h 121"/>
                <a:gd name="T2" fmla="*/ 0 w 91"/>
                <a:gd name="T3" fmla="*/ 0 h 121"/>
                <a:gd name="T4" fmla="*/ 2147483646 w 91"/>
                <a:gd name="T5" fmla="*/ 2147483646 h 121"/>
                <a:gd name="T6" fmla="*/ 2147483646 w 91"/>
                <a:gd name="T7" fmla="*/ 2147483646 h 1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1"/>
                <a:gd name="T13" fmla="*/ 0 h 121"/>
                <a:gd name="T14" fmla="*/ 91 w 91"/>
                <a:gd name="T15" fmla="*/ 121 h 1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1" h="121">
                  <a:moveTo>
                    <a:pt x="78" y="121"/>
                  </a:moveTo>
                  <a:cubicBezTo>
                    <a:pt x="78" y="121"/>
                    <a:pt x="91" y="40"/>
                    <a:pt x="0" y="0"/>
                  </a:cubicBezTo>
                  <a:cubicBezTo>
                    <a:pt x="0" y="0"/>
                    <a:pt x="34" y="20"/>
                    <a:pt x="36" y="56"/>
                  </a:cubicBezTo>
                  <a:cubicBezTo>
                    <a:pt x="38" y="93"/>
                    <a:pt x="78" y="121"/>
                    <a:pt x="78" y="121"/>
                  </a:cubicBezTo>
                  <a:close/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00" name="Freeform 172"/>
            <p:cNvSpPr>
              <a:spLocks/>
            </p:cNvSpPr>
            <p:nvPr/>
          </p:nvSpPr>
          <p:spPr bwMode="auto">
            <a:xfrm>
              <a:off x="9480551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01" name="Freeform 173"/>
            <p:cNvSpPr>
              <a:spLocks/>
            </p:cNvSpPr>
            <p:nvPr/>
          </p:nvSpPr>
          <p:spPr bwMode="auto">
            <a:xfrm>
              <a:off x="93551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02" name="Oval 174"/>
            <p:cNvSpPr>
              <a:spLocks noChangeArrowheads="1"/>
            </p:cNvSpPr>
            <p:nvPr/>
          </p:nvSpPr>
          <p:spPr bwMode="auto">
            <a:xfrm>
              <a:off x="94853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03" name="Oval 175"/>
            <p:cNvSpPr>
              <a:spLocks noChangeArrowheads="1"/>
            </p:cNvSpPr>
            <p:nvPr/>
          </p:nvSpPr>
          <p:spPr bwMode="auto">
            <a:xfrm>
              <a:off x="9505951" y="6227764"/>
              <a:ext cx="90488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04" name="Freeform 176"/>
            <p:cNvSpPr>
              <a:spLocks/>
            </p:cNvSpPr>
            <p:nvPr/>
          </p:nvSpPr>
          <p:spPr bwMode="auto">
            <a:xfrm>
              <a:off x="9701213" y="6364289"/>
              <a:ext cx="207963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59A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05" name="Freeform 177"/>
            <p:cNvSpPr>
              <a:spLocks/>
            </p:cNvSpPr>
            <p:nvPr/>
          </p:nvSpPr>
          <p:spPr bwMode="auto">
            <a:xfrm>
              <a:off x="3409950" y="6257926"/>
              <a:ext cx="271463" cy="490538"/>
            </a:xfrm>
            <a:custGeom>
              <a:avLst/>
              <a:gdLst>
                <a:gd name="T0" fmla="*/ 2147483646 w 65"/>
                <a:gd name="T1" fmla="*/ 2147483646 h 111"/>
                <a:gd name="T2" fmla="*/ 2147483646 w 65"/>
                <a:gd name="T3" fmla="*/ 2147483646 h 111"/>
                <a:gd name="T4" fmla="*/ 2147483646 w 65"/>
                <a:gd name="T5" fmla="*/ 2147483646 h 111"/>
                <a:gd name="T6" fmla="*/ 2147483646 w 65"/>
                <a:gd name="T7" fmla="*/ 2147483646 h 111"/>
                <a:gd name="T8" fmla="*/ 2147483646 w 65"/>
                <a:gd name="T9" fmla="*/ 2147483646 h 111"/>
                <a:gd name="T10" fmla="*/ 2147483646 w 65"/>
                <a:gd name="T11" fmla="*/ 2147483646 h 111"/>
                <a:gd name="T12" fmla="*/ 2147483646 w 65"/>
                <a:gd name="T13" fmla="*/ 2147483646 h 111"/>
                <a:gd name="T14" fmla="*/ 2147483646 w 65"/>
                <a:gd name="T15" fmla="*/ 2147483646 h 111"/>
                <a:gd name="T16" fmla="*/ 2147483646 w 65"/>
                <a:gd name="T17" fmla="*/ 2147483646 h 111"/>
                <a:gd name="T18" fmla="*/ 2147483646 w 65"/>
                <a:gd name="T19" fmla="*/ 2147483646 h 111"/>
                <a:gd name="T20" fmla="*/ 0 w 65"/>
                <a:gd name="T21" fmla="*/ 0 h 111"/>
                <a:gd name="T22" fmla="*/ 2147483646 w 65"/>
                <a:gd name="T23" fmla="*/ 2147483646 h 111"/>
                <a:gd name="T24" fmla="*/ 2147483646 w 65"/>
                <a:gd name="T25" fmla="*/ 2147483646 h 111"/>
                <a:gd name="T26" fmla="*/ 2147483646 w 65"/>
                <a:gd name="T27" fmla="*/ 2147483646 h 111"/>
                <a:gd name="T28" fmla="*/ 2147483646 w 65"/>
                <a:gd name="T29" fmla="*/ 2147483646 h 111"/>
                <a:gd name="T30" fmla="*/ 2147483646 w 65"/>
                <a:gd name="T31" fmla="*/ 2147483646 h 111"/>
                <a:gd name="T32" fmla="*/ 2147483646 w 65"/>
                <a:gd name="T33" fmla="*/ 2147483646 h 111"/>
                <a:gd name="T34" fmla="*/ 2147483646 w 65"/>
                <a:gd name="T35" fmla="*/ 2147483646 h 111"/>
                <a:gd name="T36" fmla="*/ 2147483646 w 65"/>
                <a:gd name="T37" fmla="*/ 2147483646 h 111"/>
                <a:gd name="T38" fmla="*/ 2147483646 w 65"/>
                <a:gd name="T39" fmla="*/ 2147483646 h 111"/>
                <a:gd name="T40" fmla="*/ 2147483646 w 65"/>
                <a:gd name="T41" fmla="*/ 2147483646 h 111"/>
                <a:gd name="T42" fmla="*/ 2147483646 w 65"/>
                <a:gd name="T43" fmla="*/ 2147483646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5"/>
                <a:gd name="T67" fmla="*/ 0 h 111"/>
                <a:gd name="T68" fmla="*/ 65 w 65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5" h="111">
                  <a:moveTo>
                    <a:pt x="46" y="109"/>
                  </a:moveTo>
                  <a:cubicBezTo>
                    <a:pt x="46" y="109"/>
                    <a:pt x="46" y="109"/>
                    <a:pt x="46" y="108"/>
                  </a:cubicBezTo>
                  <a:cubicBezTo>
                    <a:pt x="46" y="107"/>
                    <a:pt x="46" y="106"/>
                    <a:pt x="46" y="104"/>
                  </a:cubicBezTo>
                  <a:cubicBezTo>
                    <a:pt x="47" y="101"/>
                    <a:pt x="47" y="96"/>
                    <a:pt x="47" y="90"/>
                  </a:cubicBezTo>
                  <a:cubicBezTo>
                    <a:pt x="48" y="78"/>
                    <a:pt x="47" y="62"/>
                    <a:pt x="42" y="47"/>
                  </a:cubicBezTo>
                  <a:cubicBezTo>
                    <a:pt x="40" y="43"/>
                    <a:pt x="39" y="39"/>
                    <a:pt x="37" y="35"/>
                  </a:cubicBezTo>
                  <a:cubicBezTo>
                    <a:pt x="36" y="32"/>
                    <a:pt x="34" y="29"/>
                    <a:pt x="31" y="25"/>
                  </a:cubicBezTo>
                  <a:cubicBezTo>
                    <a:pt x="27" y="19"/>
                    <a:pt x="22" y="14"/>
                    <a:pt x="17" y="10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4"/>
                    <a:pt x="7" y="3"/>
                    <a:pt x="5" y="2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2"/>
                    <a:pt x="9" y="3"/>
                    <a:pt x="11" y="4"/>
                  </a:cubicBezTo>
                  <a:cubicBezTo>
                    <a:pt x="14" y="5"/>
                    <a:pt x="16" y="6"/>
                    <a:pt x="19" y="8"/>
                  </a:cubicBezTo>
                  <a:cubicBezTo>
                    <a:pt x="25" y="11"/>
                    <a:pt x="31" y="16"/>
                    <a:pt x="36" y="22"/>
                  </a:cubicBezTo>
                  <a:cubicBezTo>
                    <a:pt x="39" y="25"/>
                    <a:pt x="42" y="28"/>
                    <a:pt x="44" y="32"/>
                  </a:cubicBezTo>
                  <a:cubicBezTo>
                    <a:pt x="46" y="35"/>
                    <a:pt x="48" y="39"/>
                    <a:pt x="50" y="43"/>
                  </a:cubicBezTo>
                  <a:cubicBezTo>
                    <a:pt x="58" y="59"/>
                    <a:pt x="62" y="76"/>
                    <a:pt x="64" y="89"/>
                  </a:cubicBezTo>
                  <a:cubicBezTo>
                    <a:pt x="64" y="96"/>
                    <a:pt x="65" y="101"/>
                    <a:pt x="65" y="105"/>
                  </a:cubicBezTo>
                  <a:cubicBezTo>
                    <a:pt x="65" y="107"/>
                    <a:pt x="65" y="109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lnTo>
                    <a:pt x="46" y="109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06" name="Freeform 178"/>
            <p:cNvSpPr>
              <a:spLocks/>
            </p:cNvSpPr>
            <p:nvPr/>
          </p:nvSpPr>
          <p:spPr bwMode="auto">
            <a:xfrm>
              <a:off x="3284538" y="6069014"/>
              <a:ext cx="392113" cy="409575"/>
            </a:xfrm>
            <a:custGeom>
              <a:avLst/>
              <a:gdLst>
                <a:gd name="T0" fmla="*/ 0 w 94"/>
                <a:gd name="T1" fmla="*/ 2147483646 h 93"/>
                <a:gd name="T2" fmla="*/ 2147483646 w 94"/>
                <a:gd name="T3" fmla="*/ 2147483646 h 93"/>
                <a:gd name="T4" fmla="*/ 2147483646 w 94"/>
                <a:gd name="T5" fmla="*/ 2147483646 h 93"/>
                <a:gd name="T6" fmla="*/ 2147483646 w 94"/>
                <a:gd name="T7" fmla="*/ 2147483646 h 93"/>
                <a:gd name="T8" fmla="*/ 2147483646 w 94"/>
                <a:gd name="T9" fmla="*/ 0 h 93"/>
                <a:gd name="T10" fmla="*/ 2147483646 w 94"/>
                <a:gd name="T11" fmla="*/ 2147483646 h 93"/>
                <a:gd name="T12" fmla="*/ 2147483646 w 94"/>
                <a:gd name="T13" fmla="*/ 2147483646 h 93"/>
                <a:gd name="T14" fmla="*/ 2147483646 w 94"/>
                <a:gd name="T15" fmla="*/ 2147483646 h 93"/>
                <a:gd name="T16" fmla="*/ 2147483646 w 94"/>
                <a:gd name="T17" fmla="*/ 2147483646 h 93"/>
                <a:gd name="T18" fmla="*/ 2147483646 w 94"/>
                <a:gd name="T19" fmla="*/ 2147483646 h 93"/>
                <a:gd name="T20" fmla="*/ 2147483646 w 94"/>
                <a:gd name="T21" fmla="*/ 2147483646 h 93"/>
                <a:gd name="T22" fmla="*/ 2147483646 w 94"/>
                <a:gd name="T23" fmla="*/ 2147483646 h 93"/>
                <a:gd name="T24" fmla="*/ 2147483646 w 94"/>
                <a:gd name="T25" fmla="*/ 2147483646 h 93"/>
                <a:gd name="T26" fmla="*/ 2147483646 w 94"/>
                <a:gd name="T27" fmla="*/ 2147483646 h 93"/>
                <a:gd name="T28" fmla="*/ 2147483646 w 94"/>
                <a:gd name="T29" fmla="*/ 2147483646 h 93"/>
                <a:gd name="T30" fmla="*/ 2147483646 w 94"/>
                <a:gd name="T31" fmla="*/ 2147483646 h 93"/>
                <a:gd name="T32" fmla="*/ 0 w 94"/>
                <a:gd name="T33" fmla="*/ 2147483646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"/>
                <a:gd name="T52" fmla="*/ 0 h 93"/>
                <a:gd name="T53" fmla="*/ 94 w 94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" h="93">
                  <a:moveTo>
                    <a:pt x="0" y="44"/>
                  </a:moveTo>
                  <a:cubicBezTo>
                    <a:pt x="9" y="37"/>
                    <a:pt x="17" y="34"/>
                    <a:pt x="24" y="35"/>
                  </a:cubicBezTo>
                  <a:cubicBezTo>
                    <a:pt x="15" y="24"/>
                    <a:pt x="16" y="12"/>
                    <a:pt x="16" y="12"/>
                  </a:cubicBezTo>
                  <a:cubicBezTo>
                    <a:pt x="27" y="13"/>
                    <a:pt x="35" y="17"/>
                    <a:pt x="39" y="22"/>
                  </a:cubicBezTo>
                  <a:cubicBezTo>
                    <a:pt x="40" y="8"/>
                    <a:pt x="49" y="0"/>
                    <a:pt x="49" y="0"/>
                  </a:cubicBezTo>
                  <a:cubicBezTo>
                    <a:pt x="57" y="9"/>
                    <a:pt x="59" y="17"/>
                    <a:pt x="59" y="24"/>
                  </a:cubicBezTo>
                  <a:cubicBezTo>
                    <a:pt x="69" y="15"/>
                    <a:pt x="82" y="15"/>
                    <a:pt x="82" y="15"/>
                  </a:cubicBezTo>
                  <a:cubicBezTo>
                    <a:pt x="81" y="27"/>
                    <a:pt x="77" y="34"/>
                    <a:pt x="72" y="39"/>
                  </a:cubicBezTo>
                  <a:cubicBezTo>
                    <a:pt x="85" y="40"/>
                    <a:pt x="94" y="49"/>
                    <a:pt x="94" y="49"/>
                  </a:cubicBezTo>
                  <a:cubicBezTo>
                    <a:pt x="85" y="56"/>
                    <a:pt x="77" y="59"/>
                    <a:pt x="70" y="59"/>
                  </a:cubicBezTo>
                  <a:cubicBezTo>
                    <a:pt x="79" y="69"/>
                    <a:pt x="78" y="81"/>
                    <a:pt x="78" y="81"/>
                  </a:cubicBezTo>
                  <a:cubicBezTo>
                    <a:pt x="67" y="80"/>
                    <a:pt x="59" y="76"/>
                    <a:pt x="55" y="71"/>
                  </a:cubicBezTo>
                  <a:cubicBezTo>
                    <a:pt x="54" y="85"/>
                    <a:pt x="45" y="93"/>
                    <a:pt x="45" y="93"/>
                  </a:cubicBezTo>
                  <a:cubicBezTo>
                    <a:pt x="37" y="84"/>
                    <a:pt x="35" y="76"/>
                    <a:pt x="35" y="70"/>
                  </a:cubicBezTo>
                  <a:cubicBezTo>
                    <a:pt x="25" y="79"/>
                    <a:pt x="12" y="78"/>
                    <a:pt x="12" y="78"/>
                  </a:cubicBezTo>
                  <a:cubicBezTo>
                    <a:pt x="13" y="66"/>
                    <a:pt x="17" y="59"/>
                    <a:pt x="22" y="54"/>
                  </a:cubicBezTo>
                  <a:cubicBezTo>
                    <a:pt x="9" y="53"/>
                    <a:pt x="0" y="44"/>
                    <a:pt x="0" y="44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07" name="Oval 179"/>
            <p:cNvSpPr>
              <a:spLocks noChangeArrowheads="1"/>
            </p:cNvSpPr>
            <p:nvPr/>
          </p:nvSpPr>
          <p:spPr bwMode="auto">
            <a:xfrm>
              <a:off x="3414713" y="6200776"/>
              <a:ext cx="133350" cy="1460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08" name="Oval 180"/>
            <p:cNvSpPr>
              <a:spLocks noChangeArrowheads="1"/>
            </p:cNvSpPr>
            <p:nvPr/>
          </p:nvSpPr>
          <p:spPr bwMode="auto">
            <a:xfrm>
              <a:off x="3435350" y="6227764"/>
              <a:ext cx="92075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09" name="Freeform 181"/>
            <p:cNvSpPr>
              <a:spLocks/>
            </p:cNvSpPr>
            <p:nvPr/>
          </p:nvSpPr>
          <p:spPr bwMode="auto">
            <a:xfrm>
              <a:off x="3630613" y="6364289"/>
              <a:ext cx="209550" cy="203200"/>
            </a:xfrm>
            <a:custGeom>
              <a:avLst/>
              <a:gdLst>
                <a:gd name="T0" fmla="*/ 2147483646 w 50"/>
                <a:gd name="T1" fmla="*/ 2147483646 h 46"/>
                <a:gd name="T2" fmla="*/ 2147483646 w 50"/>
                <a:gd name="T3" fmla="*/ 0 h 46"/>
                <a:gd name="T4" fmla="*/ 2147483646 w 50"/>
                <a:gd name="T5" fmla="*/ 2147483646 h 46"/>
                <a:gd name="T6" fmla="*/ 0 60000 65536"/>
                <a:gd name="T7" fmla="*/ 0 60000 65536"/>
                <a:gd name="T8" fmla="*/ 0 60000 65536"/>
                <a:gd name="T9" fmla="*/ 0 w 50"/>
                <a:gd name="T10" fmla="*/ 0 h 46"/>
                <a:gd name="T11" fmla="*/ 50 w 50"/>
                <a:gd name="T12" fmla="*/ 46 h 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" h="46">
                  <a:moveTo>
                    <a:pt x="1" y="44"/>
                  </a:moveTo>
                  <a:cubicBezTo>
                    <a:pt x="1" y="44"/>
                    <a:pt x="0" y="10"/>
                    <a:pt x="43" y="0"/>
                  </a:cubicBezTo>
                  <a:cubicBezTo>
                    <a:pt x="43" y="0"/>
                    <a:pt x="50" y="42"/>
                    <a:pt x="4" y="46"/>
                  </a:cubicBezTo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10" name="Freeform 182"/>
            <p:cNvSpPr>
              <a:spLocks/>
            </p:cNvSpPr>
            <p:nvPr/>
          </p:nvSpPr>
          <p:spPr bwMode="auto">
            <a:xfrm>
              <a:off x="5849938" y="64484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11" name="Freeform 183"/>
            <p:cNvSpPr>
              <a:spLocks/>
            </p:cNvSpPr>
            <p:nvPr/>
          </p:nvSpPr>
          <p:spPr bwMode="auto">
            <a:xfrm>
              <a:off x="5691188" y="64484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5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12" name="Freeform 184"/>
            <p:cNvSpPr>
              <a:spLocks/>
            </p:cNvSpPr>
            <p:nvPr/>
          </p:nvSpPr>
          <p:spPr bwMode="auto">
            <a:xfrm>
              <a:off x="5861050" y="6413501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13" name="Freeform 185"/>
            <p:cNvSpPr>
              <a:spLocks/>
            </p:cNvSpPr>
            <p:nvPr/>
          </p:nvSpPr>
          <p:spPr bwMode="auto">
            <a:xfrm>
              <a:off x="1630363" y="6359526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14" name="Freeform 186"/>
            <p:cNvSpPr>
              <a:spLocks/>
            </p:cNvSpPr>
            <p:nvPr/>
          </p:nvSpPr>
          <p:spPr bwMode="auto">
            <a:xfrm>
              <a:off x="1471613" y="6359526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5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19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9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45" y="77"/>
                    <a:pt x="45" y="77"/>
                    <a:pt x="45" y="77"/>
                  </a:cubicBezTo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15" name="Freeform 187"/>
            <p:cNvSpPr>
              <a:spLocks/>
            </p:cNvSpPr>
            <p:nvPr/>
          </p:nvSpPr>
          <p:spPr bwMode="auto">
            <a:xfrm>
              <a:off x="1643063" y="6324601"/>
              <a:ext cx="103188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16" name="Freeform 188"/>
            <p:cNvSpPr>
              <a:spLocks/>
            </p:cNvSpPr>
            <p:nvPr/>
          </p:nvSpPr>
          <p:spPr bwMode="auto">
            <a:xfrm>
              <a:off x="7583488" y="6483351"/>
              <a:ext cx="295275" cy="339725"/>
            </a:xfrm>
            <a:custGeom>
              <a:avLst/>
              <a:gdLst>
                <a:gd name="T0" fmla="*/ 0 w 71"/>
                <a:gd name="T1" fmla="*/ 2147483646 h 77"/>
                <a:gd name="T2" fmla="*/ 2147483646 w 71"/>
                <a:gd name="T3" fmla="*/ 2147483646 h 77"/>
                <a:gd name="T4" fmla="*/ 2147483646 w 71"/>
                <a:gd name="T5" fmla="*/ 2147483646 h 77"/>
                <a:gd name="T6" fmla="*/ 2147483646 w 71"/>
                <a:gd name="T7" fmla="*/ 2147483646 h 77"/>
                <a:gd name="T8" fmla="*/ 2147483646 w 71"/>
                <a:gd name="T9" fmla="*/ 2147483646 h 77"/>
                <a:gd name="T10" fmla="*/ 2147483646 w 71"/>
                <a:gd name="T11" fmla="*/ 2147483646 h 77"/>
                <a:gd name="T12" fmla="*/ 2147483646 w 71"/>
                <a:gd name="T13" fmla="*/ 2147483646 h 77"/>
                <a:gd name="T14" fmla="*/ 2147483646 w 71"/>
                <a:gd name="T15" fmla="*/ 2147483646 h 77"/>
                <a:gd name="T16" fmla="*/ 2147483646 w 71"/>
                <a:gd name="T17" fmla="*/ 2147483646 h 77"/>
                <a:gd name="T18" fmla="*/ 2147483646 w 71"/>
                <a:gd name="T19" fmla="*/ 2147483646 h 77"/>
                <a:gd name="T20" fmla="*/ 2147483646 w 71"/>
                <a:gd name="T21" fmla="*/ 2147483646 h 77"/>
                <a:gd name="T22" fmla="*/ 2147483646 w 71"/>
                <a:gd name="T23" fmla="*/ 2147483646 h 77"/>
                <a:gd name="T24" fmla="*/ 2147483646 w 71"/>
                <a:gd name="T25" fmla="*/ 2147483646 h 77"/>
                <a:gd name="T26" fmla="*/ 2147483646 w 71"/>
                <a:gd name="T27" fmla="*/ 2147483646 h 77"/>
                <a:gd name="T28" fmla="*/ 2147483646 w 71"/>
                <a:gd name="T29" fmla="*/ 2147483646 h 77"/>
                <a:gd name="T30" fmla="*/ 2147483646 w 71"/>
                <a:gd name="T31" fmla="*/ 2147483646 h 77"/>
                <a:gd name="T32" fmla="*/ 2147483646 w 71"/>
                <a:gd name="T33" fmla="*/ 2147483646 h 77"/>
                <a:gd name="T34" fmla="*/ 2147483646 w 71"/>
                <a:gd name="T35" fmla="*/ 2147483646 h 77"/>
                <a:gd name="T36" fmla="*/ 2147483646 w 71"/>
                <a:gd name="T37" fmla="*/ 0 h 77"/>
                <a:gd name="T38" fmla="*/ 2147483646 w 71"/>
                <a:gd name="T39" fmla="*/ 2147483646 h 77"/>
                <a:gd name="T40" fmla="*/ 2147483646 w 71"/>
                <a:gd name="T41" fmla="*/ 2147483646 h 77"/>
                <a:gd name="T42" fmla="*/ 2147483646 w 71"/>
                <a:gd name="T43" fmla="*/ 2147483646 h 77"/>
                <a:gd name="T44" fmla="*/ 2147483646 w 71"/>
                <a:gd name="T45" fmla="*/ 2147483646 h 77"/>
                <a:gd name="T46" fmla="*/ 2147483646 w 71"/>
                <a:gd name="T47" fmla="*/ 2147483646 h 77"/>
                <a:gd name="T48" fmla="*/ 2147483646 w 71"/>
                <a:gd name="T49" fmla="*/ 2147483646 h 77"/>
                <a:gd name="T50" fmla="*/ 2147483646 w 71"/>
                <a:gd name="T51" fmla="*/ 2147483646 h 77"/>
                <a:gd name="T52" fmla="*/ 2147483646 w 71"/>
                <a:gd name="T53" fmla="*/ 2147483646 h 77"/>
                <a:gd name="T54" fmla="*/ 2147483646 w 71"/>
                <a:gd name="T55" fmla="*/ 2147483646 h 77"/>
                <a:gd name="T56" fmla="*/ 2147483646 w 71"/>
                <a:gd name="T57" fmla="*/ 2147483646 h 77"/>
                <a:gd name="T58" fmla="*/ 2147483646 w 71"/>
                <a:gd name="T59" fmla="*/ 2147483646 h 77"/>
                <a:gd name="T60" fmla="*/ 2147483646 w 71"/>
                <a:gd name="T61" fmla="*/ 2147483646 h 77"/>
                <a:gd name="T62" fmla="*/ 2147483646 w 71"/>
                <a:gd name="T63" fmla="*/ 2147483646 h 77"/>
                <a:gd name="T64" fmla="*/ 2147483646 w 71"/>
                <a:gd name="T65" fmla="*/ 2147483646 h 77"/>
                <a:gd name="T66" fmla="*/ 2147483646 w 71"/>
                <a:gd name="T67" fmla="*/ 2147483646 h 77"/>
                <a:gd name="T68" fmla="*/ 2147483646 w 71"/>
                <a:gd name="T69" fmla="*/ 2147483646 h 77"/>
                <a:gd name="T70" fmla="*/ 2147483646 w 71"/>
                <a:gd name="T71" fmla="*/ 2147483646 h 77"/>
                <a:gd name="T72" fmla="*/ 2147483646 w 71"/>
                <a:gd name="T73" fmla="*/ 2147483646 h 77"/>
                <a:gd name="T74" fmla="*/ 0 w 71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1"/>
                <a:gd name="T115" fmla="*/ 0 h 77"/>
                <a:gd name="T116" fmla="*/ 71 w 71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1" h="77">
                  <a:moveTo>
                    <a:pt x="0" y="75"/>
                  </a:moveTo>
                  <a:cubicBezTo>
                    <a:pt x="0" y="75"/>
                    <a:pt x="0" y="75"/>
                    <a:pt x="1" y="74"/>
                  </a:cubicBezTo>
                  <a:cubicBezTo>
                    <a:pt x="1" y="73"/>
                    <a:pt x="1" y="71"/>
                    <a:pt x="1" y="70"/>
                  </a:cubicBezTo>
                  <a:cubicBezTo>
                    <a:pt x="2" y="67"/>
                    <a:pt x="4" y="63"/>
                    <a:pt x="5" y="58"/>
                  </a:cubicBezTo>
                  <a:cubicBezTo>
                    <a:pt x="6" y="55"/>
                    <a:pt x="7" y="53"/>
                    <a:pt x="9" y="50"/>
                  </a:cubicBezTo>
                  <a:cubicBezTo>
                    <a:pt x="9" y="49"/>
                    <a:pt x="10" y="47"/>
                    <a:pt x="11" y="46"/>
                  </a:cubicBezTo>
                  <a:cubicBezTo>
                    <a:pt x="11" y="44"/>
                    <a:pt x="12" y="43"/>
                    <a:pt x="13" y="42"/>
                  </a:cubicBezTo>
                  <a:cubicBezTo>
                    <a:pt x="14" y="39"/>
                    <a:pt x="16" y="36"/>
                    <a:pt x="18" y="33"/>
                  </a:cubicBezTo>
                  <a:cubicBezTo>
                    <a:pt x="20" y="30"/>
                    <a:pt x="22" y="27"/>
                    <a:pt x="24" y="25"/>
                  </a:cubicBezTo>
                  <a:cubicBezTo>
                    <a:pt x="27" y="22"/>
                    <a:pt x="29" y="20"/>
                    <a:pt x="32" y="17"/>
                  </a:cubicBezTo>
                  <a:cubicBezTo>
                    <a:pt x="33" y="16"/>
                    <a:pt x="34" y="15"/>
                    <a:pt x="36" y="14"/>
                  </a:cubicBezTo>
                  <a:cubicBezTo>
                    <a:pt x="37" y="13"/>
                    <a:pt x="38" y="12"/>
                    <a:pt x="40" y="11"/>
                  </a:cubicBezTo>
                  <a:cubicBezTo>
                    <a:pt x="41" y="10"/>
                    <a:pt x="42" y="10"/>
                    <a:pt x="43" y="9"/>
                  </a:cubicBezTo>
                  <a:cubicBezTo>
                    <a:pt x="45" y="8"/>
                    <a:pt x="46" y="7"/>
                    <a:pt x="47" y="7"/>
                  </a:cubicBezTo>
                  <a:cubicBezTo>
                    <a:pt x="49" y="6"/>
                    <a:pt x="50" y="5"/>
                    <a:pt x="51" y="5"/>
                  </a:cubicBezTo>
                  <a:cubicBezTo>
                    <a:pt x="52" y="4"/>
                    <a:pt x="54" y="4"/>
                    <a:pt x="55" y="4"/>
                  </a:cubicBezTo>
                  <a:cubicBezTo>
                    <a:pt x="57" y="3"/>
                    <a:pt x="59" y="2"/>
                    <a:pt x="61" y="2"/>
                  </a:cubicBezTo>
                  <a:cubicBezTo>
                    <a:pt x="63" y="1"/>
                    <a:pt x="65" y="1"/>
                    <a:pt x="66" y="1"/>
                  </a:cubicBezTo>
                  <a:cubicBezTo>
                    <a:pt x="69" y="0"/>
                    <a:pt x="71" y="0"/>
                    <a:pt x="71" y="0"/>
                  </a:cubicBezTo>
                  <a:cubicBezTo>
                    <a:pt x="71" y="0"/>
                    <a:pt x="69" y="1"/>
                    <a:pt x="67" y="2"/>
                  </a:cubicBezTo>
                  <a:cubicBezTo>
                    <a:pt x="65" y="2"/>
                    <a:pt x="64" y="3"/>
                    <a:pt x="62" y="4"/>
                  </a:cubicBezTo>
                  <a:cubicBezTo>
                    <a:pt x="60" y="5"/>
                    <a:pt x="59" y="6"/>
                    <a:pt x="57" y="7"/>
                  </a:cubicBezTo>
                  <a:cubicBezTo>
                    <a:pt x="56" y="8"/>
                    <a:pt x="55" y="8"/>
                    <a:pt x="54" y="9"/>
                  </a:cubicBezTo>
                  <a:cubicBezTo>
                    <a:pt x="53" y="10"/>
                    <a:pt x="52" y="11"/>
                    <a:pt x="51" y="12"/>
                  </a:cubicBezTo>
                  <a:cubicBezTo>
                    <a:pt x="50" y="13"/>
                    <a:pt x="49" y="13"/>
                    <a:pt x="48" y="14"/>
                  </a:cubicBezTo>
                  <a:cubicBezTo>
                    <a:pt x="47" y="15"/>
                    <a:pt x="46" y="16"/>
                    <a:pt x="45" y="17"/>
                  </a:cubicBezTo>
                  <a:cubicBezTo>
                    <a:pt x="44" y="19"/>
                    <a:pt x="43" y="20"/>
                    <a:pt x="42" y="21"/>
                  </a:cubicBezTo>
                  <a:cubicBezTo>
                    <a:pt x="41" y="22"/>
                    <a:pt x="40" y="23"/>
                    <a:pt x="40" y="24"/>
                  </a:cubicBezTo>
                  <a:cubicBezTo>
                    <a:pt x="38" y="27"/>
                    <a:pt x="37" y="29"/>
                    <a:pt x="35" y="32"/>
                  </a:cubicBezTo>
                  <a:cubicBezTo>
                    <a:pt x="34" y="35"/>
                    <a:pt x="33" y="37"/>
                    <a:pt x="32" y="40"/>
                  </a:cubicBezTo>
                  <a:cubicBezTo>
                    <a:pt x="31" y="43"/>
                    <a:pt x="30" y="46"/>
                    <a:pt x="29" y="48"/>
                  </a:cubicBezTo>
                  <a:cubicBezTo>
                    <a:pt x="29" y="50"/>
                    <a:pt x="29" y="51"/>
                    <a:pt x="28" y="52"/>
                  </a:cubicBezTo>
                  <a:cubicBezTo>
                    <a:pt x="28" y="53"/>
                    <a:pt x="28" y="55"/>
                    <a:pt x="27" y="56"/>
                  </a:cubicBezTo>
                  <a:cubicBezTo>
                    <a:pt x="27" y="58"/>
                    <a:pt x="27" y="61"/>
                    <a:pt x="26" y="63"/>
                  </a:cubicBezTo>
                  <a:cubicBezTo>
                    <a:pt x="26" y="67"/>
                    <a:pt x="26" y="71"/>
                    <a:pt x="26" y="73"/>
                  </a:cubicBezTo>
                  <a:cubicBezTo>
                    <a:pt x="26" y="75"/>
                    <a:pt x="26" y="76"/>
                    <a:pt x="26" y="76"/>
                  </a:cubicBezTo>
                  <a:cubicBezTo>
                    <a:pt x="26" y="77"/>
                    <a:pt x="26" y="77"/>
                    <a:pt x="26" y="77"/>
                  </a:cubicBezTo>
                  <a:lnTo>
                    <a:pt x="0" y="75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17" name="Freeform 189"/>
            <p:cNvSpPr>
              <a:spLocks/>
            </p:cNvSpPr>
            <p:nvPr/>
          </p:nvSpPr>
          <p:spPr bwMode="auto">
            <a:xfrm>
              <a:off x="7424738" y="6483351"/>
              <a:ext cx="292100" cy="339725"/>
            </a:xfrm>
            <a:custGeom>
              <a:avLst/>
              <a:gdLst>
                <a:gd name="T0" fmla="*/ 2147483646 w 70"/>
                <a:gd name="T1" fmla="*/ 2147483646 h 77"/>
                <a:gd name="T2" fmla="*/ 2147483646 w 70"/>
                <a:gd name="T3" fmla="*/ 2147483646 h 77"/>
                <a:gd name="T4" fmla="*/ 2147483646 w 70"/>
                <a:gd name="T5" fmla="*/ 2147483646 h 77"/>
                <a:gd name="T6" fmla="*/ 2147483646 w 70"/>
                <a:gd name="T7" fmla="*/ 2147483646 h 77"/>
                <a:gd name="T8" fmla="*/ 2147483646 w 70"/>
                <a:gd name="T9" fmla="*/ 2147483646 h 77"/>
                <a:gd name="T10" fmla="*/ 2147483646 w 70"/>
                <a:gd name="T11" fmla="*/ 2147483646 h 77"/>
                <a:gd name="T12" fmla="*/ 2147483646 w 70"/>
                <a:gd name="T13" fmla="*/ 2147483646 h 77"/>
                <a:gd name="T14" fmla="*/ 2147483646 w 70"/>
                <a:gd name="T15" fmla="*/ 2147483646 h 77"/>
                <a:gd name="T16" fmla="*/ 2147483646 w 70"/>
                <a:gd name="T17" fmla="*/ 2147483646 h 77"/>
                <a:gd name="T18" fmla="*/ 2147483646 w 70"/>
                <a:gd name="T19" fmla="*/ 2147483646 h 77"/>
                <a:gd name="T20" fmla="*/ 2147483646 w 70"/>
                <a:gd name="T21" fmla="*/ 2147483646 h 77"/>
                <a:gd name="T22" fmla="*/ 2147483646 w 70"/>
                <a:gd name="T23" fmla="*/ 2147483646 h 77"/>
                <a:gd name="T24" fmla="*/ 2147483646 w 70"/>
                <a:gd name="T25" fmla="*/ 2147483646 h 77"/>
                <a:gd name="T26" fmla="*/ 2147483646 w 70"/>
                <a:gd name="T27" fmla="*/ 2147483646 h 77"/>
                <a:gd name="T28" fmla="*/ 2147483646 w 70"/>
                <a:gd name="T29" fmla="*/ 2147483646 h 77"/>
                <a:gd name="T30" fmla="*/ 2147483646 w 70"/>
                <a:gd name="T31" fmla="*/ 2147483646 h 77"/>
                <a:gd name="T32" fmla="*/ 2147483646 w 70"/>
                <a:gd name="T33" fmla="*/ 2147483646 h 77"/>
                <a:gd name="T34" fmla="*/ 2147483646 w 70"/>
                <a:gd name="T35" fmla="*/ 2147483646 h 77"/>
                <a:gd name="T36" fmla="*/ 0 w 70"/>
                <a:gd name="T37" fmla="*/ 0 h 77"/>
                <a:gd name="T38" fmla="*/ 2147483646 w 70"/>
                <a:gd name="T39" fmla="*/ 2147483646 h 77"/>
                <a:gd name="T40" fmla="*/ 2147483646 w 70"/>
                <a:gd name="T41" fmla="*/ 2147483646 h 77"/>
                <a:gd name="T42" fmla="*/ 2147483646 w 70"/>
                <a:gd name="T43" fmla="*/ 2147483646 h 77"/>
                <a:gd name="T44" fmla="*/ 2147483646 w 70"/>
                <a:gd name="T45" fmla="*/ 2147483646 h 77"/>
                <a:gd name="T46" fmla="*/ 2147483646 w 70"/>
                <a:gd name="T47" fmla="*/ 2147483646 h 77"/>
                <a:gd name="T48" fmla="*/ 2147483646 w 70"/>
                <a:gd name="T49" fmla="*/ 2147483646 h 77"/>
                <a:gd name="T50" fmla="*/ 2147483646 w 70"/>
                <a:gd name="T51" fmla="*/ 2147483646 h 77"/>
                <a:gd name="T52" fmla="*/ 2147483646 w 70"/>
                <a:gd name="T53" fmla="*/ 2147483646 h 77"/>
                <a:gd name="T54" fmla="*/ 2147483646 w 70"/>
                <a:gd name="T55" fmla="*/ 2147483646 h 77"/>
                <a:gd name="T56" fmla="*/ 2147483646 w 70"/>
                <a:gd name="T57" fmla="*/ 2147483646 h 77"/>
                <a:gd name="T58" fmla="*/ 2147483646 w 70"/>
                <a:gd name="T59" fmla="*/ 2147483646 h 77"/>
                <a:gd name="T60" fmla="*/ 2147483646 w 70"/>
                <a:gd name="T61" fmla="*/ 2147483646 h 77"/>
                <a:gd name="T62" fmla="*/ 2147483646 w 70"/>
                <a:gd name="T63" fmla="*/ 2147483646 h 77"/>
                <a:gd name="T64" fmla="*/ 2147483646 w 70"/>
                <a:gd name="T65" fmla="*/ 2147483646 h 77"/>
                <a:gd name="T66" fmla="*/ 2147483646 w 70"/>
                <a:gd name="T67" fmla="*/ 2147483646 h 77"/>
                <a:gd name="T68" fmla="*/ 2147483646 w 70"/>
                <a:gd name="T69" fmla="*/ 2147483646 h 77"/>
                <a:gd name="T70" fmla="*/ 2147483646 w 70"/>
                <a:gd name="T71" fmla="*/ 2147483646 h 77"/>
                <a:gd name="T72" fmla="*/ 2147483646 w 70"/>
                <a:gd name="T73" fmla="*/ 2147483646 h 77"/>
                <a:gd name="T74" fmla="*/ 2147483646 w 70"/>
                <a:gd name="T75" fmla="*/ 2147483646 h 7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77"/>
                <a:gd name="T116" fmla="*/ 70 w 70"/>
                <a:gd name="T117" fmla="*/ 77 h 7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77">
                  <a:moveTo>
                    <a:pt x="45" y="77"/>
                  </a:moveTo>
                  <a:cubicBezTo>
                    <a:pt x="45" y="77"/>
                    <a:pt x="45" y="77"/>
                    <a:pt x="45" y="76"/>
                  </a:cubicBezTo>
                  <a:cubicBezTo>
                    <a:pt x="45" y="76"/>
                    <a:pt x="45" y="75"/>
                    <a:pt x="45" y="73"/>
                  </a:cubicBezTo>
                  <a:cubicBezTo>
                    <a:pt x="45" y="71"/>
                    <a:pt x="45" y="67"/>
                    <a:pt x="44" y="63"/>
                  </a:cubicBezTo>
                  <a:cubicBezTo>
                    <a:pt x="44" y="61"/>
                    <a:pt x="44" y="58"/>
                    <a:pt x="43" y="56"/>
                  </a:cubicBezTo>
                  <a:cubicBezTo>
                    <a:pt x="43" y="55"/>
                    <a:pt x="43" y="53"/>
                    <a:pt x="42" y="52"/>
                  </a:cubicBezTo>
                  <a:cubicBezTo>
                    <a:pt x="42" y="51"/>
                    <a:pt x="42" y="50"/>
                    <a:pt x="41" y="48"/>
                  </a:cubicBezTo>
                  <a:cubicBezTo>
                    <a:pt x="41" y="46"/>
                    <a:pt x="40" y="43"/>
                    <a:pt x="39" y="40"/>
                  </a:cubicBezTo>
                  <a:cubicBezTo>
                    <a:pt x="38" y="37"/>
                    <a:pt x="37" y="35"/>
                    <a:pt x="36" y="32"/>
                  </a:cubicBezTo>
                  <a:cubicBezTo>
                    <a:pt x="34" y="29"/>
                    <a:pt x="33" y="27"/>
                    <a:pt x="31" y="24"/>
                  </a:cubicBezTo>
                  <a:cubicBezTo>
                    <a:pt x="30" y="23"/>
                    <a:pt x="29" y="22"/>
                    <a:pt x="29" y="21"/>
                  </a:cubicBezTo>
                  <a:cubicBezTo>
                    <a:pt x="28" y="20"/>
                    <a:pt x="27" y="19"/>
                    <a:pt x="26" y="17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2" y="13"/>
                    <a:pt x="21" y="13"/>
                    <a:pt x="20" y="12"/>
                  </a:cubicBezTo>
                  <a:cubicBezTo>
                    <a:pt x="19" y="11"/>
                    <a:pt x="18" y="10"/>
                    <a:pt x="17" y="9"/>
                  </a:cubicBezTo>
                  <a:cubicBezTo>
                    <a:pt x="16" y="8"/>
                    <a:pt x="15" y="8"/>
                    <a:pt x="14" y="7"/>
                  </a:cubicBezTo>
                  <a:cubicBezTo>
                    <a:pt x="12" y="6"/>
                    <a:pt x="10" y="5"/>
                    <a:pt x="8" y="4"/>
                  </a:cubicBezTo>
                  <a:cubicBezTo>
                    <a:pt x="7" y="3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6" y="1"/>
                    <a:pt x="7" y="1"/>
                    <a:pt x="9" y="2"/>
                  </a:cubicBezTo>
                  <a:cubicBezTo>
                    <a:pt x="11" y="2"/>
                    <a:pt x="13" y="3"/>
                    <a:pt x="16" y="4"/>
                  </a:cubicBezTo>
                  <a:cubicBezTo>
                    <a:pt x="17" y="4"/>
                    <a:pt x="18" y="4"/>
                    <a:pt x="19" y="5"/>
                  </a:cubicBezTo>
                  <a:cubicBezTo>
                    <a:pt x="21" y="5"/>
                    <a:pt x="22" y="6"/>
                    <a:pt x="23" y="7"/>
                  </a:cubicBezTo>
                  <a:cubicBezTo>
                    <a:pt x="24" y="7"/>
                    <a:pt x="26" y="8"/>
                    <a:pt x="27" y="9"/>
                  </a:cubicBezTo>
                  <a:cubicBezTo>
                    <a:pt x="28" y="10"/>
                    <a:pt x="30" y="10"/>
                    <a:pt x="31" y="11"/>
                  </a:cubicBezTo>
                  <a:cubicBezTo>
                    <a:pt x="32" y="12"/>
                    <a:pt x="34" y="13"/>
                    <a:pt x="35" y="14"/>
                  </a:cubicBezTo>
                  <a:cubicBezTo>
                    <a:pt x="36" y="15"/>
                    <a:pt x="38" y="16"/>
                    <a:pt x="39" y="17"/>
                  </a:cubicBezTo>
                  <a:cubicBezTo>
                    <a:pt x="42" y="20"/>
                    <a:pt x="44" y="22"/>
                    <a:pt x="46" y="25"/>
                  </a:cubicBezTo>
                  <a:cubicBezTo>
                    <a:pt x="48" y="27"/>
                    <a:pt x="51" y="30"/>
                    <a:pt x="53" y="33"/>
                  </a:cubicBezTo>
                  <a:cubicBezTo>
                    <a:pt x="54" y="36"/>
                    <a:pt x="56" y="39"/>
                    <a:pt x="58" y="42"/>
                  </a:cubicBezTo>
                  <a:cubicBezTo>
                    <a:pt x="59" y="43"/>
                    <a:pt x="59" y="44"/>
                    <a:pt x="60" y="46"/>
                  </a:cubicBezTo>
                  <a:cubicBezTo>
                    <a:pt x="61" y="47"/>
                    <a:pt x="61" y="49"/>
                    <a:pt x="62" y="50"/>
                  </a:cubicBezTo>
                  <a:cubicBezTo>
                    <a:pt x="63" y="53"/>
                    <a:pt x="64" y="55"/>
                    <a:pt x="65" y="58"/>
                  </a:cubicBezTo>
                  <a:cubicBezTo>
                    <a:pt x="67" y="63"/>
                    <a:pt x="68" y="67"/>
                    <a:pt x="69" y="70"/>
                  </a:cubicBezTo>
                  <a:cubicBezTo>
                    <a:pt x="70" y="71"/>
                    <a:pt x="70" y="73"/>
                    <a:pt x="70" y="74"/>
                  </a:cubicBezTo>
                  <a:cubicBezTo>
                    <a:pt x="70" y="75"/>
                    <a:pt x="70" y="75"/>
                    <a:pt x="70" y="75"/>
                  </a:cubicBezTo>
                  <a:lnTo>
                    <a:pt x="45" y="77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18" name="Freeform 190"/>
            <p:cNvSpPr>
              <a:spLocks/>
            </p:cNvSpPr>
            <p:nvPr/>
          </p:nvSpPr>
          <p:spPr bwMode="auto">
            <a:xfrm>
              <a:off x="7596188" y="6448426"/>
              <a:ext cx="104775" cy="322263"/>
            </a:xfrm>
            <a:custGeom>
              <a:avLst/>
              <a:gdLst>
                <a:gd name="T0" fmla="*/ 0 w 25"/>
                <a:gd name="T1" fmla="*/ 2147483646 h 73"/>
                <a:gd name="T2" fmla="*/ 0 w 25"/>
                <a:gd name="T3" fmla="*/ 2147483646 h 73"/>
                <a:gd name="T4" fmla="*/ 2147483646 w 25"/>
                <a:gd name="T5" fmla="*/ 2147483646 h 73"/>
                <a:gd name="T6" fmla="*/ 2147483646 w 25"/>
                <a:gd name="T7" fmla="*/ 2147483646 h 73"/>
                <a:gd name="T8" fmla="*/ 2147483646 w 25"/>
                <a:gd name="T9" fmla="*/ 2147483646 h 73"/>
                <a:gd name="T10" fmla="*/ 2147483646 w 25"/>
                <a:gd name="T11" fmla="*/ 2147483646 h 73"/>
                <a:gd name="T12" fmla="*/ 2147483646 w 25"/>
                <a:gd name="T13" fmla="*/ 2147483646 h 73"/>
                <a:gd name="T14" fmla="*/ 2147483646 w 25"/>
                <a:gd name="T15" fmla="*/ 2147483646 h 73"/>
                <a:gd name="T16" fmla="*/ 2147483646 w 25"/>
                <a:gd name="T17" fmla="*/ 2147483646 h 73"/>
                <a:gd name="T18" fmla="*/ 2147483646 w 25"/>
                <a:gd name="T19" fmla="*/ 0 h 73"/>
                <a:gd name="T20" fmla="*/ 2147483646 w 25"/>
                <a:gd name="T21" fmla="*/ 2147483646 h 73"/>
                <a:gd name="T22" fmla="*/ 2147483646 w 25"/>
                <a:gd name="T23" fmla="*/ 2147483646 h 73"/>
                <a:gd name="T24" fmla="*/ 2147483646 w 25"/>
                <a:gd name="T25" fmla="*/ 2147483646 h 73"/>
                <a:gd name="T26" fmla="*/ 2147483646 w 25"/>
                <a:gd name="T27" fmla="*/ 2147483646 h 73"/>
                <a:gd name="T28" fmla="*/ 2147483646 w 25"/>
                <a:gd name="T29" fmla="*/ 2147483646 h 73"/>
                <a:gd name="T30" fmla="*/ 2147483646 w 25"/>
                <a:gd name="T31" fmla="*/ 2147483646 h 73"/>
                <a:gd name="T32" fmla="*/ 2147483646 w 25"/>
                <a:gd name="T33" fmla="*/ 2147483646 h 73"/>
                <a:gd name="T34" fmla="*/ 2147483646 w 25"/>
                <a:gd name="T35" fmla="*/ 2147483646 h 73"/>
                <a:gd name="T36" fmla="*/ 2147483646 w 25"/>
                <a:gd name="T37" fmla="*/ 2147483646 h 73"/>
                <a:gd name="T38" fmla="*/ 0 w 25"/>
                <a:gd name="T39" fmla="*/ 2147483646 h 7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5"/>
                <a:gd name="T61" fmla="*/ 0 h 73"/>
                <a:gd name="T62" fmla="*/ 25 w 25"/>
                <a:gd name="T63" fmla="*/ 73 h 7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5" h="73">
                  <a:moveTo>
                    <a:pt x="0" y="73"/>
                  </a:moveTo>
                  <a:cubicBezTo>
                    <a:pt x="0" y="73"/>
                    <a:pt x="0" y="72"/>
                    <a:pt x="0" y="70"/>
                  </a:cubicBezTo>
                  <a:cubicBezTo>
                    <a:pt x="0" y="67"/>
                    <a:pt x="0" y="64"/>
                    <a:pt x="1" y="61"/>
                  </a:cubicBezTo>
                  <a:cubicBezTo>
                    <a:pt x="1" y="53"/>
                    <a:pt x="3" y="44"/>
                    <a:pt x="5" y="34"/>
                  </a:cubicBezTo>
                  <a:cubicBezTo>
                    <a:pt x="6" y="29"/>
                    <a:pt x="8" y="25"/>
                    <a:pt x="9" y="20"/>
                  </a:cubicBezTo>
                  <a:cubicBezTo>
                    <a:pt x="10" y="18"/>
                    <a:pt x="11" y="16"/>
                    <a:pt x="12" y="14"/>
                  </a:cubicBezTo>
                  <a:cubicBezTo>
                    <a:pt x="13" y="12"/>
                    <a:pt x="14" y="11"/>
                    <a:pt x="15" y="9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2" y="1"/>
                    <a:pt x="23" y="0"/>
                    <a:pt x="23" y="0"/>
                  </a:cubicBezTo>
                  <a:cubicBezTo>
                    <a:pt x="23" y="0"/>
                    <a:pt x="22" y="1"/>
                    <a:pt x="21" y="3"/>
                  </a:cubicBezTo>
                  <a:cubicBezTo>
                    <a:pt x="21" y="4"/>
                    <a:pt x="20" y="5"/>
                    <a:pt x="20" y="6"/>
                  </a:cubicBezTo>
                  <a:cubicBezTo>
                    <a:pt x="19" y="7"/>
                    <a:pt x="19" y="9"/>
                    <a:pt x="19" y="11"/>
                  </a:cubicBezTo>
                  <a:cubicBezTo>
                    <a:pt x="18" y="12"/>
                    <a:pt x="18" y="14"/>
                    <a:pt x="18" y="16"/>
                  </a:cubicBezTo>
                  <a:cubicBezTo>
                    <a:pt x="18" y="18"/>
                    <a:pt x="17" y="20"/>
                    <a:pt x="17" y="22"/>
                  </a:cubicBezTo>
                  <a:cubicBezTo>
                    <a:pt x="17" y="26"/>
                    <a:pt x="18" y="31"/>
                    <a:pt x="18" y="35"/>
                  </a:cubicBezTo>
                  <a:cubicBezTo>
                    <a:pt x="19" y="44"/>
                    <a:pt x="21" y="53"/>
                    <a:pt x="22" y="60"/>
                  </a:cubicBezTo>
                  <a:cubicBezTo>
                    <a:pt x="23" y="63"/>
                    <a:pt x="24" y="65"/>
                    <a:pt x="24" y="67"/>
                  </a:cubicBezTo>
                  <a:cubicBezTo>
                    <a:pt x="25" y="69"/>
                    <a:pt x="25" y="70"/>
                    <a:pt x="25" y="7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19" name="Freeform 191"/>
            <p:cNvSpPr>
              <a:spLocks/>
            </p:cNvSpPr>
            <p:nvPr/>
          </p:nvSpPr>
          <p:spPr bwMode="auto">
            <a:xfrm>
              <a:off x="10601326" y="6223001"/>
              <a:ext cx="430213" cy="498475"/>
            </a:xfrm>
            <a:custGeom>
              <a:avLst/>
              <a:gdLst>
                <a:gd name="T0" fmla="*/ 0 w 103"/>
                <a:gd name="T1" fmla="*/ 2147483646 h 113"/>
                <a:gd name="T2" fmla="*/ 0 w 103"/>
                <a:gd name="T3" fmla="*/ 2147483646 h 113"/>
                <a:gd name="T4" fmla="*/ 2147483646 w 103"/>
                <a:gd name="T5" fmla="*/ 2147483646 h 113"/>
                <a:gd name="T6" fmla="*/ 2147483646 w 103"/>
                <a:gd name="T7" fmla="*/ 2147483646 h 113"/>
                <a:gd name="T8" fmla="*/ 2147483646 w 103"/>
                <a:gd name="T9" fmla="*/ 2147483646 h 113"/>
                <a:gd name="T10" fmla="*/ 2147483646 w 103"/>
                <a:gd name="T11" fmla="*/ 2147483646 h 113"/>
                <a:gd name="T12" fmla="*/ 2147483646 w 103"/>
                <a:gd name="T13" fmla="*/ 2147483646 h 113"/>
                <a:gd name="T14" fmla="*/ 2147483646 w 103"/>
                <a:gd name="T15" fmla="*/ 2147483646 h 113"/>
                <a:gd name="T16" fmla="*/ 2147483646 w 103"/>
                <a:gd name="T17" fmla="*/ 2147483646 h 113"/>
                <a:gd name="T18" fmla="*/ 2147483646 w 103"/>
                <a:gd name="T19" fmla="*/ 2147483646 h 113"/>
                <a:gd name="T20" fmla="*/ 2147483646 w 103"/>
                <a:gd name="T21" fmla="*/ 2147483646 h 113"/>
                <a:gd name="T22" fmla="*/ 2147483646 w 103"/>
                <a:gd name="T23" fmla="*/ 2147483646 h 113"/>
                <a:gd name="T24" fmla="*/ 2147483646 w 103"/>
                <a:gd name="T25" fmla="*/ 2147483646 h 113"/>
                <a:gd name="T26" fmla="*/ 2147483646 w 103"/>
                <a:gd name="T27" fmla="*/ 0 h 113"/>
                <a:gd name="T28" fmla="*/ 2147483646 w 103"/>
                <a:gd name="T29" fmla="*/ 2147483646 h 113"/>
                <a:gd name="T30" fmla="*/ 2147483646 w 103"/>
                <a:gd name="T31" fmla="*/ 2147483646 h 113"/>
                <a:gd name="T32" fmla="*/ 2147483646 w 103"/>
                <a:gd name="T33" fmla="*/ 2147483646 h 113"/>
                <a:gd name="T34" fmla="*/ 2147483646 w 103"/>
                <a:gd name="T35" fmla="*/ 2147483646 h 113"/>
                <a:gd name="T36" fmla="*/ 2147483646 w 103"/>
                <a:gd name="T37" fmla="*/ 2147483646 h 113"/>
                <a:gd name="T38" fmla="*/ 2147483646 w 103"/>
                <a:gd name="T39" fmla="*/ 2147483646 h 113"/>
                <a:gd name="T40" fmla="*/ 2147483646 w 103"/>
                <a:gd name="T41" fmla="*/ 2147483646 h 113"/>
                <a:gd name="T42" fmla="*/ 2147483646 w 103"/>
                <a:gd name="T43" fmla="*/ 2147483646 h 113"/>
                <a:gd name="T44" fmla="*/ 2147483646 w 103"/>
                <a:gd name="T45" fmla="*/ 2147483646 h 113"/>
                <a:gd name="T46" fmla="*/ 2147483646 w 103"/>
                <a:gd name="T47" fmla="*/ 2147483646 h 113"/>
                <a:gd name="T48" fmla="*/ 2147483646 w 103"/>
                <a:gd name="T49" fmla="*/ 2147483646 h 113"/>
                <a:gd name="T50" fmla="*/ 2147483646 w 103"/>
                <a:gd name="T51" fmla="*/ 2147483646 h 113"/>
                <a:gd name="T52" fmla="*/ 2147483646 w 103"/>
                <a:gd name="T53" fmla="*/ 2147483646 h 113"/>
                <a:gd name="T54" fmla="*/ 0 w 103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3"/>
                <a:gd name="T85" fmla="*/ 0 h 113"/>
                <a:gd name="T86" fmla="*/ 103 w 103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3" h="113">
                  <a:moveTo>
                    <a:pt x="0" y="110"/>
                  </a:moveTo>
                  <a:cubicBezTo>
                    <a:pt x="0" y="110"/>
                    <a:pt x="0" y="109"/>
                    <a:pt x="0" y="108"/>
                  </a:cubicBezTo>
                  <a:cubicBezTo>
                    <a:pt x="0" y="106"/>
                    <a:pt x="1" y="105"/>
                    <a:pt x="1" y="102"/>
                  </a:cubicBezTo>
                  <a:cubicBezTo>
                    <a:pt x="3" y="98"/>
                    <a:pt x="4" y="92"/>
                    <a:pt x="7" y="85"/>
                  </a:cubicBezTo>
                  <a:cubicBezTo>
                    <a:pt x="10" y="77"/>
                    <a:pt x="13" y="69"/>
                    <a:pt x="18" y="61"/>
                  </a:cubicBezTo>
                  <a:cubicBezTo>
                    <a:pt x="23" y="52"/>
                    <a:pt x="28" y="44"/>
                    <a:pt x="35" y="36"/>
                  </a:cubicBezTo>
                  <a:cubicBezTo>
                    <a:pt x="38" y="32"/>
                    <a:pt x="42" y="29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4"/>
                    <a:pt x="63" y="13"/>
                  </a:cubicBezTo>
                  <a:cubicBezTo>
                    <a:pt x="65" y="12"/>
                    <a:pt x="67" y="11"/>
                    <a:pt x="69" y="10"/>
                  </a:cubicBezTo>
                  <a:cubicBezTo>
                    <a:pt x="73" y="8"/>
                    <a:pt x="76" y="6"/>
                    <a:pt x="80" y="5"/>
                  </a:cubicBezTo>
                  <a:cubicBezTo>
                    <a:pt x="83" y="4"/>
                    <a:pt x="86" y="3"/>
                    <a:pt x="89" y="2"/>
                  </a:cubicBezTo>
                  <a:cubicBezTo>
                    <a:pt x="92" y="2"/>
                    <a:pt x="94" y="1"/>
                    <a:pt x="96" y="1"/>
                  </a:cubicBezTo>
                  <a:cubicBezTo>
                    <a:pt x="101" y="0"/>
                    <a:pt x="103" y="0"/>
                    <a:pt x="103" y="0"/>
                  </a:cubicBezTo>
                  <a:cubicBezTo>
                    <a:pt x="103" y="0"/>
                    <a:pt x="101" y="1"/>
                    <a:pt x="97" y="2"/>
                  </a:cubicBezTo>
                  <a:cubicBezTo>
                    <a:pt x="95" y="3"/>
                    <a:pt x="93" y="4"/>
                    <a:pt x="90" y="5"/>
                  </a:cubicBezTo>
                  <a:cubicBezTo>
                    <a:pt x="88" y="7"/>
                    <a:pt x="85" y="8"/>
                    <a:pt x="82" y="10"/>
                  </a:cubicBezTo>
                  <a:cubicBezTo>
                    <a:pt x="79" y="12"/>
                    <a:pt x="76" y="14"/>
                    <a:pt x="73" y="17"/>
                  </a:cubicBezTo>
                  <a:cubicBezTo>
                    <a:pt x="72" y="18"/>
                    <a:pt x="71" y="20"/>
                    <a:pt x="69" y="21"/>
                  </a:cubicBezTo>
                  <a:cubicBezTo>
                    <a:pt x="68" y="22"/>
                    <a:pt x="66" y="24"/>
                    <a:pt x="65" y="25"/>
                  </a:cubicBezTo>
                  <a:cubicBezTo>
                    <a:pt x="62" y="28"/>
                    <a:pt x="60" y="32"/>
                    <a:pt x="57" y="35"/>
                  </a:cubicBezTo>
                  <a:cubicBezTo>
                    <a:pt x="55" y="39"/>
                    <a:pt x="53" y="43"/>
                    <a:pt x="51" y="47"/>
                  </a:cubicBezTo>
                  <a:cubicBezTo>
                    <a:pt x="43" y="62"/>
                    <a:pt x="39" y="79"/>
                    <a:pt x="38" y="92"/>
                  </a:cubicBezTo>
                  <a:cubicBezTo>
                    <a:pt x="37" y="99"/>
                    <a:pt x="37" y="104"/>
                    <a:pt x="37" y="108"/>
                  </a:cubicBezTo>
                  <a:cubicBezTo>
                    <a:pt x="37" y="109"/>
                    <a:pt x="37" y="111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3"/>
                    <a:pt x="37" y="113"/>
                    <a:pt x="37" y="113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20" name="Freeform 192"/>
            <p:cNvSpPr>
              <a:spLocks/>
            </p:cNvSpPr>
            <p:nvPr/>
          </p:nvSpPr>
          <p:spPr bwMode="auto">
            <a:xfrm>
              <a:off x="10364788" y="6223001"/>
              <a:ext cx="433388" cy="498475"/>
            </a:xfrm>
            <a:custGeom>
              <a:avLst/>
              <a:gdLst>
                <a:gd name="T0" fmla="*/ 2147483646 w 104"/>
                <a:gd name="T1" fmla="*/ 2147483646 h 113"/>
                <a:gd name="T2" fmla="*/ 2147483646 w 104"/>
                <a:gd name="T3" fmla="*/ 2147483646 h 113"/>
                <a:gd name="T4" fmla="*/ 2147483646 w 104"/>
                <a:gd name="T5" fmla="*/ 2147483646 h 113"/>
                <a:gd name="T6" fmla="*/ 2147483646 w 104"/>
                <a:gd name="T7" fmla="*/ 2147483646 h 113"/>
                <a:gd name="T8" fmla="*/ 2147483646 w 104"/>
                <a:gd name="T9" fmla="*/ 2147483646 h 113"/>
                <a:gd name="T10" fmla="*/ 2147483646 w 104"/>
                <a:gd name="T11" fmla="*/ 2147483646 h 113"/>
                <a:gd name="T12" fmla="*/ 2147483646 w 104"/>
                <a:gd name="T13" fmla="*/ 2147483646 h 113"/>
                <a:gd name="T14" fmla="*/ 2147483646 w 104"/>
                <a:gd name="T15" fmla="*/ 2147483646 h 113"/>
                <a:gd name="T16" fmla="*/ 2147483646 w 104"/>
                <a:gd name="T17" fmla="*/ 2147483646 h 113"/>
                <a:gd name="T18" fmla="*/ 2147483646 w 104"/>
                <a:gd name="T19" fmla="*/ 2147483646 h 113"/>
                <a:gd name="T20" fmla="*/ 2147483646 w 104"/>
                <a:gd name="T21" fmla="*/ 2147483646 h 113"/>
                <a:gd name="T22" fmla="*/ 2147483646 w 104"/>
                <a:gd name="T23" fmla="*/ 2147483646 h 113"/>
                <a:gd name="T24" fmla="*/ 2147483646 w 104"/>
                <a:gd name="T25" fmla="*/ 2147483646 h 113"/>
                <a:gd name="T26" fmla="*/ 0 w 104"/>
                <a:gd name="T27" fmla="*/ 0 h 113"/>
                <a:gd name="T28" fmla="*/ 2147483646 w 104"/>
                <a:gd name="T29" fmla="*/ 2147483646 h 113"/>
                <a:gd name="T30" fmla="*/ 2147483646 w 104"/>
                <a:gd name="T31" fmla="*/ 2147483646 h 113"/>
                <a:gd name="T32" fmla="*/ 2147483646 w 104"/>
                <a:gd name="T33" fmla="*/ 2147483646 h 113"/>
                <a:gd name="T34" fmla="*/ 2147483646 w 104"/>
                <a:gd name="T35" fmla="*/ 2147483646 h 113"/>
                <a:gd name="T36" fmla="*/ 2147483646 w 104"/>
                <a:gd name="T37" fmla="*/ 2147483646 h 113"/>
                <a:gd name="T38" fmla="*/ 2147483646 w 104"/>
                <a:gd name="T39" fmla="*/ 2147483646 h 113"/>
                <a:gd name="T40" fmla="*/ 2147483646 w 104"/>
                <a:gd name="T41" fmla="*/ 2147483646 h 113"/>
                <a:gd name="T42" fmla="*/ 2147483646 w 104"/>
                <a:gd name="T43" fmla="*/ 2147483646 h 113"/>
                <a:gd name="T44" fmla="*/ 2147483646 w 104"/>
                <a:gd name="T45" fmla="*/ 2147483646 h 113"/>
                <a:gd name="T46" fmla="*/ 2147483646 w 104"/>
                <a:gd name="T47" fmla="*/ 2147483646 h 113"/>
                <a:gd name="T48" fmla="*/ 2147483646 w 104"/>
                <a:gd name="T49" fmla="*/ 2147483646 h 113"/>
                <a:gd name="T50" fmla="*/ 2147483646 w 104"/>
                <a:gd name="T51" fmla="*/ 2147483646 h 113"/>
                <a:gd name="T52" fmla="*/ 2147483646 w 104"/>
                <a:gd name="T53" fmla="*/ 2147483646 h 113"/>
                <a:gd name="T54" fmla="*/ 2147483646 w 104"/>
                <a:gd name="T55" fmla="*/ 2147483646 h 1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4"/>
                <a:gd name="T85" fmla="*/ 0 h 113"/>
                <a:gd name="T86" fmla="*/ 104 w 104"/>
                <a:gd name="T87" fmla="*/ 113 h 1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4" h="113">
                  <a:moveTo>
                    <a:pt x="66" y="113"/>
                  </a:moveTo>
                  <a:cubicBezTo>
                    <a:pt x="66" y="112"/>
                    <a:pt x="66" y="112"/>
                    <a:pt x="66" y="112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6" y="111"/>
                    <a:pt x="66" y="109"/>
                    <a:pt x="66" y="108"/>
                  </a:cubicBezTo>
                  <a:cubicBezTo>
                    <a:pt x="66" y="104"/>
                    <a:pt x="66" y="99"/>
                    <a:pt x="65" y="92"/>
                  </a:cubicBezTo>
                  <a:cubicBezTo>
                    <a:pt x="64" y="79"/>
                    <a:pt x="60" y="62"/>
                    <a:pt x="53" y="47"/>
                  </a:cubicBezTo>
                  <a:cubicBezTo>
                    <a:pt x="51" y="43"/>
                    <a:pt x="49" y="39"/>
                    <a:pt x="46" y="35"/>
                  </a:cubicBezTo>
                  <a:cubicBezTo>
                    <a:pt x="44" y="32"/>
                    <a:pt x="41" y="28"/>
                    <a:pt x="38" y="25"/>
                  </a:cubicBezTo>
                  <a:cubicBezTo>
                    <a:pt x="37" y="24"/>
                    <a:pt x="36" y="22"/>
                    <a:pt x="34" y="21"/>
                  </a:cubicBezTo>
                  <a:cubicBezTo>
                    <a:pt x="33" y="20"/>
                    <a:pt x="31" y="18"/>
                    <a:pt x="30" y="17"/>
                  </a:cubicBezTo>
                  <a:cubicBezTo>
                    <a:pt x="27" y="14"/>
                    <a:pt x="24" y="12"/>
                    <a:pt x="21" y="10"/>
                  </a:cubicBezTo>
                  <a:cubicBezTo>
                    <a:pt x="18" y="8"/>
                    <a:pt x="15" y="7"/>
                    <a:pt x="13" y="5"/>
                  </a:cubicBezTo>
                  <a:cubicBezTo>
                    <a:pt x="10" y="4"/>
                    <a:pt x="8" y="3"/>
                    <a:pt x="6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3" y="0"/>
                    <a:pt x="7" y="1"/>
                  </a:cubicBezTo>
                  <a:cubicBezTo>
                    <a:pt x="9" y="1"/>
                    <a:pt x="11" y="2"/>
                    <a:pt x="14" y="2"/>
                  </a:cubicBezTo>
                  <a:cubicBezTo>
                    <a:pt x="17" y="3"/>
                    <a:pt x="20" y="4"/>
                    <a:pt x="24" y="5"/>
                  </a:cubicBezTo>
                  <a:cubicBezTo>
                    <a:pt x="27" y="6"/>
                    <a:pt x="31" y="8"/>
                    <a:pt x="35" y="10"/>
                  </a:cubicBezTo>
                  <a:cubicBezTo>
                    <a:pt x="37" y="11"/>
                    <a:pt x="38" y="12"/>
                    <a:pt x="40" y="13"/>
                  </a:cubicBezTo>
                  <a:cubicBezTo>
                    <a:pt x="42" y="14"/>
                    <a:pt x="44" y="15"/>
                    <a:pt x="46" y="16"/>
                  </a:cubicBezTo>
                  <a:cubicBezTo>
                    <a:pt x="50" y="19"/>
                    <a:pt x="54" y="22"/>
                    <a:pt x="58" y="25"/>
                  </a:cubicBezTo>
                  <a:cubicBezTo>
                    <a:pt x="61" y="29"/>
                    <a:pt x="65" y="32"/>
                    <a:pt x="68" y="36"/>
                  </a:cubicBezTo>
                  <a:cubicBezTo>
                    <a:pt x="75" y="44"/>
                    <a:pt x="81" y="52"/>
                    <a:pt x="85" y="61"/>
                  </a:cubicBezTo>
                  <a:cubicBezTo>
                    <a:pt x="90" y="69"/>
                    <a:pt x="94" y="77"/>
                    <a:pt x="96" y="85"/>
                  </a:cubicBezTo>
                  <a:cubicBezTo>
                    <a:pt x="99" y="92"/>
                    <a:pt x="101" y="98"/>
                    <a:pt x="102" y="102"/>
                  </a:cubicBezTo>
                  <a:cubicBezTo>
                    <a:pt x="103" y="105"/>
                    <a:pt x="103" y="106"/>
                    <a:pt x="103" y="108"/>
                  </a:cubicBezTo>
                  <a:cubicBezTo>
                    <a:pt x="104" y="109"/>
                    <a:pt x="104" y="110"/>
                    <a:pt x="104" y="110"/>
                  </a:cubicBezTo>
                  <a:lnTo>
                    <a:pt x="66" y="113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21" name="Freeform 193"/>
            <p:cNvSpPr>
              <a:spLocks/>
            </p:cNvSpPr>
            <p:nvPr/>
          </p:nvSpPr>
          <p:spPr bwMode="auto">
            <a:xfrm>
              <a:off x="10618788" y="6438901"/>
              <a:ext cx="441325" cy="282575"/>
            </a:xfrm>
            <a:custGeom>
              <a:avLst/>
              <a:gdLst>
                <a:gd name="T0" fmla="*/ 0 w 106"/>
                <a:gd name="T1" fmla="*/ 2147483646 h 64"/>
                <a:gd name="T2" fmla="*/ 0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0 h 64"/>
                <a:gd name="T32" fmla="*/ 2147483646 w 106"/>
                <a:gd name="T33" fmla="*/ 0 h 64"/>
                <a:gd name="T34" fmla="*/ 2147483646 w 106"/>
                <a:gd name="T35" fmla="*/ 0 h 64"/>
                <a:gd name="T36" fmla="*/ 2147483646 w 106"/>
                <a:gd name="T37" fmla="*/ 0 h 64"/>
                <a:gd name="T38" fmla="*/ 2147483646 w 106"/>
                <a:gd name="T39" fmla="*/ 2147483646 h 64"/>
                <a:gd name="T40" fmla="*/ 2147483646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2147483646 h 64"/>
                <a:gd name="T46" fmla="*/ 2147483646 w 106"/>
                <a:gd name="T47" fmla="*/ 2147483646 h 64"/>
                <a:gd name="T48" fmla="*/ 2147483646 w 106"/>
                <a:gd name="T49" fmla="*/ 2147483646 h 64"/>
                <a:gd name="T50" fmla="*/ 2147483646 w 106"/>
                <a:gd name="T51" fmla="*/ 2147483646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0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0" y="58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1" y="56"/>
                  </a:cubicBezTo>
                  <a:cubicBezTo>
                    <a:pt x="1" y="55"/>
                    <a:pt x="1" y="54"/>
                    <a:pt x="2" y="54"/>
                  </a:cubicBezTo>
                  <a:cubicBezTo>
                    <a:pt x="2" y="53"/>
                    <a:pt x="2" y="52"/>
                    <a:pt x="3" y="51"/>
                  </a:cubicBezTo>
                  <a:cubicBezTo>
                    <a:pt x="3" y="49"/>
                    <a:pt x="5" y="47"/>
                    <a:pt x="6" y="45"/>
                  </a:cubicBezTo>
                  <a:cubicBezTo>
                    <a:pt x="7" y="42"/>
                    <a:pt x="9" y="40"/>
                    <a:pt x="11" y="37"/>
                  </a:cubicBezTo>
                  <a:cubicBezTo>
                    <a:pt x="12" y="34"/>
                    <a:pt x="15" y="31"/>
                    <a:pt x="17" y="29"/>
                  </a:cubicBezTo>
                  <a:cubicBezTo>
                    <a:pt x="20" y="26"/>
                    <a:pt x="22" y="23"/>
                    <a:pt x="25" y="20"/>
                  </a:cubicBezTo>
                  <a:cubicBezTo>
                    <a:pt x="27" y="19"/>
                    <a:pt x="28" y="18"/>
                    <a:pt x="30" y="17"/>
                  </a:cubicBezTo>
                  <a:cubicBezTo>
                    <a:pt x="32" y="15"/>
                    <a:pt x="33" y="14"/>
                    <a:pt x="35" y="13"/>
                  </a:cubicBezTo>
                  <a:cubicBezTo>
                    <a:pt x="37" y="12"/>
                    <a:pt x="39" y="11"/>
                    <a:pt x="40" y="10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50" y="6"/>
                    <a:pt x="53" y="4"/>
                    <a:pt x="57" y="3"/>
                  </a:cubicBezTo>
                  <a:cubicBezTo>
                    <a:pt x="61" y="2"/>
                    <a:pt x="65" y="1"/>
                    <a:pt x="68" y="1"/>
                  </a:cubicBezTo>
                  <a:cubicBezTo>
                    <a:pt x="72" y="0"/>
                    <a:pt x="75" y="0"/>
                    <a:pt x="78" y="0"/>
                  </a:cubicBezTo>
                  <a:cubicBezTo>
                    <a:pt x="82" y="0"/>
                    <a:pt x="85" y="0"/>
                    <a:pt x="87" y="0"/>
                  </a:cubicBezTo>
                  <a:cubicBezTo>
                    <a:pt x="89" y="0"/>
                    <a:pt x="90" y="0"/>
                    <a:pt x="91" y="0"/>
                  </a:cubicBezTo>
                  <a:cubicBezTo>
                    <a:pt x="93" y="0"/>
                    <a:pt x="94" y="0"/>
                    <a:pt x="95" y="0"/>
                  </a:cubicBezTo>
                  <a:cubicBezTo>
                    <a:pt x="97" y="0"/>
                    <a:pt x="99" y="1"/>
                    <a:pt x="101" y="1"/>
                  </a:cubicBezTo>
                  <a:cubicBezTo>
                    <a:pt x="104" y="1"/>
                    <a:pt x="106" y="1"/>
                    <a:pt x="106" y="1"/>
                  </a:cubicBezTo>
                  <a:cubicBezTo>
                    <a:pt x="106" y="1"/>
                    <a:pt x="104" y="2"/>
                    <a:pt x="101" y="2"/>
                  </a:cubicBezTo>
                  <a:cubicBezTo>
                    <a:pt x="99" y="3"/>
                    <a:pt x="97" y="3"/>
                    <a:pt x="95" y="4"/>
                  </a:cubicBezTo>
                  <a:cubicBezTo>
                    <a:pt x="94" y="4"/>
                    <a:pt x="93" y="4"/>
                    <a:pt x="92" y="4"/>
                  </a:cubicBezTo>
                  <a:cubicBezTo>
                    <a:pt x="91" y="5"/>
                    <a:pt x="90" y="5"/>
                    <a:pt x="88" y="6"/>
                  </a:cubicBezTo>
                  <a:cubicBezTo>
                    <a:pt x="86" y="6"/>
                    <a:pt x="83" y="7"/>
                    <a:pt x="80" y="8"/>
                  </a:cubicBezTo>
                  <a:cubicBezTo>
                    <a:pt x="78" y="10"/>
                    <a:pt x="75" y="11"/>
                    <a:pt x="72" y="12"/>
                  </a:cubicBezTo>
                  <a:cubicBezTo>
                    <a:pt x="69" y="14"/>
                    <a:pt x="66" y="16"/>
                    <a:pt x="64" y="17"/>
                  </a:cubicBezTo>
                  <a:cubicBezTo>
                    <a:pt x="61" y="19"/>
                    <a:pt x="58" y="21"/>
                    <a:pt x="56" y="2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2" y="28"/>
                    <a:pt x="51" y="29"/>
                    <a:pt x="50" y="30"/>
                  </a:cubicBezTo>
                  <a:cubicBezTo>
                    <a:pt x="49" y="31"/>
                    <a:pt x="48" y="33"/>
                    <a:pt x="47" y="34"/>
                  </a:cubicBezTo>
                  <a:cubicBezTo>
                    <a:pt x="46" y="35"/>
                    <a:pt x="46" y="36"/>
                    <a:pt x="45" y="37"/>
                  </a:cubicBezTo>
                  <a:cubicBezTo>
                    <a:pt x="43" y="40"/>
                    <a:pt x="42" y="42"/>
                    <a:pt x="41" y="45"/>
                  </a:cubicBezTo>
                  <a:cubicBezTo>
                    <a:pt x="41" y="47"/>
                    <a:pt x="40" y="49"/>
                    <a:pt x="39" y="51"/>
                  </a:cubicBezTo>
                  <a:cubicBezTo>
                    <a:pt x="39" y="53"/>
                    <a:pt x="38" y="55"/>
                    <a:pt x="38" y="57"/>
                  </a:cubicBezTo>
                  <a:cubicBezTo>
                    <a:pt x="38" y="59"/>
                    <a:pt x="38" y="60"/>
                    <a:pt x="37" y="61"/>
                  </a:cubicBezTo>
                  <a:cubicBezTo>
                    <a:pt x="37" y="62"/>
                    <a:pt x="37" y="62"/>
                    <a:pt x="37" y="63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36" y="64"/>
                    <a:pt x="36" y="64"/>
                    <a:pt x="36" y="6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22" name="Freeform 194"/>
            <p:cNvSpPr>
              <a:spLocks/>
            </p:cNvSpPr>
            <p:nvPr/>
          </p:nvSpPr>
          <p:spPr bwMode="auto">
            <a:xfrm>
              <a:off x="10321926" y="6438901"/>
              <a:ext cx="442913" cy="282575"/>
            </a:xfrm>
            <a:custGeom>
              <a:avLst/>
              <a:gdLst>
                <a:gd name="T0" fmla="*/ 2147483646 w 106"/>
                <a:gd name="T1" fmla="*/ 2147483646 h 64"/>
                <a:gd name="T2" fmla="*/ 2147483646 w 106"/>
                <a:gd name="T3" fmla="*/ 2147483646 h 64"/>
                <a:gd name="T4" fmla="*/ 2147483646 w 106"/>
                <a:gd name="T5" fmla="*/ 2147483646 h 64"/>
                <a:gd name="T6" fmla="*/ 2147483646 w 106"/>
                <a:gd name="T7" fmla="*/ 2147483646 h 64"/>
                <a:gd name="T8" fmla="*/ 2147483646 w 106"/>
                <a:gd name="T9" fmla="*/ 2147483646 h 64"/>
                <a:gd name="T10" fmla="*/ 2147483646 w 106"/>
                <a:gd name="T11" fmla="*/ 2147483646 h 64"/>
                <a:gd name="T12" fmla="*/ 2147483646 w 106"/>
                <a:gd name="T13" fmla="*/ 2147483646 h 64"/>
                <a:gd name="T14" fmla="*/ 2147483646 w 106"/>
                <a:gd name="T15" fmla="*/ 2147483646 h 64"/>
                <a:gd name="T16" fmla="*/ 2147483646 w 106"/>
                <a:gd name="T17" fmla="*/ 2147483646 h 64"/>
                <a:gd name="T18" fmla="*/ 2147483646 w 106"/>
                <a:gd name="T19" fmla="*/ 2147483646 h 64"/>
                <a:gd name="T20" fmla="*/ 2147483646 w 106"/>
                <a:gd name="T21" fmla="*/ 2147483646 h 64"/>
                <a:gd name="T22" fmla="*/ 2147483646 w 106"/>
                <a:gd name="T23" fmla="*/ 2147483646 h 64"/>
                <a:gd name="T24" fmla="*/ 2147483646 w 106"/>
                <a:gd name="T25" fmla="*/ 2147483646 h 64"/>
                <a:gd name="T26" fmla="*/ 2147483646 w 106"/>
                <a:gd name="T27" fmla="*/ 2147483646 h 64"/>
                <a:gd name="T28" fmla="*/ 2147483646 w 106"/>
                <a:gd name="T29" fmla="*/ 2147483646 h 64"/>
                <a:gd name="T30" fmla="*/ 2147483646 w 106"/>
                <a:gd name="T31" fmla="*/ 2147483646 h 64"/>
                <a:gd name="T32" fmla="*/ 2147483646 w 106"/>
                <a:gd name="T33" fmla="*/ 2147483646 h 64"/>
                <a:gd name="T34" fmla="*/ 2147483646 w 106"/>
                <a:gd name="T35" fmla="*/ 2147483646 h 64"/>
                <a:gd name="T36" fmla="*/ 2147483646 w 106"/>
                <a:gd name="T37" fmla="*/ 2147483646 h 64"/>
                <a:gd name="T38" fmla="*/ 2147483646 w 106"/>
                <a:gd name="T39" fmla="*/ 2147483646 h 64"/>
                <a:gd name="T40" fmla="*/ 0 w 106"/>
                <a:gd name="T41" fmla="*/ 2147483646 h 64"/>
                <a:gd name="T42" fmla="*/ 2147483646 w 106"/>
                <a:gd name="T43" fmla="*/ 2147483646 h 64"/>
                <a:gd name="T44" fmla="*/ 2147483646 w 106"/>
                <a:gd name="T45" fmla="*/ 0 h 64"/>
                <a:gd name="T46" fmla="*/ 2147483646 w 106"/>
                <a:gd name="T47" fmla="*/ 0 h 64"/>
                <a:gd name="T48" fmla="*/ 2147483646 w 106"/>
                <a:gd name="T49" fmla="*/ 0 h 64"/>
                <a:gd name="T50" fmla="*/ 2147483646 w 106"/>
                <a:gd name="T51" fmla="*/ 0 h 64"/>
                <a:gd name="T52" fmla="*/ 2147483646 w 106"/>
                <a:gd name="T53" fmla="*/ 2147483646 h 64"/>
                <a:gd name="T54" fmla="*/ 2147483646 w 106"/>
                <a:gd name="T55" fmla="*/ 2147483646 h 64"/>
                <a:gd name="T56" fmla="*/ 2147483646 w 106"/>
                <a:gd name="T57" fmla="*/ 2147483646 h 64"/>
                <a:gd name="T58" fmla="*/ 2147483646 w 106"/>
                <a:gd name="T59" fmla="*/ 2147483646 h 64"/>
                <a:gd name="T60" fmla="*/ 2147483646 w 106"/>
                <a:gd name="T61" fmla="*/ 2147483646 h 64"/>
                <a:gd name="T62" fmla="*/ 2147483646 w 106"/>
                <a:gd name="T63" fmla="*/ 2147483646 h 64"/>
                <a:gd name="T64" fmla="*/ 2147483646 w 106"/>
                <a:gd name="T65" fmla="*/ 2147483646 h 64"/>
                <a:gd name="T66" fmla="*/ 2147483646 w 106"/>
                <a:gd name="T67" fmla="*/ 2147483646 h 64"/>
                <a:gd name="T68" fmla="*/ 2147483646 w 106"/>
                <a:gd name="T69" fmla="*/ 2147483646 h 64"/>
                <a:gd name="T70" fmla="*/ 2147483646 w 106"/>
                <a:gd name="T71" fmla="*/ 2147483646 h 64"/>
                <a:gd name="T72" fmla="*/ 2147483646 w 106"/>
                <a:gd name="T73" fmla="*/ 2147483646 h 64"/>
                <a:gd name="T74" fmla="*/ 2147483646 w 106"/>
                <a:gd name="T75" fmla="*/ 2147483646 h 64"/>
                <a:gd name="T76" fmla="*/ 2147483646 w 106"/>
                <a:gd name="T77" fmla="*/ 2147483646 h 64"/>
                <a:gd name="T78" fmla="*/ 2147483646 w 106"/>
                <a:gd name="T79" fmla="*/ 2147483646 h 64"/>
                <a:gd name="T80" fmla="*/ 2147483646 w 106"/>
                <a:gd name="T81" fmla="*/ 2147483646 h 64"/>
                <a:gd name="T82" fmla="*/ 2147483646 w 106"/>
                <a:gd name="T83" fmla="*/ 214748364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64"/>
                <a:gd name="T128" fmla="*/ 106 w 106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64">
                  <a:moveTo>
                    <a:pt x="67" y="64"/>
                  </a:moveTo>
                  <a:cubicBezTo>
                    <a:pt x="67" y="64"/>
                    <a:pt x="67" y="64"/>
                    <a:pt x="67" y="6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62"/>
                    <a:pt x="68" y="62"/>
                    <a:pt x="68" y="61"/>
                  </a:cubicBezTo>
                  <a:cubicBezTo>
                    <a:pt x="68" y="60"/>
                    <a:pt x="68" y="59"/>
                    <a:pt x="68" y="57"/>
                  </a:cubicBezTo>
                  <a:cubicBezTo>
                    <a:pt x="68" y="55"/>
                    <a:pt x="67" y="53"/>
                    <a:pt x="67" y="51"/>
                  </a:cubicBezTo>
                  <a:cubicBezTo>
                    <a:pt x="66" y="49"/>
                    <a:pt x="65" y="47"/>
                    <a:pt x="65" y="45"/>
                  </a:cubicBezTo>
                  <a:cubicBezTo>
                    <a:pt x="64" y="42"/>
                    <a:pt x="63" y="40"/>
                    <a:pt x="61" y="37"/>
                  </a:cubicBezTo>
                  <a:cubicBezTo>
                    <a:pt x="60" y="36"/>
                    <a:pt x="60" y="35"/>
                    <a:pt x="59" y="34"/>
                  </a:cubicBezTo>
                  <a:cubicBezTo>
                    <a:pt x="58" y="33"/>
                    <a:pt x="57" y="31"/>
                    <a:pt x="56" y="30"/>
                  </a:cubicBezTo>
                  <a:cubicBezTo>
                    <a:pt x="55" y="29"/>
                    <a:pt x="54" y="28"/>
                    <a:pt x="53" y="27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1"/>
                    <a:pt x="45" y="19"/>
                    <a:pt x="42" y="17"/>
                  </a:cubicBezTo>
                  <a:cubicBezTo>
                    <a:pt x="40" y="16"/>
                    <a:pt x="37" y="14"/>
                    <a:pt x="34" y="12"/>
                  </a:cubicBezTo>
                  <a:cubicBezTo>
                    <a:pt x="31" y="11"/>
                    <a:pt x="28" y="10"/>
                    <a:pt x="26" y="8"/>
                  </a:cubicBezTo>
                  <a:cubicBezTo>
                    <a:pt x="23" y="7"/>
                    <a:pt x="20" y="6"/>
                    <a:pt x="18" y="6"/>
                  </a:cubicBezTo>
                  <a:cubicBezTo>
                    <a:pt x="16" y="5"/>
                    <a:pt x="15" y="5"/>
                    <a:pt x="14" y="4"/>
                  </a:cubicBezTo>
                  <a:cubicBezTo>
                    <a:pt x="13" y="4"/>
                    <a:pt x="12" y="4"/>
                    <a:pt x="11" y="4"/>
                  </a:cubicBezTo>
                  <a:cubicBezTo>
                    <a:pt x="9" y="3"/>
                    <a:pt x="7" y="3"/>
                    <a:pt x="5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5" y="1"/>
                  </a:cubicBezTo>
                  <a:cubicBezTo>
                    <a:pt x="7" y="1"/>
                    <a:pt x="9" y="0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ubicBezTo>
                    <a:pt x="16" y="0"/>
                    <a:pt x="17" y="0"/>
                    <a:pt x="18" y="0"/>
                  </a:cubicBezTo>
                  <a:cubicBezTo>
                    <a:pt x="21" y="0"/>
                    <a:pt x="24" y="0"/>
                    <a:pt x="28" y="0"/>
                  </a:cubicBezTo>
                  <a:cubicBezTo>
                    <a:pt x="31" y="0"/>
                    <a:pt x="34" y="0"/>
                    <a:pt x="38" y="1"/>
                  </a:cubicBezTo>
                  <a:cubicBezTo>
                    <a:pt x="41" y="1"/>
                    <a:pt x="45" y="2"/>
                    <a:pt x="49" y="3"/>
                  </a:cubicBezTo>
                  <a:cubicBezTo>
                    <a:pt x="53" y="4"/>
                    <a:pt x="56" y="6"/>
                    <a:pt x="60" y="7"/>
                  </a:cubicBezTo>
                  <a:cubicBezTo>
                    <a:pt x="66" y="10"/>
                    <a:pt x="66" y="10"/>
                    <a:pt x="66" y="10"/>
                  </a:cubicBezTo>
                  <a:cubicBezTo>
                    <a:pt x="67" y="11"/>
                    <a:pt x="69" y="12"/>
                    <a:pt x="71" y="13"/>
                  </a:cubicBezTo>
                  <a:cubicBezTo>
                    <a:pt x="73" y="14"/>
                    <a:pt x="74" y="15"/>
                    <a:pt x="76" y="17"/>
                  </a:cubicBezTo>
                  <a:cubicBezTo>
                    <a:pt x="78" y="18"/>
                    <a:pt x="79" y="19"/>
                    <a:pt x="81" y="20"/>
                  </a:cubicBezTo>
                  <a:cubicBezTo>
                    <a:pt x="84" y="23"/>
                    <a:pt x="86" y="26"/>
                    <a:pt x="89" y="29"/>
                  </a:cubicBezTo>
                  <a:cubicBezTo>
                    <a:pt x="91" y="31"/>
                    <a:pt x="94" y="34"/>
                    <a:pt x="95" y="37"/>
                  </a:cubicBezTo>
                  <a:cubicBezTo>
                    <a:pt x="97" y="40"/>
                    <a:pt x="99" y="42"/>
                    <a:pt x="100" y="45"/>
                  </a:cubicBezTo>
                  <a:cubicBezTo>
                    <a:pt x="101" y="47"/>
                    <a:pt x="102" y="49"/>
                    <a:pt x="103" y="51"/>
                  </a:cubicBezTo>
                  <a:cubicBezTo>
                    <a:pt x="104" y="52"/>
                    <a:pt x="104" y="53"/>
                    <a:pt x="104" y="54"/>
                  </a:cubicBezTo>
                  <a:cubicBezTo>
                    <a:pt x="105" y="54"/>
                    <a:pt x="105" y="55"/>
                    <a:pt x="105" y="56"/>
                  </a:cubicBezTo>
                  <a:cubicBezTo>
                    <a:pt x="105" y="57"/>
                    <a:pt x="105" y="57"/>
                    <a:pt x="106" y="57"/>
                  </a:cubicBezTo>
                  <a:cubicBezTo>
                    <a:pt x="105" y="58"/>
                    <a:pt x="105" y="58"/>
                    <a:pt x="105" y="58"/>
                  </a:cubicBezTo>
                  <a:lnTo>
                    <a:pt x="67" y="6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23" name="Freeform 195"/>
            <p:cNvSpPr>
              <a:spLocks/>
            </p:cNvSpPr>
            <p:nvPr/>
          </p:nvSpPr>
          <p:spPr bwMode="auto">
            <a:xfrm>
              <a:off x="10614026" y="6170614"/>
              <a:ext cx="158750" cy="471488"/>
            </a:xfrm>
            <a:custGeom>
              <a:avLst/>
              <a:gdLst>
                <a:gd name="T0" fmla="*/ 0 w 38"/>
                <a:gd name="T1" fmla="*/ 2147483646 h 107"/>
                <a:gd name="T2" fmla="*/ 0 w 38"/>
                <a:gd name="T3" fmla="*/ 2147483646 h 107"/>
                <a:gd name="T4" fmla="*/ 0 w 38"/>
                <a:gd name="T5" fmla="*/ 2147483646 h 107"/>
                <a:gd name="T6" fmla="*/ 2147483646 w 38"/>
                <a:gd name="T7" fmla="*/ 2147483646 h 107"/>
                <a:gd name="T8" fmla="*/ 2147483646 w 38"/>
                <a:gd name="T9" fmla="*/ 2147483646 h 107"/>
                <a:gd name="T10" fmla="*/ 2147483646 w 38"/>
                <a:gd name="T11" fmla="*/ 2147483646 h 107"/>
                <a:gd name="T12" fmla="*/ 2147483646 w 38"/>
                <a:gd name="T13" fmla="*/ 2147483646 h 107"/>
                <a:gd name="T14" fmla="*/ 2147483646 w 38"/>
                <a:gd name="T15" fmla="*/ 2147483646 h 107"/>
                <a:gd name="T16" fmla="*/ 2147483646 w 38"/>
                <a:gd name="T17" fmla="*/ 2147483646 h 107"/>
                <a:gd name="T18" fmla="*/ 2147483646 w 38"/>
                <a:gd name="T19" fmla="*/ 2147483646 h 107"/>
                <a:gd name="T20" fmla="*/ 2147483646 w 38"/>
                <a:gd name="T21" fmla="*/ 0 h 107"/>
                <a:gd name="T22" fmla="*/ 2147483646 w 38"/>
                <a:gd name="T23" fmla="*/ 2147483646 h 107"/>
                <a:gd name="T24" fmla="*/ 2147483646 w 38"/>
                <a:gd name="T25" fmla="*/ 2147483646 h 107"/>
                <a:gd name="T26" fmla="*/ 2147483646 w 38"/>
                <a:gd name="T27" fmla="*/ 2147483646 h 107"/>
                <a:gd name="T28" fmla="*/ 2147483646 w 38"/>
                <a:gd name="T29" fmla="*/ 2147483646 h 107"/>
                <a:gd name="T30" fmla="*/ 2147483646 w 38"/>
                <a:gd name="T31" fmla="*/ 2147483646 h 107"/>
                <a:gd name="T32" fmla="*/ 2147483646 w 38"/>
                <a:gd name="T33" fmla="*/ 2147483646 h 107"/>
                <a:gd name="T34" fmla="*/ 2147483646 w 38"/>
                <a:gd name="T35" fmla="*/ 2147483646 h 107"/>
                <a:gd name="T36" fmla="*/ 2147483646 w 38"/>
                <a:gd name="T37" fmla="*/ 2147483646 h 107"/>
                <a:gd name="T38" fmla="*/ 2147483646 w 38"/>
                <a:gd name="T39" fmla="*/ 2147483646 h 107"/>
                <a:gd name="T40" fmla="*/ 2147483646 w 38"/>
                <a:gd name="T41" fmla="*/ 2147483646 h 107"/>
                <a:gd name="T42" fmla="*/ 0 w 38"/>
                <a:gd name="T43" fmla="*/ 2147483646 h 10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7"/>
                <a:gd name="T68" fmla="*/ 38 w 38"/>
                <a:gd name="T69" fmla="*/ 107 h 10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7">
                  <a:moveTo>
                    <a:pt x="0" y="107"/>
                  </a:moveTo>
                  <a:cubicBezTo>
                    <a:pt x="0" y="107"/>
                    <a:pt x="0" y="107"/>
                    <a:pt x="0" y="106"/>
                  </a:cubicBezTo>
                  <a:cubicBezTo>
                    <a:pt x="0" y="105"/>
                    <a:pt x="0" y="104"/>
                    <a:pt x="0" y="102"/>
                  </a:cubicBezTo>
                  <a:cubicBezTo>
                    <a:pt x="1" y="99"/>
                    <a:pt x="1" y="94"/>
                    <a:pt x="2" y="89"/>
                  </a:cubicBezTo>
                  <a:cubicBezTo>
                    <a:pt x="3" y="78"/>
                    <a:pt x="5" y="64"/>
                    <a:pt x="8" y="50"/>
                  </a:cubicBezTo>
                  <a:cubicBezTo>
                    <a:pt x="10" y="43"/>
                    <a:pt x="12" y="36"/>
                    <a:pt x="14" y="30"/>
                  </a:cubicBezTo>
                  <a:cubicBezTo>
                    <a:pt x="17" y="24"/>
                    <a:pt x="20" y="18"/>
                    <a:pt x="22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1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6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9"/>
                    <a:pt x="26" y="45"/>
                    <a:pt x="27" y="52"/>
                  </a:cubicBezTo>
                  <a:cubicBezTo>
                    <a:pt x="28" y="65"/>
                    <a:pt x="31" y="78"/>
                    <a:pt x="33" y="87"/>
                  </a:cubicBezTo>
                  <a:cubicBezTo>
                    <a:pt x="35" y="92"/>
                    <a:pt x="36" y="96"/>
                    <a:pt x="36" y="99"/>
                  </a:cubicBezTo>
                  <a:cubicBezTo>
                    <a:pt x="37" y="100"/>
                    <a:pt x="37" y="101"/>
                    <a:pt x="37" y="102"/>
                  </a:cubicBezTo>
                  <a:cubicBezTo>
                    <a:pt x="37" y="103"/>
                    <a:pt x="38" y="103"/>
                    <a:pt x="38" y="103"/>
                  </a:cubicBezTo>
                  <a:lnTo>
                    <a:pt x="0" y="107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24" name="Freeform 196"/>
            <p:cNvSpPr>
              <a:spLocks/>
            </p:cNvSpPr>
            <p:nvPr/>
          </p:nvSpPr>
          <p:spPr bwMode="auto">
            <a:xfrm>
              <a:off x="4835525" y="6443664"/>
              <a:ext cx="358775" cy="419100"/>
            </a:xfrm>
            <a:custGeom>
              <a:avLst/>
              <a:gdLst>
                <a:gd name="T0" fmla="*/ 0 w 86"/>
                <a:gd name="T1" fmla="*/ 2147483646 h 95"/>
                <a:gd name="T2" fmla="*/ 0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2147483646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0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0" y="92"/>
                  </a:moveTo>
                  <a:cubicBezTo>
                    <a:pt x="0" y="92"/>
                    <a:pt x="0" y="92"/>
                    <a:pt x="0" y="90"/>
                  </a:cubicBezTo>
                  <a:cubicBezTo>
                    <a:pt x="0" y="89"/>
                    <a:pt x="1" y="88"/>
                    <a:pt x="1" y="86"/>
                  </a:cubicBezTo>
                  <a:cubicBezTo>
                    <a:pt x="2" y="82"/>
                    <a:pt x="4" y="77"/>
                    <a:pt x="6" y="71"/>
                  </a:cubicBezTo>
                  <a:cubicBezTo>
                    <a:pt x="11" y="59"/>
                    <a:pt x="18" y="43"/>
                    <a:pt x="29" y="30"/>
                  </a:cubicBezTo>
                  <a:cubicBezTo>
                    <a:pt x="32" y="27"/>
                    <a:pt x="35" y="24"/>
                    <a:pt x="38" y="21"/>
                  </a:cubicBezTo>
                  <a:cubicBezTo>
                    <a:pt x="41" y="19"/>
                    <a:pt x="45" y="16"/>
                    <a:pt x="48" y="14"/>
                  </a:cubicBezTo>
                  <a:cubicBezTo>
                    <a:pt x="49" y="13"/>
                    <a:pt x="51" y="12"/>
                    <a:pt x="53" y="11"/>
                  </a:cubicBezTo>
                  <a:cubicBezTo>
                    <a:pt x="54" y="10"/>
                    <a:pt x="56" y="9"/>
                    <a:pt x="58" y="8"/>
                  </a:cubicBezTo>
                  <a:cubicBezTo>
                    <a:pt x="61" y="7"/>
                    <a:pt x="64" y="5"/>
                    <a:pt x="67" y="4"/>
                  </a:cubicBezTo>
                  <a:cubicBezTo>
                    <a:pt x="70" y="3"/>
                    <a:pt x="72" y="3"/>
                    <a:pt x="75" y="2"/>
                  </a:cubicBezTo>
                  <a:cubicBezTo>
                    <a:pt x="77" y="2"/>
                    <a:pt x="79" y="1"/>
                    <a:pt x="81" y="1"/>
                  </a:cubicBezTo>
                  <a:cubicBezTo>
                    <a:pt x="84" y="0"/>
                    <a:pt x="86" y="0"/>
                    <a:pt x="86" y="0"/>
                  </a:cubicBezTo>
                  <a:cubicBezTo>
                    <a:pt x="86" y="0"/>
                    <a:pt x="84" y="1"/>
                    <a:pt x="81" y="2"/>
                  </a:cubicBezTo>
                  <a:cubicBezTo>
                    <a:pt x="80" y="3"/>
                    <a:pt x="78" y="4"/>
                    <a:pt x="76" y="5"/>
                  </a:cubicBezTo>
                  <a:cubicBezTo>
                    <a:pt x="74" y="6"/>
                    <a:pt x="71" y="7"/>
                    <a:pt x="69" y="9"/>
                  </a:cubicBezTo>
                  <a:cubicBezTo>
                    <a:pt x="66" y="10"/>
                    <a:pt x="64" y="12"/>
                    <a:pt x="62" y="14"/>
                  </a:cubicBezTo>
                  <a:cubicBezTo>
                    <a:pt x="60" y="15"/>
                    <a:pt x="59" y="17"/>
                    <a:pt x="58" y="18"/>
                  </a:cubicBezTo>
                  <a:cubicBezTo>
                    <a:pt x="57" y="19"/>
                    <a:pt x="56" y="20"/>
                    <a:pt x="54" y="21"/>
                  </a:cubicBezTo>
                  <a:cubicBezTo>
                    <a:pt x="52" y="24"/>
                    <a:pt x="50" y="27"/>
                    <a:pt x="48" y="30"/>
                  </a:cubicBezTo>
                  <a:cubicBezTo>
                    <a:pt x="46" y="33"/>
                    <a:pt x="44" y="36"/>
                    <a:pt x="43" y="39"/>
                  </a:cubicBezTo>
                  <a:cubicBezTo>
                    <a:pt x="36" y="52"/>
                    <a:pt x="33" y="67"/>
                    <a:pt x="32" y="77"/>
                  </a:cubicBezTo>
                  <a:cubicBezTo>
                    <a:pt x="31" y="83"/>
                    <a:pt x="31" y="87"/>
                    <a:pt x="31" y="90"/>
                  </a:cubicBezTo>
                  <a:cubicBezTo>
                    <a:pt x="31" y="92"/>
                    <a:pt x="31" y="93"/>
                    <a:pt x="31" y="94"/>
                  </a:cubicBezTo>
                  <a:cubicBezTo>
                    <a:pt x="31" y="94"/>
                    <a:pt x="31" y="95"/>
                    <a:pt x="31" y="95"/>
                  </a:cubicBezTo>
                  <a:lnTo>
                    <a:pt x="0" y="9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25" name="Freeform 197"/>
            <p:cNvSpPr>
              <a:spLocks/>
            </p:cNvSpPr>
            <p:nvPr/>
          </p:nvSpPr>
          <p:spPr bwMode="auto">
            <a:xfrm>
              <a:off x="4640263" y="6443664"/>
              <a:ext cx="358775" cy="419100"/>
            </a:xfrm>
            <a:custGeom>
              <a:avLst/>
              <a:gdLst>
                <a:gd name="T0" fmla="*/ 2147483646 w 86"/>
                <a:gd name="T1" fmla="*/ 2147483646 h 95"/>
                <a:gd name="T2" fmla="*/ 2147483646 w 86"/>
                <a:gd name="T3" fmla="*/ 2147483646 h 95"/>
                <a:gd name="T4" fmla="*/ 2147483646 w 86"/>
                <a:gd name="T5" fmla="*/ 2147483646 h 95"/>
                <a:gd name="T6" fmla="*/ 2147483646 w 86"/>
                <a:gd name="T7" fmla="*/ 2147483646 h 95"/>
                <a:gd name="T8" fmla="*/ 2147483646 w 86"/>
                <a:gd name="T9" fmla="*/ 2147483646 h 95"/>
                <a:gd name="T10" fmla="*/ 2147483646 w 86"/>
                <a:gd name="T11" fmla="*/ 2147483646 h 95"/>
                <a:gd name="T12" fmla="*/ 2147483646 w 86"/>
                <a:gd name="T13" fmla="*/ 2147483646 h 95"/>
                <a:gd name="T14" fmla="*/ 2147483646 w 86"/>
                <a:gd name="T15" fmla="*/ 2147483646 h 95"/>
                <a:gd name="T16" fmla="*/ 2147483646 w 86"/>
                <a:gd name="T17" fmla="*/ 2147483646 h 95"/>
                <a:gd name="T18" fmla="*/ 2147483646 w 86"/>
                <a:gd name="T19" fmla="*/ 2147483646 h 95"/>
                <a:gd name="T20" fmla="*/ 2147483646 w 86"/>
                <a:gd name="T21" fmla="*/ 2147483646 h 95"/>
                <a:gd name="T22" fmla="*/ 2147483646 w 86"/>
                <a:gd name="T23" fmla="*/ 2147483646 h 95"/>
                <a:gd name="T24" fmla="*/ 0 w 86"/>
                <a:gd name="T25" fmla="*/ 0 h 95"/>
                <a:gd name="T26" fmla="*/ 2147483646 w 86"/>
                <a:gd name="T27" fmla="*/ 2147483646 h 95"/>
                <a:gd name="T28" fmla="*/ 2147483646 w 86"/>
                <a:gd name="T29" fmla="*/ 2147483646 h 95"/>
                <a:gd name="T30" fmla="*/ 2147483646 w 86"/>
                <a:gd name="T31" fmla="*/ 2147483646 h 95"/>
                <a:gd name="T32" fmla="*/ 2147483646 w 86"/>
                <a:gd name="T33" fmla="*/ 2147483646 h 95"/>
                <a:gd name="T34" fmla="*/ 2147483646 w 86"/>
                <a:gd name="T35" fmla="*/ 2147483646 h 95"/>
                <a:gd name="T36" fmla="*/ 2147483646 w 86"/>
                <a:gd name="T37" fmla="*/ 2147483646 h 95"/>
                <a:gd name="T38" fmla="*/ 2147483646 w 86"/>
                <a:gd name="T39" fmla="*/ 2147483646 h 95"/>
                <a:gd name="T40" fmla="*/ 2147483646 w 86"/>
                <a:gd name="T41" fmla="*/ 2147483646 h 95"/>
                <a:gd name="T42" fmla="*/ 2147483646 w 86"/>
                <a:gd name="T43" fmla="*/ 2147483646 h 95"/>
                <a:gd name="T44" fmla="*/ 2147483646 w 86"/>
                <a:gd name="T45" fmla="*/ 2147483646 h 95"/>
                <a:gd name="T46" fmla="*/ 2147483646 w 86"/>
                <a:gd name="T47" fmla="*/ 2147483646 h 95"/>
                <a:gd name="T48" fmla="*/ 2147483646 w 86"/>
                <a:gd name="T49" fmla="*/ 2147483646 h 95"/>
                <a:gd name="T50" fmla="*/ 2147483646 w 86"/>
                <a:gd name="T51" fmla="*/ 2147483646 h 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95"/>
                <a:gd name="T80" fmla="*/ 86 w 86"/>
                <a:gd name="T81" fmla="*/ 95 h 9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95">
                  <a:moveTo>
                    <a:pt x="55" y="95"/>
                  </a:moveTo>
                  <a:cubicBezTo>
                    <a:pt x="55" y="95"/>
                    <a:pt x="55" y="94"/>
                    <a:pt x="55" y="94"/>
                  </a:cubicBezTo>
                  <a:cubicBezTo>
                    <a:pt x="55" y="93"/>
                    <a:pt x="55" y="92"/>
                    <a:pt x="55" y="90"/>
                  </a:cubicBezTo>
                  <a:cubicBezTo>
                    <a:pt x="55" y="87"/>
                    <a:pt x="55" y="83"/>
                    <a:pt x="54" y="77"/>
                  </a:cubicBezTo>
                  <a:cubicBezTo>
                    <a:pt x="53" y="67"/>
                    <a:pt x="50" y="52"/>
                    <a:pt x="43" y="39"/>
                  </a:cubicBezTo>
                  <a:cubicBezTo>
                    <a:pt x="42" y="36"/>
                    <a:pt x="40" y="33"/>
                    <a:pt x="38" y="30"/>
                  </a:cubicBezTo>
                  <a:cubicBezTo>
                    <a:pt x="36" y="27"/>
                    <a:pt x="34" y="24"/>
                    <a:pt x="32" y="21"/>
                  </a:cubicBezTo>
                  <a:cubicBezTo>
                    <a:pt x="30" y="20"/>
                    <a:pt x="29" y="19"/>
                    <a:pt x="28" y="18"/>
                  </a:cubicBezTo>
                  <a:cubicBezTo>
                    <a:pt x="27" y="17"/>
                    <a:pt x="26" y="15"/>
                    <a:pt x="24" y="14"/>
                  </a:cubicBezTo>
                  <a:cubicBezTo>
                    <a:pt x="22" y="12"/>
                    <a:pt x="19" y="10"/>
                    <a:pt x="17" y="9"/>
                  </a:cubicBezTo>
                  <a:cubicBezTo>
                    <a:pt x="15" y="7"/>
                    <a:pt x="12" y="6"/>
                    <a:pt x="10" y="5"/>
                  </a:cubicBezTo>
                  <a:cubicBezTo>
                    <a:pt x="8" y="4"/>
                    <a:pt x="6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5" y="1"/>
                  </a:cubicBezTo>
                  <a:cubicBezTo>
                    <a:pt x="7" y="1"/>
                    <a:pt x="9" y="2"/>
                    <a:pt x="11" y="2"/>
                  </a:cubicBezTo>
                  <a:cubicBezTo>
                    <a:pt x="14" y="3"/>
                    <a:pt x="16" y="3"/>
                    <a:pt x="19" y="4"/>
                  </a:cubicBezTo>
                  <a:cubicBezTo>
                    <a:pt x="22" y="5"/>
                    <a:pt x="25" y="7"/>
                    <a:pt x="28" y="8"/>
                  </a:cubicBezTo>
                  <a:cubicBezTo>
                    <a:pt x="30" y="9"/>
                    <a:pt x="32" y="10"/>
                    <a:pt x="33" y="11"/>
                  </a:cubicBezTo>
                  <a:cubicBezTo>
                    <a:pt x="35" y="12"/>
                    <a:pt x="36" y="13"/>
                    <a:pt x="38" y="14"/>
                  </a:cubicBezTo>
                  <a:cubicBezTo>
                    <a:pt x="41" y="16"/>
                    <a:pt x="45" y="19"/>
                    <a:pt x="48" y="21"/>
                  </a:cubicBezTo>
                  <a:cubicBezTo>
                    <a:pt x="51" y="24"/>
                    <a:pt x="54" y="27"/>
                    <a:pt x="57" y="30"/>
                  </a:cubicBezTo>
                  <a:cubicBezTo>
                    <a:pt x="68" y="43"/>
                    <a:pt x="75" y="59"/>
                    <a:pt x="80" y="71"/>
                  </a:cubicBezTo>
                  <a:cubicBezTo>
                    <a:pt x="82" y="77"/>
                    <a:pt x="84" y="82"/>
                    <a:pt x="85" y="86"/>
                  </a:cubicBezTo>
                  <a:cubicBezTo>
                    <a:pt x="85" y="88"/>
                    <a:pt x="86" y="89"/>
                    <a:pt x="86" y="90"/>
                  </a:cubicBezTo>
                  <a:cubicBezTo>
                    <a:pt x="86" y="92"/>
                    <a:pt x="86" y="92"/>
                    <a:pt x="86" y="92"/>
                  </a:cubicBezTo>
                  <a:lnTo>
                    <a:pt x="55" y="9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26" name="Freeform 198"/>
            <p:cNvSpPr>
              <a:spLocks/>
            </p:cNvSpPr>
            <p:nvPr/>
          </p:nvSpPr>
          <p:spPr bwMode="auto">
            <a:xfrm>
              <a:off x="4852988" y="6624639"/>
              <a:ext cx="366713" cy="238125"/>
            </a:xfrm>
            <a:custGeom>
              <a:avLst/>
              <a:gdLst>
                <a:gd name="T0" fmla="*/ 0 w 88"/>
                <a:gd name="T1" fmla="*/ 2147483646 h 54"/>
                <a:gd name="T2" fmla="*/ 0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0 h 54"/>
                <a:gd name="T28" fmla="*/ 2147483646 w 88"/>
                <a:gd name="T29" fmla="*/ 0 h 54"/>
                <a:gd name="T30" fmla="*/ 2147483646 w 88"/>
                <a:gd name="T31" fmla="*/ 0 h 54"/>
                <a:gd name="T32" fmla="*/ 2147483646 w 88"/>
                <a:gd name="T33" fmla="*/ 0 h 54"/>
                <a:gd name="T34" fmla="*/ 2147483646 w 88"/>
                <a:gd name="T35" fmla="*/ 2147483646 h 54"/>
                <a:gd name="T36" fmla="*/ 2147483646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2147483646 h 54"/>
                <a:gd name="T42" fmla="*/ 2147483646 w 88"/>
                <a:gd name="T43" fmla="*/ 2147483646 h 54"/>
                <a:gd name="T44" fmla="*/ 2147483646 w 88"/>
                <a:gd name="T45" fmla="*/ 2147483646 h 54"/>
                <a:gd name="T46" fmla="*/ 2147483646 w 88"/>
                <a:gd name="T47" fmla="*/ 2147483646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0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0" y="48"/>
                  </a:moveTo>
                  <a:cubicBezTo>
                    <a:pt x="0" y="48"/>
                    <a:pt x="0" y="48"/>
                    <a:pt x="0" y="47"/>
                  </a:cubicBezTo>
                  <a:cubicBezTo>
                    <a:pt x="0" y="46"/>
                    <a:pt x="1" y="46"/>
                    <a:pt x="1" y="45"/>
                  </a:cubicBezTo>
                  <a:cubicBezTo>
                    <a:pt x="1" y="44"/>
                    <a:pt x="1" y="44"/>
                    <a:pt x="2" y="43"/>
                  </a:cubicBezTo>
                  <a:cubicBezTo>
                    <a:pt x="2" y="41"/>
                    <a:pt x="3" y="40"/>
                    <a:pt x="4" y="37"/>
                  </a:cubicBezTo>
                  <a:cubicBezTo>
                    <a:pt x="5" y="36"/>
                    <a:pt x="7" y="33"/>
                    <a:pt x="8" y="31"/>
                  </a:cubicBezTo>
                  <a:cubicBezTo>
                    <a:pt x="10" y="29"/>
                    <a:pt x="12" y="26"/>
                    <a:pt x="14" y="24"/>
                  </a:cubicBezTo>
                  <a:cubicBezTo>
                    <a:pt x="16" y="22"/>
                    <a:pt x="18" y="19"/>
                    <a:pt x="21" y="17"/>
                  </a:cubicBezTo>
                  <a:cubicBezTo>
                    <a:pt x="22" y="16"/>
                    <a:pt x="23" y="15"/>
                    <a:pt x="25" y="14"/>
                  </a:cubicBezTo>
                  <a:cubicBezTo>
                    <a:pt x="26" y="13"/>
                    <a:pt x="27" y="12"/>
                    <a:pt x="29" y="11"/>
                  </a:cubicBezTo>
                  <a:cubicBezTo>
                    <a:pt x="32" y="9"/>
                    <a:pt x="35" y="8"/>
                    <a:pt x="38" y="6"/>
                  </a:cubicBezTo>
                  <a:cubicBezTo>
                    <a:pt x="41" y="5"/>
                    <a:pt x="44" y="4"/>
                    <a:pt x="47" y="3"/>
                  </a:cubicBezTo>
                  <a:cubicBezTo>
                    <a:pt x="50" y="2"/>
                    <a:pt x="53" y="1"/>
                    <a:pt x="56" y="1"/>
                  </a:cubicBezTo>
                  <a:cubicBezTo>
                    <a:pt x="59" y="1"/>
                    <a:pt x="62" y="0"/>
                    <a:pt x="65" y="0"/>
                  </a:cubicBezTo>
                  <a:cubicBezTo>
                    <a:pt x="68" y="0"/>
                    <a:pt x="70" y="0"/>
                    <a:pt x="73" y="0"/>
                  </a:cubicBezTo>
                  <a:cubicBezTo>
                    <a:pt x="74" y="0"/>
                    <a:pt x="75" y="0"/>
                    <a:pt x="76" y="0"/>
                  </a:cubicBezTo>
                  <a:cubicBezTo>
                    <a:pt x="77" y="0"/>
                    <a:pt x="78" y="0"/>
                    <a:pt x="79" y="0"/>
                  </a:cubicBezTo>
                  <a:cubicBezTo>
                    <a:pt x="81" y="1"/>
                    <a:pt x="82" y="1"/>
                    <a:pt x="84" y="1"/>
                  </a:cubicBezTo>
                  <a:cubicBezTo>
                    <a:pt x="86" y="1"/>
                    <a:pt x="88" y="1"/>
                    <a:pt x="88" y="1"/>
                  </a:cubicBezTo>
                  <a:cubicBezTo>
                    <a:pt x="88" y="1"/>
                    <a:pt x="86" y="2"/>
                    <a:pt x="84" y="2"/>
                  </a:cubicBezTo>
                  <a:cubicBezTo>
                    <a:pt x="82" y="3"/>
                    <a:pt x="81" y="3"/>
                    <a:pt x="79" y="3"/>
                  </a:cubicBezTo>
                  <a:cubicBezTo>
                    <a:pt x="78" y="3"/>
                    <a:pt x="77" y="4"/>
                    <a:pt x="76" y="4"/>
                  </a:cubicBezTo>
                  <a:cubicBezTo>
                    <a:pt x="75" y="4"/>
                    <a:pt x="74" y="5"/>
                    <a:pt x="73" y="5"/>
                  </a:cubicBezTo>
                  <a:cubicBezTo>
                    <a:pt x="71" y="6"/>
                    <a:pt x="69" y="6"/>
                    <a:pt x="67" y="7"/>
                  </a:cubicBezTo>
                  <a:cubicBezTo>
                    <a:pt x="64" y="8"/>
                    <a:pt x="62" y="9"/>
                    <a:pt x="60" y="10"/>
                  </a:cubicBezTo>
                  <a:cubicBezTo>
                    <a:pt x="57" y="12"/>
                    <a:pt x="55" y="13"/>
                    <a:pt x="53" y="15"/>
                  </a:cubicBezTo>
                  <a:cubicBezTo>
                    <a:pt x="50" y="16"/>
                    <a:pt x="48" y="18"/>
                    <a:pt x="46" y="20"/>
                  </a:cubicBezTo>
                  <a:cubicBezTo>
                    <a:pt x="45" y="22"/>
                    <a:pt x="43" y="23"/>
                    <a:pt x="41" y="25"/>
                  </a:cubicBezTo>
                  <a:cubicBezTo>
                    <a:pt x="40" y="26"/>
                    <a:pt x="40" y="27"/>
                    <a:pt x="39" y="28"/>
                  </a:cubicBezTo>
                  <a:cubicBezTo>
                    <a:pt x="38" y="29"/>
                    <a:pt x="38" y="31"/>
                    <a:pt x="37" y="32"/>
                  </a:cubicBezTo>
                  <a:cubicBezTo>
                    <a:pt x="36" y="33"/>
                    <a:pt x="35" y="36"/>
                    <a:pt x="34" y="37"/>
                  </a:cubicBezTo>
                  <a:cubicBezTo>
                    <a:pt x="33" y="40"/>
                    <a:pt x="33" y="41"/>
                    <a:pt x="32" y="43"/>
                  </a:cubicBezTo>
                  <a:cubicBezTo>
                    <a:pt x="32" y="45"/>
                    <a:pt x="31" y="46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1" y="54"/>
                    <a:pt x="31" y="54"/>
                    <a:pt x="31" y="54"/>
                  </a:cubicBezTo>
                  <a:lnTo>
                    <a:pt x="0" y="48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27" name="Freeform 199"/>
            <p:cNvSpPr>
              <a:spLocks/>
            </p:cNvSpPr>
            <p:nvPr/>
          </p:nvSpPr>
          <p:spPr bwMode="auto">
            <a:xfrm>
              <a:off x="4602163" y="6624639"/>
              <a:ext cx="366713" cy="238125"/>
            </a:xfrm>
            <a:custGeom>
              <a:avLst/>
              <a:gdLst>
                <a:gd name="T0" fmla="*/ 2147483646 w 88"/>
                <a:gd name="T1" fmla="*/ 2147483646 h 54"/>
                <a:gd name="T2" fmla="*/ 2147483646 w 88"/>
                <a:gd name="T3" fmla="*/ 2147483646 h 54"/>
                <a:gd name="T4" fmla="*/ 2147483646 w 88"/>
                <a:gd name="T5" fmla="*/ 2147483646 h 54"/>
                <a:gd name="T6" fmla="*/ 2147483646 w 88"/>
                <a:gd name="T7" fmla="*/ 2147483646 h 54"/>
                <a:gd name="T8" fmla="*/ 2147483646 w 88"/>
                <a:gd name="T9" fmla="*/ 2147483646 h 54"/>
                <a:gd name="T10" fmla="*/ 2147483646 w 88"/>
                <a:gd name="T11" fmla="*/ 2147483646 h 54"/>
                <a:gd name="T12" fmla="*/ 2147483646 w 88"/>
                <a:gd name="T13" fmla="*/ 2147483646 h 54"/>
                <a:gd name="T14" fmla="*/ 2147483646 w 88"/>
                <a:gd name="T15" fmla="*/ 2147483646 h 54"/>
                <a:gd name="T16" fmla="*/ 2147483646 w 88"/>
                <a:gd name="T17" fmla="*/ 2147483646 h 54"/>
                <a:gd name="T18" fmla="*/ 2147483646 w 88"/>
                <a:gd name="T19" fmla="*/ 2147483646 h 54"/>
                <a:gd name="T20" fmla="*/ 2147483646 w 88"/>
                <a:gd name="T21" fmla="*/ 2147483646 h 54"/>
                <a:gd name="T22" fmla="*/ 2147483646 w 88"/>
                <a:gd name="T23" fmla="*/ 2147483646 h 54"/>
                <a:gd name="T24" fmla="*/ 2147483646 w 88"/>
                <a:gd name="T25" fmla="*/ 2147483646 h 54"/>
                <a:gd name="T26" fmla="*/ 2147483646 w 88"/>
                <a:gd name="T27" fmla="*/ 2147483646 h 54"/>
                <a:gd name="T28" fmla="*/ 2147483646 w 88"/>
                <a:gd name="T29" fmla="*/ 2147483646 h 54"/>
                <a:gd name="T30" fmla="*/ 2147483646 w 88"/>
                <a:gd name="T31" fmla="*/ 2147483646 h 54"/>
                <a:gd name="T32" fmla="*/ 2147483646 w 88"/>
                <a:gd name="T33" fmla="*/ 2147483646 h 54"/>
                <a:gd name="T34" fmla="*/ 2147483646 w 88"/>
                <a:gd name="T35" fmla="*/ 2147483646 h 54"/>
                <a:gd name="T36" fmla="*/ 0 w 88"/>
                <a:gd name="T37" fmla="*/ 2147483646 h 54"/>
                <a:gd name="T38" fmla="*/ 2147483646 w 88"/>
                <a:gd name="T39" fmla="*/ 2147483646 h 54"/>
                <a:gd name="T40" fmla="*/ 2147483646 w 88"/>
                <a:gd name="T41" fmla="*/ 0 h 54"/>
                <a:gd name="T42" fmla="*/ 2147483646 w 88"/>
                <a:gd name="T43" fmla="*/ 0 h 54"/>
                <a:gd name="T44" fmla="*/ 2147483646 w 88"/>
                <a:gd name="T45" fmla="*/ 0 h 54"/>
                <a:gd name="T46" fmla="*/ 2147483646 w 88"/>
                <a:gd name="T47" fmla="*/ 0 h 54"/>
                <a:gd name="T48" fmla="*/ 2147483646 w 88"/>
                <a:gd name="T49" fmla="*/ 2147483646 h 54"/>
                <a:gd name="T50" fmla="*/ 2147483646 w 88"/>
                <a:gd name="T51" fmla="*/ 2147483646 h 54"/>
                <a:gd name="T52" fmla="*/ 2147483646 w 88"/>
                <a:gd name="T53" fmla="*/ 2147483646 h 54"/>
                <a:gd name="T54" fmla="*/ 2147483646 w 88"/>
                <a:gd name="T55" fmla="*/ 2147483646 h 54"/>
                <a:gd name="T56" fmla="*/ 2147483646 w 88"/>
                <a:gd name="T57" fmla="*/ 2147483646 h 54"/>
                <a:gd name="T58" fmla="*/ 2147483646 w 88"/>
                <a:gd name="T59" fmla="*/ 2147483646 h 54"/>
                <a:gd name="T60" fmla="*/ 2147483646 w 88"/>
                <a:gd name="T61" fmla="*/ 2147483646 h 54"/>
                <a:gd name="T62" fmla="*/ 2147483646 w 88"/>
                <a:gd name="T63" fmla="*/ 2147483646 h 54"/>
                <a:gd name="T64" fmla="*/ 2147483646 w 88"/>
                <a:gd name="T65" fmla="*/ 2147483646 h 54"/>
                <a:gd name="T66" fmla="*/ 2147483646 w 88"/>
                <a:gd name="T67" fmla="*/ 2147483646 h 54"/>
                <a:gd name="T68" fmla="*/ 2147483646 w 88"/>
                <a:gd name="T69" fmla="*/ 2147483646 h 54"/>
                <a:gd name="T70" fmla="*/ 2147483646 w 88"/>
                <a:gd name="T71" fmla="*/ 2147483646 h 54"/>
                <a:gd name="T72" fmla="*/ 2147483646 w 88"/>
                <a:gd name="T73" fmla="*/ 2147483646 h 54"/>
                <a:gd name="T74" fmla="*/ 2147483646 w 88"/>
                <a:gd name="T75" fmla="*/ 2147483646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8"/>
                <a:gd name="T115" fmla="*/ 0 h 54"/>
                <a:gd name="T116" fmla="*/ 88 w 88"/>
                <a:gd name="T117" fmla="*/ 54 h 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8" h="54">
                  <a:moveTo>
                    <a:pt x="57" y="54"/>
                  </a:move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2"/>
                    <a:pt x="57" y="52"/>
                    <a:pt x="57" y="51"/>
                  </a:cubicBezTo>
                  <a:cubicBezTo>
                    <a:pt x="57" y="50"/>
                    <a:pt x="57" y="49"/>
                    <a:pt x="57" y="48"/>
                  </a:cubicBezTo>
                  <a:cubicBezTo>
                    <a:pt x="57" y="46"/>
                    <a:pt x="56" y="45"/>
                    <a:pt x="56" y="43"/>
                  </a:cubicBezTo>
                  <a:cubicBezTo>
                    <a:pt x="56" y="41"/>
                    <a:pt x="55" y="40"/>
                    <a:pt x="54" y="37"/>
                  </a:cubicBezTo>
                  <a:cubicBezTo>
                    <a:pt x="53" y="36"/>
                    <a:pt x="52" y="33"/>
                    <a:pt x="51" y="32"/>
                  </a:cubicBezTo>
                  <a:cubicBezTo>
                    <a:pt x="51" y="31"/>
                    <a:pt x="50" y="29"/>
                    <a:pt x="49" y="28"/>
                  </a:cubicBezTo>
                  <a:cubicBezTo>
                    <a:pt x="49" y="27"/>
                    <a:pt x="48" y="26"/>
                    <a:pt x="47" y="25"/>
                  </a:cubicBezTo>
                  <a:cubicBezTo>
                    <a:pt x="46" y="23"/>
                    <a:pt x="44" y="22"/>
                    <a:pt x="42" y="20"/>
                  </a:cubicBezTo>
                  <a:cubicBezTo>
                    <a:pt x="40" y="18"/>
                    <a:pt x="38" y="16"/>
                    <a:pt x="36" y="15"/>
                  </a:cubicBezTo>
                  <a:cubicBezTo>
                    <a:pt x="33" y="13"/>
                    <a:pt x="31" y="12"/>
                    <a:pt x="29" y="10"/>
                  </a:cubicBezTo>
                  <a:cubicBezTo>
                    <a:pt x="26" y="9"/>
                    <a:pt x="24" y="8"/>
                    <a:pt x="22" y="7"/>
                  </a:cubicBezTo>
                  <a:cubicBezTo>
                    <a:pt x="19" y="6"/>
                    <a:pt x="17" y="6"/>
                    <a:pt x="15" y="5"/>
                  </a:cubicBezTo>
                  <a:cubicBezTo>
                    <a:pt x="14" y="5"/>
                    <a:pt x="13" y="4"/>
                    <a:pt x="12" y="4"/>
                  </a:cubicBezTo>
                  <a:cubicBezTo>
                    <a:pt x="11" y="4"/>
                    <a:pt x="10" y="3"/>
                    <a:pt x="9" y="3"/>
                  </a:cubicBezTo>
                  <a:cubicBezTo>
                    <a:pt x="7" y="3"/>
                    <a:pt x="6" y="3"/>
                    <a:pt x="4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4" y="1"/>
                  </a:cubicBezTo>
                  <a:cubicBezTo>
                    <a:pt x="6" y="1"/>
                    <a:pt x="7" y="1"/>
                    <a:pt x="9" y="0"/>
                  </a:cubicBezTo>
                  <a:cubicBezTo>
                    <a:pt x="10" y="0"/>
                    <a:pt x="11" y="0"/>
                    <a:pt x="12" y="0"/>
                  </a:cubicBezTo>
                  <a:cubicBezTo>
                    <a:pt x="13" y="0"/>
                    <a:pt x="14" y="0"/>
                    <a:pt x="16" y="0"/>
                  </a:cubicBezTo>
                  <a:cubicBezTo>
                    <a:pt x="18" y="0"/>
                    <a:pt x="20" y="0"/>
                    <a:pt x="23" y="0"/>
                  </a:cubicBezTo>
                  <a:cubicBezTo>
                    <a:pt x="26" y="0"/>
                    <a:pt x="29" y="1"/>
                    <a:pt x="32" y="1"/>
                  </a:cubicBezTo>
                  <a:cubicBezTo>
                    <a:pt x="35" y="1"/>
                    <a:pt x="38" y="2"/>
                    <a:pt x="41" y="3"/>
                  </a:cubicBezTo>
                  <a:cubicBezTo>
                    <a:pt x="44" y="4"/>
                    <a:pt x="47" y="5"/>
                    <a:pt x="50" y="6"/>
                  </a:cubicBezTo>
                  <a:cubicBezTo>
                    <a:pt x="53" y="8"/>
                    <a:pt x="57" y="9"/>
                    <a:pt x="59" y="11"/>
                  </a:cubicBezTo>
                  <a:cubicBezTo>
                    <a:pt x="61" y="12"/>
                    <a:pt x="62" y="13"/>
                    <a:pt x="64" y="14"/>
                  </a:cubicBezTo>
                  <a:cubicBezTo>
                    <a:pt x="65" y="15"/>
                    <a:pt x="66" y="16"/>
                    <a:pt x="67" y="17"/>
                  </a:cubicBezTo>
                  <a:cubicBezTo>
                    <a:pt x="70" y="19"/>
                    <a:pt x="72" y="22"/>
                    <a:pt x="74" y="24"/>
                  </a:cubicBezTo>
                  <a:cubicBezTo>
                    <a:pt x="76" y="26"/>
                    <a:pt x="78" y="29"/>
                    <a:pt x="80" y="31"/>
                  </a:cubicBezTo>
                  <a:cubicBezTo>
                    <a:pt x="81" y="33"/>
                    <a:pt x="83" y="36"/>
                    <a:pt x="84" y="38"/>
                  </a:cubicBezTo>
                  <a:cubicBezTo>
                    <a:pt x="85" y="40"/>
                    <a:pt x="86" y="41"/>
                    <a:pt x="86" y="43"/>
                  </a:cubicBezTo>
                  <a:cubicBezTo>
                    <a:pt x="87" y="44"/>
                    <a:pt x="87" y="44"/>
                    <a:pt x="87" y="45"/>
                  </a:cubicBezTo>
                  <a:cubicBezTo>
                    <a:pt x="88" y="46"/>
                    <a:pt x="88" y="47"/>
                    <a:pt x="88" y="47"/>
                  </a:cubicBezTo>
                  <a:cubicBezTo>
                    <a:pt x="88" y="48"/>
                    <a:pt x="88" y="48"/>
                    <a:pt x="88" y="48"/>
                  </a:cubicBezTo>
                  <a:lnTo>
                    <a:pt x="57" y="54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28" name="Freeform 200"/>
            <p:cNvSpPr>
              <a:spLocks/>
            </p:cNvSpPr>
            <p:nvPr/>
          </p:nvSpPr>
          <p:spPr bwMode="auto">
            <a:xfrm>
              <a:off x="4848225" y="6399214"/>
              <a:ext cx="130175" cy="398463"/>
            </a:xfrm>
            <a:custGeom>
              <a:avLst/>
              <a:gdLst>
                <a:gd name="T0" fmla="*/ 0 w 31"/>
                <a:gd name="T1" fmla="*/ 2147483646 h 90"/>
                <a:gd name="T2" fmla="*/ 0 w 31"/>
                <a:gd name="T3" fmla="*/ 2147483646 h 90"/>
                <a:gd name="T4" fmla="*/ 2147483646 w 31"/>
                <a:gd name="T5" fmla="*/ 2147483646 h 90"/>
                <a:gd name="T6" fmla="*/ 2147483646 w 31"/>
                <a:gd name="T7" fmla="*/ 2147483646 h 90"/>
                <a:gd name="T8" fmla="*/ 2147483646 w 31"/>
                <a:gd name="T9" fmla="*/ 2147483646 h 90"/>
                <a:gd name="T10" fmla="*/ 2147483646 w 31"/>
                <a:gd name="T11" fmla="*/ 2147483646 h 90"/>
                <a:gd name="T12" fmla="*/ 2147483646 w 31"/>
                <a:gd name="T13" fmla="*/ 2147483646 h 90"/>
                <a:gd name="T14" fmla="*/ 2147483646 w 31"/>
                <a:gd name="T15" fmla="*/ 2147483646 h 90"/>
                <a:gd name="T16" fmla="*/ 2147483646 w 31"/>
                <a:gd name="T17" fmla="*/ 2147483646 h 90"/>
                <a:gd name="T18" fmla="*/ 2147483646 w 31"/>
                <a:gd name="T19" fmla="*/ 2147483646 h 90"/>
                <a:gd name="T20" fmla="*/ 2147483646 w 31"/>
                <a:gd name="T21" fmla="*/ 2147483646 h 90"/>
                <a:gd name="T22" fmla="*/ 2147483646 w 31"/>
                <a:gd name="T23" fmla="*/ 2147483646 h 90"/>
                <a:gd name="T24" fmla="*/ 2147483646 w 31"/>
                <a:gd name="T25" fmla="*/ 0 h 90"/>
                <a:gd name="T26" fmla="*/ 2147483646 w 31"/>
                <a:gd name="T27" fmla="*/ 2147483646 h 90"/>
                <a:gd name="T28" fmla="*/ 2147483646 w 31"/>
                <a:gd name="T29" fmla="*/ 2147483646 h 90"/>
                <a:gd name="T30" fmla="*/ 2147483646 w 31"/>
                <a:gd name="T31" fmla="*/ 2147483646 h 90"/>
                <a:gd name="T32" fmla="*/ 2147483646 w 31"/>
                <a:gd name="T33" fmla="*/ 2147483646 h 90"/>
                <a:gd name="T34" fmla="*/ 2147483646 w 31"/>
                <a:gd name="T35" fmla="*/ 2147483646 h 90"/>
                <a:gd name="T36" fmla="*/ 2147483646 w 31"/>
                <a:gd name="T37" fmla="*/ 2147483646 h 90"/>
                <a:gd name="T38" fmla="*/ 2147483646 w 31"/>
                <a:gd name="T39" fmla="*/ 2147483646 h 90"/>
                <a:gd name="T40" fmla="*/ 2147483646 w 31"/>
                <a:gd name="T41" fmla="*/ 2147483646 h 90"/>
                <a:gd name="T42" fmla="*/ 2147483646 w 31"/>
                <a:gd name="T43" fmla="*/ 2147483646 h 90"/>
                <a:gd name="T44" fmla="*/ 2147483646 w 31"/>
                <a:gd name="T45" fmla="*/ 2147483646 h 90"/>
                <a:gd name="T46" fmla="*/ 0 w 31"/>
                <a:gd name="T47" fmla="*/ 2147483646 h 9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"/>
                <a:gd name="T73" fmla="*/ 0 h 90"/>
                <a:gd name="T74" fmla="*/ 31 w 31"/>
                <a:gd name="T75" fmla="*/ 90 h 9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" h="90">
                  <a:moveTo>
                    <a:pt x="0" y="90"/>
                  </a:moveTo>
                  <a:cubicBezTo>
                    <a:pt x="0" y="90"/>
                    <a:pt x="0" y="88"/>
                    <a:pt x="0" y="86"/>
                  </a:cubicBezTo>
                  <a:cubicBezTo>
                    <a:pt x="0" y="83"/>
                    <a:pt x="0" y="79"/>
                    <a:pt x="1" y="75"/>
                  </a:cubicBezTo>
                  <a:cubicBezTo>
                    <a:pt x="1" y="70"/>
                    <a:pt x="2" y="65"/>
                    <a:pt x="3" y="59"/>
                  </a:cubicBezTo>
                  <a:cubicBezTo>
                    <a:pt x="4" y="54"/>
                    <a:pt x="5" y="48"/>
                    <a:pt x="7" y="42"/>
                  </a:cubicBezTo>
                  <a:cubicBezTo>
                    <a:pt x="7" y="39"/>
                    <a:pt x="8" y="36"/>
                    <a:pt x="9" y="34"/>
                  </a:cubicBezTo>
                  <a:cubicBezTo>
                    <a:pt x="10" y="31"/>
                    <a:pt x="11" y="28"/>
                    <a:pt x="12" y="25"/>
                  </a:cubicBezTo>
                  <a:cubicBezTo>
                    <a:pt x="12" y="24"/>
                    <a:pt x="13" y="23"/>
                    <a:pt x="13" y="21"/>
                  </a:cubicBezTo>
                  <a:cubicBezTo>
                    <a:pt x="14" y="20"/>
                    <a:pt x="14" y="19"/>
                    <a:pt x="15" y="18"/>
                  </a:cubicBezTo>
                  <a:cubicBezTo>
                    <a:pt x="16" y="15"/>
                    <a:pt x="17" y="13"/>
                    <a:pt x="18" y="11"/>
                  </a:cubicBezTo>
                  <a:cubicBezTo>
                    <a:pt x="19" y="9"/>
                    <a:pt x="21" y="8"/>
                    <a:pt x="22" y="6"/>
                  </a:cubicBezTo>
                  <a:cubicBezTo>
                    <a:pt x="23" y="5"/>
                    <a:pt x="24" y="4"/>
                    <a:pt x="25" y="3"/>
                  </a:cubicBezTo>
                  <a:cubicBezTo>
                    <a:pt x="27" y="1"/>
                    <a:pt x="28" y="0"/>
                    <a:pt x="28" y="0"/>
                  </a:cubicBezTo>
                  <a:cubicBezTo>
                    <a:pt x="28" y="0"/>
                    <a:pt x="27" y="2"/>
                    <a:pt x="26" y="4"/>
                  </a:cubicBezTo>
                  <a:cubicBezTo>
                    <a:pt x="26" y="5"/>
                    <a:pt x="25" y="6"/>
                    <a:pt x="24" y="8"/>
                  </a:cubicBezTo>
                  <a:cubicBezTo>
                    <a:pt x="24" y="9"/>
                    <a:pt x="23" y="11"/>
                    <a:pt x="23" y="13"/>
                  </a:cubicBezTo>
                  <a:cubicBezTo>
                    <a:pt x="23" y="15"/>
                    <a:pt x="22" y="17"/>
                    <a:pt x="22" y="20"/>
                  </a:cubicBezTo>
                  <a:cubicBezTo>
                    <a:pt x="22" y="22"/>
                    <a:pt x="22" y="25"/>
                    <a:pt x="22" y="27"/>
                  </a:cubicBezTo>
                  <a:cubicBezTo>
                    <a:pt x="21" y="30"/>
                    <a:pt x="22" y="33"/>
                    <a:pt x="22" y="35"/>
                  </a:cubicBezTo>
                  <a:cubicBezTo>
                    <a:pt x="22" y="38"/>
                    <a:pt x="22" y="41"/>
                    <a:pt x="22" y="43"/>
                  </a:cubicBezTo>
                  <a:cubicBezTo>
                    <a:pt x="23" y="54"/>
                    <a:pt x="26" y="65"/>
                    <a:pt x="28" y="73"/>
                  </a:cubicBezTo>
                  <a:cubicBezTo>
                    <a:pt x="29" y="77"/>
                    <a:pt x="29" y="81"/>
                    <a:pt x="30" y="83"/>
                  </a:cubicBezTo>
                  <a:cubicBezTo>
                    <a:pt x="31" y="85"/>
                    <a:pt x="31" y="86"/>
                    <a:pt x="31" y="86"/>
                  </a:cubicBezTo>
                  <a:lnTo>
                    <a:pt x="0" y="90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29" name="Freeform 209"/>
            <p:cNvSpPr>
              <a:spLocks/>
            </p:cNvSpPr>
            <p:nvPr/>
          </p:nvSpPr>
          <p:spPr bwMode="auto">
            <a:xfrm>
              <a:off x="2784476" y="5164139"/>
              <a:ext cx="742950" cy="1584325"/>
            </a:xfrm>
            <a:custGeom>
              <a:avLst/>
              <a:gdLst>
                <a:gd name="T0" fmla="*/ 2147483646 w 468"/>
                <a:gd name="T1" fmla="*/ 2147483646 h 998"/>
                <a:gd name="T2" fmla="*/ 2147483646 w 468"/>
                <a:gd name="T3" fmla="*/ 2147483646 h 998"/>
                <a:gd name="T4" fmla="*/ 2147483646 w 468"/>
                <a:gd name="T5" fmla="*/ 0 h 998"/>
                <a:gd name="T6" fmla="*/ 2147483646 w 468"/>
                <a:gd name="T7" fmla="*/ 2147483646 h 998"/>
                <a:gd name="T8" fmla="*/ 0 w 468"/>
                <a:gd name="T9" fmla="*/ 2147483646 h 998"/>
                <a:gd name="T10" fmla="*/ 2147483646 w 468"/>
                <a:gd name="T11" fmla="*/ 2147483646 h 998"/>
                <a:gd name="T12" fmla="*/ 2147483646 w 468"/>
                <a:gd name="T13" fmla="*/ 2147483646 h 998"/>
                <a:gd name="T14" fmla="*/ 2147483646 w 468"/>
                <a:gd name="T15" fmla="*/ 2147483646 h 998"/>
                <a:gd name="T16" fmla="*/ 2147483646 w 468"/>
                <a:gd name="T17" fmla="*/ 2147483646 h 998"/>
                <a:gd name="T18" fmla="*/ 2147483646 w 468"/>
                <a:gd name="T19" fmla="*/ 2147483646 h 9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8"/>
                <a:gd name="T31" fmla="*/ 0 h 998"/>
                <a:gd name="T32" fmla="*/ 468 w 468"/>
                <a:gd name="T33" fmla="*/ 998 h 9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8" h="998">
                  <a:moveTo>
                    <a:pt x="468" y="317"/>
                  </a:moveTo>
                  <a:lnTo>
                    <a:pt x="271" y="370"/>
                  </a:lnTo>
                  <a:lnTo>
                    <a:pt x="226" y="0"/>
                  </a:lnTo>
                  <a:lnTo>
                    <a:pt x="192" y="370"/>
                  </a:lnTo>
                  <a:lnTo>
                    <a:pt x="0" y="314"/>
                  </a:lnTo>
                  <a:lnTo>
                    <a:pt x="195" y="459"/>
                  </a:lnTo>
                  <a:lnTo>
                    <a:pt x="181" y="998"/>
                  </a:lnTo>
                  <a:lnTo>
                    <a:pt x="273" y="998"/>
                  </a:lnTo>
                  <a:lnTo>
                    <a:pt x="258" y="459"/>
                  </a:lnTo>
                  <a:lnTo>
                    <a:pt x="468" y="31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30" name="Freeform 219"/>
            <p:cNvSpPr>
              <a:spLocks/>
            </p:cNvSpPr>
            <p:nvPr/>
          </p:nvSpPr>
          <p:spPr bwMode="auto">
            <a:xfrm>
              <a:off x="3197226" y="5957889"/>
              <a:ext cx="20638" cy="781050"/>
            </a:xfrm>
            <a:custGeom>
              <a:avLst/>
              <a:gdLst>
                <a:gd name="T0" fmla="*/ 0 w 5"/>
                <a:gd name="T1" fmla="*/ 0 h 177"/>
                <a:gd name="T2" fmla="*/ 0 w 5"/>
                <a:gd name="T3" fmla="*/ 0 h 177"/>
                <a:gd name="T4" fmla="*/ 2147483646 w 5"/>
                <a:gd name="T5" fmla="*/ 2147483646 h 177"/>
                <a:gd name="T6" fmla="*/ 2147483646 w 5"/>
                <a:gd name="T7" fmla="*/ 2147483646 h 177"/>
                <a:gd name="T8" fmla="*/ 0 w 5"/>
                <a:gd name="T9" fmla="*/ 0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177"/>
                <a:gd name="T17" fmla="*/ 5 w 5"/>
                <a:gd name="T18" fmla="*/ 177 h 1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17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31" name="Freeform 226"/>
            <p:cNvSpPr>
              <a:spLocks/>
            </p:cNvSpPr>
            <p:nvPr/>
          </p:nvSpPr>
          <p:spPr bwMode="auto">
            <a:xfrm>
              <a:off x="8770939" y="6275389"/>
              <a:ext cx="425450" cy="490538"/>
            </a:xfrm>
            <a:custGeom>
              <a:avLst/>
              <a:gdLst>
                <a:gd name="T0" fmla="*/ 0 w 102"/>
                <a:gd name="T1" fmla="*/ 2147483646 h 111"/>
                <a:gd name="T2" fmla="*/ 0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2147483646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0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0" y="108"/>
                  </a:moveTo>
                  <a:cubicBezTo>
                    <a:pt x="0" y="108"/>
                    <a:pt x="0" y="108"/>
                    <a:pt x="0" y="106"/>
                  </a:cubicBezTo>
                  <a:cubicBezTo>
                    <a:pt x="1" y="105"/>
                    <a:pt x="1" y="103"/>
                    <a:pt x="2" y="101"/>
                  </a:cubicBezTo>
                  <a:cubicBezTo>
                    <a:pt x="3" y="97"/>
                    <a:pt x="5" y="90"/>
                    <a:pt x="7" y="83"/>
                  </a:cubicBezTo>
                  <a:cubicBezTo>
                    <a:pt x="10" y="76"/>
                    <a:pt x="14" y="68"/>
                    <a:pt x="18" y="60"/>
                  </a:cubicBezTo>
                  <a:cubicBezTo>
                    <a:pt x="23" y="52"/>
                    <a:pt x="28" y="43"/>
                    <a:pt x="35" y="36"/>
                  </a:cubicBezTo>
                  <a:cubicBezTo>
                    <a:pt x="38" y="32"/>
                    <a:pt x="42" y="28"/>
                    <a:pt x="46" y="25"/>
                  </a:cubicBezTo>
                  <a:cubicBezTo>
                    <a:pt x="49" y="22"/>
                    <a:pt x="53" y="19"/>
                    <a:pt x="57" y="16"/>
                  </a:cubicBezTo>
                  <a:cubicBezTo>
                    <a:pt x="59" y="15"/>
                    <a:pt x="61" y="13"/>
                    <a:pt x="63" y="12"/>
                  </a:cubicBezTo>
                  <a:cubicBezTo>
                    <a:pt x="65" y="11"/>
                    <a:pt x="66" y="10"/>
                    <a:pt x="68" y="9"/>
                  </a:cubicBezTo>
                  <a:cubicBezTo>
                    <a:pt x="72" y="7"/>
                    <a:pt x="76" y="6"/>
                    <a:pt x="79" y="5"/>
                  </a:cubicBezTo>
                  <a:cubicBezTo>
                    <a:pt x="82" y="3"/>
                    <a:pt x="86" y="3"/>
                    <a:pt x="88" y="2"/>
                  </a:cubicBezTo>
                  <a:cubicBezTo>
                    <a:pt x="91" y="1"/>
                    <a:pt x="94" y="1"/>
                    <a:pt x="96" y="1"/>
                  </a:cubicBezTo>
                  <a:cubicBezTo>
                    <a:pt x="100" y="0"/>
                    <a:pt x="102" y="0"/>
                    <a:pt x="102" y="0"/>
                  </a:cubicBezTo>
                  <a:cubicBezTo>
                    <a:pt x="102" y="0"/>
                    <a:pt x="100" y="1"/>
                    <a:pt x="96" y="2"/>
                  </a:cubicBezTo>
                  <a:cubicBezTo>
                    <a:pt x="94" y="3"/>
                    <a:pt x="92" y="4"/>
                    <a:pt x="90" y="5"/>
                  </a:cubicBezTo>
                  <a:cubicBezTo>
                    <a:pt x="87" y="7"/>
                    <a:pt x="84" y="8"/>
                    <a:pt x="82" y="10"/>
                  </a:cubicBezTo>
                  <a:cubicBezTo>
                    <a:pt x="79" y="12"/>
                    <a:pt x="76" y="14"/>
                    <a:pt x="73" y="16"/>
                  </a:cubicBezTo>
                  <a:cubicBezTo>
                    <a:pt x="72" y="18"/>
                    <a:pt x="70" y="19"/>
                    <a:pt x="69" y="20"/>
                  </a:cubicBezTo>
                  <a:cubicBezTo>
                    <a:pt x="67" y="22"/>
                    <a:pt x="66" y="23"/>
                    <a:pt x="65" y="25"/>
                  </a:cubicBezTo>
                  <a:cubicBezTo>
                    <a:pt x="62" y="28"/>
                    <a:pt x="59" y="31"/>
                    <a:pt x="57" y="35"/>
                  </a:cubicBezTo>
                  <a:cubicBezTo>
                    <a:pt x="55" y="38"/>
                    <a:pt x="52" y="42"/>
                    <a:pt x="51" y="46"/>
                  </a:cubicBezTo>
                  <a:cubicBezTo>
                    <a:pt x="43" y="61"/>
                    <a:pt x="39" y="78"/>
                    <a:pt x="38" y="91"/>
                  </a:cubicBezTo>
                  <a:cubicBezTo>
                    <a:pt x="37" y="97"/>
                    <a:pt x="37" y="103"/>
                    <a:pt x="37" y="106"/>
                  </a:cubicBezTo>
                  <a:cubicBezTo>
                    <a:pt x="37" y="108"/>
                    <a:pt x="37" y="109"/>
                    <a:pt x="37" y="110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lnTo>
                    <a:pt x="0" y="10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32" name="Freeform 227"/>
            <p:cNvSpPr>
              <a:spLocks/>
            </p:cNvSpPr>
            <p:nvPr/>
          </p:nvSpPr>
          <p:spPr bwMode="auto">
            <a:xfrm>
              <a:off x="8542339" y="6275389"/>
              <a:ext cx="425450" cy="490538"/>
            </a:xfrm>
            <a:custGeom>
              <a:avLst/>
              <a:gdLst>
                <a:gd name="T0" fmla="*/ 2147483646 w 102"/>
                <a:gd name="T1" fmla="*/ 2147483646 h 111"/>
                <a:gd name="T2" fmla="*/ 2147483646 w 102"/>
                <a:gd name="T3" fmla="*/ 2147483646 h 111"/>
                <a:gd name="T4" fmla="*/ 2147483646 w 102"/>
                <a:gd name="T5" fmla="*/ 2147483646 h 111"/>
                <a:gd name="T6" fmla="*/ 2147483646 w 102"/>
                <a:gd name="T7" fmla="*/ 2147483646 h 111"/>
                <a:gd name="T8" fmla="*/ 2147483646 w 102"/>
                <a:gd name="T9" fmla="*/ 2147483646 h 111"/>
                <a:gd name="T10" fmla="*/ 2147483646 w 102"/>
                <a:gd name="T11" fmla="*/ 2147483646 h 111"/>
                <a:gd name="T12" fmla="*/ 2147483646 w 102"/>
                <a:gd name="T13" fmla="*/ 2147483646 h 111"/>
                <a:gd name="T14" fmla="*/ 2147483646 w 102"/>
                <a:gd name="T15" fmla="*/ 2147483646 h 111"/>
                <a:gd name="T16" fmla="*/ 2147483646 w 102"/>
                <a:gd name="T17" fmla="*/ 2147483646 h 111"/>
                <a:gd name="T18" fmla="*/ 2147483646 w 102"/>
                <a:gd name="T19" fmla="*/ 2147483646 h 111"/>
                <a:gd name="T20" fmla="*/ 2147483646 w 102"/>
                <a:gd name="T21" fmla="*/ 2147483646 h 111"/>
                <a:gd name="T22" fmla="*/ 2147483646 w 102"/>
                <a:gd name="T23" fmla="*/ 2147483646 h 111"/>
                <a:gd name="T24" fmla="*/ 2147483646 w 102"/>
                <a:gd name="T25" fmla="*/ 2147483646 h 111"/>
                <a:gd name="T26" fmla="*/ 0 w 102"/>
                <a:gd name="T27" fmla="*/ 0 h 111"/>
                <a:gd name="T28" fmla="*/ 2147483646 w 102"/>
                <a:gd name="T29" fmla="*/ 2147483646 h 111"/>
                <a:gd name="T30" fmla="*/ 2147483646 w 102"/>
                <a:gd name="T31" fmla="*/ 2147483646 h 111"/>
                <a:gd name="T32" fmla="*/ 2147483646 w 102"/>
                <a:gd name="T33" fmla="*/ 2147483646 h 111"/>
                <a:gd name="T34" fmla="*/ 2147483646 w 102"/>
                <a:gd name="T35" fmla="*/ 2147483646 h 111"/>
                <a:gd name="T36" fmla="*/ 2147483646 w 102"/>
                <a:gd name="T37" fmla="*/ 2147483646 h 111"/>
                <a:gd name="T38" fmla="*/ 2147483646 w 102"/>
                <a:gd name="T39" fmla="*/ 2147483646 h 111"/>
                <a:gd name="T40" fmla="*/ 2147483646 w 102"/>
                <a:gd name="T41" fmla="*/ 2147483646 h 111"/>
                <a:gd name="T42" fmla="*/ 2147483646 w 102"/>
                <a:gd name="T43" fmla="*/ 2147483646 h 111"/>
                <a:gd name="T44" fmla="*/ 2147483646 w 102"/>
                <a:gd name="T45" fmla="*/ 2147483646 h 111"/>
                <a:gd name="T46" fmla="*/ 2147483646 w 102"/>
                <a:gd name="T47" fmla="*/ 2147483646 h 111"/>
                <a:gd name="T48" fmla="*/ 2147483646 w 102"/>
                <a:gd name="T49" fmla="*/ 2147483646 h 111"/>
                <a:gd name="T50" fmla="*/ 2147483646 w 102"/>
                <a:gd name="T51" fmla="*/ 2147483646 h 111"/>
                <a:gd name="T52" fmla="*/ 2147483646 w 102"/>
                <a:gd name="T53" fmla="*/ 2147483646 h 111"/>
                <a:gd name="T54" fmla="*/ 2147483646 w 102"/>
                <a:gd name="T55" fmla="*/ 2147483646 h 11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2"/>
                <a:gd name="T85" fmla="*/ 0 h 111"/>
                <a:gd name="T86" fmla="*/ 102 w 102"/>
                <a:gd name="T87" fmla="*/ 111 h 11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2" h="111">
                  <a:moveTo>
                    <a:pt x="64" y="111"/>
                  </a:moveTo>
                  <a:cubicBezTo>
                    <a:pt x="64" y="111"/>
                    <a:pt x="64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09"/>
                    <a:pt x="64" y="108"/>
                    <a:pt x="65" y="106"/>
                  </a:cubicBezTo>
                  <a:cubicBezTo>
                    <a:pt x="64" y="103"/>
                    <a:pt x="64" y="97"/>
                    <a:pt x="64" y="91"/>
                  </a:cubicBezTo>
                  <a:cubicBezTo>
                    <a:pt x="62" y="78"/>
                    <a:pt x="59" y="61"/>
                    <a:pt x="51" y="46"/>
                  </a:cubicBezTo>
                  <a:cubicBezTo>
                    <a:pt x="49" y="42"/>
                    <a:pt x="47" y="38"/>
                    <a:pt x="45" y="35"/>
                  </a:cubicBezTo>
                  <a:cubicBezTo>
                    <a:pt x="42" y="31"/>
                    <a:pt x="40" y="28"/>
                    <a:pt x="37" y="25"/>
                  </a:cubicBezTo>
                  <a:cubicBezTo>
                    <a:pt x="36" y="23"/>
                    <a:pt x="34" y="22"/>
                    <a:pt x="33" y="20"/>
                  </a:cubicBezTo>
                  <a:cubicBezTo>
                    <a:pt x="31" y="19"/>
                    <a:pt x="30" y="18"/>
                    <a:pt x="29" y="16"/>
                  </a:cubicBezTo>
                  <a:cubicBezTo>
                    <a:pt x="26" y="14"/>
                    <a:pt x="23" y="12"/>
                    <a:pt x="20" y="10"/>
                  </a:cubicBezTo>
                  <a:cubicBezTo>
                    <a:pt x="17" y="8"/>
                    <a:pt x="14" y="7"/>
                    <a:pt x="12" y="5"/>
                  </a:cubicBezTo>
                  <a:cubicBezTo>
                    <a:pt x="9" y="4"/>
                    <a:pt x="7" y="3"/>
                    <a:pt x="5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6" y="1"/>
                  </a:cubicBezTo>
                  <a:cubicBezTo>
                    <a:pt x="8" y="1"/>
                    <a:pt x="10" y="1"/>
                    <a:pt x="13" y="2"/>
                  </a:cubicBezTo>
                  <a:cubicBezTo>
                    <a:pt x="16" y="3"/>
                    <a:pt x="19" y="3"/>
                    <a:pt x="23" y="5"/>
                  </a:cubicBezTo>
                  <a:cubicBezTo>
                    <a:pt x="26" y="6"/>
                    <a:pt x="30" y="7"/>
                    <a:pt x="33" y="9"/>
                  </a:cubicBezTo>
                  <a:cubicBezTo>
                    <a:pt x="35" y="10"/>
                    <a:pt x="37" y="11"/>
                    <a:pt x="39" y="12"/>
                  </a:cubicBezTo>
                  <a:cubicBezTo>
                    <a:pt x="41" y="13"/>
                    <a:pt x="43" y="15"/>
                    <a:pt x="45" y="16"/>
                  </a:cubicBezTo>
                  <a:cubicBezTo>
                    <a:pt x="49" y="19"/>
                    <a:pt x="52" y="22"/>
                    <a:pt x="56" y="25"/>
                  </a:cubicBezTo>
                  <a:cubicBezTo>
                    <a:pt x="60" y="28"/>
                    <a:pt x="63" y="32"/>
                    <a:pt x="67" y="36"/>
                  </a:cubicBezTo>
                  <a:cubicBezTo>
                    <a:pt x="73" y="43"/>
                    <a:pt x="79" y="52"/>
                    <a:pt x="83" y="60"/>
                  </a:cubicBezTo>
                  <a:cubicBezTo>
                    <a:pt x="88" y="68"/>
                    <a:pt x="92" y="76"/>
                    <a:pt x="94" y="83"/>
                  </a:cubicBezTo>
                  <a:cubicBezTo>
                    <a:pt x="97" y="90"/>
                    <a:pt x="99" y="97"/>
                    <a:pt x="100" y="101"/>
                  </a:cubicBezTo>
                  <a:cubicBezTo>
                    <a:pt x="100" y="103"/>
                    <a:pt x="101" y="105"/>
                    <a:pt x="101" y="106"/>
                  </a:cubicBezTo>
                  <a:cubicBezTo>
                    <a:pt x="101" y="108"/>
                    <a:pt x="102" y="108"/>
                    <a:pt x="102" y="108"/>
                  </a:cubicBezTo>
                  <a:lnTo>
                    <a:pt x="64" y="11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33" name="Freeform 228"/>
            <p:cNvSpPr>
              <a:spLocks/>
            </p:cNvSpPr>
            <p:nvPr/>
          </p:nvSpPr>
          <p:spPr bwMode="auto">
            <a:xfrm>
              <a:off x="8783639" y="6223001"/>
              <a:ext cx="158750" cy="468313"/>
            </a:xfrm>
            <a:custGeom>
              <a:avLst/>
              <a:gdLst>
                <a:gd name="T0" fmla="*/ 0 w 38"/>
                <a:gd name="T1" fmla="*/ 2147483646 h 106"/>
                <a:gd name="T2" fmla="*/ 0 w 38"/>
                <a:gd name="T3" fmla="*/ 2147483646 h 106"/>
                <a:gd name="T4" fmla="*/ 2147483646 w 38"/>
                <a:gd name="T5" fmla="*/ 2147483646 h 106"/>
                <a:gd name="T6" fmla="*/ 2147483646 w 38"/>
                <a:gd name="T7" fmla="*/ 2147483646 h 106"/>
                <a:gd name="T8" fmla="*/ 2147483646 w 38"/>
                <a:gd name="T9" fmla="*/ 2147483646 h 106"/>
                <a:gd name="T10" fmla="*/ 2147483646 w 38"/>
                <a:gd name="T11" fmla="*/ 2147483646 h 106"/>
                <a:gd name="T12" fmla="*/ 2147483646 w 38"/>
                <a:gd name="T13" fmla="*/ 2147483646 h 106"/>
                <a:gd name="T14" fmla="*/ 2147483646 w 38"/>
                <a:gd name="T15" fmla="*/ 2147483646 h 106"/>
                <a:gd name="T16" fmla="*/ 2147483646 w 38"/>
                <a:gd name="T17" fmla="*/ 2147483646 h 106"/>
                <a:gd name="T18" fmla="*/ 2147483646 w 38"/>
                <a:gd name="T19" fmla="*/ 2147483646 h 106"/>
                <a:gd name="T20" fmla="*/ 2147483646 w 38"/>
                <a:gd name="T21" fmla="*/ 0 h 106"/>
                <a:gd name="T22" fmla="*/ 2147483646 w 38"/>
                <a:gd name="T23" fmla="*/ 2147483646 h 106"/>
                <a:gd name="T24" fmla="*/ 2147483646 w 38"/>
                <a:gd name="T25" fmla="*/ 2147483646 h 106"/>
                <a:gd name="T26" fmla="*/ 2147483646 w 38"/>
                <a:gd name="T27" fmla="*/ 2147483646 h 106"/>
                <a:gd name="T28" fmla="*/ 2147483646 w 38"/>
                <a:gd name="T29" fmla="*/ 2147483646 h 106"/>
                <a:gd name="T30" fmla="*/ 2147483646 w 38"/>
                <a:gd name="T31" fmla="*/ 2147483646 h 106"/>
                <a:gd name="T32" fmla="*/ 2147483646 w 38"/>
                <a:gd name="T33" fmla="*/ 2147483646 h 106"/>
                <a:gd name="T34" fmla="*/ 2147483646 w 38"/>
                <a:gd name="T35" fmla="*/ 2147483646 h 106"/>
                <a:gd name="T36" fmla="*/ 2147483646 w 38"/>
                <a:gd name="T37" fmla="*/ 2147483646 h 106"/>
                <a:gd name="T38" fmla="*/ 2147483646 w 38"/>
                <a:gd name="T39" fmla="*/ 2147483646 h 106"/>
                <a:gd name="T40" fmla="*/ 2147483646 w 38"/>
                <a:gd name="T41" fmla="*/ 2147483646 h 106"/>
                <a:gd name="T42" fmla="*/ 0 w 38"/>
                <a:gd name="T43" fmla="*/ 2147483646 h 10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8"/>
                <a:gd name="T67" fmla="*/ 0 h 106"/>
                <a:gd name="T68" fmla="*/ 38 w 38"/>
                <a:gd name="T69" fmla="*/ 106 h 10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8" h="106">
                  <a:moveTo>
                    <a:pt x="0" y="106"/>
                  </a:moveTo>
                  <a:cubicBezTo>
                    <a:pt x="0" y="106"/>
                    <a:pt x="0" y="105"/>
                    <a:pt x="0" y="105"/>
                  </a:cubicBezTo>
                  <a:cubicBezTo>
                    <a:pt x="1" y="104"/>
                    <a:pt x="1" y="102"/>
                    <a:pt x="1" y="101"/>
                  </a:cubicBezTo>
                  <a:cubicBezTo>
                    <a:pt x="1" y="98"/>
                    <a:pt x="1" y="93"/>
                    <a:pt x="2" y="88"/>
                  </a:cubicBezTo>
                  <a:cubicBezTo>
                    <a:pt x="3" y="77"/>
                    <a:pt x="5" y="63"/>
                    <a:pt x="9" y="50"/>
                  </a:cubicBezTo>
                  <a:cubicBezTo>
                    <a:pt x="10" y="43"/>
                    <a:pt x="12" y="36"/>
                    <a:pt x="15" y="30"/>
                  </a:cubicBezTo>
                  <a:cubicBezTo>
                    <a:pt x="17" y="23"/>
                    <a:pt x="20" y="18"/>
                    <a:pt x="23" y="13"/>
                  </a:cubicBezTo>
                  <a:cubicBezTo>
                    <a:pt x="24" y="11"/>
                    <a:pt x="25" y="9"/>
                    <a:pt x="27" y="7"/>
                  </a:cubicBezTo>
                  <a:cubicBezTo>
                    <a:pt x="28" y="6"/>
                    <a:pt x="29" y="4"/>
                    <a:pt x="30" y="3"/>
                  </a:cubicBezTo>
                  <a:cubicBezTo>
                    <a:pt x="32" y="2"/>
                    <a:pt x="33" y="2"/>
                    <a:pt x="33" y="1"/>
                  </a:cubicBezTo>
                  <a:cubicBezTo>
                    <a:pt x="34" y="1"/>
                    <a:pt x="34" y="0"/>
                    <a:pt x="34" y="0"/>
                  </a:cubicBezTo>
                  <a:cubicBezTo>
                    <a:pt x="34" y="0"/>
                    <a:pt x="34" y="1"/>
                    <a:pt x="33" y="1"/>
                  </a:cubicBezTo>
                  <a:cubicBezTo>
                    <a:pt x="33" y="2"/>
                    <a:pt x="32" y="3"/>
                    <a:pt x="32" y="4"/>
                  </a:cubicBezTo>
                  <a:cubicBezTo>
                    <a:pt x="31" y="6"/>
                    <a:pt x="30" y="7"/>
                    <a:pt x="30" y="9"/>
                  </a:cubicBezTo>
                  <a:cubicBezTo>
                    <a:pt x="29" y="11"/>
                    <a:pt x="28" y="13"/>
                    <a:pt x="28" y="15"/>
                  </a:cubicBezTo>
                  <a:cubicBezTo>
                    <a:pt x="27" y="20"/>
                    <a:pt x="26" y="26"/>
                    <a:pt x="26" y="32"/>
                  </a:cubicBezTo>
                  <a:cubicBezTo>
                    <a:pt x="26" y="38"/>
                    <a:pt x="27" y="45"/>
                    <a:pt x="27" y="51"/>
                  </a:cubicBezTo>
                  <a:cubicBezTo>
                    <a:pt x="29" y="64"/>
                    <a:pt x="31" y="77"/>
                    <a:pt x="33" y="86"/>
                  </a:cubicBezTo>
                  <a:cubicBezTo>
                    <a:pt x="35" y="91"/>
                    <a:pt x="36" y="95"/>
                    <a:pt x="36" y="98"/>
                  </a:cubicBezTo>
                  <a:cubicBezTo>
                    <a:pt x="37" y="99"/>
                    <a:pt x="37" y="100"/>
                    <a:pt x="37" y="101"/>
                  </a:cubicBezTo>
                  <a:cubicBezTo>
                    <a:pt x="37" y="101"/>
                    <a:pt x="38" y="102"/>
                    <a:pt x="38" y="102"/>
                  </a:cubicBezTo>
                  <a:lnTo>
                    <a:pt x="0" y="106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34" name="Freeform 229"/>
            <p:cNvSpPr>
              <a:spLocks/>
            </p:cNvSpPr>
            <p:nvPr/>
          </p:nvSpPr>
          <p:spPr bwMode="auto">
            <a:xfrm>
              <a:off x="8659814" y="5834064"/>
              <a:ext cx="528638" cy="561975"/>
            </a:xfrm>
            <a:custGeom>
              <a:avLst/>
              <a:gdLst>
                <a:gd name="T0" fmla="*/ 2147483646 w 127"/>
                <a:gd name="T1" fmla="*/ 2147483646 h 127"/>
                <a:gd name="T2" fmla="*/ 2147483646 w 127"/>
                <a:gd name="T3" fmla="*/ 2147483646 h 127"/>
                <a:gd name="T4" fmla="*/ 2147483646 w 127"/>
                <a:gd name="T5" fmla="*/ 2147483646 h 127"/>
                <a:gd name="T6" fmla="*/ 2147483646 w 127"/>
                <a:gd name="T7" fmla="*/ 2147483646 h 127"/>
                <a:gd name="T8" fmla="*/ 2147483646 w 127"/>
                <a:gd name="T9" fmla="*/ 0 h 127"/>
                <a:gd name="T10" fmla="*/ 2147483646 w 127"/>
                <a:gd name="T11" fmla="*/ 2147483646 h 127"/>
                <a:gd name="T12" fmla="*/ 2147483646 w 127"/>
                <a:gd name="T13" fmla="*/ 2147483646 h 127"/>
                <a:gd name="T14" fmla="*/ 2147483646 w 127"/>
                <a:gd name="T15" fmla="*/ 2147483646 h 127"/>
                <a:gd name="T16" fmla="*/ 0 w 127"/>
                <a:gd name="T17" fmla="*/ 2147483646 h 127"/>
                <a:gd name="T18" fmla="*/ 2147483646 w 127"/>
                <a:gd name="T19" fmla="*/ 2147483646 h 127"/>
                <a:gd name="T20" fmla="*/ 2147483646 w 127"/>
                <a:gd name="T21" fmla="*/ 2147483646 h 127"/>
                <a:gd name="T22" fmla="*/ 2147483646 w 127"/>
                <a:gd name="T23" fmla="*/ 2147483646 h 127"/>
                <a:gd name="T24" fmla="*/ 2147483646 w 127"/>
                <a:gd name="T25" fmla="*/ 2147483646 h 127"/>
                <a:gd name="T26" fmla="*/ 2147483646 w 127"/>
                <a:gd name="T27" fmla="*/ 2147483646 h 127"/>
                <a:gd name="T28" fmla="*/ 2147483646 w 127"/>
                <a:gd name="T29" fmla="*/ 2147483646 h 127"/>
                <a:gd name="T30" fmla="*/ 2147483646 w 127"/>
                <a:gd name="T31" fmla="*/ 2147483646 h 127"/>
                <a:gd name="T32" fmla="*/ 2147483646 w 127"/>
                <a:gd name="T33" fmla="*/ 2147483646 h 12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7"/>
                <a:gd name="T52" fmla="*/ 0 h 127"/>
                <a:gd name="T53" fmla="*/ 127 w 127"/>
                <a:gd name="T54" fmla="*/ 127 h 12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7" h="127">
                  <a:moveTo>
                    <a:pt x="127" y="60"/>
                  </a:moveTo>
                  <a:cubicBezTo>
                    <a:pt x="114" y="50"/>
                    <a:pt x="104" y="47"/>
                    <a:pt x="94" y="47"/>
                  </a:cubicBezTo>
                  <a:cubicBezTo>
                    <a:pt x="107" y="33"/>
                    <a:pt x="106" y="16"/>
                    <a:pt x="106" y="16"/>
                  </a:cubicBezTo>
                  <a:cubicBezTo>
                    <a:pt x="90" y="18"/>
                    <a:pt x="80" y="23"/>
                    <a:pt x="74" y="30"/>
                  </a:cubicBezTo>
                  <a:cubicBezTo>
                    <a:pt x="73" y="11"/>
                    <a:pt x="60" y="0"/>
                    <a:pt x="60" y="0"/>
                  </a:cubicBezTo>
                  <a:cubicBezTo>
                    <a:pt x="50" y="12"/>
                    <a:pt x="47" y="23"/>
                    <a:pt x="47" y="32"/>
                  </a:cubicBezTo>
                  <a:cubicBezTo>
                    <a:pt x="33" y="20"/>
                    <a:pt x="16" y="21"/>
                    <a:pt x="16" y="21"/>
                  </a:cubicBezTo>
                  <a:cubicBezTo>
                    <a:pt x="18" y="37"/>
                    <a:pt x="23" y="46"/>
                    <a:pt x="30" y="53"/>
                  </a:cubicBezTo>
                  <a:cubicBezTo>
                    <a:pt x="11" y="54"/>
                    <a:pt x="0" y="67"/>
                    <a:pt x="0" y="67"/>
                  </a:cubicBezTo>
                  <a:cubicBezTo>
                    <a:pt x="12" y="77"/>
                    <a:pt x="23" y="80"/>
                    <a:pt x="32" y="80"/>
                  </a:cubicBezTo>
                  <a:cubicBezTo>
                    <a:pt x="20" y="93"/>
                    <a:pt x="21" y="110"/>
                    <a:pt x="21" y="110"/>
                  </a:cubicBezTo>
                  <a:cubicBezTo>
                    <a:pt x="36" y="109"/>
                    <a:pt x="46" y="103"/>
                    <a:pt x="53" y="97"/>
                  </a:cubicBezTo>
                  <a:cubicBezTo>
                    <a:pt x="54" y="115"/>
                    <a:pt x="66" y="127"/>
                    <a:pt x="66" y="127"/>
                  </a:cubicBezTo>
                  <a:cubicBezTo>
                    <a:pt x="76" y="115"/>
                    <a:pt x="80" y="104"/>
                    <a:pt x="80" y="94"/>
                  </a:cubicBezTo>
                  <a:cubicBezTo>
                    <a:pt x="93" y="107"/>
                    <a:pt x="110" y="106"/>
                    <a:pt x="110" y="106"/>
                  </a:cubicBezTo>
                  <a:cubicBezTo>
                    <a:pt x="109" y="90"/>
                    <a:pt x="103" y="80"/>
                    <a:pt x="97" y="74"/>
                  </a:cubicBezTo>
                  <a:cubicBezTo>
                    <a:pt x="115" y="73"/>
                    <a:pt x="127" y="60"/>
                    <a:pt x="127" y="60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35" name="Oval 230"/>
            <p:cNvSpPr>
              <a:spLocks noChangeArrowheads="1"/>
            </p:cNvSpPr>
            <p:nvPr/>
          </p:nvSpPr>
          <p:spPr bwMode="auto">
            <a:xfrm>
              <a:off x="8829676" y="6015039"/>
              <a:ext cx="184150" cy="1952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36" name="Oval 231"/>
            <p:cNvSpPr>
              <a:spLocks noChangeArrowheads="1"/>
            </p:cNvSpPr>
            <p:nvPr/>
          </p:nvSpPr>
          <p:spPr bwMode="auto">
            <a:xfrm>
              <a:off x="8863014" y="6051551"/>
              <a:ext cx="120650" cy="12700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37" name="Freeform 232"/>
            <p:cNvSpPr>
              <a:spLocks/>
            </p:cNvSpPr>
            <p:nvPr/>
          </p:nvSpPr>
          <p:spPr bwMode="auto">
            <a:xfrm>
              <a:off x="5057776" y="6396039"/>
              <a:ext cx="300038" cy="300038"/>
            </a:xfrm>
            <a:custGeom>
              <a:avLst/>
              <a:gdLst>
                <a:gd name="T0" fmla="*/ 0 w 72"/>
                <a:gd name="T1" fmla="*/ 2147483646 h 68"/>
                <a:gd name="T2" fmla="*/ 2147483646 w 72"/>
                <a:gd name="T3" fmla="*/ 2147483646 h 68"/>
                <a:gd name="T4" fmla="*/ 2147483646 w 72"/>
                <a:gd name="T5" fmla="*/ 2147483646 h 68"/>
                <a:gd name="T6" fmla="*/ 2147483646 w 72"/>
                <a:gd name="T7" fmla="*/ 2147483646 h 68"/>
                <a:gd name="T8" fmla="*/ 2147483646 w 72"/>
                <a:gd name="T9" fmla="*/ 2147483646 h 68"/>
                <a:gd name="T10" fmla="*/ 2147483646 w 72"/>
                <a:gd name="T11" fmla="*/ 2147483646 h 68"/>
                <a:gd name="T12" fmla="*/ 2147483646 w 72"/>
                <a:gd name="T13" fmla="*/ 2147483646 h 68"/>
                <a:gd name="T14" fmla="*/ 2147483646 w 72"/>
                <a:gd name="T15" fmla="*/ 2147483646 h 68"/>
                <a:gd name="T16" fmla="*/ 2147483646 w 72"/>
                <a:gd name="T17" fmla="*/ 2147483646 h 68"/>
                <a:gd name="T18" fmla="*/ 2147483646 w 72"/>
                <a:gd name="T19" fmla="*/ 2147483646 h 68"/>
                <a:gd name="T20" fmla="*/ 2147483646 w 72"/>
                <a:gd name="T21" fmla="*/ 2147483646 h 68"/>
                <a:gd name="T22" fmla="*/ 2147483646 w 72"/>
                <a:gd name="T23" fmla="*/ 2147483646 h 68"/>
                <a:gd name="T24" fmla="*/ 2147483646 w 72"/>
                <a:gd name="T25" fmla="*/ 2147483646 h 68"/>
                <a:gd name="T26" fmla="*/ 2147483646 w 72"/>
                <a:gd name="T27" fmla="*/ 2147483646 h 68"/>
                <a:gd name="T28" fmla="*/ 2147483646 w 72"/>
                <a:gd name="T29" fmla="*/ 2147483646 h 68"/>
                <a:gd name="T30" fmla="*/ 2147483646 w 72"/>
                <a:gd name="T31" fmla="*/ 0 h 68"/>
                <a:gd name="T32" fmla="*/ 2147483646 w 72"/>
                <a:gd name="T33" fmla="*/ 0 h 68"/>
                <a:gd name="T34" fmla="*/ 2147483646 w 72"/>
                <a:gd name="T35" fmla="*/ 2147483646 h 68"/>
                <a:gd name="T36" fmla="*/ 2147483646 w 72"/>
                <a:gd name="T37" fmla="*/ 2147483646 h 68"/>
                <a:gd name="T38" fmla="*/ 2147483646 w 72"/>
                <a:gd name="T39" fmla="*/ 2147483646 h 68"/>
                <a:gd name="T40" fmla="*/ 2147483646 w 72"/>
                <a:gd name="T41" fmla="*/ 2147483646 h 68"/>
                <a:gd name="T42" fmla="*/ 2147483646 w 72"/>
                <a:gd name="T43" fmla="*/ 2147483646 h 68"/>
                <a:gd name="T44" fmla="*/ 2147483646 w 72"/>
                <a:gd name="T45" fmla="*/ 2147483646 h 68"/>
                <a:gd name="T46" fmla="*/ 2147483646 w 72"/>
                <a:gd name="T47" fmla="*/ 2147483646 h 68"/>
                <a:gd name="T48" fmla="*/ 2147483646 w 72"/>
                <a:gd name="T49" fmla="*/ 2147483646 h 68"/>
                <a:gd name="T50" fmla="*/ 2147483646 w 72"/>
                <a:gd name="T51" fmla="*/ 2147483646 h 68"/>
                <a:gd name="T52" fmla="*/ 2147483646 w 72"/>
                <a:gd name="T53" fmla="*/ 2147483646 h 68"/>
                <a:gd name="T54" fmla="*/ 2147483646 w 72"/>
                <a:gd name="T55" fmla="*/ 2147483646 h 68"/>
                <a:gd name="T56" fmla="*/ 2147483646 w 72"/>
                <a:gd name="T57" fmla="*/ 2147483646 h 68"/>
                <a:gd name="T58" fmla="*/ 2147483646 w 72"/>
                <a:gd name="T59" fmla="*/ 2147483646 h 68"/>
                <a:gd name="T60" fmla="*/ 2147483646 w 72"/>
                <a:gd name="T61" fmla="*/ 2147483646 h 68"/>
                <a:gd name="T62" fmla="*/ 2147483646 w 72"/>
                <a:gd name="T63" fmla="*/ 2147483646 h 68"/>
                <a:gd name="T64" fmla="*/ 2147483646 w 72"/>
                <a:gd name="T65" fmla="*/ 2147483646 h 68"/>
                <a:gd name="T66" fmla="*/ 0 w 72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"/>
                <a:gd name="T103" fmla="*/ 0 h 68"/>
                <a:gd name="T104" fmla="*/ 72 w 72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" h="68">
                  <a:moveTo>
                    <a:pt x="0" y="61"/>
                  </a:moveTo>
                  <a:cubicBezTo>
                    <a:pt x="0" y="61"/>
                    <a:pt x="1" y="60"/>
                    <a:pt x="2" y="57"/>
                  </a:cubicBezTo>
                  <a:cubicBezTo>
                    <a:pt x="2" y="57"/>
                    <a:pt x="3" y="56"/>
                    <a:pt x="3" y="55"/>
                  </a:cubicBezTo>
                  <a:cubicBezTo>
                    <a:pt x="3" y="54"/>
                    <a:pt x="4" y="54"/>
                    <a:pt x="4" y="53"/>
                  </a:cubicBezTo>
                  <a:cubicBezTo>
                    <a:pt x="5" y="51"/>
                    <a:pt x="6" y="49"/>
                    <a:pt x="7" y="47"/>
                  </a:cubicBezTo>
                  <a:cubicBezTo>
                    <a:pt x="8" y="45"/>
                    <a:pt x="10" y="42"/>
                    <a:pt x="11" y="40"/>
                  </a:cubicBezTo>
                  <a:cubicBezTo>
                    <a:pt x="12" y="38"/>
                    <a:pt x="14" y="35"/>
                    <a:pt x="16" y="33"/>
                  </a:cubicBezTo>
                  <a:cubicBezTo>
                    <a:pt x="18" y="31"/>
                    <a:pt x="20" y="28"/>
                    <a:pt x="22" y="26"/>
                  </a:cubicBezTo>
                  <a:cubicBezTo>
                    <a:pt x="24" y="23"/>
                    <a:pt x="26" y="21"/>
                    <a:pt x="28" y="19"/>
                  </a:cubicBezTo>
                  <a:cubicBezTo>
                    <a:pt x="31" y="17"/>
                    <a:pt x="33" y="15"/>
                    <a:pt x="36" y="13"/>
                  </a:cubicBezTo>
                  <a:cubicBezTo>
                    <a:pt x="38" y="11"/>
                    <a:pt x="41" y="10"/>
                    <a:pt x="43" y="8"/>
                  </a:cubicBezTo>
                  <a:cubicBezTo>
                    <a:pt x="46" y="7"/>
                    <a:pt x="48" y="6"/>
                    <a:pt x="51" y="5"/>
                  </a:cubicBezTo>
                  <a:cubicBezTo>
                    <a:pt x="52" y="4"/>
                    <a:pt x="53" y="4"/>
                    <a:pt x="54" y="3"/>
                  </a:cubicBezTo>
                  <a:cubicBezTo>
                    <a:pt x="55" y="3"/>
                    <a:pt x="56" y="3"/>
                    <a:pt x="57" y="2"/>
                  </a:cubicBezTo>
                  <a:cubicBezTo>
                    <a:pt x="60" y="2"/>
                    <a:pt x="62" y="1"/>
                    <a:pt x="63" y="1"/>
                  </a:cubicBezTo>
                  <a:cubicBezTo>
                    <a:pt x="65" y="1"/>
                    <a:pt x="67" y="0"/>
                    <a:pt x="68" y="0"/>
                  </a:cubicBezTo>
                  <a:cubicBezTo>
                    <a:pt x="70" y="0"/>
                    <a:pt x="72" y="0"/>
                    <a:pt x="72" y="0"/>
                  </a:cubicBezTo>
                  <a:cubicBezTo>
                    <a:pt x="72" y="0"/>
                    <a:pt x="71" y="0"/>
                    <a:pt x="68" y="1"/>
                  </a:cubicBezTo>
                  <a:cubicBezTo>
                    <a:pt x="67" y="2"/>
                    <a:pt x="66" y="2"/>
                    <a:pt x="64" y="3"/>
                  </a:cubicBezTo>
                  <a:cubicBezTo>
                    <a:pt x="63" y="4"/>
                    <a:pt x="61" y="5"/>
                    <a:pt x="59" y="6"/>
                  </a:cubicBezTo>
                  <a:cubicBezTo>
                    <a:pt x="58" y="7"/>
                    <a:pt x="57" y="7"/>
                    <a:pt x="57" y="8"/>
                  </a:cubicBezTo>
                  <a:cubicBezTo>
                    <a:pt x="56" y="9"/>
                    <a:pt x="55" y="10"/>
                    <a:pt x="54" y="10"/>
                  </a:cubicBezTo>
                  <a:cubicBezTo>
                    <a:pt x="52" y="12"/>
                    <a:pt x="50" y="14"/>
                    <a:pt x="48" y="15"/>
                  </a:cubicBezTo>
                  <a:cubicBezTo>
                    <a:pt x="47" y="17"/>
                    <a:pt x="45" y="19"/>
                    <a:pt x="43" y="21"/>
                  </a:cubicBezTo>
                  <a:cubicBezTo>
                    <a:pt x="42" y="23"/>
                    <a:pt x="40" y="26"/>
                    <a:pt x="39" y="28"/>
                  </a:cubicBezTo>
                  <a:cubicBezTo>
                    <a:pt x="38" y="30"/>
                    <a:pt x="36" y="32"/>
                    <a:pt x="35" y="35"/>
                  </a:cubicBezTo>
                  <a:cubicBezTo>
                    <a:pt x="34" y="37"/>
                    <a:pt x="33" y="40"/>
                    <a:pt x="32" y="42"/>
                  </a:cubicBezTo>
                  <a:cubicBezTo>
                    <a:pt x="31" y="44"/>
                    <a:pt x="31" y="46"/>
                    <a:pt x="30" y="49"/>
                  </a:cubicBezTo>
                  <a:cubicBezTo>
                    <a:pt x="30" y="51"/>
                    <a:pt x="29" y="53"/>
                    <a:pt x="29" y="55"/>
                  </a:cubicBezTo>
                  <a:cubicBezTo>
                    <a:pt x="28" y="57"/>
                    <a:pt x="28" y="58"/>
                    <a:pt x="28" y="60"/>
                  </a:cubicBezTo>
                  <a:cubicBezTo>
                    <a:pt x="28" y="61"/>
                    <a:pt x="28" y="61"/>
                    <a:pt x="28" y="62"/>
                  </a:cubicBezTo>
                  <a:cubicBezTo>
                    <a:pt x="27" y="63"/>
                    <a:pt x="27" y="63"/>
                    <a:pt x="27" y="64"/>
                  </a:cubicBezTo>
                  <a:cubicBezTo>
                    <a:pt x="27" y="67"/>
                    <a:pt x="27" y="68"/>
                    <a:pt x="27" y="68"/>
                  </a:cubicBezTo>
                  <a:lnTo>
                    <a:pt x="0" y="61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38" name="Freeform 233"/>
            <p:cNvSpPr>
              <a:spLocks/>
            </p:cNvSpPr>
            <p:nvPr/>
          </p:nvSpPr>
          <p:spPr bwMode="auto">
            <a:xfrm>
              <a:off x="4878388" y="6396039"/>
              <a:ext cx="295275" cy="300038"/>
            </a:xfrm>
            <a:custGeom>
              <a:avLst/>
              <a:gdLst>
                <a:gd name="T0" fmla="*/ 2147483646 w 71"/>
                <a:gd name="T1" fmla="*/ 2147483646 h 68"/>
                <a:gd name="T2" fmla="*/ 2147483646 w 71"/>
                <a:gd name="T3" fmla="*/ 2147483646 h 68"/>
                <a:gd name="T4" fmla="*/ 2147483646 w 71"/>
                <a:gd name="T5" fmla="*/ 2147483646 h 68"/>
                <a:gd name="T6" fmla="*/ 2147483646 w 71"/>
                <a:gd name="T7" fmla="*/ 2147483646 h 68"/>
                <a:gd name="T8" fmla="*/ 2147483646 w 71"/>
                <a:gd name="T9" fmla="*/ 2147483646 h 68"/>
                <a:gd name="T10" fmla="*/ 2147483646 w 71"/>
                <a:gd name="T11" fmla="*/ 2147483646 h 68"/>
                <a:gd name="T12" fmla="*/ 2147483646 w 71"/>
                <a:gd name="T13" fmla="*/ 2147483646 h 68"/>
                <a:gd name="T14" fmla="*/ 2147483646 w 71"/>
                <a:gd name="T15" fmla="*/ 2147483646 h 68"/>
                <a:gd name="T16" fmla="*/ 2147483646 w 71"/>
                <a:gd name="T17" fmla="*/ 2147483646 h 68"/>
                <a:gd name="T18" fmla="*/ 2147483646 w 71"/>
                <a:gd name="T19" fmla="*/ 2147483646 h 68"/>
                <a:gd name="T20" fmla="*/ 2147483646 w 71"/>
                <a:gd name="T21" fmla="*/ 2147483646 h 68"/>
                <a:gd name="T22" fmla="*/ 2147483646 w 71"/>
                <a:gd name="T23" fmla="*/ 2147483646 h 68"/>
                <a:gd name="T24" fmla="*/ 2147483646 w 71"/>
                <a:gd name="T25" fmla="*/ 2147483646 h 68"/>
                <a:gd name="T26" fmla="*/ 2147483646 w 71"/>
                <a:gd name="T27" fmla="*/ 2147483646 h 68"/>
                <a:gd name="T28" fmla="*/ 2147483646 w 71"/>
                <a:gd name="T29" fmla="*/ 2147483646 h 68"/>
                <a:gd name="T30" fmla="*/ 2147483646 w 71"/>
                <a:gd name="T31" fmla="*/ 2147483646 h 68"/>
                <a:gd name="T32" fmla="*/ 0 w 71"/>
                <a:gd name="T33" fmla="*/ 0 h 68"/>
                <a:gd name="T34" fmla="*/ 2147483646 w 71"/>
                <a:gd name="T35" fmla="*/ 0 h 68"/>
                <a:gd name="T36" fmla="*/ 2147483646 w 71"/>
                <a:gd name="T37" fmla="*/ 2147483646 h 68"/>
                <a:gd name="T38" fmla="*/ 2147483646 w 71"/>
                <a:gd name="T39" fmla="*/ 2147483646 h 68"/>
                <a:gd name="T40" fmla="*/ 2147483646 w 71"/>
                <a:gd name="T41" fmla="*/ 2147483646 h 68"/>
                <a:gd name="T42" fmla="*/ 2147483646 w 71"/>
                <a:gd name="T43" fmla="*/ 2147483646 h 68"/>
                <a:gd name="T44" fmla="*/ 2147483646 w 71"/>
                <a:gd name="T45" fmla="*/ 2147483646 h 68"/>
                <a:gd name="T46" fmla="*/ 2147483646 w 71"/>
                <a:gd name="T47" fmla="*/ 2147483646 h 68"/>
                <a:gd name="T48" fmla="*/ 2147483646 w 71"/>
                <a:gd name="T49" fmla="*/ 2147483646 h 68"/>
                <a:gd name="T50" fmla="*/ 2147483646 w 71"/>
                <a:gd name="T51" fmla="*/ 2147483646 h 68"/>
                <a:gd name="T52" fmla="*/ 2147483646 w 71"/>
                <a:gd name="T53" fmla="*/ 2147483646 h 68"/>
                <a:gd name="T54" fmla="*/ 2147483646 w 71"/>
                <a:gd name="T55" fmla="*/ 2147483646 h 68"/>
                <a:gd name="T56" fmla="*/ 2147483646 w 71"/>
                <a:gd name="T57" fmla="*/ 2147483646 h 68"/>
                <a:gd name="T58" fmla="*/ 2147483646 w 71"/>
                <a:gd name="T59" fmla="*/ 2147483646 h 68"/>
                <a:gd name="T60" fmla="*/ 2147483646 w 71"/>
                <a:gd name="T61" fmla="*/ 2147483646 h 68"/>
                <a:gd name="T62" fmla="*/ 2147483646 w 71"/>
                <a:gd name="T63" fmla="*/ 2147483646 h 68"/>
                <a:gd name="T64" fmla="*/ 2147483646 w 71"/>
                <a:gd name="T65" fmla="*/ 2147483646 h 68"/>
                <a:gd name="T66" fmla="*/ 2147483646 w 71"/>
                <a:gd name="T67" fmla="*/ 2147483646 h 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1"/>
                <a:gd name="T103" fmla="*/ 0 h 68"/>
                <a:gd name="T104" fmla="*/ 71 w 71"/>
                <a:gd name="T105" fmla="*/ 68 h 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1" h="68">
                  <a:moveTo>
                    <a:pt x="45" y="68"/>
                  </a:moveTo>
                  <a:cubicBezTo>
                    <a:pt x="45" y="68"/>
                    <a:pt x="45" y="67"/>
                    <a:pt x="44" y="64"/>
                  </a:cubicBezTo>
                  <a:cubicBezTo>
                    <a:pt x="44" y="63"/>
                    <a:pt x="44" y="63"/>
                    <a:pt x="44" y="62"/>
                  </a:cubicBezTo>
                  <a:cubicBezTo>
                    <a:pt x="44" y="61"/>
                    <a:pt x="44" y="61"/>
                    <a:pt x="44" y="60"/>
                  </a:cubicBezTo>
                  <a:cubicBezTo>
                    <a:pt x="44" y="58"/>
                    <a:pt x="43" y="57"/>
                    <a:pt x="43" y="55"/>
                  </a:cubicBezTo>
                  <a:cubicBezTo>
                    <a:pt x="43" y="53"/>
                    <a:pt x="42" y="51"/>
                    <a:pt x="42" y="49"/>
                  </a:cubicBezTo>
                  <a:cubicBezTo>
                    <a:pt x="41" y="46"/>
                    <a:pt x="40" y="44"/>
                    <a:pt x="39" y="42"/>
                  </a:cubicBezTo>
                  <a:cubicBezTo>
                    <a:pt x="39" y="40"/>
                    <a:pt x="38" y="37"/>
                    <a:pt x="37" y="35"/>
                  </a:cubicBezTo>
                  <a:cubicBezTo>
                    <a:pt x="35" y="32"/>
                    <a:pt x="34" y="30"/>
                    <a:pt x="33" y="28"/>
                  </a:cubicBezTo>
                  <a:cubicBezTo>
                    <a:pt x="31" y="26"/>
                    <a:pt x="30" y="23"/>
                    <a:pt x="28" y="21"/>
                  </a:cubicBezTo>
                  <a:cubicBezTo>
                    <a:pt x="27" y="19"/>
                    <a:pt x="25" y="17"/>
                    <a:pt x="23" y="15"/>
                  </a:cubicBezTo>
                  <a:cubicBezTo>
                    <a:pt x="21" y="14"/>
                    <a:pt x="20" y="12"/>
                    <a:pt x="18" y="10"/>
                  </a:cubicBezTo>
                  <a:cubicBezTo>
                    <a:pt x="17" y="10"/>
                    <a:pt x="16" y="9"/>
                    <a:pt x="15" y="8"/>
                  </a:cubicBezTo>
                  <a:cubicBezTo>
                    <a:pt x="14" y="7"/>
                    <a:pt x="13" y="7"/>
                    <a:pt x="12" y="6"/>
                  </a:cubicBezTo>
                  <a:cubicBezTo>
                    <a:pt x="11" y="5"/>
                    <a:pt x="9" y="4"/>
                    <a:pt x="7" y="3"/>
                  </a:cubicBezTo>
                  <a:cubicBezTo>
                    <a:pt x="6" y="2"/>
                    <a:pt x="5" y="2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4" y="0"/>
                  </a:cubicBezTo>
                  <a:cubicBezTo>
                    <a:pt x="5" y="0"/>
                    <a:pt x="7" y="1"/>
                    <a:pt x="8" y="1"/>
                  </a:cubicBezTo>
                  <a:cubicBezTo>
                    <a:pt x="10" y="1"/>
                    <a:pt x="12" y="2"/>
                    <a:pt x="14" y="2"/>
                  </a:cubicBezTo>
                  <a:cubicBezTo>
                    <a:pt x="15" y="3"/>
                    <a:pt x="16" y="3"/>
                    <a:pt x="18" y="3"/>
                  </a:cubicBezTo>
                  <a:cubicBezTo>
                    <a:pt x="19" y="4"/>
                    <a:pt x="20" y="4"/>
                    <a:pt x="21" y="5"/>
                  </a:cubicBezTo>
                  <a:cubicBezTo>
                    <a:pt x="24" y="6"/>
                    <a:pt x="26" y="7"/>
                    <a:pt x="29" y="8"/>
                  </a:cubicBezTo>
                  <a:cubicBezTo>
                    <a:pt x="31" y="10"/>
                    <a:pt x="34" y="11"/>
                    <a:pt x="36" y="13"/>
                  </a:cubicBezTo>
                  <a:cubicBezTo>
                    <a:pt x="39" y="15"/>
                    <a:pt x="41" y="17"/>
                    <a:pt x="43" y="19"/>
                  </a:cubicBezTo>
                  <a:cubicBezTo>
                    <a:pt x="46" y="21"/>
                    <a:pt x="48" y="23"/>
                    <a:pt x="50" y="26"/>
                  </a:cubicBezTo>
                  <a:cubicBezTo>
                    <a:pt x="52" y="28"/>
                    <a:pt x="54" y="31"/>
                    <a:pt x="56" y="33"/>
                  </a:cubicBezTo>
                  <a:cubicBezTo>
                    <a:pt x="57" y="35"/>
                    <a:pt x="59" y="38"/>
                    <a:pt x="61" y="40"/>
                  </a:cubicBezTo>
                  <a:cubicBezTo>
                    <a:pt x="62" y="42"/>
                    <a:pt x="63" y="45"/>
                    <a:pt x="64" y="47"/>
                  </a:cubicBezTo>
                  <a:cubicBezTo>
                    <a:pt x="66" y="49"/>
                    <a:pt x="67" y="51"/>
                    <a:pt x="68" y="53"/>
                  </a:cubicBezTo>
                  <a:cubicBezTo>
                    <a:pt x="68" y="54"/>
                    <a:pt x="68" y="54"/>
                    <a:pt x="69" y="55"/>
                  </a:cubicBezTo>
                  <a:cubicBezTo>
                    <a:pt x="69" y="56"/>
                    <a:pt x="69" y="57"/>
                    <a:pt x="70" y="57"/>
                  </a:cubicBezTo>
                  <a:cubicBezTo>
                    <a:pt x="71" y="60"/>
                    <a:pt x="71" y="61"/>
                    <a:pt x="71" y="61"/>
                  </a:cubicBezTo>
                  <a:lnTo>
                    <a:pt x="45" y="6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39" name="Freeform 234"/>
            <p:cNvSpPr>
              <a:spLocks/>
            </p:cNvSpPr>
            <p:nvPr/>
          </p:nvSpPr>
          <p:spPr bwMode="auto">
            <a:xfrm>
              <a:off x="5057776" y="6354764"/>
              <a:ext cx="111125" cy="344488"/>
            </a:xfrm>
            <a:custGeom>
              <a:avLst/>
              <a:gdLst>
                <a:gd name="T0" fmla="*/ 0 w 27"/>
                <a:gd name="T1" fmla="*/ 2147483646 h 78"/>
                <a:gd name="T2" fmla="*/ 0 w 27"/>
                <a:gd name="T3" fmla="*/ 2147483646 h 78"/>
                <a:gd name="T4" fmla="*/ 2147483646 w 27"/>
                <a:gd name="T5" fmla="*/ 2147483646 h 78"/>
                <a:gd name="T6" fmla="*/ 2147483646 w 27"/>
                <a:gd name="T7" fmla="*/ 2147483646 h 78"/>
                <a:gd name="T8" fmla="*/ 2147483646 w 27"/>
                <a:gd name="T9" fmla="*/ 2147483646 h 78"/>
                <a:gd name="T10" fmla="*/ 2147483646 w 27"/>
                <a:gd name="T11" fmla="*/ 2147483646 h 78"/>
                <a:gd name="T12" fmla="*/ 2147483646 w 27"/>
                <a:gd name="T13" fmla="*/ 2147483646 h 78"/>
                <a:gd name="T14" fmla="*/ 2147483646 w 27"/>
                <a:gd name="T15" fmla="*/ 2147483646 h 78"/>
                <a:gd name="T16" fmla="*/ 2147483646 w 27"/>
                <a:gd name="T17" fmla="*/ 2147483646 h 78"/>
                <a:gd name="T18" fmla="*/ 2147483646 w 27"/>
                <a:gd name="T19" fmla="*/ 0 h 78"/>
                <a:gd name="T20" fmla="*/ 2147483646 w 27"/>
                <a:gd name="T21" fmla="*/ 2147483646 h 78"/>
                <a:gd name="T22" fmla="*/ 2147483646 w 27"/>
                <a:gd name="T23" fmla="*/ 2147483646 h 78"/>
                <a:gd name="T24" fmla="*/ 2147483646 w 27"/>
                <a:gd name="T25" fmla="*/ 2147483646 h 78"/>
                <a:gd name="T26" fmla="*/ 2147483646 w 27"/>
                <a:gd name="T27" fmla="*/ 2147483646 h 78"/>
                <a:gd name="T28" fmla="*/ 2147483646 w 27"/>
                <a:gd name="T29" fmla="*/ 2147483646 h 78"/>
                <a:gd name="T30" fmla="*/ 2147483646 w 27"/>
                <a:gd name="T31" fmla="*/ 2147483646 h 78"/>
                <a:gd name="T32" fmla="*/ 2147483646 w 27"/>
                <a:gd name="T33" fmla="*/ 2147483646 h 78"/>
                <a:gd name="T34" fmla="*/ 2147483646 w 27"/>
                <a:gd name="T35" fmla="*/ 2147483646 h 78"/>
                <a:gd name="T36" fmla="*/ 2147483646 w 27"/>
                <a:gd name="T37" fmla="*/ 2147483646 h 78"/>
                <a:gd name="T38" fmla="*/ 0 w 27"/>
                <a:gd name="T39" fmla="*/ 2147483646 h 7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7"/>
                <a:gd name="T61" fmla="*/ 0 h 78"/>
                <a:gd name="T62" fmla="*/ 27 w 27"/>
                <a:gd name="T63" fmla="*/ 78 h 7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7" h="78">
                  <a:moveTo>
                    <a:pt x="0" y="78"/>
                  </a:moveTo>
                  <a:cubicBezTo>
                    <a:pt x="0" y="78"/>
                    <a:pt x="0" y="76"/>
                    <a:pt x="0" y="74"/>
                  </a:cubicBezTo>
                  <a:cubicBezTo>
                    <a:pt x="0" y="72"/>
                    <a:pt x="0" y="68"/>
                    <a:pt x="1" y="64"/>
                  </a:cubicBezTo>
                  <a:cubicBezTo>
                    <a:pt x="2" y="57"/>
                    <a:pt x="3" y="46"/>
                    <a:pt x="6" y="36"/>
                  </a:cubicBezTo>
                  <a:cubicBezTo>
                    <a:pt x="7" y="31"/>
                    <a:pt x="8" y="26"/>
                    <a:pt x="10" y="22"/>
                  </a:cubicBezTo>
                  <a:cubicBezTo>
                    <a:pt x="11" y="20"/>
                    <a:pt x="12" y="17"/>
                    <a:pt x="13" y="15"/>
                  </a:cubicBezTo>
                  <a:cubicBezTo>
                    <a:pt x="14" y="13"/>
                    <a:pt x="15" y="11"/>
                    <a:pt x="16" y="10"/>
                  </a:cubicBezTo>
                  <a:cubicBezTo>
                    <a:pt x="17" y="8"/>
                    <a:pt x="18" y="7"/>
                    <a:pt x="19" y="6"/>
                  </a:cubicBezTo>
                  <a:cubicBezTo>
                    <a:pt x="20" y="4"/>
                    <a:pt x="21" y="3"/>
                    <a:pt x="22" y="3"/>
                  </a:cubicBezTo>
                  <a:cubicBezTo>
                    <a:pt x="23" y="1"/>
                    <a:pt x="24" y="0"/>
                    <a:pt x="24" y="0"/>
                  </a:cubicBezTo>
                  <a:cubicBezTo>
                    <a:pt x="24" y="0"/>
                    <a:pt x="24" y="1"/>
                    <a:pt x="23" y="3"/>
                  </a:cubicBezTo>
                  <a:cubicBezTo>
                    <a:pt x="22" y="4"/>
                    <a:pt x="22" y="5"/>
                    <a:pt x="21" y="7"/>
                  </a:cubicBezTo>
                  <a:cubicBezTo>
                    <a:pt x="21" y="8"/>
                    <a:pt x="20" y="10"/>
                    <a:pt x="20" y="11"/>
                  </a:cubicBezTo>
                  <a:cubicBezTo>
                    <a:pt x="20" y="13"/>
                    <a:pt x="19" y="15"/>
                    <a:pt x="19" y="17"/>
                  </a:cubicBezTo>
                  <a:cubicBezTo>
                    <a:pt x="19" y="19"/>
                    <a:pt x="19" y="21"/>
                    <a:pt x="19" y="24"/>
                  </a:cubicBezTo>
                  <a:cubicBezTo>
                    <a:pt x="19" y="28"/>
                    <a:pt x="19" y="33"/>
                    <a:pt x="19" y="37"/>
                  </a:cubicBezTo>
                  <a:cubicBezTo>
                    <a:pt x="20" y="47"/>
                    <a:pt x="22" y="56"/>
                    <a:pt x="24" y="63"/>
                  </a:cubicBezTo>
                  <a:cubicBezTo>
                    <a:pt x="25" y="67"/>
                    <a:pt x="25" y="69"/>
                    <a:pt x="26" y="71"/>
                  </a:cubicBezTo>
                  <a:cubicBezTo>
                    <a:pt x="27" y="73"/>
                    <a:pt x="27" y="74"/>
                    <a:pt x="27" y="74"/>
                  </a:cubicBezTo>
                  <a:lnTo>
                    <a:pt x="0" y="78"/>
                  </a:lnTo>
                  <a:close/>
                </a:path>
              </a:pathLst>
            </a:custGeom>
            <a:solidFill>
              <a:srgbClr val="72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40" name="Freeform 235"/>
            <p:cNvSpPr>
              <a:spLocks/>
            </p:cNvSpPr>
            <p:nvPr/>
          </p:nvSpPr>
          <p:spPr bwMode="auto">
            <a:xfrm>
              <a:off x="4965701" y="6073776"/>
              <a:ext cx="382588" cy="404813"/>
            </a:xfrm>
            <a:custGeom>
              <a:avLst/>
              <a:gdLst>
                <a:gd name="T0" fmla="*/ 2147483646 w 92"/>
                <a:gd name="T1" fmla="*/ 2147483646 h 92"/>
                <a:gd name="T2" fmla="*/ 2147483646 w 92"/>
                <a:gd name="T3" fmla="*/ 2147483646 h 92"/>
                <a:gd name="T4" fmla="*/ 2147483646 w 92"/>
                <a:gd name="T5" fmla="*/ 2147483646 h 92"/>
                <a:gd name="T6" fmla="*/ 2147483646 w 92"/>
                <a:gd name="T7" fmla="*/ 2147483646 h 92"/>
                <a:gd name="T8" fmla="*/ 2147483646 w 92"/>
                <a:gd name="T9" fmla="*/ 0 h 92"/>
                <a:gd name="T10" fmla="*/ 2147483646 w 92"/>
                <a:gd name="T11" fmla="*/ 2147483646 h 92"/>
                <a:gd name="T12" fmla="*/ 2147483646 w 92"/>
                <a:gd name="T13" fmla="*/ 2147483646 h 92"/>
                <a:gd name="T14" fmla="*/ 2147483646 w 92"/>
                <a:gd name="T15" fmla="*/ 2147483646 h 92"/>
                <a:gd name="T16" fmla="*/ 0 w 92"/>
                <a:gd name="T17" fmla="*/ 2147483646 h 92"/>
                <a:gd name="T18" fmla="*/ 2147483646 w 92"/>
                <a:gd name="T19" fmla="*/ 2147483646 h 92"/>
                <a:gd name="T20" fmla="*/ 2147483646 w 92"/>
                <a:gd name="T21" fmla="*/ 2147483646 h 92"/>
                <a:gd name="T22" fmla="*/ 2147483646 w 92"/>
                <a:gd name="T23" fmla="*/ 2147483646 h 92"/>
                <a:gd name="T24" fmla="*/ 2147483646 w 92"/>
                <a:gd name="T25" fmla="*/ 2147483646 h 92"/>
                <a:gd name="T26" fmla="*/ 2147483646 w 92"/>
                <a:gd name="T27" fmla="*/ 2147483646 h 92"/>
                <a:gd name="T28" fmla="*/ 2147483646 w 92"/>
                <a:gd name="T29" fmla="*/ 2147483646 h 92"/>
                <a:gd name="T30" fmla="*/ 2147483646 w 92"/>
                <a:gd name="T31" fmla="*/ 2147483646 h 92"/>
                <a:gd name="T32" fmla="*/ 2147483646 w 92"/>
                <a:gd name="T33" fmla="*/ 2147483646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"/>
                <a:gd name="T52" fmla="*/ 0 h 92"/>
                <a:gd name="T53" fmla="*/ 92 w 92"/>
                <a:gd name="T54" fmla="*/ 92 h 9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" h="92">
                  <a:moveTo>
                    <a:pt x="92" y="44"/>
                  </a:moveTo>
                  <a:cubicBezTo>
                    <a:pt x="83" y="36"/>
                    <a:pt x="75" y="34"/>
                    <a:pt x="69" y="34"/>
                  </a:cubicBezTo>
                  <a:cubicBezTo>
                    <a:pt x="77" y="24"/>
                    <a:pt x="77" y="12"/>
                    <a:pt x="77" y="12"/>
                  </a:cubicBezTo>
                  <a:cubicBezTo>
                    <a:pt x="65" y="13"/>
                    <a:pt x="58" y="17"/>
                    <a:pt x="53" y="22"/>
                  </a:cubicBezTo>
                  <a:cubicBezTo>
                    <a:pt x="53" y="8"/>
                    <a:pt x="43" y="0"/>
                    <a:pt x="43" y="0"/>
                  </a:cubicBezTo>
                  <a:cubicBezTo>
                    <a:pt x="36" y="9"/>
                    <a:pt x="34" y="17"/>
                    <a:pt x="34" y="23"/>
                  </a:cubicBezTo>
                  <a:cubicBezTo>
                    <a:pt x="24" y="15"/>
                    <a:pt x="11" y="15"/>
                    <a:pt x="11" y="15"/>
                  </a:cubicBezTo>
                  <a:cubicBezTo>
                    <a:pt x="13" y="27"/>
                    <a:pt x="16" y="34"/>
                    <a:pt x="21" y="38"/>
                  </a:cubicBezTo>
                  <a:cubicBezTo>
                    <a:pt x="8" y="39"/>
                    <a:pt x="0" y="48"/>
                    <a:pt x="0" y="48"/>
                  </a:cubicBezTo>
                  <a:cubicBezTo>
                    <a:pt x="8" y="56"/>
                    <a:pt x="16" y="58"/>
                    <a:pt x="23" y="58"/>
                  </a:cubicBezTo>
                  <a:cubicBezTo>
                    <a:pt x="14" y="68"/>
                    <a:pt x="15" y="80"/>
                    <a:pt x="15" y="80"/>
                  </a:cubicBezTo>
                  <a:cubicBezTo>
                    <a:pt x="26" y="79"/>
                    <a:pt x="33" y="75"/>
                    <a:pt x="38" y="71"/>
                  </a:cubicBezTo>
                  <a:cubicBezTo>
                    <a:pt x="39" y="84"/>
                    <a:pt x="48" y="92"/>
                    <a:pt x="48" y="92"/>
                  </a:cubicBezTo>
                  <a:cubicBezTo>
                    <a:pt x="55" y="84"/>
                    <a:pt x="58" y="76"/>
                    <a:pt x="58" y="69"/>
                  </a:cubicBezTo>
                  <a:cubicBezTo>
                    <a:pt x="68" y="78"/>
                    <a:pt x="80" y="77"/>
                    <a:pt x="80" y="77"/>
                  </a:cubicBezTo>
                  <a:cubicBezTo>
                    <a:pt x="79" y="66"/>
                    <a:pt x="75" y="58"/>
                    <a:pt x="70" y="54"/>
                  </a:cubicBezTo>
                  <a:cubicBezTo>
                    <a:pt x="84" y="53"/>
                    <a:pt x="92" y="44"/>
                    <a:pt x="92" y="44"/>
                  </a:cubicBezTo>
                  <a:close/>
                </a:path>
              </a:pathLst>
            </a:custGeom>
            <a:solidFill>
              <a:srgbClr val="FF7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41" name="Oval 236"/>
            <p:cNvSpPr>
              <a:spLocks noChangeArrowheads="1"/>
            </p:cNvSpPr>
            <p:nvPr/>
          </p:nvSpPr>
          <p:spPr bwMode="auto">
            <a:xfrm>
              <a:off x="5091113" y="6205539"/>
              <a:ext cx="133350" cy="1412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42" name="Oval 237"/>
            <p:cNvSpPr>
              <a:spLocks noChangeArrowheads="1"/>
            </p:cNvSpPr>
            <p:nvPr/>
          </p:nvSpPr>
          <p:spPr bwMode="auto">
            <a:xfrm>
              <a:off x="5111751" y="6232526"/>
              <a:ext cx="87313" cy="92075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43" name="Freeform 238"/>
            <p:cNvSpPr>
              <a:spLocks/>
            </p:cNvSpPr>
            <p:nvPr/>
          </p:nvSpPr>
          <p:spPr bwMode="auto">
            <a:xfrm>
              <a:off x="2243138" y="6188076"/>
              <a:ext cx="446088" cy="550863"/>
            </a:xfrm>
            <a:custGeom>
              <a:avLst/>
              <a:gdLst>
                <a:gd name="T0" fmla="*/ 0 w 107"/>
                <a:gd name="T1" fmla="*/ 2147483646 h 125"/>
                <a:gd name="T2" fmla="*/ 0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2147483646 w 107"/>
                <a:gd name="T25" fmla="*/ 2147483646 h 125"/>
                <a:gd name="T26" fmla="*/ 2147483646 w 107"/>
                <a:gd name="T27" fmla="*/ 2147483646 h 125"/>
                <a:gd name="T28" fmla="*/ 2147483646 w 107"/>
                <a:gd name="T29" fmla="*/ 0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0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0" y="123"/>
                  </a:moveTo>
                  <a:cubicBezTo>
                    <a:pt x="0" y="123"/>
                    <a:pt x="0" y="122"/>
                    <a:pt x="0" y="121"/>
                  </a:cubicBezTo>
                  <a:cubicBezTo>
                    <a:pt x="0" y="119"/>
                    <a:pt x="1" y="117"/>
                    <a:pt x="1" y="115"/>
                  </a:cubicBezTo>
                  <a:cubicBezTo>
                    <a:pt x="2" y="110"/>
                    <a:pt x="4" y="103"/>
                    <a:pt x="7" y="96"/>
                  </a:cubicBezTo>
                  <a:cubicBezTo>
                    <a:pt x="9" y="88"/>
                    <a:pt x="13" y="79"/>
                    <a:pt x="18" y="70"/>
                  </a:cubicBezTo>
                  <a:cubicBezTo>
                    <a:pt x="20" y="65"/>
                    <a:pt x="23" y="60"/>
                    <a:pt x="25" y="56"/>
                  </a:cubicBezTo>
                  <a:cubicBezTo>
                    <a:pt x="28" y="51"/>
                    <a:pt x="31" y="47"/>
                    <a:pt x="35" y="42"/>
                  </a:cubicBezTo>
                  <a:cubicBezTo>
                    <a:pt x="38" y="38"/>
                    <a:pt x="42" y="34"/>
                    <a:pt x="46" y="30"/>
                  </a:cubicBezTo>
                  <a:cubicBezTo>
                    <a:pt x="50" y="27"/>
                    <a:pt x="54" y="23"/>
                    <a:pt x="58" y="20"/>
                  </a:cubicBezTo>
                  <a:cubicBezTo>
                    <a:pt x="60" y="19"/>
                    <a:pt x="62" y="17"/>
                    <a:pt x="64" y="16"/>
                  </a:cubicBezTo>
                  <a:cubicBezTo>
                    <a:pt x="66" y="15"/>
                    <a:pt x="68" y="14"/>
                    <a:pt x="70" y="12"/>
                  </a:cubicBezTo>
                  <a:cubicBezTo>
                    <a:pt x="74" y="10"/>
                    <a:pt x="78" y="8"/>
                    <a:pt x="82" y="7"/>
                  </a:cubicBezTo>
                  <a:cubicBezTo>
                    <a:pt x="85" y="5"/>
                    <a:pt x="89" y="5"/>
                    <a:pt x="92" y="4"/>
                  </a:cubicBezTo>
                  <a:cubicBezTo>
                    <a:pt x="95" y="3"/>
                    <a:pt x="98" y="2"/>
                    <a:pt x="100" y="2"/>
                  </a:cubicBezTo>
                  <a:cubicBezTo>
                    <a:pt x="105" y="1"/>
                    <a:pt x="107" y="0"/>
                    <a:pt x="107" y="0"/>
                  </a:cubicBezTo>
                  <a:cubicBezTo>
                    <a:pt x="107" y="0"/>
                    <a:pt x="105" y="1"/>
                    <a:pt x="100" y="3"/>
                  </a:cubicBezTo>
                  <a:cubicBezTo>
                    <a:pt x="98" y="4"/>
                    <a:pt x="96" y="5"/>
                    <a:pt x="93" y="6"/>
                  </a:cubicBezTo>
                  <a:cubicBezTo>
                    <a:pt x="90" y="7"/>
                    <a:pt x="87" y="9"/>
                    <a:pt x="84" y="11"/>
                  </a:cubicBezTo>
                  <a:cubicBezTo>
                    <a:pt x="80" y="13"/>
                    <a:pt x="77" y="15"/>
                    <a:pt x="74" y="18"/>
                  </a:cubicBezTo>
                  <a:cubicBezTo>
                    <a:pt x="72" y="19"/>
                    <a:pt x="70" y="21"/>
                    <a:pt x="69" y="22"/>
                  </a:cubicBezTo>
                  <a:cubicBezTo>
                    <a:pt x="67" y="24"/>
                    <a:pt x="65" y="25"/>
                    <a:pt x="64" y="27"/>
                  </a:cubicBezTo>
                  <a:cubicBezTo>
                    <a:pt x="60" y="30"/>
                    <a:pt x="57" y="34"/>
                    <a:pt x="54" y="38"/>
                  </a:cubicBezTo>
                  <a:cubicBezTo>
                    <a:pt x="52" y="42"/>
                    <a:pt x="49" y="46"/>
                    <a:pt x="47" y="50"/>
                  </a:cubicBezTo>
                  <a:cubicBezTo>
                    <a:pt x="37" y="68"/>
                    <a:pt x="32" y="87"/>
                    <a:pt x="30" y="101"/>
                  </a:cubicBezTo>
                  <a:cubicBezTo>
                    <a:pt x="29" y="108"/>
                    <a:pt x="28" y="115"/>
                    <a:pt x="28" y="119"/>
                  </a:cubicBezTo>
                  <a:cubicBezTo>
                    <a:pt x="28" y="121"/>
                    <a:pt x="28" y="122"/>
                    <a:pt x="28" y="123"/>
                  </a:cubicBezTo>
                  <a:cubicBezTo>
                    <a:pt x="28" y="124"/>
                    <a:pt x="28" y="125"/>
                    <a:pt x="28" y="125"/>
                  </a:cubicBezTo>
                  <a:lnTo>
                    <a:pt x="0" y="123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44" name="Freeform 239"/>
            <p:cNvSpPr>
              <a:spLocks/>
            </p:cNvSpPr>
            <p:nvPr/>
          </p:nvSpPr>
          <p:spPr bwMode="auto">
            <a:xfrm>
              <a:off x="1955801" y="6188076"/>
              <a:ext cx="446088" cy="550863"/>
            </a:xfrm>
            <a:custGeom>
              <a:avLst/>
              <a:gdLst>
                <a:gd name="T0" fmla="*/ 2147483646 w 107"/>
                <a:gd name="T1" fmla="*/ 2147483646 h 125"/>
                <a:gd name="T2" fmla="*/ 2147483646 w 107"/>
                <a:gd name="T3" fmla="*/ 2147483646 h 125"/>
                <a:gd name="T4" fmla="*/ 2147483646 w 107"/>
                <a:gd name="T5" fmla="*/ 2147483646 h 125"/>
                <a:gd name="T6" fmla="*/ 2147483646 w 107"/>
                <a:gd name="T7" fmla="*/ 2147483646 h 125"/>
                <a:gd name="T8" fmla="*/ 2147483646 w 107"/>
                <a:gd name="T9" fmla="*/ 2147483646 h 125"/>
                <a:gd name="T10" fmla="*/ 2147483646 w 107"/>
                <a:gd name="T11" fmla="*/ 2147483646 h 125"/>
                <a:gd name="T12" fmla="*/ 2147483646 w 107"/>
                <a:gd name="T13" fmla="*/ 2147483646 h 125"/>
                <a:gd name="T14" fmla="*/ 2147483646 w 107"/>
                <a:gd name="T15" fmla="*/ 2147483646 h 125"/>
                <a:gd name="T16" fmla="*/ 2147483646 w 107"/>
                <a:gd name="T17" fmla="*/ 2147483646 h 125"/>
                <a:gd name="T18" fmla="*/ 2147483646 w 107"/>
                <a:gd name="T19" fmla="*/ 2147483646 h 125"/>
                <a:gd name="T20" fmla="*/ 2147483646 w 107"/>
                <a:gd name="T21" fmla="*/ 2147483646 h 125"/>
                <a:gd name="T22" fmla="*/ 2147483646 w 107"/>
                <a:gd name="T23" fmla="*/ 2147483646 h 125"/>
                <a:gd name="T24" fmla="*/ 0 w 107"/>
                <a:gd name="T25" fmla="*/ 0 h 125"/>
                <a:gd name="T26" fmla="*/ 2147483646 w 107"/>
                <a:gd name="T27" fmla="*/ 2147483646 h 125"/>
                <a:gd name="T28" fmla="*/ 2147483646 w 107"/>
                <a:gd name="T29" fmla="*/ 2147483646 h 125"/>
                <a:gd name="T30" fmla="*/ 2147483646 w 107"/>
                <a:gd name="T31" fmla="*/ 2147483646 h 125"/>
                <a:gd name="T32" fmla="*/ 2147483646 w 107"/>
                <a:gd name="T33" fmla="*/ 2147483646 h 125"/>
                <a:gd name="T34" fmla="*/ 2147483646 w 107"/>
                <a:gd name="T35" fmla="*/ 2147483646 h 125"/>
                <a:gd name="T36" fmla="*/ 2147483646 w 107"/>
                <a:gd name="T37" fmla="*/ 2147483646 h 125"/>
                <a:gd name="T38" fmla="*/ 2147483646 w 107"/>
                <a:gd name="T39" fmla="*/ 2147483646 h 125"/>
                <a:gd name="T40" fmla="*/ 2147483646 w 107"/>
                <a:gd name="T41" fmla="*/ 2147483646 h 125"/>
                <a:gd name="T42" fmla="*/ 2147483646 w 107"/>
                <a:gd name="T43" fmla="*/ 2147483646 h 125"/>
                <a:gd name="T44" fmla="*/ 2147483646 w 107"/>
                <a:gd name="T45" fmla="*/ 2147483646 h 125"/>
                <a:gd name="T46" fmla="*/ 2147483646 w 107"/>
                <a:gd name="T47" fmla="*/ 2147483646 h 125"/>
                <a:gd name="T48" fmla="*/ 2147483646 w 107"/>
                <a:gd name="T49" fmla="*/ 2147483646 h 125"/>
                <a:gd name="T50" fmla="*/ 2147483646 w 107"/>
                <a:gd name="T51" fmla="*/ 2147483646 h 125"/>
                <a:gd name="T52" fmla="*/ 2147483646 w 107"/>
                <a:gd name="T53" fmla="*/ 2147483646 h 125"/>
                <a:gd name="T54" fmla="*/ 2147483646 w 107"/>
                <a:gd name="T55" fmla="*/ 2147483646 h 12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25"/>
                <a:gd name="T86" fmla="*/ 107 w 107"/>
                <a:gd name="T87" fmla="*/ 125 h 12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25">
                  <a:moveTo>
                    <a:pt x="79" y="125"/>
                  </a:moveTo>
                  <a:cubicBezTo>
                    <a:pt x="79" y="125"/>
                    <a:pt x="79" y="124"/>
                    <a:pt x="79" y="123"/>
                  </a:cubicBezTo>
                  <a:cubicBezTo>
                    <a:pt x="79" y="122"/>
                    <a:pt x="79" y="121"/>
                    <a:pt x="79" y="119"/>
                  </a:cubicBezTo>
                  <a:cubicBezTo>
                    <a:pt x="79" y="115"/>
                    <a:pt x="78" y="108"/>
                    <a:pt x="77" y="101"/>
                  </a:cubicBezTo>
                  <a:cubicBezTo>
                    <a:pt x="75" y="87"/>
                    <a:pt x="70" y="68"/>
                    <a:pt x="60" y="50"/>
                  </a:cubicBezTo>
                  <a:cubicBezTo>
                    <a:pt x="58" y="46"/>
                    <a:pt x="55" y="42"/>
                    <a:pt x="52" y="38"/>
                  </a:cubicBezTo>
                  <a:cubicBezTo>
                    <a:pt x="50" y="34"/>
                    <a:pt x="46" y="30"/>
                    <a:pt x="43" y="27"/>
                  </a:cubicBezTo>
                  <a:cubicBezTo>
                    <a:pt x="42" y="25"/>
                    <a:pt x="40" y="24"/>
                    <a:pt x="38" y="22"/>
                  </a:cubicBezTo>
                  <a:cubicBezTo>
                    <a:pt x="36" y="21"/>
                    <a:pt x="35" y="19"/>
                    <a:pt x="33" y="18"/>
                  </a:cubicBezTo>
                  <a:cubicBezTo>
                    <a:pt x="30" y="15"/>
                    <a:pt x="26" y="13"/>
                    <a:pt x="23" y="11"/>
                  </a:cubicBezTo>
                  <a:cubicBezTo>
                    <a:pt x="20" y="9"/>
                    <a:pt x="17" y="7"/>
                    <a:pt x="14" y="6"/>
                  </a:cubicBezTo>
                  <a:cubicBezTo>
                    <a:pt x="11" y="5"/>
                    <a:pt x="8" y="4"/>
                    <a:pt x="6" y="3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1"/>
                    <a:pt x="7" y="2"/>
                  </a:cubicBezTo>
                  <a:cubicBezTo>
                    <a:pt x="9" y="2"/>
                    <a:pt x="12" y="3"/>
                    <a:pt x="15" y="4"/>
                  </a:cubicBezTo>
                  <a:cubicBezTo>
                    <a:pt x="18" y="5"/>
                    <a:pt x="21" y="5"/>
                    <a:pt x="25" y="7"/>
                  </a:cubicBezTo>
                  <a:cubicBezTo>
                    <a:pt x="29" y="8"/>
                    <a:pt x="33" y="10"/>
                    <a:pt x="37" y="12"/>
                  </a:cubicBezTo>
                  <a:cubicBezTo>
                    <a:pt x="39" y="14"/>
                    <a:pt x="41" y="15"/>
                    <a:pt x="43" y="16"/>
                  </a:cubicBezTo>
                  <a:cubicBezTo>
                    <a:pt x="45" y="17"/>
                    <a:pt x="47" y="19"/>
                    <a:pt x="49" y="20"/>
                  </a:cubicBezTo>
                  <a:cubicBezTo>
                    <a:pt x="53" y="23"/>
                    <a:pt x="57" y="27"/>
                    <a:pt x="61" y="30"/>
                  </a:cubicBezTo>
                  <a:cubicBezTo>
                    <a:pt x="65" y="34"/>
                    <a:pt x="68" y="38"/>
                    <a:pt x="72" y="42"/>
                  </a:cubicBezTo>
                  <a:cubicBezTo>
                    <a:pt x="75" y="47"/>
                    <a:pt x="78" y="51"/>
                    <a:pt x="81" y="56"/>
                  </a:cubicBezTo>
                  <a:cubicBezTo>
                    <a:pt x="84" y="60"/>
                    <a:pt x="87" y="65"/>
                    <a:pt x="89" y="70"/>
                  </a:cubicBezTo>
                  <a:cubicBezTo>
                    <a:pt x="94" y="79"/>
                    <a:pt x="97" y="88"/>
                    <a:pt x="100" y="96"/>
                  </a:cubicBezTo>
                  <a:cubicBezTo>
                    <a:pt x="103" y="103"/>
                    <a:pt x="104" y="110"/>
                    <a:pt x="105" y="115"/>
                  </a:cubicBezTo>
                  <a:cubicBezTo>
                    <a:pt x="106" y="117"/>
                    <a:pt x="106" y="119"/>
                    <a:pt x="107" y="121"/>
                  </a:cubicBezTo>
                  <a:cubicBezTo>
                    <a:pt x="107" y="122"/>
                    <a:pt x="107" y="123"/>
                    <a:pt x="107" y="123"/>
                  </a:cubicBezTo>
                  <a:lnTo>
                    <a:pt x="79" y="12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45" name="Freeform 240"/>
            <p:cNvSpPr>
              <a:spLocks/>
            </p:cNvSpPr>
            <p:nvPr/>
          </p:nvSpPr>
          <p:spPr bwMode="auto">
            <a:xfrm>
              <a:off x="2263776" y="6430964"/>
              <a:ext cx="458788" cy="307975"/>
            </a:xfrm>
            <a:custGeom>
              <a:avLst/>
              <a:gdLst>
                <a:gd name="T0" fmla="*/ 0 w 110"/>
                <a:gd name="T1" fmla="*/ 2147483646 h 70"/>
                <a:gd name="T2" fmla="*/ 0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0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2147483646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2147483646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0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0" y="65"/>
                  </a:moveTo>
                  <a:cubicBezTo>
                    <a:pt x="0" y="65"/>
                    <a:pt x="0" y="64"/>
                    <a:pt x="0" y="63"/>
                  </a:cubicBezTo>
                  <a:cubicBezTo>
                    <a:pt x="1" y="62"/>
                    <a:pt x="1" y="62"/>
                    <a:pt x="1" y="61"/>
                  </a:cubicBezTo>
                  <a:cubicBezTo>
                    <a:pt x="1" y="60"/>
                    <a:pt x="2" y="59"/>
                    <a:pt x="2" y="58"/>
                  </a:cubicBezTo>
                  <a:cubicBezTo>
                    <a:pt x="3" y="56"/>
                    <a:pt x="4" y="54"/>
                    <a:pt x="5" y="51"/>
                  </a:cubicBezTo>
                  <a:cubicBezTo>
                    <a:pt x="6" y="49"/>
                    <a:pt x="8" y="46"/>
                    <a:pt x="10" y="43"/>
                  </a:cubicBezTo>
                  <a:cubicBezTo>
                    <a:pt x="11" y="40"/>
                    <a:pt x="14" y="37"/>
                    <a:pt x="16" y="34"/>
                  </a:cubicBezTo>
                  <a:cubicBezTo>
                    <a:pt x="19" y="31"/>
                    <a:pt x="21" y="28"/>
                    <a:pt x="24" y="26"/>
                  </a:cubicBezTo>
                  <a:cubicBezTo>
                    <a:pt x="26" y="24"/>
                    <a:pt x="27" y="23"/>
                    <a:pt x="29" y="21"/>
                  </a:cubicBezTo>
                  <a:cubicBezTo>
                    <a:pt x="31" y="20"/>
                    <a:pt x="32" y="19"/>
                    <a:pt x="34" y="17"/>
                  </a:cubicBezTo>
                  <a:cubicBezTo>
                    <a:pt x="36" y="16"/>
                    <a:pt x="38" y="15"/>
                    <a:pt x="40" y="14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9" y="9"/>
                    <a:pt x="53" y="7"/>
                    <a:pt x="57" y="6"/>
                  </a:cubicBezTo>
                  <a:cubicBezTo>
                    <a:pt x="61" y="5"/>
                    <a:pt x="65" y="4"/>
                    <a:pt x="69" y="3"/>
                  </a:cubicBezTo>
                  <a:cubicBezTo>
                    <a:pt x="73" y="2"/>
                    <a:pt x="76" y="2"/>
                    <a:pt x="80" y="1"/>
                  </a:cubicBezTo>
                  <a:cubicBezTo>
                    <a:pt x="83" y="1"/>
                    <a:pt x="87" y="1"/>
                    <a:pt x="90" y="1"/>
                  </a:cubicBezTo>
                  <a:cubicBezTo>
                    <a:pt x="91" y="1"/>
                    <a:pt x="93" y="0"/>
                    <a:pt x="94" y="0"/>
                  </a:cubicBezTo>
                  <a:cubicBezTo>
                    <a:pt x="95" y="0"/>
                    <a:pt x="97" y="1"/>
                    <a:pt x="98" y="1"/>
                  </a:cubicBezTo>
                  <a:cubicBezTo>
                    <a:pt x="100" y="1"/>
                    <a:pt x="102" y="1"/>
                    <a:pt x="104" y="1"/>
                  </a:cubicBezTo>
                  <a:cubicBezTo>
                    <a:pt x="108" y="1"/>
                    <a:pt x="110" y="1"/>
                    <a:pt x="110" y="1"/>
                  </a:cubicBezTo>
                  <a:cubicBezTo>
                    <a:pt x="110" y="1"/>
                    <a:pt x="108" y="2"/>
                    <a:pt x="104" y="2"/>
                  </a:cubicBezTo>
                  <a:cubicBezTo>
                    <a:pt x="103" y="2"/>
                    <a:pt x="100" y="3"/>
                    <a:pt x="98" y="3"/>
                  </a:cubicBezTo>
                  <a:cubicBezTo>
                    <a:pt x="97" y="3"/>
                    <a:pt x="96" y="4"/>
                    <a:pt x="94" y="4"/>
                  </a:cubicBezTo>
                  <a:cubicBezTo>
                    <a:pt x="93" y="4"/>
                    <a:pt x="92" y="5"/>
                    <a:pt x="90" y="5"/>
                  </a:cubicBezTo>
                  <a:cubicBezTo>
                    <a:pt x="87" y="6"/>
                    <a:pt x="84" y="6"/>
                    <a:pt x="81" y="7"/>
                  </a:cubicBezTo>
                  <a:cubicBezTo>
                    <a:pt x="78" y="9"/>
                    <a:pt x="75" y="10"/>
                    <a:pt x="71" y="11"/>
                  </a:cubicBezTo>
                  <a:cubicBezTo>
                    <a:pt x="68" y="13"/>
                    <a:pt x="65" y="15"/>
                    <a:pt x="62" y="16"/>
                  </a:cubicBezTo>
                  <a:cubicBezTo>
                    <a:pt x="59" y="18"/>
                    <a:pt x="56" y="20"/>
                    <a:pt x="53" y="2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7" y="27"/>
                    <a:pt x="46" y="29"/>
                    <a:pt x="45" y="30"/>
                  </a:cubicBezTo>
                  <a:cubicBezTo>
                    <a:pt x="44" y="31"/>
                    <a:pt x="43" y="33"/>
                    <a:pt x="42" y="34"/>
                  </a:cubicBezTo>
                  <a:cubicBezTo>
                    <a:pt x="41" y="35"/>
                    <a:pt x="40" y="37"/>
                    <a:pt x="39" y="38"/>
                  </a:cubicBezTo>
                  <a:cubicBezTo>
                    <a:pt x="37" y="41"/>
                    <a:pt x="35" y="44"/>
                    <a:pt x="34" y="46"/>
                  </a:cubicBezTo>
                  <a:cubicBezTo>
                    <a:pt x="33" y="49"/>
                    <a:pt x="31" y="51"/>
                    <a:pt x="31" y="54"/>
                  </a:cubicBezTo>
                  <a:cubicBezTo>
                    <a:pt x="30" y="56"/>
                    <a:pt x="29" y="59"/>
                    <a:pt x="29" y="61"/>
                  </a:cubicBezTo>
                  <a:cubicBezTo>
                    <a:pt x="28" y="62"/>
                    <a:pt x="28" y="64"/>
                    <a:pt x="28" y="66"/>
                  </a:cubicBezTo>
                  <a:cubicBezTo>
                    <a:pt x="28" y="66"/>
                    <a:pt x="28" y="67"/>
                    <a:pt x="28" y="67"/>
                  </a:cubicBezTo>
                  <a:cubicBezTo>
                    <a:pt x="27" y="68"/>
                    <a:pt x="28" y="68"/>
                    <a:pt x="27" y="68"/>
                  </a:cubicBezTo>
                  <a:cubicBezTo>
                    <a:pt x="27" y="69"/>
                    <a:pt x="27" y="70"/>
                    <a:pt x="27" y="7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46" name="Freeform 241"/>
            <p:cNvSpPr>
              <a:spLocks/>
            </p:cNvSpPr>
            <p:nvPr/>
          </p:nvSpPr>
          <p:spPr bwMode="auto">
            <a:xfrm>
              <a:off x="1905001" y="6430964"/>
              <a:ext cx="458788" cy="307975"/>
            </a:xfrm>
            <a:custGeom>
              <a:avLst/>
              <a:gdLst>
                <a:gd name="T0" fmla="*/ 2147483646 w 110"/>
                <a:gd name="T1" fmla="*/ 2147483646 h 70"/>
                <a:gd name="T2" fmla="*/ 2147483646 w 110"/>
                <a:gd name="T3" fmla="*/ 2147483646 h 70"/>
                <a:gd name="T4" fmla="*/ 2147483646 w 110"/>
                <a:gd name="T5" fmla="*/ 2147483646 h 70"/>
                <a:gd name="T6" fmla="*/ 2147483646 w 110"/>
                <a:gd name="T7" fmla="*/ 2147483646 h 70"/>
                <a:gd name="T8" fmla="*/ 2147483646 w 110"/>
                <a:gd name="T9" fmla="*/ 2147483646 h 70"/>
                <a:gd name="T10" fmla="*/ 2147483646 w 110"/>
                <a:gd name="T11" fmla="*/ 2147483646 h 70"/>
                <a:gd name="T12" fmla="*/ 2147483646 w 110"/>
                <a:gd name="T13" fmla="*/ 2147483646 h 70"/>
                <a:gd name="T14" fmla="*/ 2147483646 w 110"/>
                <a:gd name="T15" fmla="*/ 2147483646 h 70"/>
                <a:gd name="T16" fmla="*/ 2147483646 w 110"/>
                <a:gd name="T17" fmla="*/ 2147483646 h 70"/>
                <a:gd name="T18" fmla="*/ 2147483646 w 110"/>
                <a:gd name="T19" fmla="*/ 2147483646 h 70"/>
                <a:gd name="T20" fmla="*/ 2147483646 w 110"/>
                <a:gd name="T21" fmla="*/ 2147483646 h 70"/>
                <a:gd name="T22" fmla="*/ 2147483646 w 110"/>
                <a:gd name="T23" fmla="*/ 2147483646 h 70"/>
                <a:gd name="T24" fmla="*/ 2147483646 w 110"/>
                <a:gd name="T25" fmla="*/ 2147483646 h 70"/>
                <a:gd name="T26" fmla="*/ 2147483646 w 110"/>
                <a:gd name="T27" fmla="*/ 2147483646 h 70"/>
                <a:gd name="T28" fmla="*/ 2147483646 w 110"/>
                <a:gd name="T29" fmla="*/ 2147483646 h 70"/>
                <a:gd name="T30" fmla="*/ 2147483646 w 110"/>
                <a:gd name="T31" fmla="*/ 2147483646 h 70"/>
                <a:gd name="T32" fmla="*/ 2147483646 w 110"/>
                <a:gd name="T33" fmla="*/ 2147483646 h 70"/>
                <a:gd name="T34" fmla="*/ 2147483646 w 110"/>
                <a:gd name="T35" fmla="*/ 2147483646 h 70"/>
                <a:gd name="T36" fmla="*/ 2147483646 w 110"/>
                <a:gd name="T37" fmla="*/ 2147483646 h 70"/>
                <a:gd name="T38" fmla="*/ 0 w 110"/>
                <a:gd name="T39" fmla="*/ 2147483646 h 70"/>
                <a:gd name="T40" fmla="*/ 2147483646 w 110"/>
                <a:gd name="T41" fmla="*/ 2147483646 h 70"/>
                <a:gd name="T42" fmla="*/ 2147483646 w 110"/>
                <a:gd name="T43" fmla="*/ 2147483646 h 70"/>
                <a:gd name="T44" fmla="*/ 2147483646 w 110"/>
                <a:gd name="T45" fmla="*/ 0 h 70"/>
                <a:gd name="T46" fmla="*/ 2147483646 w 110"/>
                <a:gd name="T47" fmla="*/ 2147483646 h 70"/>
                <a:gd name="T48" fmla="*/ 2147483646 w 110"/>
                <a:gd name="T49" fmla="*/ 2147483646 h 70"/>
                <a:gd name="T50" fmla="*/ 2147483646 w 110"/>
                <a:gd name="T51" fmla="*/ 2147483646 h 70"/>
                <a:gd name="T52" fmla="*/ 2147483646 w 110"/>
                <a:gd name="T53" fmla="*/ 2147483646 h 70"/>
                <a:gd name="T54" fmla="*/ 2147483646 w 110"/>
                <a:gd name="T55" fmla="*/ 2147483646 h 70"/>
                <a:gd name="T56" fmla="*/ 2147483646 w 110"/>
                <a:gd name="T57" fmla="*/ 2147483646 h 70"/>
                <a:gd name="T58" fmla="*/ 2147483646 w 110"/>
                <a:gd name="T59" fmla="*/ 2147483646 h 70"/>
                <a:gd name="T60" fmla="*/ 2147483646 w 110"/>
                <a:gd name="T61" fmla="*/ 2147483646 h 70"/>
                <a:gd name="T62" fmla="*/ 2147483646 w 110"/>
                <a:gd name="T63" fmla="*/ 2147483646 h 70"/>
                <a:gd name="T64" fmla="*/ 2147483646 w 110"/>
                <a:gd name="T65" fmla="*/ 2147483646 h 70"/>
                <a:gd name="T66" fmla="*/ 2147483646 w 110"/>
                <a:gd name="T67" fmla="*/ 2147483646 h 70"/>
                <a:gd name="T68" fmla="*/ 2147483646 w 110"/>
                <a:gd name="T69" fmla="*/ 2147483646 h 70"/>
                <a:gd name="T70" fmla="*/ 2147483646 w 110"/>
                <a:gd name="T71" fmla="*/ 2147483646 h 70"/>
                <a:gd name="T72" fmla="*/ 2147483646 w 110"/>
                <a:gd name="T73" fmla="*/ 2147483646 h 70"/>
                <a:gd name="T74" fmla="*/ 2147483646 w 110"/>
                <a:gd name="T75" fmla="*/ 2147483646 h 70"/>
                <a:gd name="T76" fmla="*/ 2147483646 w 110"/>
                <a:gd name="T77" fmla="*/ 2147483646 h 70"/>
                <a:gd name="T78" fmla="*/ 2147483646 w 110"/>
                <a:gd name="T79" fmla="*/ 2147483646 h 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70"/>
                <a:gd name="T122" fmla="*/ 110 w 110"/>
                <a:gd name="T123" fmla="*/ 70 h 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70">
                  <a:moveTo>
                    <a:pt x="83" y="70"/>
                  </a:moveTo>
                  <a:cubicBezTo>
                    <a:pt x="83" y="70"/>
                    <a:pt x="83" y="69"/>
                    <a:pt x="83" y="68"/>
                  </a:cubicBezTo>
                  <a:cubicBezTo>
                    <a:pt x="83" y="68"/>
                    <a:pt x="83" y="68"/>
                    <a:pt x="83" y="67"/>
                  </a:cubicBezTo>
                  <a:cubicBezTo>
                    <a:pt x="82" y="67"/>
                    <a:pt x="82" y="66"/>
                    <a:pt x="82" y="66"/>
                  </a:cubicBezTo>
                  <a:cubicBezTo>
                    <a:pt x="82" y="64"/>
                    <a:pt x="82" y="62"/>
                    <a:pt x="81" y="61"/>
                  </a:cubicBezTo>
                  <a:cubicBezTo>
                    <a:pt x="81" y="59"/>
                    <a:pt x="80" y="56"/>
                    <a:pt x="79" y="54"/>
                  </a:cubicBezTo>
                  <a:cubicBezTo>
                    <a:pt x="79" y="51"/>
                    <a:pt x="77" y="49"/>
                    <a:pt x="76" y="46"/>
                  </a:cubicBezTo>
                  <a:cubicBezTo>
                    <a:pt x="75" y="44"/>
                    <a:pt x="73" y="41"/>
                    <a:pt x="71" y="38"/>
                  </a:cubicBezTo>
                  <a:cubicBezTo>
                    <a:pt x="70" y="37"/>
                    <a:pt x="69" y="35"/>
                    <a:pt x="68" y="34"/>
                  </a:cubicBezTo>
                  <a:cubicBezTo>
                    <a:pt x="67" y="33"/>
                    <a:pt x="66" y="31"/>
                    <a:pt x="65" y="30"/>
                  </a:cubicBezTo>
                  <a:cubicBezTo>
                    <a:pt x="64" y="29"/>
                    <a:pt x="63" y="27"/>
                    <a:pt x="61" y="2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4" y="20"/>
                    <a:pt x="51" y="18"/>
                    <a:pt x="48" y="16"/>
                  </a:cubicBezTo>
                  <a:cubicBezTo>
                    <a:pt x="45" y="15"/>
                    <a:pt x="42" y="13"/>
                    <a:pt x="39" y="11"/>
                  </a:cubicBezTo>
                  <a:cubicBezTo>
                    <a:pt x="35" y="10"/>
                    <a:pt x="32" y="9"/>
                    <a:pt x="29" y="7"/>
                  </a:cubicBezTo>
                  <a:cubicBezTo>
                    <a:pt x="26" y="6"/>
                    <a:pt x="23" y="6"/>
                    <a:pt x="20" y="5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4" y="4"/>
                    <a:pt x="13" y="3"/>
                    <a:pt x="12" y="3"/>
                  </a:cubicBezTo>
                  <a:cubicBezTo>
                    <a:pt x="10" y="3"/>
                    <a:pt x="8" y="2"/>
                    <a:pt x="6" y="2"/>
                  </a:cubicBez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2" y="1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1"/>
                    <a:pt x="15" y="0"/>
                    <a:pt x="16" y="0"/>
                  </a:cubicBezTo>
                  <a:cubicBezTo>
                    <a:pt x="17" y="0"/>
                    <a:pt x="19" y="1"/>
                    <a:pt x="20" y="1"/>
                  </a:cubicBezTo>
                  <a:cubicBezTo>
                    <a:pt x="23" y="1"/>
                    <a:pt x="27" y="1"/>
                    <a:pt x="30" y="1"/>
                  </a:cubicBezTo>
                  <a:cubicBezTo>
                    <a:pt x="34" y="2"/>
                    <a:pt x="37" y="2"/>
                    <a:pt x="41" y="3"/>
                  </a:cubicBezTo>
                  <a:cubicBezTo>
                    <a:pt x="45" y="4"/>
                    <a:pt x="49" y="5"/>
                    <a:pt x="53" y="6"/>
                  </a:cubicBezTo>
                  <a:cubicBezTo>
                    <a:pt x="57" y="7"/>
                    <a:pt x="61" y="9"/>
                    <a:pt x="65" y="11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2" y="15"/>
                    <a:pt x="74" y="16"/>
                    <a:pt x="76" y="17"/>
                  </a:cubicBezTo>
                  <a:cubicBezTo>
                    <a:pt x="78" y="19"/>
                    <a:pt x="79" y="20"/>
                    <a:pt x="81" y="21"/>
                  </a:cubicBezTo>
                  <a:cubicBezTo>
                    <a:pt x="83" y="23"/>
                    <a:pt x="84" y="24"/>
                    <a:pt x="86" y="26"/>
                  </a:cubicBezTo>
                  <a:cubicBezTo>
                    <a:pt x="89" y="28"/>
                    <a:pt x="91" y="31"/>
                    <a:pt x="94" y="34"/>
                  </a:cubicBezTo>
                  <a:cubicBezTo>
                    <a:pt x="96" y="37"/>
                    <a:pt x="99" y="40"/>
                    <a:pt x="100" y="43"/>
                  </a:cubicBezTo>
                  <a:cubicBezTo>
                    <a:pt x="102" y="46"/>
                    <a:pt x="104" y="49"/>
                    <a:pt x="105" y="51"/>
                  </a:cubicBezTo>
                  <a:cubicBezTo>
                    <a:pt x="106" y="54"/>
                    <a:pt x="107" y="56"/>
                    <a:pt x="108" y="58"/>
                  </a:cubicBezTo>
                  <a:cubicBezTo>
                    <a:pt x="108" y="59"/>
                    <a:pt x="109" y="60"/>
                    <a:pt x="109" y="61"/>
                  </a:cubicBezTo>
                  <a:cubicBezTo>
                    <a:pt x="109" y="62"/>
                    <a:pt x="110" y="62"/>
                    <a:pt x="110" y="63"/>
                  </a:cubicBezTo>
                  <a:cubicBezTo>
                    <a:pt x="110" y="64"/>
                    <a:pt x="110" y="65"/>
                    <a:pt x="110" y="65"/>
                  </a:cubicBezTo>
                  <a:lnTo>
                    <a:pt x="83" y="70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47" name="Freeform 242"/>
            <p:cNvSpPr>
              <a:spLocks/>
            </p:cNvSpPr>
            <p:nvPr/>
          </p:nvSpPr>
          <p:spPr bwMode="auto">
            <a:xfrm>
              <a:off x="2255838" y="6134101"/>
              <a:ext cx="128588" cy="517525"/>
            </a:xfrm>
            <a:custGeom>
              <a:avLst/>
              <a:gdLst>
                <a:gd name="T0" fmla="*/ 0 w 31"/>
                <a:gd name="T1" fmla="*/ 2147483646 h 117"/>
                <a:gd name="T2" fmla="*/ 2147483646 w 31"/>
                <a:gd name="T3" fmla="*/ 2147483646 h 117"/>
                <a:gd name="T4" fmla="*/ 2147483646 w 31"/>
                <a:gd name="T5" fmla="*/ 2147483646 h 117"/>
                <a:gd name="T6" fmla="*/ 2147483646 w 31"/>
                <a:gd name="T7" fmla="*/ 2147483646 h 117"/>
                <a:gd name="T8" fmla="*/ 2147483646 w 31"/>
                <a:gd name="T9" fmla="*/ 2147483646 h 117"/>
                <a:gd name="T10" fmla="*/ 2147483646 w 31"/>
                <a:gd name="T11" fmla="*/ 2147483646 h 117"/>
                <a:gd name="T12" fmla="*/ 2147483646 w 31"/>
                <a:gd name="T13" fmla="*/ 2147483646 h 117"/>
                <a:gd name="T14" fmla="*/ 2147483646 w 31"/>
                <a:gd name="T15" fmla="*/ 2147483646 h 117"/>
                <a:gd name="T16" fmla="*/ 2147483646 w 31"/>
                <a:gd name="T17" fmla="*/ 0 h 117"/>
                <a:gd name="T18" fmla="*/ 2147483646 w 31"/>
                <a:gd name="T19" fmla="*/ 0 h 117"/>
                <a:gd name="T20" fmla="*/ 2147483646 w 31"/>
                <a:gd name="T21" fmla="*/ 2147483646 h 117"/>
                <a:gd name="T22" fmla="*/ 2147483646 w 31"/>
                <a:gd name="T23" fmla="*/ 2147483646 h 117"/>
                <a:gd name="T24" fmla="*/ 2147483646 w 31"/>
                <a:gd name="T25" fmla="*/ 2147483646 h 117"/>
                <a:gd name="T26" fmla="*/ 2147483646 w 31"/>
                <a:gd name="T27" fmla="*/ 2147483646 h 117"/>
                <a:gd name="T28" fmla="*/ 2147483646 w 31"/>
                <a:gd name="T29" fmla="*/ 2147483646 h 117"/>
                <a:gd name="T30" fmla="*/ 2147483646 w 31"/>
                <a:gd name="T31" fmla="*/ 2147483646 h 117"/>
                <a:gd name="T32" fmla="*/ 2147483646 w 31"/>
                <a:gd name="T33" fmla="*/ 2147483646 h 117"/>
                <a:gd name="T34" fmla="*/ 2147483646 w 31"/>
                <a:gd name="T35" fmla="*/ 2147483646 h 117"/>
                <a:gd name="T36" fmla="*/ 2147483646 w 31"/>
                <a:gd name="T37" fmla="*/ 2147483646 h 117"/>
                <a:gd name="T38" fmla="*/ 0 w 31"/>
                <a:gd name="T39" fmla="*/ 2147483646 h 11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1"/>
                <a:gd name="T61" fmla="*/ 0 h 117"/>
                <a:gd name="T62" fmla="*/ 31 w 31"/>
                <a:gd name="T63" fmla="*/ 117 h 11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1" h="117">
                  <a:moveTo>
                    <a:pt x="0" y="117"/>
                  </a:moveTo>
                  <a:cubicBezTo>
                    <a:pt x="0" y="117"/>
                    <a:pt x="0" y="115"/>
                    <a:pt x="1" y="112"/>
                  </a:cubicBezTo>
                  <a:cubicBezTo>
                    <a:pt x="1" y="108"/>
                    <a:pt x="1" y="103"/>
                    <a:pt x="1" y="98"/>
                  </a:cubicBezTo>
                  <a:cubicBezTo>
                    <a:pt x="2" y="86"/>
                    <a:pt x="3" y="70"/>
                    <a:pt x="6" y="55"/>
                  </a:cubicBezTo>
                  <a:cubicBezTo>
                    <a:pt x="8" y="47"/>
                    <a:pt x="9" y="40"/>
                    <a:pt x="12" y="33"/>
                  </a:cubicBezTo>
                  <a:cubicBezTo>
                    <a:pt x="14" y="26"/>
                    <a:pt x="17" y="20"/>
                    <a:pt x="19" y="15"/>
                  </a:cubicBezTo>
                  <a:cubicBezTo>
                    <a:pt x="21" y="12"/>
                    <a:pt x="22" y="10"/>
                    <a:pt x="24" y="8"/>
                  </a:cubicBezTo>
                  <a:cubicBezTo>
                    <a:pt x="25" y="6"/>
                    <a:pt x="26" y="4"/>
                    <a:pt x="27" y="3"/>
                  </a:cubicBezTo>
                  <a:cubicBezTo>
                    <a:pt x="29" y="2"/>
                    <a:pt x="30" y="1"/>
                    <a:pt x="3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1" y="0"/>
                    <a:pt x="31" y="1"/>
                  </a:cubicBezTo>
                  <a:cubicBezTo>
                    <a:pt x="30" y="1"/>
                    <a:pt x="29" y="2"/>
                    <a:pt x="28" y="4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5" y="11"/>
                    <a:pt x="24" y="14"/>
                    <a:pt x="23" y="16"/>
                  </a:cubicBezTo>
                  <a:cubicBezTo>
                    <a:pt x="22" y="21"/>
                    <a:pt x="21" y="28"/>
                    <a:pt x="20" y="35"/>
                  </a:cubicBezTo>
                  <a:cubicBezTo>
                    <a:pt x="20" y="42"/>
                    <a:pt x="20" y="49"/>
                    <a:pt x="20" y="56"/>
                  </a:cubicBezTo>
                  <a:cubicBezTo>
                    <a:pt x="21" y="71"/>
                    <a:pt x="23" y="85"/>
                    <a:pt x="25" y="96"/>
                  </a:cubicBezTo>
                  <a:cubicBezTo>
                    <a:pt x="26" y="102"/>
                    <a:pt x="27" y="106"/>
                    <a:pt x="27" y="109"/>
                  </a:cubicBezTo>
                  <a:cubicBezTo>
                    <a:pt x="28" y="112"/>
                    <a:pt x="28" y="114"/>
                    <a:pt x="28" y="114"/>
                  </a:cubicBezTo>
                  <a:lnTo>
                    <a:pt x="0" y="117"/>
                  </a:lnTo>
                  <a:close/>
                </a:path>
              </a:pathLst>
            </a:custGeom>
            <a:solidFill>
              <a:srgbClr val="43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48" name="Freeform 243"/>
            <p:cNvSpPr>
              <a:spLocks/>
            </p:cNvSpPr>
            <p:nvPr/>
          </p:nvSpPr>
          <p:spPr bwMode="auto">
            <a:xfrm>
              <a:off x="2605088" y="6294439"/>
              <a:ext cx="358775" cy="382588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49" name="Oval 244"/>
            <p:cNvSpPr>
              <a:spLocks noChangeArrowheads="1"/>
            </p:cNvSpPr>
            <p:nvPr/>
          </p:nvSpPr>
          <p:spPr bwMode="auto">
            <a:xfrm>
              <a:off x="2722563" y="6421439"/>
              <a:ext cx="125413" cy="1333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50" name="Oval 245"/>
            <p:cNvSpPr>
              <a:spLocks noChangeArrowheads="1"/>
            </p:cNvSpPr>
            <p:nvPr/>
          </p:nvSpPr>
          <p:spPr bwMode="auto">
            <a:xfrm>
              <a:off x="2743201" y="6443664"/>
              <a:ext cx="84138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51" name="Freeform 246"/>
            <p:cNvSpPr>
              <a:spLocks/>
            </p:cNvSpPr>
            <p:nvPr/>
          </p:nvSpPr>
          <p:spPr bwMode="auto">
            <a:xfrm>
              <a:off x="2605088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52" name="Oval 247"/>
            <p:cNvSpPr>
              <a:spLocks noChangeArrowheads="1"/>
            </p:cNvSpPr>
            <p:nvPr/>
          </p:nvSpPr>
          <p:spPr bwMode="auto">
            <a:xfrm>
              <a:off x="2722563" y="6069014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53" name="Oval 248"/>
            <p:cNvSpPr>
              <a:spLocks noChangeArrowheads="1"/>
            </p:cNvSpPr>
            <p:nvPr/>
          </p:nvSpPr>
          <p:spPr bwMode="auto">
            <a:xfrm>
              <a:off x="2743201" y="6091239"/>
              <a:ext cx="84138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54" name="Freeform 249"/>
            <p:cNvSpPr>
              <a:spLocks/>
            </p:cNvSpPr>
            <p:nvPr/>
          </p:nvSpPr>
          <p:spPr bwMode="auto">
            <a:xfrm>
              <a:off x="2205038" y="5834064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55" name="Oval 250"/>
            <p:cNvSpPr>
              <a:spLocks noChangeArrowheads="1"/>
            </p:cNvSpPr>
            <p:nvPr/>
          </p:nvSpPr>
          <p:spPr bwMode="auto">
            <a:xfrm>
              <a:off x="2322513" y="5962651"/>
              <a:ext cx="125413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56" name="Freeform 252"/>
            <p:cNvSpPr>
              <a:spLocks/>
            </p:cNvSpPr>
            <p:nvPr/>
          </p:nvSpPr>
          <p:spPr bwMode="auto">
            <a:xfrm>
              <a:off x="1738313" y="5940426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57" name="Oval 253"/>
            <p:cNvSpPr>
              <a:spLocks noChangeArrowheads="1"/>
            </p:cNvSpPr>
            <p:nvPr/>
          </p:nvSpPr>
          <p:spPr bwMode="auto">
            <a:xfrm>
              <a:off x="1855788" y="6069014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58" name="Oval 254"/>
            <p:cNvSpPr>
              <a:spLocks noChangeArrowheads="1"/>
            </p:cNvSpPr>
            <p:nvPr/>
          </p:nvSpPr>
          <p:spPr bwMode="auto">
            <a:xfrm>
              <a:off x="1876426" y="6091239"/>
              <a:ext cx="82550" cy="82550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59" name="Freeform 255"/>
            <p:cNvSpPr>
              <a:spLocks/>
            </p:cNvSpPr>
            <p:nvPr/>
          </p:nvSpPr>
          <p:spPr bwMode="auto">
            <a:xfrm>
              <a:off x="1638301" y="6205539"/>
              <a:ext cx="358775" cy="384175"/>
            </a:xfrm>
            <a:custGeom>
              <a:avLst/>
              <a:gdLst>
                <a:gd name="T0" fmla="*/ 2147483646 w 86"/>
                <a:gd name="T1" fmla="*/ 2147483646 h 87"/>
                <a:gd name="T2" fmla="*/ 2147483646 w 86"/>
                <a:gd name="T3" fmla="*/ 2147483646 h 87"/>
                <a:gd name="T4" fmla="*/ 2147483646 w 86"/>
                <a:gd name="T5" fmla="*/ 2147483646 h 87"/>
                <a:gd name="T6" fmla="*/ 2147483646 w 86"/>
                <a:gd name="T7" fmla="*/ 2147483646 h 87"/>
                <a:gd name="T8" fmla="*/ 2147483646 w 86"/>
                <a:gd name="T9" fmla="*/ 0 h 87"/>
                <a:gd name="T10" fmla="*/ 2147483646 w 86"/>
                <a:gd name="T11" fmla="*/ 2147483646 h 87"/>
                <a:gd name="T12" fmla="*/ 2147483646 w 86"/>
                <a:gd name="T13" fmla="*/ 2147483646 h 87"/>
                <a:gd name="T14" fmla="*/ 2147483646 w 86"/>
                <a:gd name="T15" fmla="*/ 2147483646 h 87"/>
                <a:gd name="T16" fmla="*/ 0 w 86"/>
                <a:gd name="T17" fmla="*/ 2147483646 h 87"/>
                <a:gd name="T18" fmla="*/ 2147483646 w 86"/>
                <a:gd name="T19" fmla="*/ 2147483646 h 87"/>
                <a:gd name="T20" fmla="*/ 2147483646 w 86"/>
                <a:gd name="T21" fmla="*/ 2147483646 h 87"/>
                <a:gd name="T22" fmla="*/ 2147483646 w 86"/>
                <a:gd name="T23" fmla="*/ 2147483646 h 87"/>
                <a:gd name="T24" fmla="*/ 2147483646 w 86"/>
                <a:gd name="T25" fmla="*/ 2147483646 h 87"/>
                <a:gd name="T26" fmla="*/ 2147483646 w 86"/>
                <a:gd name="T27" fmla="*/ 2147483646 h 87"/>
                <a:gd name="T28" fmla="*/ 2147483646 w 86"/>
                <a:gd name="T29" fmla="*/ 2147483646 h 87"/>
                <a:gd name="T30" fmla="*/ 2147483646 w 86"/>
                <a:gd name="T31" fmla="*/ 2147483646 h 87"/>
                <a:gd name="T32" fmla="*/ 2147483646 w 86"/>
                <a:gd name="T33" fmla="*/ 2147483646 h 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6"/>
                <a:gd name="T52" fmla="*/ 0 h 87"/>
                <a:gd name="T53" fmla="*/ 86 w 86"/>
                <a:gd name="T54" fmla="*/ 87 h 8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6" h="87">
                  <a:moveTo>
                    <a:pt x="86" y="41"/>
                  </a:moveTo>
                  <a:cubicBezTo>
                    <a:pt x="78" y="35"/>
                    <a:pt x="71" y="32"/>
                    <a:pt x="64" y="32"/>
                  </a:cubicBezTo>
                  <a:cubicBezTo>
                    <a:pt x="73" y="23"/>
                    <a:pt x="72" y="11"/>
                    <a:pt x="72" y="11"/>
                  </a:cubicBezTo>
                  <a:cubicBezTo>
                    <a:pt x="61" y="12"/>
                    <a:pt x="55" y="16"/>
                    <a:pt x="50" y="21"/>
                  </a:cubicBezTo>
                  <a:cubicBezTo>
                    <a:pt x="49" y="8"/>
                    <a:pt x="41" y="0"/>
                    <a:pt x="41" y="0"/>
                  </a:cubicBezTo>
                  <a:cubicBezTo>
                    <a:pt x="34" y="9"/>
                    <a:pt x="32" y="16"/>
                    <a:pt x="32" y="22"/>
                  </a:cubicBezTo>
                  <a:cubicBezTo>
                    <a:pt x="23" y="14"/>
                    <a:pt x="11" y="15"/>
                    <a:pt x="11" y="15"/>
                  </a:cubicBezTo>
                  <a:cubicBezTo>
                    <a:pt x="12" y="25"/>
                    <a:pt x="16" y="32"/>
                    <a:pt x="20" y="36"/>
                  </a:cubicBezTo>
                  <a:cubicBezTo>
                    <a:pt x="8" y="37"/>
                    <a:pt x="0" y="46"/>
                    <a:pt x="0" y="46"/>
                  </a:cubicBezTo>
                  <a:cubicBezTo>
                    <a:pt x="8" y="53"/>
                    <a:pt x="16" y="55"/>
                    <a:pt x="22" y="55"/>
                  </a:cubicBezTo>
                  <a:cubicBezTo>
                    <a:pt x="14" y="64"/>
                    <a:pt x="14" y="76"/>
                    <a:pt x="14" y="76"/>
                  </a:cubicBezTo>
                  <a:cubicBezTo>
                    <a:pt x="25" y="75"/>
                    <a:pt x="32" y="71"/>
                    <a:pt x="36" y="66"/>
                  </a:cubicBezTo>
                  <a:cubicBezTo>
                    <a:pt x="37" y="79"/>
                    <a:pt x="45" y="87"/>
                    <a:pt x="45" y="87"/>
                  </a:cubicBezTo>
                  <a:cubicBezTo>
                    <a:pt x="52" y="78"/>
                    <a:pt x="54" y="71"/>
                    <a:pt x="54" y="65"/>
                  </a:cubicBezTo>
                  <a:cubicBezTo>
                    <a:pt x="64" y="73"/>
                    <a:pt x="75" y="73"/>
                    <a:pt x="75" y="73"/>
                  </a:cubicBezTo>
                  <a:cubicBezTo>
                    <a:pt x="74" y="62"/>
                    <a:pt x="70" y="55"/>
                    <a:pt x="66" y="51"/>
                  </a:cubicBezTo>
                  <a:cubicBezTo>
                    <a:pt x="78" y="50"/>
                    <a:pt x="86" y="41"/>
                    <a:pt x="86" y="41"/>
                  </a:cubicBezTo>
                  <a:close/>
                </a:path>
              </a:pathLst>
            </a:custGeom>
            <a:solidFill>
              <a:srgbClr val="45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60" name="Oval 256"/>
            <p:cNvSpPr>
              <a:spLocks noChangeArrowheads="1"/>
            </p:cNvSpPr>
            <p:nvPr/>
          </p:nvSpPr>
          <p:spPr bwMode="auto">
            <a:xfrm>
              <a:off x="1755776" y="6334126"/>
              <a:ext cx="123825" cy="131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61" name="Oval 257"/>
            <p:cNvSpPr>
              <a:spLocks noChangeArrowheads="1"/>
            </p:cNvSpPr>
            <p:nvPr/>
          </p:nvSpPr>
          <p:spPr bwMode="auto">
            <a:xfrm>
              <a:off x="1776413" y="6354764"/>
              <a:ext cx="82550" cy="84138"/>
            </a:xfrm>
            <a:prstGeom prst="ellipse">
              <a:avLst/>
            </a:prstGeom>
            <a:solidFill>
              <a:srgbClr val="FFD0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162" name="Freeform 259"/>
            <p:cNvSpPr>
              <a:spLocks/>
            </p:cNvSpPr>
            <p:nvPr/>
          </p:nvSpPr>
          <p:spPr bwMode="auto">
            <a:xfrm>
              <a:off x="11047414" y="5583239"/>
              <a:ext cx="204788" cy="1147763"/>
            </a:xfrm>
            <a:custGeom>
              <a:avLst/>
              <a:gdLst>
                <a:gd name="T0" fmla="*/ 2147483646 w 129"/>
                <a:gd name="T1" fmla="*/ 2147483646 h 723"/>
                <a:gd name="T2" fmla="*/ 0 w 129"/>
                <a:gd name="T3" fmla="*/ 2147483646 h 723"/>
                <a:gd name="T4" fmla="*/ 2147483646 w 129"/>
                <a:gd name="T5" fmla="*/ 2147483646 h 723"/>
                <a:gd name="T6" fmla="*/ 2147483646 w 129"/>
                <a:gd name="T7" fmla="*/ 0 h 723"/>
                <a:gd name="T8" fmla="*/ 2147483646 w 129"/>
                <a:gd name="T9" fmla="*/ 2147483646 h 7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9"/>
                <a:gd name="T16" fmla="*/ 0 h 723"/>
                <a:gd name="T17" fmla="*/ 129 w 129"/>
                <a:gd name="T18" fmla="*/ 723 h 7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9" h="723">
                  <a:moveTo>
                    <a:pt x="27" y="61"/>
                  </a:moveTo>
                  <a:lnTo>
                    <a:pt x="0" y="712"/>
                  </a:lnTo>
                  <a:lnTo>
                    <a:pt x="129" y="723"/>
                  </a:lnTo>
                  <a:lnTo>
                    <a:pt x="98" y="0"/>
                  </a:lnTo>
                  <a:lnTo>
                    <a:pt x="27" y="6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63" name="Freeform 262"/>
            <p:cNvSpPr>
              <a:spLocks/>
            </p:cNvSpPr>
            <p:nvPr/>
          </p:nvSpPr>
          <p:spPr bwMode="auto">
            <a:xfrm>
              <a:off x="11214101" y="5913439"/>
              <a:ext cx="30163" cy="596900"/>
            </a:xfrm>
            <a:custGeom>
              <a:avLst/>
              <a:gdLst>
                <a:gd name="T0" fmla="*/ 0 w 7"/>
                <a:gd name="T1" fmla="*/ 0 h 135"/>
                <a:gd name="T2" fmla="*/ 2147483646 w 7"/>
                <a:gd name="T3" fmla="*/ 2147483646 h 135"/>
                <a:gd name="T4" fmla="*/ 2147483646 w 7"/>
                <a:gd name="T5" fmla="*/ 2147483646 h 135"/>
                <a:gd name="T6" fmla="*/ 0 w 7"/>
                <a:gd name="T7" fmla="*/ 0 h 135"/>
                <a:gd name="T8" fmla="*/ 0 w 7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35"/>
                <a:gd name="T17" fmla="*/ 7 w 7"/>
                <a:gd name="T18" fmla="*/ 135 h 1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35">
                  <a:moveTo>
                    <a:pt x="0" y="0"/>
                  </a:moveTo>
                  <a:cubicBezTo>
                    <a:pt x="7" y="135"/>
                    <a:pt x="7" y="135"/>
                    <a:pt x="7" y="135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64" name="Freeform 263"/>
            <p:cNvSpPr>
              <a:spLocks/>
            </p:cNvSpPr>
            <p:nvPr/>
          </p:nvSpPr>
          <p:spPr bwMode="auto">
            <a:xfrm>
              <a:off x="11244264" y="6510339"/>
              <a:ext cx="3175" cy="123825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0 h 28"/>
                <a:gd name="T4" fmla="*/ 2147483646 w 1"/>
                <a:gd name="T5" fmla="*/ 2147483646 h 28"/>
                <a:gd name="T6" fmla="*/ 2147483646 w 1"/>
                <a:gd name="T7" fmla="*/ 2147483646 h 28"/>
                <a:gd name="T8" fmla="*/ 0 w 1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28"/>
                <a:gd name="T17" fmla="*/ 1 w 1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65" name="Freeform 264"/>
            <p:cNvSpPr>
              <a:spLocks/>
            </p:cNvSpPr>
            <p:nvPr/>
          </p:nvSpPr>
          <p:spPr bwMode="auto">
            <a:xfrm>
              <a:off x="11247439" y="6634164"/>
              <a:ext cx="4763" cy="96838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0 h 22"/>
                <a:gd name="T4" fmla="*/ 2147483646 w 1"/>
                <a:gd name="T5" fmla="*/ 2147483646 h 22"/>
                <a:gd name="T6" fmla="*/ 0 w 1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22"/>
                <a:gd name="T14" fmla="*/ 1 w 1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2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66" name="Freeform 265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67" name="Freeform 266"/>
            <p:cNvSpPr>
              <a:spLocks/>
            </p:cNvSpPr>
            <p:nvPr/>
          </p:nvSpPr>
          <p:spPr bwMode="auto">
            <a:xfrm>
              <a:off x="11136314" y="6716714"/>
              <a:ext cx="28575" cy="4763"/>
            </a:xfrm>
            <a:custGeom>
              <a:avLst/>
              <a:gdLst>
                <a:gd name="T0" fmla="*/ 0 w 18"/>
                <a:gd name="T1" fmla="*/ 0 h 3"/>
                <a:gd name="T2" fmla="*/ 0 w 18"/>
                <a:gd name="T3" fmla="*/ 0 h 3"/>
                <a:gd name="T4" fmla="*/ 2147483646 w 18"/>
                <a:gd name="T5" fmla="*/ 2147483646 h 3"/>
                <a:gd name="T6" fmla="*/ 2147483646 w 18"/>
                <a:gd name="T7" fmla="*/ 2147483646 h 3"/>
                <a:gd name="T8" fmla="*/ 0 w 18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"/>
                <a:gd name="T17" fmla="*/ 18 w 1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">
                  <a:moveTo>
                    <a:pt x="0" y="0"/>
                  </a:moveTo>
                  <a:lnTo>
                    <a:pt x="0" y="0"/>
                  </a:lnTo>
                  <a:lnTo>
                    <a:pt x="18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68" name="Freeform 267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CB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69" name="Freeform 268"/>
            <p:cNvSpPr>
              <a:spLocks/>
            </p:cNvSpPr>
            <p:nvPr/>
          </p:nvSpPr>
          <p:spPr bwMode="auto">
            <a:xfrm>
              <a:off x="11164889" y="6721476"/>
              <a:ext cx="74613" cy="9525"/>
            </a:xfrm>
            <a:custGeom>
              <a:avLst/>
              <a:gdLst>
                <a:gd name="T0" fmla="*/ 0 w 47"/>
                <a:gd name="T1" fmla="*/ 0 h 6"/>
                <a:gd name="T2" fmla="*/ 0 w 47"/>
                <a:gd name="T3" fmla="*/ 0 h 6"/>
                <a:gd name="T4" fmla="*/ 2147483646 w 47"/>
                <a:gd name="T5" fmla="*/ 2147483646 h 6"/>
                <a:gd name="T6" fmla="*/ 2147483646 w 47"/>
                <a:gd name="T7" fmla="*/ 2147483646 h 6"/>
                <a:gd name="T8" fmla="*/ 0 w 4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6"/>
                <a:gd name="T17" fmla="*/ 47 w 4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6">
                  <a:moveTo>
                    <a:pt x="0" y="0"/>
                  </a:moveTo>
                  <a:lnTo>
                    <a:pt x="0" y="0"/>
                  </a:lnTo>
                  <a:lnTo>
                    <a:pt x="47" y="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70" name="Freeform 269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B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71" name="Freeform 270"/>
            <p:cNvSpPr>
              <a:spLocks/>
            </p:cNvSpPr>
            <p:nvPr/>
          </p:nvSpPr>
          <p:spPr bwMode="auto">
            <a:xfrm>
              <a:off x="11239501" y="6731001"/>
              <a:ext cx="12700" cy="0"/>
            </a:xfrm>
            <a:custGeom>
              <a:avLst/>
              <a:gdLst>
                <a:gd name="T0" fmla="*/ 0 w 8"/>
                <a:gd name="T1" fmla="*/ 0 w 8"/>
                <a:gd name="T2" fmla="*/ 2147483646 w 8"/>
                <a:gd name="T3" fmla="*/ 0 w 8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8"/>
                <a:gd name="T9" fmla="*/ 8 w 8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8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72" name="Freeform 283"/>
            <p:cNvSpPr>
              <a:spLocks/>
            </p:cNvSpPr>
            <p:nvPr/>
          </p:nvSpPr>
          <p:spPr bwMode="auto">
            <a:xfrm>
              <a:off x="1296988" y="5318126"/>
              <a:ext cx="195263" cy="1500188"/>
            </a:xfrm>
            <a:custGeom>
              <a:avLst/>
              <a:gdLst>
                <a:gd name="T0" fmla="*/ 2147483646 w 123"/>
                <a:gd name="T1" fmla="*/ 0 h 945"/>
                <a:gd name="T2" fmla="*/ 0 w 123"/>
                <a:gd name="T3" fmla="*/ 2147483646 h 945"/>
                <a:gd name="T4" fmla="*/ 2147483646 w 123"/>
                <a:gd name="T5" fmla="*/ 2147483646 h 945"/>
                <a:gd name="T6" fmla="*/ 2147483646 w 123"/>
                <a:gd name="T7" fmla="*/ 0 h 945"/>
                <a:gd name="T8" fmla="*/ 2147483646 w 123"/>
                <a:gd name="T9" fmla="*/ 0 h 9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3"/>
                <a:gd name="T16" fmla="*/ 0 h 945"/>
                <a:gd name="T17" fmla="*/ 123 w 123"/>
                <a:gd name="T18" fmla="*/ 945 h 9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3" h="945">
                  <a:moveTo>
                    <a:pt x="23" y="0"/>
                  </a:moveTo>
                  <a:lnTo>
                    <a:pt x="0" y="934"/>
                  </a:lnTo>
                  <a:lnTo>
                    <a:pt x="123" y="945"/>
                  </a:lnTo>
                  <a:lnTo>
                    <a:pt x="100" y="0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73" name="Freeform 327"/>
            <p:cNvSpPr>
              <a:spLocks/>
            </p:cNvSpPr>
            <p:nvPr/>
          </p:nvSpPr>
          <p:spPr bwMode="auto">
            <a:xfrm>
              <a:off x="8234364" y="6275389"/>
              <a:ext cx="479425" cy="557213"/>
            </a:xfrm>
            <a:custGeom>
              <a:avLst/>
              <a:gdLst>
                <a:gd name="T0" fmla="*/ 0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2147483646 w 115"/>
                <a:gd name="T27" fmla="*/ 2147483646 h 126"/>
                <a:gd name="T28" fmla="*/ 2147483646 w 115"/>
                <a:gd name="T29" fmla="*/ 0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0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0" y="122"/>
                  </a:moveTo>
                  <a:cubicBezTo>
                    <a:pt x="0" y="122"/>
                    <a:pt x="0" y="121"/>
                    <a:pt x="1" y="120"/>
                  </a:cubicBezTo>
                  <a:cubicBezTo>
                    <a:pt x="1" y="118"/>
                    <a:pt x="1" y="116"/>
                    <a:pt x="2" y="114"/>
                  </a:cubicBezTo>
                  <a:cubicBezTo>
                    <a:pt x="3" y="109"/>
                    <a:pt x="5" y="102"/>
                    <a:pt x="9" y="94"/>
                  </a:cubicBezTo>
                  <a:cubicBezTo>
                    <a:pt x="12" y="86"/>
                    <a:pt x="16" y="77"/>
                    <a:pt x="21" y="67"/>
                  </a:cubicBezTo>
                  <a:cubicBezTo>
                    <a:pt x="23" y="63"/>
                    <a:pt x="26" y="58"/>
                    <a:pt x="29" y="53"/>
                  </a:cubicBezTo>
                  <a:cubicBezTo>
                    <a:pt x="33" y="49"/>
                    <a:pt x="36" y="44"/>
                    <a:pt x="40" y="40"/>
                  </a:cubicBezTo>
                  <a:cubicBezTo>
                    <a:pt x="43" y="36"/>
                    <a:pt x="47" y="32"/>
                    <a:pt x="51" y="28"/>
                  </a:cubicBezTo>
                  <a:cubicBezTo>
                    <a:pt x="56" y="24"/>
                    <a:pt x="60" y="21"/>
                    <a:pt x="64" y="18"/>
                  </a:cubicBezTo>
                  <a:cubicBezTo>
                    <a:pt x="66" y="17"/>
                    <a:pt x="69" y="15"/>
                    <a:pt x="71" y="14"/>
                  </a:cubicBezTo>
                  <a:cubicBezTo>
                    <a:pt x="73" y="13"/>
                    <a:pt x="75" y="12"/>
                    <a:pt x="77" y="10"/>
                  </a:cubicBezTo>
                  <a:cubicBezTo>
                    <a:pt x="81" y="8"/>
                    <a:pt x="85" y="7"/>
                    <a:pt x="89" y="5"/>
                  </a:cubicBezTo>
                  <a:cubicBezTo>
                    <a:pt x="93" y="4"/>
                    <a:pt x="97" y="3"/>
                    <a:pt x="100" y="2"/>
                  </a:cubicBezTo>
                  <a:cubicBezTo>
                    <a:pt x="103" y="2"/>
                    <a:pt x="106" y="1"/>
                    <a:pt x="108" y="1"/>
                  </a:cubicBezTo>
                  <a:cubicBezTo>
                    <a:pt x="113" y="0"/>
                    <a:pt x="115" y="0"/>
                    <a:pt x="115" y="0"/>
                  </a:cubicBezTo>
                  <a:cubicBezTo>
                    <a:pt x="115" y="0"/>
                    <a:pt x="113" y="1"/>
                    <a:pt x="109" y="2"/>
                  </a:cubicBezTo>
                  <a:cubicBezTo>
                    <a:pt x="107" y="3"/>
                    <a:pt x="104" y="5"/>
                    <a:pt x="101" y="6"/>
                  </a:cubicBezTo>
                  <a:cubicBezTo>
                    <a:pt x="98" y="7"/>
                    <a:pt x="95" y="9"/>
                    <a:pt x="92" y="11"/>
                  </a:cubicBezTo>
                  <a:cubicBezTo>
                    <a:pt x="89" y="13"/>
                    <a:pt x="86" y="16"/>
                    <a:pt x="82" y="19"/>
                  </a:cubicBezTo>
                  <a:cubicBezTo>
                    <a:pt x="81" y="20"/>
                    <a:pt x="79" y="22"/>
                    <a:pt x="78" y="23"/>
                  </a:cubicBezTo>
                  <a:cubicBezTo>
                    <a:pt x="76" y="25"/>
                    <a:pt x="74" y="26"/>
                    <a:pt x="73" y="28"/>
                  </a:cubicBezTo>
                  <a:cubicBezTo>
                    <a:pt x="70" y="32"/>
                    <a:pt x="67" y="35"/>
                    <a:pt x="64" y="39"/>
                  </a:cubicBezTo>
                  <a:cubicBezTo>
                    <a:pt x="62" y="43"/>
                    <a:pt x="59" y="48"/>
                    <a:pt x="57" y="52"/>
                  </a:cubicBezTo>
                  <a:cubicBezTo>
                    <a:pt x="48" y="69"/>
                    <a:pt x="44" y="88"/>
                    <a:pt x="43" y="103"/>
                  </a:cubicBezTo>
                  <a:cubicBezTo>
                    <a:pt x="42" y="110"/>
                    <a:pt x="42" y="116"/>
                    <a:pt x="42" y="120"/>
                  </a:cubicBezTo>
                  <a:cubicBezTo>
                    <a:pt x="42" y="122"/>
                    <a:pt x="42" y="123"/>
                    <a:pt x="42" y="124"/>
                  </a:cubicBezTo>
                  <a:cubicBezTo>
                    <a:pt x="42" y="125"/>
                    <a:pt x="42" y="125"/>
                    <a:pt x="42" y="125"/>
                  </a:cubicBezTo>
                  <a:cubicBezTo>
                    <a:pt x="42" y="126"/>
                    <a:pt x="42" y="126"/>
                    <a:pt x="42" y="126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74" name="Freeform 328"/>
            <p:cNvSpPr>
              <a:spLocks/>
            </p:cNvSpPr>
            <p:nvPr/>
          </p:nvSpPr>
          <p:spPr bwMode="auto">
            <a:xfrm>
              <a:off x="7975601" y="6275389"/>
              <a:ext cx="479425" cy="557213"/>
            </a:xfrm>
            <a:custGeom>
              <a:avLst/>
              <a:gdLst>
                <a:gd name="T0" fmla="*/ 2147483646 w 115"/>
                <a:gd name="T1" fmla="*/ 2147483646 h 126"/>
                <a:gd name="T2" fmla="*/ 2147483646 w 115"/>
                <a:gd name="T3" fmla="*/ 2147483646 h 126"/>
                <a:gd name="T4" fmla="*/ 2147483646 w 115"/>
                <a:gd name="T5" fmla="*/ 2147483646 h 126"/>
                <a:gd name="T6" fmla="*/ 2147483646 w 115"/>
                <a:gd name="T7" fmla="*/ 2147483646 h 126"/>
                <a:gd name="T8" fmla="*/ 2147483646 w 115"/>
                <a:gd name="T9" fmla="*/ 2147483646 h 126"/>
                <a:gd name="T10" fmla="*/ 2147483646 w 115"/>
                <a:gd name="T11" fmla="*/ 2147483646 h 126"/>
                <a:gd name="T12" fmla="*/ 2147483646 w 115"/>
                <a:gd name="T13" fmla="*/ 2147483646 h 126"/>
                <a:gd name="T14" fmla="*/ 2147483646 w 115"/>
                <a:gd name="T15" fmla="*/ 2147483646 h 126"/>
                <a:gd name="T16" fmla="*/ 2147483646 w 115"/>
                <a:gd name="T17" fmla="*/ 2147483646 h 126"/>
                <a:gd name="T18" fmla="*/ 2147483646 w 115"/>
                <a:gd name="T19" fmla="*/ 2147483646 h 126"/>
                <a:gd name="T20" fmla="*/ 2147483646 w 115"/>
                <a:gd name="T21" fmla="*/ 2147483646 h 126"/>
                <a:gd name="T22" fmla="*/ 2147483646 w 115"/>
                <a:gd name="T23" fmla="*/ 2147483646 h 126"/>
                <a:gd name="T24" fmla="*/ 2147483646 w 115"/>
                <a:gd name="T25" fmla="*/ 2147483646 h 126"/>
                <a:gd name="T26" fmla="*/ 0 w 115"/>
                <a:gd name="T27" fmla="*/ 0 h 126"/>
                <a:gd name="T28" fmla="*/ 2147483646 w 115"/>
                <a:gd name="T29" fmla="*/ 2147483646 h 126"/>
                <a:gd name="T30" fmla="*/ 2147483646 w 115"/>
                <a:gd name="T31" fmla="*/ 2147483646 h 126"/>
                <a:gd name="T32" fmla="*/ 2147483646 w 115"/>
                <a:gd name="T33" fmla="*/ 2147483646 h 126"/>
                <a:gd name="T34" fmla="*/ 2147483646 w 115"/>
                <a:gd name="T35" fmla="*/ 2147483646 h 126"/>
                <a:gd name="T36" fmla="*/ 2147483646 w 115"/>
                <a:gd name="T37" fmla="*/ 2147483646 h 126"/>
                <a:gd name="T38" fmla="*/ 2147483646 w 115"/>
                <a:gd name="T39" fmla="*/ 2147483646 h 126"/>
                <a:gd name="T40" fmla="*/ 2147483646 w 115"/>
                <a:gd name="T41" fmla="*/ 2147483646 h 126"/>
                <a:gd name="T42" fmla="*/ 2147483646 w 115"/>
                <a:gd name="T43" fmla="*/ 2147483646 h 126"/>
                <a:gd name="T44" fmla="*/ 2147483646 w 115"/>
                <a:gd name="T45" fmla="*/ 2147483646 h 126"/>
                <a:gd name="T46" fmla="*/ 2147483646 w 115"/>
                <a:gd name="T47" fmla="*/ 2147483646 h 126"/>
                <a:gd name="T48" fmla="*/ 2147483646 w 115"/>
                <a:gd name="T49" fmla="*/ 2147483646 h 126"/>
                <a:gd name="T50" fmla="*/ 2147483646 w 115"/>
                <a:gd name="T51" fmla="*/ 2147483646 h 126"/>
                <a:gd name="T52" fmla="*/ 2147483646 w 115"/>
                <a:gd name="T53" fmla="*/ 2147483646 h 126"/>
                <a:gd name="T54" fmla="*/ 2147483646 w 115"/>
                <a:gd name="T55" fmla="*/ 2147483646 h 126"/>
                <a:gd name="T56" fmla="*/ 2147483646 w 115"/>
                <a:gd name="T57" fmla="*/ 2147483646 h 1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5"/>
                <a:gd name="T88" fmla="*/ 0 h 126"/>
                <a:gd name="T89" fmla="*/ 115 w 115"/>
                <a:gd name="T90" fmla="*/ 126 h 1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5" h="126">
                  <a:moveTo>
                    <a:pt x="73" y="126"/>
                  </a:moveTo>
                  <a:cubicBezTo>
                    <a:pt x="73" y="125"/>
                    <a:pt x="73" y="125"/>
                    <a:pt x="73" y="125"/>
                  </a:cubicBezTo>
                  <a:cubicBezTo>
                    <a:pt x="73" y="125"/>
                    <a:pt x="73" y="125"/>
                    <a:pt x="73" y="124"/>
                  </a:cubicBezTo>
                  <a:cubicBezTo>
                    <a:pt x="73" y="123"/>
                    <a:pt x="73" y="122"/>
                    <a:pt x="73" y="120"/>
                  </a:cubicBezTo>
                  <a:cubicBezTo>
                    <a:pt x="73" y="116"/>
                    <a:pt x="73" y="110"/>
                    <a:pt x="72" y="103"/>
                  </a:cubicBezTo>
                  <a:cubicBezTo>
                    <a:pt x="70" y="88"/>
                    <a:pt x="66" y="69"/>
                    <a:pt x="58" y="52"/>
                  </a:cubicBezTo>
                  <a:cubicBezTo>
                    <a:pt x="56" y="48"/>
                    <a:pt x="53" y="43"/>
                    <a:pt x="51" y="39"/>
                  </a:cubicBezTo>
                  <a:cubicBezTo>
                    <a:pt x="48" y="35"/>
                    <a:pt x="45" y="32"/>
                    <a:pt x="42" y="28"/>
                  </a:cubicBezTo>
                  <a:cubicBezTo>
                    <a:pt x="40" y="26"/>
                    <a:pt x="39" y="25"/>
                    <a:pt x="37" y="23"/>
                  </a:cubicBezTo>
                  <a:cubicBezTo>
                    <a:pt x="36" y="22"/>
                    <a:pt x="34" y="20"/>
                    <a:pt x="32" y="19"/>
                  </a:cubicBezTo>
                  <a:cubicBezTo>
                    <a:pt x="29" y="16"/>
                    <a:pt x="26" y="13"/>
                    <a:pt x="23" y="11"/>
                  </a:cubicBezTo>
                  <a:cubicBezTo>
                    <a:pt x="20" y="9"/>
                    <a:pt x="16" y="7"/>
                    <a:pt x="14" y="6"/>
                  </a:cubicBezTo>
                  <a:cubicBezTo>
                    <a:pt x="11" y="5"/>
                    <a:pt x="8" y="3"/>
                    <a:pt x="6" y="2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0"/>
                    <a:pt x="7" y="1"/>
                  </a:cubicBezTo>
                  <a:cubicBezTo>
                    <a:pt x="9" y="1"/>
                    <a:pt x="12" y="2"/>
                    <a:pt x="15" y="2"/>
                  </a:cubicBezTo>
                  <a:cubicBezTo>
                    <a:pt x="18" y="3"/>
                    <a:pt x="22" y="4"/>
                    <a:pt x="26" y="5"/>
                  </a:cubicBezTo>
                  <a:cubicBezTo>
                    <a:pt x="29" y="7"/>
                    <a:pt x="33" y="8"/>
                    <a:pt x="38" y="10"/>
                  </a:cubicBezTo>
                  <a:cubicBezTo>
                    <a:pt x="40" y="12"/>
                    <a:pt x="42" y="13"/>
                    <a:pt x="44" y="14"/>
                  </a:cubicBezTo>
                  <a:cubicBezTo>
                    <a:pt x="46" y="15"/>
                    <a:pt x="49" y="17"/>
                    <a:pt x="51" y="18"/>
                  </a:cubicBezTo>
                  <a:cubicBezTo>
                    <a:pt x="55" y="21"/>
                    <a:pt x="59" y="24"/>
                    <a:pt x="63" y="28"/>
                  </a:cubicBezTo>
                  <a:cubicBezTo>
                    <a:pt x="68" y="32"/>
                    <a:pt x="71" y="36"/>
                    <a:pt x="75" y="40"/>
                  </a:cubicBezTo>
                  <a:cubicBezTo>
                    <a:pt x="79" y="44"/>
                    <a:pt x="82" y="49"/>
                    <a:pt x="86" y="53"/>
                  </a:cubicBezTo>
                  <a:cubicBezTo>
                    <a:pt x="89" y="58"/>
                    <a:pt x="92" y="63"/>
                    <a:pt x="94" y="67"/>
                  </a:cubicBezTo>
                  <a:cubicBezTo>
                    <a:pt x="99" y="77"/>
                    <a:pt x="103" y="86"/>
                    <a:pt x="106" y="94"/>
                  </a:cubicBezTo>
                  <a:cubicBezTo>
                    <a:pt x="109" y="102"/>
                    <a:pt x="111" y="109"/>
                    <a:pt x="113" y="114"/>
                  </a:cubicBezTo>
                  <a:cubicBezTo>
                    <a:pt x="113" y="116"/>
                    <a:pt x="114" y="118"/>
                    <a:pt x="114" y="120"/>
                  </a:cubicBezTo>
                  <a:cubicBezTo>
                    <a:pt x="114" y="121"/>
                    <a:pt x="115" y="122"/>
                    <a:pt x="115" y="122"/>
                  </a:cubicBezTo>
                  <a:lnTo>
                    <a:pt x="73" y="126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75" name="Freeform 329"/>
            <p:cNvSpPr>
              <a:spLocks/>
            </p:cNvSpPr>
            <p:nvPr/>
          </p:nvSpPr>
          <p:spPr bwMode="auto">
            <a:xfrm>
              <a:off x="8255001" y="6515101"/>
              <a:ext cx="492125" cy="317500"/>
            </a:xfrm>
            <a:custGeom>
              <a:avLst/>
              <a:gdLst>
                <a:gd name="T0" fmla="*/ 0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0 h 72"/>
                <a:gd name="T32" fmla="*/ 2147483646 w 118"/>
                <a:gd name="T33" fmla="*/ 0 h 72"/>
                <a:gd name="T34" fmla="*/ 2147483646 w 118"/>
                <a:gd name="T35" fmla="*/ 0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2147483646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2147483646 h 72"/>
                <a:gd name="T50" fmla="*/ 2147483646 w 118"/>
                <a:gd name="T51" fmla="*/ 2147483646 h 72"/>
                <a:gd name="T52" fmla="*/ 2147483646 w 118"/>
                <a:gd name="T53" fmla="*/ 2147483646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0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0" y="65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3"/>
                    <a:pt x="1" y="63"/>
                  </a:cubicBezTo>
                  <a:cubicBezTo>
                    <a:pt x="1" y="62"/>
                    <a:pt x="2" y="61"/>
                    <a:pt x="2" y="60"/>
                  </a:cubicBezTo>
                  <a:cubicBezTo>
                    <a:pt x="2" y="59"/>
                    <a:pt x="3" y="58"/>
                    <a:pt x="3" y="57"/>
                  </a:cubicBezTo>
                  <a:cubicBezTo>
                    <a:pt x="4" y="55"/>
                    <a:pt x="5" y="53"/>
                    <a:pt x="7" y="50"/>
                  </a:cubicBezTo>
                  <a:cubicBezTo>
                    <a:pt x="8" y="47"/>
                    <a:pt x="10" y="44"/>
                    <a:pt x="12" y="42"/>
                  </a:cubicBezTo>
                  <a:cubicBezTo>
                    <a:pt x="14" y="38"/>
                    <a:pt x="17" y="35"/>
                    <a:pt x="19" y="32"/>
                  </a:cubicBezTo>
                  <a:cubicBezTo>
                    <a:pt x="22" y="29"/>
                    <a:pt x="25" y="26"/>
                    <a:pt x="28" y="23"/>
                  </a:cubicBezTo>
                  <a:cubicBezTo>
                    <a:pt x="30" y="22"/>
                    <a:pt x="32" y="20"/>
                    <a:pt x="34" y="19"/>
                  </a:cubicBezTo>
                  <a:cubicBezTo>
                    <a:pt x="35" y="18"/>
                    <a:pt x="37" y="16"/>
                    <a:pt x="39" y="15"/>
                  </a:cubicBezTo>
                  <a:cubicBezTo>
                    <a:pt x="41" y="14"/>
                    <a:pt x="43" y="13"/>
                    <a:pt x="45" y="12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5" y="7"/>
                    <a:pt x="60" y="5"/>
                    <a:pt x="64" y="4"/>
                  </a:cubicBezTo>
                  <a:cubicBezTo>
                    <a:pt x="68" y="3"/>
                    <a:pt x="72" y="2"/>
                    <a:pt x="76" y="1"/>
                  </a:cubicBezTo>
                  <a:cubicBezTo>
                    <a:pt x="80" y="1"/>
                    <a:pt x="84" y="1"/>
                    <a:pt x="87" y="0"/>
                  </a:cubicBezTo>
                  <a:cubicBezTo>
                    <a:pt x="91" y="0"/>
                    <a:pt x="94" y="0"/>
                    <a:pt x="98" y="0"/>
                  </a:cubicBezTo>
                  <a:cubicBezTo>
                    <a:pt x="99" y="0"/>
                    <a:pt x="101" y="0"/>
                    <a:pt x="102" y="0"/>
                  </a:cubicBezTo>
                  <a:cubicBezTo>
                    <a:pt x="103" y="0"/>
                    <a:pt x="105" y="0"/>
                    <a:pt x="106" y="1"/>
                  </a:cubicBezTo>
                  <a:cubicBezTo>
                    <a:pt x="108" y="1"/>
                    <a:pt x="111" y="1"/>
                    <a:pt x="112" y="1"/>
                  </a:cubicBezTo>
                  <a:cubicBezTo>
                    <a:pt x="116" y="2"/>
                    <a:pt x="118" y="2"/>
                    <a:pt x="118" y="2"/>
                  </a:cubicBezTo>
                  <a:cubicBezTo>
                    <a:pt x="118" y="2"/>
                    <a:pt x="116" y="2"/>
                    <a:pt x="112" y="3"/>
                  </a:cubicBezTo>
                  <a:cubicBezTo>
                    <a:pt x="111" y="4"/>
                    <a:pt x="109" y="4"/>
                    <a:pt x="106" y="4"/>
                  </a:cubicBezTo>
                  <a:cubicBezTo>
                    <a:pt x="105" y="5"/>
                    <a:pt x="104" y="5"/>
                    <a:pt x="102" y="5"/>
                  </a:cubicBezTo>
                  <a:cubicBezTo>
                    <a:pt x="101" y="6"/>
                    <a:pt x="100" y="6"/>
                    <a:pt x="98" y="7"/>
                  </a:cubicBezTo>
                  <a:cubicBezTo>
                    <a:pt x="96" y="8"/>
                    <a:pt x="93" y="9"/>
                    <a:pt x="89" y="10"/>
                  </a:cubicBezTo>
                  <a:cubicBezTo>
                    <a:pt x="86" y="11"/>
                    <a:pt x="83" y="13"/>
                    <a:pt x="80" y="14"/>
                  </a:cubicBezTo>
                  <a:cubicBezTo>
                    <a:pt x="77" y="16"/>
                    <a:pt x="74" y="18"/>
                    <a:pt x="71" y="20"/>
                  </a:cubicBezTo>
                  <a:cubicBezTo>
                    <a:pt x="68" y="22"/>
                    <a:pt x="65" y="24"/>
                    <a:pt x="62" y="26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6" y="33"/>
                    <a:pt x="56" y="34"/>
                  </a:cubicBezTo>
                  <a:cubicBezTo>
                    <a:pt x="54" y="35"/>
                    <a:pt x="54" y="37"/>
                    <a:pt x="53" y="38"/>
                  </a:cubicBezTo>
                  <a:cubicBezTo>
                    <a:pt x="52" y="39"/>
                    <a:pt x="51" y="41"/>
                    <a:pt x="50" y="42"/>
                  </a:cubicBezTo>
                  <a:cubicBezTo>
                    <a:pt x="48" y="45"/>
                    <a:pt x="47" y="48"/>
                    <a:pt x="46" y="50"/>
                  </a:cubicBezTo>
                  <a:cubicBezTo>
                    <a:pt x="45" y="53"/>
                    <a:pt x="44" y="55"/>
                    <a:pt x="44" y="58"/>
                  </a:cubicBezTo>
                  <a:cubicBezTo>
                    <a:pt x="43" y="60"/>
                    <a:pt x="43" y="62"/>
                    <a:pt x="42" y="64"/>
                  </a:cubicBezTo>
                  <a:cubicBezTo>
                    <a:pt x="42" y="66"/>
                    <a:pt x="42" y="67"/>
                    <a:pt x="42" y="68"/>
                  </a:cubicBezTo>
                  <a:cubicBezTo>
                    <a:pt x="42" y="69"/>
                    <a:pt x="42" y="70"/>
                    <a:pt x="42" y="70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2" y="72"/>
                    <a:pt x="42" y="72"/>
                    <a:pt x="42" y="72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76" name="Freeform 330"/>
            <p:cNvSpPr>
              <a:spLocks/>
            </p:cNvSpPr>
            <p:nvPr/>
          </p:nvSpPr>
          <p:spPr bwMode="auto">
            <a:xfrm>
              <a:off x="7924801" y="6515101"/>
              <a:ext cx="492125" cy="317500"/>
            </a:xfrm>
            <a:custGeom>
              <a:avLst/>
              <a:gdLst>
                <a:gd name="T0" fmla="*/ 2147483646 w 118"/>
                <a:gd name="T1" fmla="*/ 2147483646 h 72"/>
                <a:gd name="T2" fmla="*/ 2147483646 w 118"/>
                <a:gd name="T3" fmla="*/ 2147483646 h 72"/>
                <a:gd name="T4" fmla="*/ 2147483646 w 118"/>
                <a:gd name="T5" fmla="*/ 2147483646 h 72"/>
                <a:gd name="T6" fmla="*/ 2147483646 w 118"/>
                <a:gd name="T7" fmla="*/ 2147483646 h 72"/>
                <a:gd name="T8" fmla="*/ 2147483646 w 118"/>
                <a:gd name="T9" fmla="*/ 2147483646 h 72"/>
                <a:gd name="T10" fmla="*/ 2147483646 w 118"/>
                <a:gd name="T11" fmla="*/ 2147483646 h 72"/>
                <a:gd name="T12" fmla="*/ 2147483646 w 118"/>
                <a:gd name="T13" fmla="*/ 2147483646 h 72"/>
                <a:gd name="T14" fmla="*/ 2147483646 w 118"/>
                <a:gd name="T15" fmla="*/ 2147483646 h 72"/>
                <a:gd name="T16" fmla="*/ 2147483646 w 118"/>
                <a:gd name="T17" fmla="*/ 2147483646 h 72"/>
                <a:gd name="T18" fmla="*/ 2147483646 w 118"/>
                <a:gd name="T19" fmla="*/ 2147483646 h 72"/>
                <a:gd name="T20" fmla="*/ 2147483646 w 118"/>
                <a:gd name="T21" fmla="*/ 2147483646 h 72"/>
                <a:gd name="T22" fmla="*/ 2147483646 w 118"/>
                <a:gd name="T23" fmla="*/ 2147483646 h 72"/>
                <a:gd name="T24" fmla="*/ 2147483646 w 118"/>
                <a:gd name="T25" fmla="*/ 2147483646 h 72"/>
                <a:gd name="T26" fmla="*/ 2147483646 w 118"/>
                <a:gd name="T27" fmla="*/ 2147483646 h 72"/>
                <a:gd name="T28" fmla="*/ 2147483646 w 118"/>
                <a:gd name="T29" fmla="*/ 2147483646 h 72"/>
                <a:gd name="T30" fmla="*/ 2147483646 w 118"/>
                <a:gd name="T31" fmla="*/ 2147483646 h 72"/>
                <a:gd name="T32" fmla="*/ 2147483646 w 118"/>
                <a:gd name="T33" fmla="*/ 2147483646 h 72"/>
                <a:gd name="T34" fmla="*/ 2147483646 w 118"/>
                <a:gd name="T35" fmla="*/ 2147483646 h 72"/>
                <a:gd name="T36" fmla="*/ 2147483646 w 118"/>
                <a:gd name="T37" fmla="*/ 2147483646 h 72"/>
                <a:gd name="T38" fmla="*/ 2147483646 w 118"/>
                <a:gd name="T39" fmla="*/ 2147483646 h 72"/>
                <a:gd name="T40" fmla="*/ 2147483646 w 118"/>
                <a:gd name="T41" fmla="*/ 2147483646 h 72"/>
                <a:gd name="T42" fmla="*/ 0 w 118"/>
                <a:gd name="T43" fmla="*/ 2147483646 h 72"/>
                <a:gd name="T44" fmla="*/ 2147483646 w 118"/>
                <a:gd name="T45" fmla="*/ 2147483646 h 72"/>
                <a:gd name="T46" fmla="*/ 2147483646 w 118"/>
                <a:gd name="T47" fmla="*/ 2147483646 h 72"/>
                <a:gd name="T48" fmla="*/ 2147483646 w 118"/>
                <a:gd name="T49" fmla="*/ 0 h 72"/>
                <a:gd name="T50" fmla="*/ 2147483646 w 118"/>
                <a:gd name="T51" fmla="*/ 0 h 72"/>
                <a:gd name="T52" fmla="*/ 2147483646 w 118"/>
                <a:gd name="T53" fmla="*/ 0 h 72"/>
                <a:gd name="T54" fmla="*/ 2147483646 w 118"/>
                <a:gd name="T55" fmla="*/ 2147483646 h 72"/>
                <a:gd name="T56" fmla="*/ 2147483646 w 118"/>
                <a:gd name="T57" fmla="*/ 2147483646 h 72"/>
                <a:gd name="T58" fmla="*/ 2147483646 w 118"/>
                <a:gd name="T59" fmla="*/ 2147483646 h 72"/>
                <a:gd name="T60" fmla="*/ 2147483646 w 118"/>
                <a:gd name="T61" fmla="*/ 2147483646 h 72"/>
                <a:gd name="T62" fmla="*/ 2147483646 w 118"/>
                <a:gd name="T63" fmla="*/ 2147483646 h 72"/>
                <a:gd name="T64" fmla="*/ 2147483646 w 118"/>
                <a:gd name="T65" fmla="*/ 2147483646 h 72"/>
                <a:gd name="T66" fmla="*/ 2147483646 w 118"/>
                <a:gd name="T67" fmla="*/ 2147483646 h 72"/>
                <a:gd name="T68" fmla="*/ 2147483646 w 118"/>
                <a:gd name="T69" fmla="*/ 2147483646 h 72"/>
                <a:gd name="T70" fmla="*/ 2147483646 w 118"/>
                <a:gd name="T71" fmla="*/ 2147483646 h 72"/>
                <a:gd name="T72" fmla="*/ 2147483646 w 118"/>
                <a:gd name="T73" fmla="*/ 2147483646 h 72"/>
                <a:gd name="T74" fmla="*/ 2147483646 w 118"/>
                <a:gd name="T75" fmla="*/ 2147483646 h 72"/>
                <a:gd name="T76" fmla="*/ 2147483646 w 118"/>
                <a:gd name="T77" fmla="*/ 2147483646 h 72"/>
                <a:gd name="T78" fmla="*/ 2147483646 w 118"/>
                <a:gd name="T79" fmla="*/ 2147483646 h 72"/>
                <a:gd name="T80" fmla="*/ 2147483646 w 118"/>
                <a:gd name="T81" fmla="*/ 2147483646 h 72"/>
                <a:gd name="T82" fmla="*/ 2147483646 w 118"/>
                <a:gd name="T83" fmla="*/ 2147483646 h 72"/>
                <a:gd name="T84" fmla="*/ 2147483646 w 118"/>
                <a:gd name="T85" fmla="*/ 2147483646 h 7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8"/>
                <a:gd name="T130" fmla="*/ 0 h 72"/>
                <a:gd name="T131" fmla="*/ 118 w 118"/>
                <a:gd name="T132" fmla="*/ 72 h 7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8" h="72">
                  <a:moveTo>
                    <a:pt x="77" y="72"/>
                  </a:moveTo>
                  <a:cubicBezTo>
                    <a:pt x="78" y="71"/>
                    <a:pt x="78" y="71"/>
                    <a:pt x="78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7" y="71"/>
                    <a:pt x="77" y="71"/>
                    <a:pt x="77" y="71"/>
                  </a:cubicBezTo>
                  <a:cubicBezTo>
                    <a:pt x="77" y="71"/>
                    <a:pt x="77" y="71"/>
                    <a:pt x="77" y="70"/>
                  </a:cubicBezTo>
                  <a:cubicBezTo>
                    <a:pt x="77" y="70"/>
                    <a:pt x="77" y="69"/>
                    <a:pt x="77" y="68"/>
                  </a:cubicBezTo>
                  <a:cubicBezTo>
                    <a:pt x="76" y="67"/>
                    <a:pt x="76" y="66"/>
                    <a:pt x="76" y="64"/>
                  </a:cubicBezTo>
                  <a:cubicBezTo>
                    <a:pt x="76" y="62"/>
                    <a:pt x="75" y="60"/>
                    <a:pt x="75" y="58"/>
                  </a:cubicBezTo>
                  <a:cubicBezTo>
                    <a:pt x="74" y="55"/>
                    <a:pt x="73" y="53"/>
                    <a:pt x="72" y="50"/>
                  </a:cubicBezTo>
                  <a:cubicBezTo>
                    <a:pt x="71" y="48"/>
                    <a:pt x="70" y="45"/>
                    <a:pt x="68" y="42"/>
                  </a:cubicBezTo>
                  <a:cubicBezTo>
                    <a:pt x="67" y="41"/>
                    <a:pt x="67" y="39"/>
                    <a:pt x="66" y="38"/>
                  </a:cubicBezTo>
                  <a:cubicBezTo>
                    <a:pt x="65" y="37"/>
                    <a:pt x="64" y="35"/>
                    <a:pt x="63" y="34"/>
                  </a:cubicBezTo>
                  <a:cubicBezTo>
                    <a:pt x="62" y="33"/>
                    <a:pt x="61" y="31"/>
                    <a:pt x="59" y="30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3" y="24"/>
                    <a:pt x="50" y="22"/>
                    <a:pt x="47" y="20"/>
                  </a:cubicBezTo>
                  <a:cubicBezTo>
                    <a:pt x="44" y="18"/>
                    <a:pt x="41" y="16"/>
                    <a:pt x="38" y="14"/>
                  </a:cubicBezTo>
                  <a:cubicBezTo>
                    <a:pt x="35" y="13"/>
                    <a:pt x="32" y="11"/>
                    <a:pt x="29" y="10"/>
                  </a:cubicBezTo>
                  <a:cubicBezTo>
                    <a:pt x="26" y="9"/>
                    <a:pt x="23" y="8"/>
                    <a:pt x="20" y="7"/>
                  </a:cubicBezTo>
                  <a:cubicBezTo>
                    <a:pt x="18" y="6"/>
                    <a:pt x="17" y="6"/>
                    <a:pt x="16" y="5"/>
                  </a:cubicBezTo>
                  <a:cubicBezTo>
                    <a:pt x="14" y="5"/>
                    <a:pt x="13" y="5"/>
                    <a:pt x="12" y="4"/>
                  </a:cubicBezTo>
                  <a:cubicBezTo>
                    <a:pt x="10" y="4"/>
                    <a:pt x="7" y="4"/>
                    <a:pt x="6" y="3"/>
                  </a:cubicBezTo>
                  <a:cubicBezTo>
                    <a:pt x="2" y="2"/>
                    <a:pt x="0" y="2"/>
                    <a:pt x="0" y="2"/>
                  </a:cubicBezTo>
                  <a:cubicBezTo>
                    <a:pt x="0" y="2"/>
                    <a:pt x="2" y="2"/>
                    <a:pt x="6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3" y="0"/>
                    <a:pt x="15" y="0"/>
                    <a:pt x="16" y="0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4" y="0"/>
                    <a:pt x="27" y="0"/>
                    <a:pt x="31" y="0"/>
                  </a:cubicBezTo>
                  <a:cubicBezTo>
                    <a:pt x="34" y="1"/>
                    <a:pt x="38" y="1"/>
                    <a:pt x="42" y="1"/>
                  </a:cubicBezTo>
                  <a:cubicBezTo>
                    <a:pt x="46" y="2"/>
                    <a:pt x="50" y="3"/>
                    <a:pt x="54" y="4"/>
                  </a:cubicBezTo>
                  <a:cubicBezTo>
                    <a:pt x="59" y="5"/>
                    <a:pt x="63" y="7"/>
                    <a:pt x="67" y="9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5" y="13"/>
                    <a:pt x="77" y="14"/>
                    <a:pt x="79" y="15"/>
                  </a:cubicBezTo>
                  <a:cubicBezTo>
                    <a:pt x="81" y="16"/>
                    <a:pt x="83" y="18"/>
                    <a:pt x="85" y="19"/>
                  </a:cubicBezTo>
                  <a:cubicBezTo>
                    <a:pt x="86" y="20"/>
                    <a:pt x="88" y="22"/>
                    <a:pt x="90" y="23"/>
                  </a:cubicBezTo>
                  <a:cubicBezTo>
                    <a:pt x="93" y="26"/>
                    <a:pt x="96" y="29"/>
                    <a:pt x="99" y="32"/>
                  </a:cubicBezTo>
                  <a:cubicBezTo>
                    <a:pt x="102" y="35"/>
                    <a:pt x="104" y="38"/>
                    <a:pt x="106" y="42"/>
                  </a:cubicBezTo>
                  <a:cubicBezTo>
                    <a:pt x="108" y="44"/>
                    <a:pt x="110" y="47"/>
                    <a:pt x="112" y="50"/>
                  </a:cubicBezTo>
                  <a:cubicBezTo>
                    <a:pt x="113" y="53"/>
                    <a:pt x="114" y="55"/>
                    <a:pt x="115" y="57"/>
                  </a:cubicBezTo>
                  <a:cubicBezTo>
                    <a:pt x="115" y="58"/>
                    <a:pt x="116" y="59"/>
                    <a:pt x="116" y="60"/>
                  </a:cubicBezTo>
                  <a:cubicBezTo>
                    <a:pt x="117" y="61"/>
                    <a:pt x="117" y="62"/>
                    <a:pt x="117" y="63"/>
                  </a:cubicBezTo>
                  <a:cubicBezTo>
                    <a:pt x="117" y="63"/>
                    <a:pt x="117" y="64"/>
                    <a:pt x="118" y="64"/>
                  </a:cubicBezTo>
                  <a:cubicBezTo>
                    <a:pt x="118" y="65"/>
                    <a:pt x="118" y="65"/>
                    <a:pt x="118" y="65"/>
                  </a:cubicBezTo>
                  <a:lnTo>
                    <a:pt x="77" y="72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77" name="Freeform 331"/>
            <p:cNvSpPr>
              <a:spLocks/>
            </p:cNvSpPr>
            <p:nvPr/>
          </p:nvSpPr>
          <p:spPr bwMode="auto">
            <a:xfrm>
              <a:off x="8250239" y="6218239"/>
              <a:ext cx="174625" cy="525463"/>
            </a:xfrm>
            <a:custGeom>
              <a:avLst/>
              <a:gdLst>
                <a:gd name="T0" fmla="*/ 0 w 42"/>
                <a:gd name="T1" fmla="*/ 2147483646 h 119"/>
                <a:gd name="T2" fmla="*/ 0 w 42"/>
                <a:gd name="T3" fmla="*/ 2147483646 h 119"/>
                <a:gd name="T4" fmla="*/ 0 w 42"/>
                <a:gd name="T5" fmla="*/ 2147483646 h 119"/>
                <a:gd name="T6" fmla="*/ 2147483646 w 42"/>
                <a:gd name="T7" fmla="*/ 2147483646 h 119"/>
                <a:gd name="T8" fmla="*/ 2147483646 w 42"/>
                <a:gd name="T9" fmla="*/ 2147483646 h 119"/>
                <a:gd name="T10" fmla="*/ 2147483646 w 42"/>
                <a:gd name="T11" fmla="*/ 2147483646 h 119"/>
                <a:gd name="T12" fmla="*/ 2147483646 w 42"/>
                <a:gd name="T13" fmla="*/ 2147483646 h 119"/>
                <a:gd name="T14" fmla="*/ 2147483646 w 42"/>
                <a:gd name="T15" fmla="*/ 2147483646 h 119"/>
                <a:gd name="T16" fmla="*/ 2147483646 w 42"/>
                <a:gd name="T17" fmla="*/ 2147483646 h 119"/>
                <a:gd name="T18" fmla="*/ 2147483646 w 42"/>
                <a:gd name="T19" fmla="*/ 2147483646 h 119"/>
                <a:gd name="T20" fmla="*/ 2147483646 w 42"/>
                <a:gd name="T21" fmla="*/ 0 h 119"/>
                <a:gd name="T22" fmla="*/ 2147483646 w 42"/>
                <a:gd name="T23" fmla="*/ 2147483646 h 119"/>
                <a:gd name="T24" fmla="*/ 2147483646 w 42"/>
                <a:gd name="T25" fmla="*/ 2147483646 h 119"/>
                <a:gd name="T26" fmla="*/ 2147483646 w 42"/>
                <a:gd name="T27" fmla="*/ 2147483646 h 119"/>
                <a:gd name="T28" fmla="*/ 2147483646 w 42"/>
                <a:gd name="T29" fmla="*/ 2147483646 h 119"/>
                <a:gd name="T30" fmla="*/ 2147483646 w 42"/>
                <a:gd name="T31" fmla="*/ 2147483646 h 119"/>
                <a:gd name="T32" fmla="*/ 2147483646 w 42"/>
                <a:gd name="T33" fmla="*/ 2147483646 h 119"/>
                <a:gd name="T34" fmla="*/ 2147483646 w 42"/>
                <a:gd name="T35" fmla="*/ 2147483646 h 119"/>
                <a:gd name="T36" fmla="*/ 2147483646 w 42"/>
                <a:gd name="T37" fmla="*/ 2147483646 h 119"/>
                <a:gd name="T38" fmla="*/ 2147483646 w 42"/>
                <a:gd name="T39" fmla="*/ 2147483646 h 119"/>
                <a:gd name="T40" fmla="*/ 2147483646 w 42"/>
                <a:gd name="T41" fmla="*/ 2147483646 h 119"/>
                <a:gd name="T42" fmla="*/ 0 w 42"/>
                <a:gd name="T43" fmla="*/ 2147483646 h 11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2"/>
                <a:gd name="T67" fmla="*/ 0 h 119"/>
                <a:gd name="T68" fmla="*/ 42 w 42"/>
                <a:gd name="T69" fmla="*/ 119 h 11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2" h="119">
                  <a:moveTo>
                    <a:pt x="0" y="119"/>
                  </a:moveTo>
                  <a:cubicBezTo>
                    <a:pt x="0" y="119"/>
                    <a:pt x="0" y="118"/>
                    <a:pt x="0" y="117"/>
                  </a:cubicBezTo>
                  <a:cubicBezTo>
                    <a:pt x="0" y="116"/>
                    <a:pt x="0" y="115"/>
                    <a:pt x="0" y="113"/>
                  </a:cubicBezTo>
                  <a:cubicBezTo>
                    <a:pt x="1" y="110"/>
                    <a:pt x="1" y="105"/>
                    <a:pt x="2" y="99"/>
                  </a:cubicBezTo>
                  <a:cubicBezTo>
                    <a:pt x="3" y="87"/>
                    <a:pt x="5" y="71"/>
                    <a:pt x="9" y="55"/>
                  </a:cubicBezTo>
                  <a:cubicBezTo>
                    <a:pt x="11" y="48"/>
                    <a:pt x="13" y="40"/>
                    <a:pt x="16" y="33"/>
                  </a:cubicBezTo>
                  <a:cubicBezTo>
                    <a:pt x="19" y="26"/>
                    <a:pt x="22" y="20"/>
                    <a:pt x="25" y="14"/>
                  </a:cubicBezTo>
                  <a:cubicBezTo>
                    <a:pt x="26" y="12"/>
                    <a:pt x="28" y="10"/>
                    <a:pt x="30" y="8"/>
                  </a:cubicBezTo>
                  <a:cubicBezTo>
                    <a:pt x="31" y="6"/>
                    <a:pt x="33" y="4"/>
                    <a:pt x="34" y="3"/>
                  </a:cubicBezTo>
                  <a:cubicBezTo>
                    <a:pt x="35" y="2"/>
                    <a:pt x="36" y="1"/>
                    <a:pt x="37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7" y="1"/>
                  </a:cubicBezTo>
                  <a:cubicBezTo>
                    <a:pt x="37" y="2"/>
                    <a:pt x="36" y="3"/>
                    <a:pt x="35" y="4"/>
                  </a:cubicBezTo>
                  <a:cubicBezTo>
                    <a:pt x="35" y="6"/>
                    <a:pt x="34" y="8"/>
                    <a:pt x="33" y="10"/>
                  </a:cubicBezTo>
                  <a:cubicBezTo>
                    <a:pt x="32" y="12"/>
                    <a:pt x="32" y="14"/>
                    <a:pt x="31" y="17"/>
                  </a:cubicBezTo>
                  <a:cubicBezTo>
                    <a:pt x="30" y="22"/>
                    <a:pt x="29" y="29"/>
                    <a:pt x="29" y="36"/>
                  </a:cubicBezTo>
                  <a:cubicBezTo>
                    <a:pt x="29" y="42"/>
                    <a:pt x="29" y="50"/>
                    <a:pt x="30" y="57"/>
                  </a:cubicBezTo>
                  <a:cubicBezTo>
                    <a:pt x="32" y="72"/>
                    <a:pt x="35" y="86"/>
                    <a:pt x="37" y="97"/>
                  </a:cubicBezTo>
                  <a:cubicBezTo>
                    <a:pt x="38" y="102"/>
                    <a:pt x="40" y="107"/>
                    <a:pt x="40" y="110"/>
                  </a:cubicBezTo>
                  <a:cubicBezTo>
                    <a:pt x="41" y="111"/>
                    <a:pt x="41" y="112"/>
                    <a:pt x="41" y="113"/>
                  </a:cubicBezTo>
                  <a:cubicBezTo>
                    <a:pt x="42" y="114"/>
                    <a:pt x="42" y="114"/>
                    <a:pt x="42" y="114"/>
                  </a:cubicBezTo>
                  <a:lnTo>
                    <a:pt x="0" y="119"/>
                  </a:lnTo>
                  <a:close/>
                </a:path>
              </a:pathLst>
            </a:custGeom>
            <a:solidFill>
              <a:srgbClr val="2D5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78" name="Freeform 335"/>
            <p:cNvSpPr>
              <a:spLocks/>
            </p:cNvSpPr>
            <p:nvPr/>
          </p:nvSpPr>
          <p:spPr bwMode="auto">
            <a:xfrm>
              <a:off x="3576638" y="5773739"/>
              <a:ext cx="746125" cy="992188"/>
            </a:xfrm>
            <a:custGeom>
              <a:avLst/>
              <a:gdLst>
                <a:gd name="T0" fmla="*/ 2147483646 w 470"/>
                <a:gd name="T1" fmla="*/ 2147483646 h 625"/>
                <a:gd name="T2" fmla="*/ 2147483646 w 470"/>
                <a:gd name="T3" fmla="*/ 2147483646 h 625"/>
                <a:gd name="T4" fmla="*/ 2147483646 w 470"/>
                <a:gd name="T5" fmla="*/ 2147483646 h 625"/>
                <a:gd name="T6" fmla="*/ 2147483646 w 470"/>
                <a:gd name="T7" fmla="*/ 2147483646 h 625"/>
                <a:gd name="T8" fmla="*/ 2147483646 w 470"/>
                <a:gd name="T9" fmla="*/ 2147483646 h 625"/>
                <a:gd name="T10" fmla="*/ 2147483646 w 470"/>
                <a:gd name="T11" fmla="*/ 0 h 625"/>
                <a:gd name="T12" fmla="*/ 2147483646 w 470"/>
                <a:gd name="T13" fmla="*/ 2147483646 h 625"/>
                <a:gd name="T14" fmla="*/ 0 w 470"/>
                <a:gd name="T15" fmla="*/ 2147483646 h 625"/>
                <a:gd name="T16" fmla="*/ 2147483646 w 470"/>
                <a:gd name="T17" fmla="*/ 2147483646 h 625"/>
                <a:gd name="T18" fmla="*/ 2147483646 w 470"/>
                <a:gd name="T19" fmla="*/ 2147483646 h 62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70"/>
                <a:gd name="T31" fmla="*/ 0 h 625"/>
                <a:gd name="T32" fmla="*/ 470 w 470"/>
                <a:gd name="T33" fmla="*/ 625 h 62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70" h="625">
                  <a:moveTo>
                    <a:pt x="192" y="625"/>
                  </a:moveTo>
                  <a:lnTo>
                    <a:pt x="279" y="625"/>
                  </a:lnTo>
                  <a:lnTo>
                    <a:pt x="271" y="239"/>
                  </a:lnTo>
                  <a:lnTo>
                    <a:pt x="470" y="8"/>
                  </a:lnTo>
                  <a:lnTo>
                    <a:pt x="268" y="169"/>
                  </a:lnTo>
                  <a:lnTo>
                    <a:pt x="237" y="0"/>
                  </a:lnTo>
                  <a:lnTo>
                    <a:pt x="205" y="158"/>
                  </a:lnTo>
                  <a:lnTo>
                    <a:pt x="0" y="8"/>
                  </a:lnTo>
                  <a:lnTo>
                    <a:pt x="200" y="239"/>
                  </a:lnTo>
                  <a:lnTo>
                    <a:pt x="192" y="62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79" name="Freeform 340"/>
            <p:cNvSpPr>
              <a:spLocks/>
            </p:cNvSpPr>
            <p:nvPr/>
          </p:nvSpPr>
          <p:spPr bwMode="auto">
            <a:xfrm>
              <a:off x="3948113" y="5773739"/>
              <a:ext cx="374650" cy="992188"/>
            </a:xfrm>
            <a:custGeom>
              <a:avLst/>
              <a:gdLst>
                <a:gd name="T0" fmla="*/ 2147483646 w 236"/>
                <a:gd name="T1" fmla="*/ 0 h 625"/>
                <a:gd name="T2" fmla="*/ 0 w 236"/>
                <a:gd name="T3" fmla="*/ 2147483646 h 625"/>
                <a:gd name="T4" fmla="*/ 0 w 236"/>
                <a:gd name="T5" fmla="*/ 2147483646 h 625"/>
                <a:gd name="T6" fmla="*/ 0 w 236"/>
                <a:gd name="T7" fmla="*/ 2147483646 h 625"/>
                <a:gd name="T8" fmla="*/ 0 w 236"/>
                <a:gd name="T9" fmla="*/ 2147483646 h 625"/>
                <a:gd name="T10" fmla="*/ 0 w 236"/>
                <a:gd name="T11" fmla="*/ 2147483646 h 625"/>
                <a:gd name="T12" fmla="*/ 2147483646 w 236"/>
                <a:gd name="T13" fmla="*/ 2147483646 h 625"/>
                <a:gd name="T14" fmla="*/ 2147483646 w 236"/>
                <a:gd name="T15" fmla="*/ 2147483646 h 625"/>
                <a:gd name="T16" fmla="*/ 2147483646 w 236"/>
                <a:gd name="T17" fmla="*/ 2147483646 h 625"/>
                <a:gd name="T18" fmla="*/ 2147483646 w 236"/>
                <a:gd name="T19" fmla="*/ 2147483646 h 625"/>
                <a:gd name="T20" fmla="*/ 2147483646 w 236"/>
                <a:gd name="T21" fmla="*/ 2147483646 h 625"/>
                <a:gd name="T22" fmla="*/ 2147483646 w 236"/>
                <a:gd name="T23" fmla="*/ 0 h 62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36"/>
                <a:gd name="T37" fmla="*/ 0 h 625"/>
                <a:gd name="T38" fmla="*/ 236 w 236"/>
                <a:gd name="T39" fmla="*/ 625 h 62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36" h="625">
                  <a:moveTo>
                    <a:pt x="3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169"/>
                  </a:lnTo>
                  <a:lnTo>
                    <a:pt x="0" y="177"/>
                  </a:lnTo>
                  <a:lnTo>
                    <a:pt x="0" y="625"/>
                  </a:lnTo>
                  <a:lnTo>
                    <a:pt x="45" y="625"/>
                  </a:lnTo>
                  <a:lnTo>
                    <a:pt x="37" y="239"/>
                  </a:lnTo>
                  <a:lnTo>
                    <a:pt x="95" y="172"/>
                  </a:lnTo>
                  <a:lnTo>
                    <a:pt x="236" y="8"/>
                  </a:lnTo>
                  <a:lnTo>
                    <a:pt x="34" y="169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80" name="Freeform 347"/>
            <p:cNvSpPr>
              <a:spLocks/>
            </p:cNvSpPr>
            <p:nvPr/>
          </p:nvSpPr>
          <p:spPr bwMode="auto">
            <a:xfrm>
              <a:off x="2206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81" name="Freeform 348"/>
            <p:cNvSpPr>
              <a:spLocks/>
            </p:cNvSpPr>
            <p:nvPr/>
          </p:nvSpPr>
          <p:spPr bwMode="auto">
            <a:xfrm>
              <a:off x="292101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82" name="Freeform 349"/>
            <p:cNvSpPr>
              <a:spLocks/>
            </p:cNvSpPr>
            <p:nvPr/>
          </p:nvSpPr>
          <p:spPr bwMode="auto">
            <a:xfrm>
              <a:off x="3714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83" name="Freeform 350"/>
            <p:cNvSpPr>
              <a:spLocks/>
            </p:cNvSpPr>
            <p:nvPr/>
          </p:nvSpPr>
          <p:spPr bwMode="auto">
            <a:xfrm>
              <a:off x="461963" y="6545264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84" name="Freeform 351"/>
            <p:cNvSpPr>
              <a:spLocks/>
            </p:cNvSpPr>
            <p:nvPr/>
          </p:nvSpPr>
          <p:spPr bwMode="auto">
            <a:xfrm>
              <a:off x="617538" y="6611939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85" name="Freeform 352"/>
            <p:cNvSpPr>
              <a:spLocks/>
            </p:cNvSpPr>
            <p:nvPr/>
          </p:nvSpPr>
          <p:spPr bwMode="auto">
            <a:xfrm>
              <a:off x="6794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86" name="Freeform 353"/>
            <p:cNvSpPr>
              <a:spLocks/>
            </p:cNvSpPr>
            <p:nvPr/>
          </p:nvSpPr>
          <p:spPr bwMode="auto">
            <a:xfrm>
              <a:off x="75088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87" name="Freeform 354"/>
            <p:cNvSpPr>
              <a:spLocks/>
            </p:cNvSpPr>
            <p:nvPr/>
          </p:nvSpPr>
          <p:spPr bwMode="auto">
            <a:xfrm>
              <a:off x="56356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88" name="Freeform 355"/>
            <p:cNvSpPr>
              <a:spLocks/>
            </p:cNvSpPr>
            <p:nvPr/>
          </p:nvSpPr>
          <p:spPr bwMode="auto">
            <a:xfrm>
              <a:off x="87313" y="6584951"/>
              <a:ext cx="74613" cy="212725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1"/>
                    <a:pt x="9" y="8"/>
                    <a:pt x="10" y="4"/>
                  </a:cubicBezTo>
                  <a:cubicBezTo>
                    <a:pt x="10" y="0"/>
                    <a:pt x="5" y="0"/>
                    <a:pt x="4" y="3"/>
                  </a:cubicBezTo>
                  <a:cubicBezTo>
                    <a:pt x="2" y="12"/>
                    <a:pt x="1" y="20"/>
                    <a:pt x="1" y="29"/>
                  </a:cubicBezTo>
                  <a:cubicBezTo>
                    <a:pt x="1" y="29"/>
                    <a:pt x="0" y="29"/>
                    <a:pt x="0" y="30"/>
                  </a:cubicBezTo>
                  <a:cubicBezTo>
                    <a:pt x="0" y="34"/>
                    <a:pt x="0" y="38"/>
                    <a:pt x="0" y="42"/>
                  </a:cubicBezTo>
                  <a:cubicBezTo>
                    <a:pt x="0" y="43"/>
                    <a:pt x="1" y="43"/>
                    <a:pt x="1" y="43"/>
                  </a:cubicBezTo>
                  <a:cubicBezTo>
                    <a:pt x="2" y="47"/>
                    <a:pt x="8" y="47"/>
                    <a:pt x="8" y="42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4"/>
                  </a:cubicBezTo>
                  <a:cubicBezTo>
                    <a:pt x="9" y="47"/>
                    <a:pt x="12" y="47"/>
                    <a:pt x="13" y="46"/>
                  </a:cubicBezTo>
                  <a:cubicBezTo>
                    <a:pt x="14" y="48"/>
                    <a:pt x="18" y="46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89" name="Freeform 356"/>
            <p:cNvSpPr>
              <a:spLocks/>
            </p:cNvSpPr>
            <p:nvPr/>
          </p:nvSpPr>
          <p:spPr bwMode="auto">
            <a:xfrm>
              <a:off x="241301" y="6651626"/>
              <a:ext cx="20638" cy="146050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29"/>
                  </a:cubicBezTo>
                  <a:cubicBezTo>
                    <a:pt x="0" y="33"/>
                    <a:pt x="5" y="33"/>
                    <a:pt x="5" y="29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90" name="Freeform 357"/>
            <p:cNvSpPr>
              <a:spLocks/>
            </p:cNvSpPr>
            <p:nvPr/>
          </p:nvSpPr>
          <p:spPr bwMode="auto">
            <a:xfrm>
              <a:off x="304801" y="6634164"/>
              <a:ext cx="57150" cy="180975"/>
            </a:xfrm>
            <a:custGeom>
              <a:avLst/>
              <a:gdLst>
                <a:gd name="T0" fmla="*/ 2147483646 w 14"/>
                <a:gd name="T1" fmla="*/ 2147483646 h 41"/>
                <a:gd name="T2" fmla="*/ 2147483646 w 14"/>
                <a:gd name="T3" fmla="*/ 2147483646 h 41"/>
                <a:gd name="T4" fmla="*/ 2147483646 w 14"/>
                <a:gd name="T5" fmla="*/ 2147483646 h 41"/>
                <a:gd name="T6" fmla="*/ 2147483646 w 14"/>
                <a:gd name="T7" fmla="*/ 2147483646 h 41"/>
                <a:gd name="T8" fmla="*/ 2147483646 w 14"/>
                <a:gd name="T9" fmla="*/ 2147483646 h 41"/>
                <a:gd name="T10" fmla="*/ 2147483646 w 14"/>
                <a:gd name="T11" fmla="*/ 2147483646 h 41"/>
                <a:gd name="T12" fmla="*/ 2147483646 w 14"/>
                <a:gd name="T13" fmla="*/ 2147483646 h 41"/>
                <a:gd name="T14" fmla="*/ 2147483646 w 14"/>
                <a:gd name="T15" fmla="*/ 2147483646 h 41"/>
                <a:gd name="T16" fmla="*/ 2147483646 w 14"/>
                <a:gd name="T17" fmla="*/ 2147483646 h 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1"/>
                <a:gd name="T29" fmla="*/ 14 w 14"/>
                <a:gd name="T30" fmla="*/ 41 h 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1">
                  <a:moveTo>
                    <a:pt x="7" y="6"/>
                  </a:moveTo>
                  <a:cubicBezTo>
                    <a:pt x="7" y="6"/>
                    <a:pt x="7" y="5"/>
                    <a:pt x="7" y="4"/>
                  </a:cubicBezTo>
                  <a:cubicBezTo>
                    <a:pt x="6" y="0"/>
                    <a:pt x="0" y="2"/>
                    <a:pt x="1" y="6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1"/>
                    <a:pt x="4" y="32"/>
                    <a:pt x="5" y="32"/>
                  </a:cubicBezTo>
                  <a:cubicBezTo>
                    <a:pt x="5" y="34"/>
                    <a:pt x="5" y="36"/>
                    <a:pt x="5" y="37"/>
                  </a:cubicBezTo>
                  <a:cubicBezTo>
                    <a:pt x="6" y="41"/>
                    <a:pt x="10" y="41"/>
                    <a:pt x="10" y="37"/>
                  </a:cubicBezTo>
                  <a:cubicBezTo>
                    <a:pt x="12" y="28"/>
                    <a:pt x="11" y="19"/>
                    <a:pt x="13" y="10"/>
                  </a:cubicBezTo>
                  <a:cubicBezTo>
                    <a:pt x="14" y="6"/>
                    <a:pt x="9" y="4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91" name="Freeform 358"/>
            <p:cNvSpPr>
              <a:spLocks/>
            </p:cNvSpPr>
            <p:nvPr/>
          </p:nvSpPr>
          <p:spPr bwMode="auto">
            <a:xfrm>
              <a:off x="187326" y="6651626"/>
              <a:ext cx="50800" cy="203200"/>
            </a:xfrm>
            <a:custGeom>
              <a:avLst/>
              <a:gdLst>
                <a:gd name="T0" fmla="*/ 2147483646 w 12"/>
                <a:gd name="T1" fmla="*/ 2147483646 h 46"/>
                <a:gd name="T2" fmla="*/ 2147483646 w 12"/>
                <a:gd name="T3" fmla="*/ 2147483646 h 46"/>
                <a:gd name="T4" fmla="*/ 2147483646 w 12"/>
                <a:gd name="T5" fmla="*/ 2147483646 h 46"/>
                <a:gd name="T6" fmla="*/ 2147483646 w 12"/>
                <a:gd name="T7" fmla="*/ 2147483646 h 46"/>
                <a:gd name="T8" fmla="*/ 2147483646 w 12"/>
                <a:gd name="T9" fmla="*/ 2147483646 h 46"/>
                <a:gd name="T10" fmla="*/ 2147483646 w 12"/>
                <a:gd name="T11" fmla="*/ 2147483646 h 46"/>
                <a:gd name="T12" fmla="*/ 2147483646 w 12"/>
                <a:gd name="T13" fmla="*/ 2147483646 h 46"/>
                <a:gd name="T14" fmla="*/ 2147483646 w 12"/>
                <a:gd name="T15" fmla="*/ 2147483646 h 46"/>
                <a:gd name="T16" fmla="*/ 2147483646 w 12"/>
                <a:gd name="T17" fmla="*/ 2147483646 h 46"/>
                <a:gd name="T18" fmla="*/ 2147483646 w 12"/>
                <a:gd name="T19" fmla="*/ 2147483646 h 46"/>
                <a:gd name="T20" fmla="*/ 2147483646 w 12"/>
                <a:gd name="T21" fmla="*/ 2147483646 h 46"/>
                <a:gd name="T22" fmla="*/ 2147483646 w 12"/>
                <a:gd name="T23" fmla="*/ 2147483646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6"/>
                <a:gd name="T38" fmla="*/ 12 w 12"/>
                <a:gd name="T39" fmla="*/ 46 h 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6">
                  <a:moveTo>
                    <a:pt x="8" y="7"/>
                  </a:moveTo>
                  <a:cubicBezTo>
                    <a:pt x="8" y="5"/>
                    <a:pt x="7" y="4"/>
                    <a:pt x="7" y="2"/>
                  </a:cubicBezTo>
                  <a:cubicBezTo>
                    <a:pt x="6" y="0"/>
                    <a:pt x="3" y="1"/>
                    <a:pt x="3" y="3"/>
                  </a:cubicBezTo>
                  <a:cubicBezTo>
                    <a:pt x="4" y="5"/>
                    <a:pt x="4" y="6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6"/>
                    <a:pt x="11" y="46"/>
                    <a:pt x="11" y="42"/>
                  </a:cubicBezTo>
                  <a:cubicBezTo>
                    <a:pt x="11" y="37"/>
                    <a:pt x="11" y="33"/>
                    <a:pt x="11" y="28"/>
                  </a:cubicBezTo>
                  <a:cubicBezTo>
                    <a:pt x="11" y="28"/>
                    <a:pt x="11" y="28"/>
                    <a:pt x="11" y="27"/>
                  </a:cubicBezTo>
                  <a:cubicBezTo>
                    <a:pt x="11" y="25"/>
                    <a:pt x="11" y="23"/>
                    <a:pt x="11" y="21"/>
                  </a:cubicBezTo>
                  <a:cubicBezTo>
                    <a:pt x="11" y="18"/>
                    <a:pt x="11" y="15"/>
                    <a:pt x="11" y="12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92" name="Freeform 359"/>
            <p:cNvSpPr>
              <a:spLocks/>
            </p:cNvSpPr>
            <p:nvPr/>
          </p:nvSpPr>
          <p:spPr bwMode="auto">
            <a:xfrm>
              <a:off x="166688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93" name="Freeform 360"/>
            <p:cNvSpPr>
              <a:spLocks/>
            </p:cNvSpPr>
            <p:nvPr/>
          </p:nvSpPr>
          <p:spPr bwMode="auto">
            <a:xfrm>
              <a:off x="328613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94" name="Freeform 361"/>
            <p:cNvSpPr>
              <a:spLocks/>
            </p:cNvSpPr>
            <p:nvPr/>
          </p:nvSpPr>
          <p:spPr bwMode="auto">
            <a:xfrm>
              <a:off x="850901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95" name="Freeform 362"/>
            <p:cNvSpPr>
              <a:spLocks/>
            </p:cNvSpPr>
            <p:nvPr/>
          </p:nvSpPr>
          <p:spPr bwMode="auto">
            <a:xfrm>
              <a:off x="938213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96" name="Freeform 363"/>
            <p:cNvSpPr>
              <a:spLocks/>
            </p:cNvSpPr>
            <p:nvPr/>
          </p:nvSpPr>
          <p:spPr bwMode="auto">
            <a:xfrm>
              <a:off x="417513" y="6607176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6" y="3"/>
                  </a:moveTo>
                  <a:cubicBezTo>
                    <a:pt x="5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1"/>
                    <a:pt x="8" y="31"/>
                    <a:pt x="8" y="29"/>
                  </a:cubicBezTo>
                  <a:cubicBezTo>
                    <a:pt x="8" y="20"/>
                    <a:pt x="8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97" name="Freeform 364"/>
            <p:cNvSpPr>
              <a:spLocks/>
            </p:cNvSpPr>
            <p:nvPr/>
          </p:nvSpPr>
          <p:spPr bwMode="auto">
            <a:xfrm>
              <a:off x="963613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98" name="Freeform 365"/>
            <p:cNvSpPr>
              <a:spLocks/>
            </p:cNvSpPr>
            <p:nvPr/>
          </p:nvSpPr>
          <p:spPr bwMode="auto">
            <a:xfrm>
              <a:off x="1063626" y="6726239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6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199" name="Freeform 366"/>
            <p:cNvSpPr>
              <a:spLocks/>
            </p:cNvSpPr>
            <p:nvPr/>
          </p:nvSpPr>
          <p:spPr bwMode="auto">
            <a:xfrm>
              <a:off x="1096963" y="6624639"/>
              <a:ext cx="36513" cy="176213"/>
            </a:xfrm>
            <a:custGeom>
              <a:avLst/>
              <a:gdLst>
                <a:gd name="T0" fmla="*/ 2147483646 w 9"/>
                <a:gd name="T1" fmla="*/ 2147483646 h 40"/>
                <a:gd name="T2" fmla="*/ 0 w 9"/>
                <a:gd name="T3" fmla="*/ 2147483646 h 40"/>
                <a:gd name="T4" fmla="*/ 2147483646 w 9"/>
                <a:gd name="T5" fmla="*/ 2147483646 h 40"/>
                <a:gd name="T6" fmla="*/ 2147483646 w 9"/>
                <a:gd name="T7" fmla="*/ 2147483646 h 40"/>
                <a:gd name="T8" fmla="*/ 2147483646 w 9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40"/>
                <a:gd name="T17" fmla="*/ 9 w 9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9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00" name="Freeform 367"/>
            <p:cNvSpPr>
              <a:spLocks/>
            </p:cNvSpPr>
            <p:nvPr/>
          </p:nvSpPr>
          <p:spPr bwMode="auto">
            <a:xfrm>
              <a:off x="1133476" y="6611939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01" name="Freeform 368"/>
            <p:cNvSpPr>
              <a:spLocks/>
            </p:cNvSpPr>
            <p:nvPr/>
          </p:nvSpPr>
          <p:spPr bwMode="auto">
            <a:xfrm>
              <a:off x="10541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7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02" name="Freeform 369"/>
            <p:cNvSpPr>
              <a:spLocks/>
            </p:cNvSpPr>
            <p:nvPr/>
          </p:nvSpPr>
          <p:spPr bwMode="auto">
            <a:xfrm>
              <a:off x="1192213" y="6611939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03" name="Freeform 370"/>
            <p:cNvSpPr>
              <a:spLocks/>
            </p:cNvSpPr>
            <p:nvPr/>
          </p:nvSpPr>
          <p:spPr bwMode="auto">
            <a:xfrm>
              <a:off x="12922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04" name="Freeform 371"/>
            <p:cNvSpPr>
              <a:spLocks/>
            </p:cNvSpPr>
            <p:nvPr/>
          </p:nvSpPr>
          <p:spPr bwMode="auto">
            <a:xfrm>
              <a:off x="1433513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05" name="Freeform 372"/>
            <p:cNvSpPr>
              <a:spLocks/>
            </p:cNvSpPr>
            <p:nvPr/>
          </p:nvSpPr>
          <p:spPr bwMode="auto">
            <a:xfrm>
              <a:off x="1500188" y="6557964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06" name="Freeform 373"/>
            <p:cNvSpPr>
              <a:spLocks/>
            </p:cNvSpPr>
            <p:nvPr/>
          </p:nvSpPr>
          <p:spPr bwMode="auto">
            <a:xfrm>
              <a:off x="15843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07" name="Freeform 374"/>
            <p:cNvSpPr>
              <a:spLocks/>
            </p:cNvSpPr>
            <p:nvPr/>
          </p:nvSpPr>
          <p:spPr bwMode="auto">
            <a:xfrm>
              <a:off x="167163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08" name="Freeform 375"/>
            <p:cNvSpPr>
              <a:spLocks/>
            </p:cNvSpPr>
            <p:nvPr/>
          </p:nvSpPr>
          <p:spPr bwMode="auto">
            <a:xfrm>
              <a:off x="182562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5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09" name="Freeform 376"/>
            <p:cNvSpPr>
              <a:spLocks/>
            </p:cNvSpPr>
            <p:nvPr/>
          </p:nvSpPr>
          <p:spPr bwMode="auto">
            <a:xfrm>
              <a:off x="18923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0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6" y="3"/>
                  </a:cubicBezTo>
                  <a:cubicBezTo>
                    <a:pt x="5" y="0"/>
                    <a:pt x="0" y="1"/>
                    <a:pt x="0" y="5"/>
                  </a:cubicBezTo>
                  <a:cubicBezTo>
                    <a:pt x="2" y="13"/>
                    <a:pt x="2" y="21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10" name="Freeform 377"/>
            <p:cNvSpPr>
              <a:spLocks/>
            </p:cNvSpPr>
            <p:nvPr/>
          </p:nvSpPr>
          <p:spPr bwMode="auto">
            <a:xfrm>
              <a:off x="196373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11" name="Freeform 378"/>
            <p:cNvSpPr>
              <a:spLocks/>
            </p:cNvSpPr>
            <p:nvPr/>
          </p:nvSpPr>
          <p:spPr bwMode="auto">
            <a:xfrm>
              <a:off x="1776413" y="6611939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7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3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3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0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12" name="Freeform 379"/>
            <p:cNvSpPr>
              <a:spLocks/>
            </p:cNvSpPr>
            <p:nvPr/>
          </p:nvSpPr>
          <p:spPr bwMode="auto">
            <a:xfrm>
              <a:off x="1379538" y="6624639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13" name="Freeform 380"/>
            <p:cNvSpPr>
              <a:spLocks/>
            </p:cNvSpPr>
            <p:nvPr/>
          </p:nvSpPr>
          <p:spPr bwMode="auto">
            <a:xfrm>
              <a:off x="1276351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14" name="Freeform 381"/>
            <p:cNvSpPr>
              <a:spLocks/>
            </p:cNvSpPr>
            <p:nvPr/>
          </p:nvSpPr>
          <p:spPr bwMode="auto">
            <a:xfrm>
              <a:off x="15430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15" name="Freeform 382"/>
            <p:cNvSpPr>
              <a:spLocks/>
            </p:cNvSpPr>
            <p:nvPr/>
          </p:nvSpPr>
          <p:spPr bwMode="auto">
            <a:xfrm>
              <a:off x="2058988" y="6567489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16" name="Freeform 383"/>
            <p:cNvSpPr>
              <a:spLocks/>
            </p:cNvSpPr>
            <p:nvPr/>
          </p:nvSpPr>
          <p:spPr bwMode="auto">
            <a:xfrm>
              <a:off x="2146301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17" name="Freeform 384"/>
            <p:cNvSpPr>
              <a:spLocks/>
            </p:cNvSpPr>
            <p:nvPr/>
          </p:nvSpPr>
          <p:spPr bwMode="auto">
            <a:xfrm>
              <a:off x="21717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4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18" name="Freeform 385"/>
            <p:cNvSpPr>
              <a:spLocks/>
            </p:cNvSpPr>
            <p:nvPr/>
          </p:nvSpPr>
          <p:spPr bwMode="auto">
            <a:xfrm>
              <a:off x="227647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19" name="Freeform 386"/>
            <p:cNvSpPr>
              <a:spLocks/>
            </p:cNvSpPr>
            <p:nvPr/>
          </p:nvSpPr>
          <p:spPr bwMode="auto">
            <a:xfrm>
              <a:off x="2305051" y="6624639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20" name="Freeform 387"/>
            <p:cNvSpPr>
              <a:spLocks/>
            </p:cNvSpPr>
            <p:nvPr/>
          </p:nvSpPr>
          <p:spPr bwMode="auto">
            <a:xfrm>
              <a:off x="2347913" y="6611939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21" name="Freeform 388"/>
            <p:cNvSpPr>
              <a:spLocks/>
            </p:cNvSpPr>
            <p:nvPr/>
          </p:nvSpPr>
          <p:spPr bwMode="auto">
            <a:xfrm>
              <a:off x="22637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22" name="Freeform 389"/>
            <p:cNvSpPr>
              <a:spLocks/>
            </p:cNvSpPr>
            <p:nvPr/>
          </p:nvSpPr>
          <p:spPr bwMode="auto">
            <a:xfrm>
              <a:off x="2405063" y="6611939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23" name="Freeform 390"/>
            <p:cNvSpPr>
              <a:spLocks/>
            </p:cNvSpPr>
            <p:nvPr/>
          </p:nvSpPr>
          <p:spPr bwMode="auto">
            <a:xfrm>
              <a:off x="25019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24" name="Freeform 391"/>
            <p:cNvSpPr>
              <a:spLocks/>
            </p:cNvSpPr>
            <p:nvPr/>
          </p:nvSpPr>
          <p:spPr bwMode="auto">
            <a:xfrm>
              <a:off x="26431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25" name="Freeform 392"/>
            <p:cNvSpPr>
              <a:spLocks/>
            </p:cNvSpPr>
            <p:nvPr/>
          </p:nvSpPr>
          <p:spPr bwMode="auto">
            <a:xfrm>
              <a:off x="2714626" y="6557964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26" name="Freeform 393"/>
            <p:cNvSpPr>
              <a:spLocks/>
            </p:cNvSpPr>
            <p:nvPr/>
          </p:nvSpPr>
          <p:spPr bwMode="auto">
            <a:xfrm>
              <a:off x="279400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2147483646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7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1" y="33"/>
                  </a:cubicBezTo>
                  <a:cubicBezTo>
                    <a:pt x="1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27" name="Freeform 394"/>
            <p:cNvSpPr>
              <a:spLocks/>
            </p:cNvSpPr>
            <p:nvPr/>
          </p:nvSpPr>
          <p:spPr bwMode="auto">
            <a:xfrm>
              <a:off x="2884488" y="6545264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10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3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28" name="Freeform 395"/>
            <p:cNvSpPr>
              <a:spLocks/>
            </p:cNvSpPr>
            <p:nvPr/>
          </p:nvSpPr>
          <p:spPr bwMode="auto">
            <a:xfrm>
              <a:off x="3038476" y="6611939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29" name="Freeform 396"/>
            <p:cNvSpPr>
              <a:spLocks/>
            </p:cNvSpPr>
            <p:nvPr/>
          </p:nvSpPr>
          <p:spPr bwMode="auto">
            <a:xfrm>
              <a:off x="31019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8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30" name="Freeform 397"/>
            <p:cNvSpPr>
              <a:spLocks/>
            </p:cNvSpPr>
            <p:nvPr/>
          </p:nvSpPr>
          <p:spPr bwMode="auto">
            <a:xfrm>
              <a:off x="3176588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4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31" name="Freeform 398"/>
            <p:cNvSpPr>
              <a:spLocks/>
            </p:cNvSpPr>
            <p:nvPr/>
          </p:nvSpPr>
          <p:spPr bwMode="auto">
            <a:xfrm>
              <a:off x="2984501" y="6611939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32" name="Freeform 399"/>
            <p:cNvSpPr>
              <a:spLocks/>
            </p:cNvSpPr>
            <p:nvPr/>
          </p:nvSpPr>
          <p:spPr bwMode="auto">
            <a:xfrm>
              <a:off x="2589213" y="6624639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33" name="Freeform 400"/>
            <p:cNvSpPr>
              <a:spLocks/>
            </p:cNvSpPr>
            <p:nvPr/>
          </p:nvSpPr>
          <p:spPr bwMode="auto">
            <a:xfrm>
              <a:off x="2484438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34" name="Freeform 401"/>
            <p:cNvSpPr>
              <a:spLocks/>
            </p:cNvSpPr>
            <p:nvPr/>
          </p:nvSpPr>
          <p:spPr bwMode="auto">
            <a:xfrm>
              <a:off x="27559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35" name="Freeform 402"/>
            <p:cNvSpPr>
              <a:spLocks/>
            </p:cNvSpPr>
            <p:nvPr/>
          </p:nvSpPr>
          <p:spPr bwMode="auto">
            <a:xfrm>
              <a:off x="3273426" y="6567489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36" name="Freeform 403"/>
            <p:cNvSpPr>
              <a:spLocks/>
            </p:cNvSpPr>
            <p:nvPr/>
          </p:nvSpPr>
          <p:spPr bwMode="auto">
            <a:xfrm>
              <a:off x="3360738" y="6624639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37" name="Freeform 404"/>
            <p:cNvSpPr>
              <a:spLocks/>
            </p:cNvSpPr>
            <p:nvPr/>
          </p:nvSpPr>
          <p:spPr bwMode="auto">
            <a:xfrm>
              <a:off x="33845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7" y="0"/>
                    <a:pt x="7" y="4"/>
                  </a:cubicBezTo>
                  <a:cubicBezTo>
                    <a:pt x="7" y="12"/>
                    <a:pt x="7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38" name="Freeform 405"/>
            <p:cNvSpPr>
              <a:spLocks/>
            </p:cNvSpPr>
            <p:nvPr/>
          </p:nvSpPr>
          <p:spPr bwMode="auto">
            <a:xfrm>
              <a:off x="3489326" y="6726239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39" name="Freeform 407"/>
            <p:cNvSpPr>
              <a:spLocks/>
            </p:cNvSpPr>
            <p:nvPr/>
          </p:nvSpPr>
          <p:spPr bwMode="auto">
            <a:xfrm>
              <a:off x="3517900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40" name="Freeform 408"/>
            <p:cNvSpPr>
              <a:spLocks/>
            </p:cNvSpPr>
            <p:nvPr/>
          </p:nvSpPr>
          <p:spPr bwMode="auto">
            <a:xfrm>
              <a:off x="355600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6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3" y="55"/>
                    <a:pt x="12" y="52"/>
                  </a:cubicBezTo>
                  <a:cubicBezTo>
                    <a:pt x="12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41" name="Freeform 409"/>
            <p:cNvSpPr>
              <a:spLocks/>
            </p:cNvSpPr>
            <p:nvPr/>
          </p:nvSpPr>
          <p:spPr bwMode="auto">
            <a:xfrm>
              <a:off x="3476625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42" name="Freeform 410"/>
            <p:cNvSpPr>
              <a:spLocks/>
            </p:cNvSpPr>
            <p:nvPr/>
          </p:nvSpPr>
          <p:spPr bwMode="auto">
            <a:xfrm>
              <a:off x="36179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43" name="Freeform 411"/>
            <p:cNvSpPr>
              <a:spLocks/>
            </p:cNvSpPr>
            <p:nvPr/>
          </p:nvSpPr>
          <p:spPr bwMode="auto">
            <a:xfrm>
              <a:off x="371475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44" name="Freeform 412"/>
            <p:cNvSpPr>
              <a:spLocks/>
            </p:cNvSpPr>
            <p:nvPr/>
          </p:nvSpPr>
          <p:spPr bwMode="auto">
            <a:xfrm>
              <a:off x="38560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45" name="Freeform 413"/>
            <p:cNvSpPr>
              <a:spLocks/>
            </p:cNvSpPr>
            <p:nvPr/>
          </p:nvSpPr>
          <p:spPr bwMode="auto">
            <a:xfrm>
              <a:off x="392271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8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46" name="Freeform 414"/>
            <p:cNvSpPr>
              <a:spLocks/>
            </p:cNvSpPr>
            <p:nvPr/>
          </p:nvSpPr>
          <p:spPr bwMode="auto">
            <a:xfrm>
              <a:off x="4006850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47" name="Freeform 415"/>
            <p:cNvSpPr>
              <a:spLocks/>
            </p:cNvSpPr>
            <p:nvPr/>
          </p:nvSpPr>
          <p:spPr bwMode="auto">
            <a:xfrm>
              <a:off x="4098925" y="6545263"/>
              <a:ext cx="74613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7" y="44"/>
                  </a:moveTo>
                  <a:cubicBezTo>
                    <a:pt x="14" y="35"/>
                    <a:pt x="14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0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1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7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48" name="Freeform 416"/>
            <p:cNvSpPr>
              <a:spLocks/>
            </p:cNvSpPr>
            <p:nvPr/>
          </p:nvSpPr>
          <p:spPr bwMode="auto">
            <a:xfrm>
              <a:off x="42529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49" name="Freeform 417"/>
            <p:cNvSpPr>
              <a:spLocks/>
            </p:cNvSpPr>
            <p:nvPr/>
          </p:nvSpPr>
          <p:spPr bwMode="auto">
            <a:xfrm>
              <a:off x="4314825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0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50" name="Freeform 418"/>
            <p:cNvSpPr>
              <a:spLocks/>
            </p:cNvSpPr>
            <p:nvPr/>
          </p:nvSpPr>
          <p:spPr bwMode="auto">
            <a:xfrm>
              <a:off x="43862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51" name="Freeform 419"/>
            <p:cNvSpPr>
              <a:spLocks/>
            </p:cNvSpPr>
            <p:nvPr/>
          </p:nvSpPr>
          <p:spPr bwMode="auto">
            <a:xfrm>
              <a:off x="419893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52" name="Freeform 420"/>
            <p:cNvSpPr>
              <a:spLocks/>
            </p:cNvSpPr>
            <p:nvPr/>
          </p:nvSpPr>
          <p:spPr bwMode="auto">
            <a:xfrm>
              <a:off x="38020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53" name="Freeform 421"/>
            <p:cNvSpPr>
              <a:spLocks/>
            </p:cNvSpPr>
            <p:nvPr/>
          </p:nvSpPr>
          <p:spPr bwMode="auto">
            <a:xfrm>
              <a:off x="36972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54" name="Freeform 422"/>
            <p:cNvSpPr>
              <a:spLocks/>
            </p:cNvSpPr>
            <p:nvPr/>
          </p:nvSpPr>
          <p:spPr bwMode="auto">
            <a:xfrm>
              <a:off x="3963988" y="6629401"/>
              <a:ext cx="46038" cy="146050"/>
            </a:xfrm>
            <a:custGeom>
              <a:avLst/>
              <a:gdLst>
                <a:gd name="T0" fmla="*/ 2147483646 w 11"/>
                <a:gd name="T1" fmla="*/ 2147483646 h 33"/>
                <a:gd name="T2" fmla="*/ 2147483646 w 11"/>
                <a:gd name="T3" fmla="*/ 2147483646 h 33"/>
                <a:gd name="T4" fmla="*/ 2147483646 w 11"/>
                <a:gd name="T5" fmla="*/ 2147483646 h 33"/>
                <a:gd name="T6" fmla="*/ 2147483646 w 11"/>
                <a:gd name="T7" fmla="*/ 2147483646 h 33"/>
                <a:gd name="T8" fmla="*/ 2147483646 w 11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33"/>
                <a:gd name="T17" fmla="*/ 11 w 11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33">
                  <a:moveTo>
                    <a:pt x="3" y="5"/>
                  </a:moveTo>
                  <a:cubicBezTo>
                    <a:pt x="0" y="12"/>
                    <a:pt x="1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1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55" name="Freeform 423"/>
            <p:cNvSpPr>
              <a:spLocks/>
            </p:cNvSpPr>
            <p:nvPr/>
          </p:nvSpPr>
          <p:spPr bwMode="auto">
            <a:xfrm>
              <a:off x="4486275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56" name="Freeform 424"/>
            <p:cNvSpPr>
              <a:spLocks/>
            </p:cNvSpPr>
            <p:nvPr/>
          </p:nvSpPr>
          <p:spPr bwMode="auto">
            <a:xfrm>
              <a:off x="45735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0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5" y="4"/>
                  </a:moveTo>
                  <a:cubicBezTo>
                    <a:pt x="5" y="0"/>
                    <a:pt x="0" y="2"/>
                    <a:pt x="0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7" y="12"/>
                    <a:pt x="5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57" name="Freeform 425"/>
            <p:cNvSpPr>
              <a:spLocks/>
            </p:cNvSpPr>
            <p:nvPr/>
          </p:nvSpPr>
          <p:spPr bwMode="auto">
            <a:xfrm>
              <a:off x="4598988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1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6" y="13"/>
                    <a:pt x="6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2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3" y="35"/>
                    <a:pt x="4" y="30"/>
                    <a:pt x="5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58" name="Freeform 426"/>
            <p:cNvSpPr>
              <a:spLocks/>
            </p:cNvSpPr>
            <p:nvPr/>
          </p:nvSpPr>
          <p:spPr bwMode="auto">
            <a:xfrm>
              <a:off x="4699000" y="6726238"/>
              <a:ext cx="28575" cy="128588"/>
            </a:xfrm>
            <a:custGeom>
              <a:avLst/>
              <a:gdLst>
                <a:gd name="T0" fmla="*/ 2147483646 w 7"/>
                <a:gd name="T1" fmla="*/ 2147483646 h 29"/>
                <a:gd name="T2" fmla="*/ 2147483646 w 7"/>
                <a:gd name="T3" fmla="*/ 2147483646 h 29"/>
                <a:gd name="T4" fmla="*/ 0 w 7"/>
                <a:gd name="T5" fmla="*/ 2147483646 h 29"/>
                <a:gd name="T6" fmla="*/ 2147483646 w 7"/>
                <a:gd name="T7" fmla="*/ 2147483646 h 29"/>
                <a:gd name="T8" fmla="*/ 2147483646 w 7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9"/>
                <a:gd name="T17" fmla="*/ 7 w 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9">
                  <a:moveTo>
                    <a:pt x="6" y="3"/>
                  </a:moveTo>
                  <a:cubicBezTo>
                    <a:pt x="5" y="0"/>
                    <a:pt x="2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7" y="29"/>
                    <a:pt x="7" y="25"/>
                  </a:cubicBezTo>
                  <a:cubicBezTo>
                    <a:pt x="7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59" name="Freeform 427"/>
            <p:cNvSpPr>
              <a:spLocks/>
            </p:cNvSpPr>
            <p:nvPr/>
          </p:nvSpPr>
          <p:spPr bwMode="auto">
            <a:xfrm>
              <a:off x="4727575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2147483646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1" y="14"/>
                    <a:pt x="0" y="24"/>
                    <a:pt x="1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60" name="Freeform 428"/>
            <p:cNvSpPr>
              <a:spLocks/>
            </p:cNvSpPr>
            <p:nvPr/>
          </p:nvSpPr>
          <p:spPr bwMode="auto">
            <a:xfrm>
              <a:off x="4768850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61" name="Freeform 429"/>
            <p:cNvSpPr>
              <a:spLocks/>
            </p:cNvSpPr>
            <p:nvPr/>
          </p:nvSpPr>
          <p:spPr bwMode="auto">
            <a:xfrm>
              <a:off x="468630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62" name="Freeform 430"/>
            <p:cNvSpPr>
              <a:spLocks/>
            </p:cNvSpPr>
            <p:nvPr/>
          </p:nvSpPr>
          <p:spPr bwMode="auto">
            <a:xfrm>
              <a:off x="4827588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1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63" name="Freeform 431"/>
            <p:cNvSpPr>
              <a:spLocks/>
            </p:cNvSpPr>
            <p:nvPr/>
          </p:nvSpPr>
          <p:spPr bwMode="auto">
            <a:xfrm>
              <a:off x="4927600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6" y="27"/>
                  </a:cubicBezTo>
                  <a:cubicBezTo>
                    <a:pt x="7" y="20"/>
                    <a:pt x="7" y="12"/>
                    <a:pt x="7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64" name="Freeform 432"/>
            <p:cNvSpPr>
              <a:spLocks/>
            </p:cNvSpPr>
            <p:nvPr/>
          </p:nvSpPr>
          <p:spPr bwMode="auto">
            <a:xfrm>
              <a:off x="5068888" y="6562726"/>
              <a:ext cx="55563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5" y="14"/>
                    <a:pt x="4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3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5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65" name="Freeform 433"/>
            <p:cNvSpPr>
              <a:spLocks/>
            </p:cNvSpPr>
            <p:nvPr/>
          </p:nvSpPr>
          <p:spPr bwMode="auto">
            <a:xfrm>
              <a:off x="51355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66" name="Freeform 434"/>
            <p:cNvSpPr>
              <a:spLocks/>
            </p:cNvSpPr>
            <p:nvPr/>
          </p:nvSpPr>
          <p:spPr bwMode="auto">
            <a:xfrm>
              <a:off x="5219700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67" name="Freeform 435"/>
            <p:cNvSpPr>
              <a:spLocks/>
            </p:cNvSpPr>
            <p:nvPr/>
          </p:nvSpPr>
          <p:spPr bwMode="auto">
            <a:xfrm>
              <a:off x="53070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68" name="Freeform 436"/>
            <p:cNvSpPr>
              <a:spLocks/>
            </p:cNvSpPr>
            <p:nvPr/>
          </p:nvSpPr>
          <p:spPr bwMode="auto">
            <a:xfrm>
              <a:off x="5461000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2"/>
                    <a:pt x="0" y="21"/>
                    <a:pt x="1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69" name="Freeform 437"/>
            <p:cNvSpPr>
              <a:spLocks/>
            </p:cNvSpPr>
            <p:nvPr/>
          </p:nvSpPr>
          <p:spPr bwMode="auto">
            <a:xfrm>
              <a:off x="5524500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8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6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70" name="Freeform 438"/>
            <p:cNvSpPr>
              <a:spLocks/>
            </p:cNvSpPr>
            <p:nvPr/>
          </p:nvSpPr>
          <p:spPr bwMode="auto">
            <a:xfrm>
              <a:off x="55991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71" name="Freeform 439"/>
            <p:cNvSpPr>
              <a:spLocks/>
            </p:cNvSpPr>
            <p:nvPr/>
          </p:nvSpPr>
          <p:spPr bwMode="auto">
            <a:xfrm>
              <a:off x="5407025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2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72" name="Freeform 440"/>
            <p:cNvSpPr>
              <a:spLocks/>
            </p:cNvSpPr>
            <p:nvPr/>
          </p:nvSpPr>
          <p:spPr bwMode="auto">
            <a:xfrm>
              <a:off x="50149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1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1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73" name="Freeform 441"/>
            <p:cNvSpPr>
              <a:spLocks/>
            </p:cNvSpPr>
            <p:nvPr/>
          </p:nvSpPr>
          <p:spPr bwMode="auto">
            <a:xfrm>
              <a:off x="4911725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74" name="Freeform 442"/>
            <p:cNvSpPr>
              <a:spLocks/>
            </p:cNvSpPr>
            <p:nvPr/>
          </p:nvSpPr>
          <p:spPr bwMode="auto">
            <a:xfrm>
              <a:off x="5178425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75" name="Freeform 443"/>
            <p:cNvSpPr>
              <a:spLocks/>
            </p:cNvSpPr>
            <p:nvPr/>
          </p:nvSpPr>
          <p:spPr bwMode="auto">
            <a:xfrm>
              <a:off x="5694363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1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9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76" name="Freeform 444"/>
            <p:cNvSpPr>
              <a:spLocks/>
            </p:cNvSpPr>
            <p:nvPr/>
          </p:nvSpPr>
          <p:spPr bwMode="auto">
            <a:xfrm>
              <a:off x="5781675" y="6624638"/>
              <a:ext cx="34925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77" name="Freeform 445"/>
            <p:cNvSpPr>
              <a:spLocks/>
            </p:cNvSpPr>
            <p:nvPr/>
          </p:nvSpPr>
          <p:spPr bwMode="auto">
            <a:xfrm>
              <a:off x="5807075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78" name="Freeform 446"/>
            <p:cNvSpPr>
              <a:spLocks/>
            </p:cNvSpPr>
            <p:nvPr/>
          </p:nvSpPr>
          <p:spPr bwMode="auto">
            <a:xfrm>
              <a:off x="5911850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79" name="Freeform 447"/>
            <p:cNvSpPr>
              <a:spLocks/>
            </p:cNvSpPr>
            <p:nvPr/>
          </p:nvSpPr>
          <p:spPr bwMode="auto">
            <a:xfrm>
              <a:off x="5940425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80" name="Freeform 448"/>
            <p:cNvSpPr>
              <a:spLocks/>
            </p:cNvSpPr>
            <p:nvPr/>
          </p:nvSpPr>
          <p:spPr bwMode="auto">
            <a:xfrm>
              <a:off x="5983288" y="6611938"/>
              <a:ext cx="69850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81" name="Freeform 449"/>
            <p:cNvSpPr>
              <a:spLocks/>
            </p:cNvSpPr>
            <p:nvPr/>
          </p:nvSpPr>
          <p:spPr bwMode="auto">
            <a:xfrm>
              <a:off x="5899150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82" name="Freeform 450"/>
            <p:cNvSpPr>
              <a:spLocks/>
            </p:cNvSpPr>
            <p:nvPr/>
          </p:nvSpPr>
          <p:spPr bwMode="auto">
            <a:xfrm>
              <a:off x="60404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83" name="Freeform 451"/>
            <p:cNvSpPr>
              <a:spLocks/>
            </p:cNvSpPr>
            <p:nvPr/>
          </p:nvSpPr>
          <p:spPr bwMode="auto">
            <a:xfrm>
              <a:off x="61372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84" name="Freeform 452"/>
            <p:cNvSpPr>
              <a:spLocks/>
            </p:cNvSpPr>
            <p:nvPr/>
          </p:nvSpPr>
          <p:spPr bwMode="auto">
            <a:xfrm>
              <a:off x="627856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85" name="Freeform 453"/>
            <p:cNvSpPr>
              <a:spLocks/>
            </p:cNvSpPr>
            <p:nvPr/>
          </p:nvSpPr>
          <p:spPr bwMode="auto">
            <a:xfrm>
              <a:off x="6350001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86" name="Freeform 454"/>
            <p:cNvSpPr>
              <a:spLocks/>
            </p:cNvSpPr>
            <p:nvPr/>
          </p:nvSpPr>
          <p:spPr bwMode="auto">
            <a:xfrm>
              <a:off x="6429376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7" y="2"/>
                  </a:moveTo>
                  <a:cubicBezTo>
                    <a:pt x="6" y="0"/>
                    <a:pt x="3" y="0"/>
                    <a:pt x="3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7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87" name="Freeform 455"/>
            <p:cNvSpPr>
              <a:spLocks/>
            </p:cNvSpPr>
            <p:nvPr/>
          </p:nvSpPr>
          <p:spPr bwMode="auto">
            <a:xfrm>
              <a:off x="651986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3" y="26"/>
                    <a:pt x="15" y="17"/>
                  </a:cubicBezTo>
                  <a:cubicBezTo>
                    <a:pt x="16" y="13"/>
                    <a:pt x="7" y="11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9" y="8"/>
                    <a:pt x="9" y="4"/>
                  </a:cubicBezTo>
                  <a:cubicBezTo>
                    <a:pt x="10" y="1"/>
                    <a:pt x="4" y="0"/>
                    <a:pt x="4" y="3"/>
                  </a:cubicBezTo>
                  <a:cubicBezTo>
                    <a:pt x="2" y="12"/>
                    <a:pt x="1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88" name="Freeform 456"/>
            <p:cNvSpPr>
              <a:spLocks/>
            </p:cNvSpPr>
            <p:nvPr/>
          </p:nvSpPr>
          <p:spPr bwMode="auto">
            <a:xfrm>
              <a:off x="667385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6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89" name="Freeform 457"/>
            <p:cNvSpPr>
              <a:spLocks/>
            </p:cNvSpPr>
            <p:nvPr/>
          </p:nvSpPr>
          <p:spPr bwMode="auto">
            <a:xfrm>
              <a:off x="673735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4" y="5"/>
                    <a:pt x="10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90" name="Freeform 458"/>
            <p:cNvSpPr>
              <a:spLocks/>
            </p:cNvSpPr>
            <p:nvPr/>
          </p:nvSpPr>
          <p:spPr bwMode="auto">
            <a:xfrm>
              <a:off x="6811963" y="6594476"/>
              <a:ext cx="63500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6" y="7"/>
                    <a:pt x="6" y="9"/>
                    <a:pt x="5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2" y="20"/>
                    <a:pt x="1" y="23"/>
                  </a:cubicBezTo>
                  <a:cubicBezTo>
                    <a:pt x="0" y="24"/>
                    <a:pt x="2" y="26"/>
                    <a:pt x="3" y="25"/>
                  </a:cubicBezTo>
                  <a:cubicBezTo>
                    <a:pt x="2" y="33"/>
                    <a:pt x="2" y="41"/>
                    <a:pt x="3" y="49"/>
                  </a:cubicBezTo>
                  <a:cubicBezTo>
                    <a:pt x="4" y="52"/>
                    <a:pt x="9" y="52"/>
                    <a:pt x="9" y="49"/>
                  </a:cubicBezTo>
                  <a:cubicBezTo>
                    <a:pt x="12" y="35"/>
                    <a:pt x="13" y="20"/>
                    <a:pt x="14" y="5"/>
                  </a:cubicBezTo>
                  <a:cubicBezTo>
                    <a:pt x="15" y="1"/>
                    <a:pt x="7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91" name="Freeform 459"/>
            <p:cNvSpPr>
              <a:spLocks/>
            </p:cNvSpPr>
            <p:nvPr/>
          </p:nvSpPr>
          <p:spPr bwMode="auto">
            <a:xfrm>
              <a:off x="6619876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4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92" name="Freeform 460"/>
            <p:cNvSpPr>
              <a:spLocks/>
            </p:cNvSpPr>
            <p:nvPr/>
          </p:nvSpPr>
          <p:spPr bwMode="auto">
            <a:xfrm>
              <a:off x="622458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93" name="Freeform 461"/>
            <p:cNvSpPr>
              <a:spLocks/>
            </p:cNvSpPr>
            <p:nvPr/>
          </p:nvSpPr>
          <p:spPr bwMode="auto">
            <a:xfrm>
              <a:off x="6119813" y="6572251"/>
              <a:ext cx="74613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94" name="Freeform 462"/>
            <p:cNvSpPr>
              <a:spLocks/>
            </p:cNvSpPr>
            <p:nvPr/>
          </p:nvSpPr>
          <p:spPr bwMode="auto">
            <a:xfrm>
              <a:off x="639127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95" name="Freeform 463"/>
            <p:cNvSpPr>
              <a:spLocks/>
            </p:cNvSpPr>
            <p:nvPr/>
          </p:nvSpPr>
          <p:spPr bwMode="auto">
            <a:xfrm>
              <a:off x="6908801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5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9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96" name="Freeform 464"/>
            <p:cNvSpPr>
              <a:spLocks/>
            </p:cNvSpPr>
            <p:nvPr/>
          </p:nvSpPr>
          <p:spPr bwMode="auto">
            <a:xfrm>
              <a:off x="6996113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3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97" name="Freeform 465"/>
            <p:cNvSpPr>
              <a:spLocks/>
            </p:cNvSpPr>
            <p:nvPr/>
          </p:nvSpPr>
          <p:spPr bwMode="auto">
            <a:xfrm>
              <a:off x="7019926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6" y="33"/>
                    <a:pt x="6" y="41"/>
                    <a:pt x="10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98" name="Freeform 466"/>
            <p:cNvSpPr>
              <a:spLocks/>
            </p:cNvSpPr>
            <p:nvPr/>
          </p:nvSpPr>
          <p:spPr bwMode="auto">
            <a:xfrm>
              <a:off x="712470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299" name="Freeform 467"/>
            <p:cNvSpPr>
              <a:spLocks/>
            </p:cNvSpPr>
            <p:nvPr/>
          </p:nvSpPr>
          <p:spPr bwMode="auto">
            <a:xfrm>
              <a:off x="7154863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00" name="Freeform 468"/>
            <p:cNvSpPr>
              <a:spLocks/>
            </p:cNvSpPr>
            <p:nvPr/>
          </p:nvSpPr>
          <p:spPr bwMode="auto">
            <a:xfrm>
              <a:off x="719137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9"/>
                    <a:pt x="1" y="10"/>
                    <a:pt x="2" y="11"/>
                  </a:cubicBezTo>
                  <a:cubicBezTo>
                    <a:pt x="2" y="14"/>
                    <a:pt x="2" y="17"/>
                    <a:pt x="3" y="19"/>
                  </a:cubicBezTo>
                  <a:cubicBezTo>
                    <a:pt x="0" y="31"/>
                    <a:pt x="1" y="43"/>
                    <a:pt x="7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01" name="Freeform 469"/>
            <p:cNvSpPr>
              <a:spLocks/>
            </p:cNvSpPr>
            <p:nvPr/>
          </p:nvSpPr>
          <p:spPr bwMode="auto">
            <a:xfrm>
              <a:off x="711200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02" name="Freeform 470"/>
            <p:cNvSpPr>
              <a:spLocks/>
            </p:cNvSpPr>
            <p:nvPr/>
          </p:nvSpPr>
          <p:spPr bwMode="auto">
            <a:xfrm>
              <a:off x="7254876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03" name="Freeform 471"/>
            <p:cNvSpPr>
              <a:spLocks/>
            </p:cNvSpPr>
            <p:nvPr/>
          </p:nvSpPr>
          <p:spPr bwMode="auto">
            <a:xfrm>
              <a:off x="735012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04" name="Freeform 472"/>
            <p:cNvSpPr>
              <a:spLocks/>
            </p:cNvSpPr>
            <p:nvPr/>
          </p:nvSpPr>
          <p:spPr bwMode="auto">
            <a:xfrm>
              <a:off x="7491413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05" name="Freeform 473"/>
            <p:cNvSpPr>
              <a:spLocks/>
            </p:cNvSpPr>
            <p:nvPr/>
          </p:nvSpPr>
          <p:spPr bwMode="auto">
            <a:xfrm>
              <a:off x="7558088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7" y="48"/>
                    <a:pt x="7" y="44"/>
                  </a:cubicBezTo>
                  <a:cubicBezTo>
                    <a:pt x="7" y="30"/>
                    <a:pt x="9" y="16"/>
                    <a:pt x="16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06" name="Freeform 474"/>
            <p:cNvSpPr>
              <a:spLocks/>
            </p:cNvSpPr>
            <p:nvPr/>
          </p:nvSpPr>
          <p:spPr bwMode="auto">
            <a:xfrm>
              <a:off x="764222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7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07" name="Freeform 475"/>
            <p:cNvSpPr>
              <a:spLocks/>
            </p:cNvSpPr>
            <p:nvPr/>
          </p:nvSpPr>
          <p:spPr bwMode="auto">
            <a:xfrm>
              <a:off x="772953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2147483646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1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1" y="35"/>
                    <a:pt x="1" y="39"/>
                    <a:pt x="1" y="43"/>
                  </a:cubicBezTo>
                  <a:cubicBezTo>
                    <a:pt x="1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08" name="Freeform 476"/>
            <p:cNvSpPr>
              <a:spLocks/>
            </p:cNvSpPr>
            <p:nvPr/>
          </p:nvSpPr>
          <p:spPr bwMode="auto">
            <a:xfrm>
              <a:off x="788352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09" name="Freeform 477"/>
            <p:cNvSpPr>
              <a:spLocks/>
            </p:cNvSpPr>
            <p:nvPr/>
          </p:nvSpPr>
          <p:spPr bwMode="auto">
            <a:xfrm>
              <a:off x="7950201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10" name="Freeform 478"/>
            <p:cNvSpPr>
              <a:spLocks/>
            </p:cNvSpPr>
            <p:nvPr/>
          </p:nvSpPr>
          <p:spPr bwMode="auto">
            <a:xfrm>
              <a:off x="8021638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3" y="13"/>
                  </a:cubicBezTo>
                  <a:cubicBezTo>
                    <a:pt x="3" y="16"/>
                    <a:pt x="3" y="20"/>
                    <a:pt x="1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11" name="Freeform 479"/>
            <p:cNvSpPr>
              <a:spLocks/>
            </p:cNvSpPr>
            <p:nvPr/>
          </p:nvSpPr>
          <p:spPr bwMode="auto">
            <a:xfrm>
              <a:off x="7834313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1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12" name="Freeform 480"/>
            <p:cNvSpPr>
              <a:spLocks/>
            </p:cNvSpPr>
            <p:nvPr/>
          </p:nvSpPr>
          <p:spPr bwMode="auto">
            <a:xfrm>
              <a:off x="7437438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0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13" name="Freeform 481"/>
            <p:cNvSpPr>
              <a:spLocks/>
            </p:cNvSpPr>
            <p:nvPr/>
          </p:nvSpPr>
          <p:spPr bwMode="auto">
            <a:xfrm>
              <a:off x="7332663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14" name="Freeform 482"/>
            <p:cNvSpPr>
              <a:spLocks/>
            </p:cNvSpPr>
            <p:nvPr/>
          </p:nvSpPr>
          <p:spPr bwMode="auto">
            <a:xfrm>
              <a:off x="76009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15" name="Freeform 483"/>
            <p:cNvSpPr>
              <a:spLocks/>
            </p:cNvSpPr>
            <p:nvPr/>
          </p:nvSpPr>
          <p:spPr bwMode="auto">
            <a:xfrm>
              <a:off x="8121651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16" name="Freeform 484"/>
            <p:cNvSpPr>
              <a:spLocks/>
            </p:cNvSpPr>
            <p:nvPr/>
          </p:nvSpPr>
          <p:spPr bwMode="auto">
            <a:xfrm>
              <a:off x="8204201" y="6624638"/>
              <a:ext cx="38100" cy="141288"/>
            </a:xfrm>
            <a:custGeom>
              <a:avLst/>
              <a:gdLst>
                <a:gd name="T0" fmla="*/ 2147483646 w 9"/>
                <a:gd name="T1" fmla="*/ 2147483646 h 32"/>
                <a:gd name="T2" fmla="*/ 2147483646 w 9"/>
                <a:gd name="T3" fmla="*/ 2147483646 h 32"/>
                <a:gd name="T4" fmla="*/ 2147483646 w 9"/>
                <a:gd name="T5" fmla="*/ 2147483646 h 32"/>
                <a:gd name="T6" fmla="*/ 2147483646 w 9"/>
                <a:gd name="T7" fmla="*/ 2147483646 h 32"/>
                <a:gd name="T8" fmla="*/ 2147483646 w 9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32"/>
                <a:gd name="T17" fmla="*/ 9 w 9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32">
                  <a:moveTo>
                    <a:pt x="6" y="4"/>
                  </a:moveTo>
                  <a:cubicBezTo>
                    <a:pt x="6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9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17" name="Freeform 485"/>
            <p:cNvSpPr>
              <a:spLocks/>
            </p:cNvSpPr>
            <p:nvPr/>
          </p:nvSpPr>
          <p:spPr bwMode="auto">
            <a:xfrm>
              <a:off x="8229601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3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7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18" name="Freeform 486"/>
            <p:cNvSpPr>
              <a:spLocks/>
            </p:cNvSpPr>
            <p:nvPr/>
          </p:nvSpPr>
          <p:spPr bwMode="auto">
            <a:xfrm>
              <a:off x="8334376" y="6726238"/>
              <a:ext cx="23813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6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19" name="Freeform 487"/>
            <p:cNvSpPr>
              <a:spLocks/>
            </p:cNvSpPr>
            <p:nvPr/>
          </p:nvSpPr>
          <p:spPr bwMode="auto">
            <a:xfrm>
              <a:off x="8362951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1" y="40"/>
                    <a:pt x="9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20" name="Freeform 488"/>
            <p:cNvSpPr>
              <a:spLocks/>
            </p:cNvSpPr>
            <p:nvPr/>
          </p:nvSpPr>
          <p:spPr bwMode="auto">
            <a:xfrm>
              <a:off x="8404226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21" name="Freeform 489"/>
            <p:cNvSpPr>
              <a:spLocks/>
            </p:cNvSpPr>
            <p:nvPr/>
          </p:nvSpPr>
          <p:spPr bwMode="auto">
            <a:xfrm>
              <a:off x="83216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22" name="Freeform 490"/>
            <p:cNvSpPr>
              <a:spLocks/>
            </p:cNvSpPr>
            <p:nvPr/>
          </p:nvSpPr>
          <p:spPr bwMode="auto">
            <a:xfrm>
              <a:off x="8462963" y="6611938"/>
              <a:ext cx="66675" cy="176213"/>
            </a:xfrm>
            <a:custGeom>
              <a:avLst/>
              <a:gdLst>
                <a:gd name="T0" fmla="*/ 2147483646 w 16"/>
                <a:gd name="T1" fmla="*/ 2147483646 h 40"/>
                <a:gd name="T2" fmla="*/ 2147483646 w 16"/>
                <a:gd name="T3" fmla="*/ 2147483646 h 40"/>
                <a:gd name="T4" fmla="*/ 2147483646 w 16"/>
                <a:gd name="T5" fmla="*/ 2147483646 h 40"/>
                <a:gd name="T6" fmla="*/ 2147483646 w 16"/>
                <a:gd name="T7" fmla="*/ 2147483646 h 40"/>
                <a:gd name="T8" fmla="*/ 2147483646 w 16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0"/>
                <a:gd name="T17" fmla="*/ 16 w 16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6" y="4"/>
                    <a:pt x="8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23" name="Freeform 491"/>
            <p:cNvSpPr>
              <a:spLocks/>
            </p:cNvSpPr>
            <p:nvPr/>
          </p:nvSpPr>
          <p:spPr bwMode="auto">
            <a:xfrm>
              <a:off x="8559801" y="6686551"/>
              <a:ext cx="33338" cy="136525"/>
            </a:xfrm>
            <a:custGeom>
              <a:avLst/>
              <a:gdLst>
                <a:gd name="T0" fmla="*/ 2147483646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2147483646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1" y="5"/>
                  </a:moveTo>
                  <a:cubicBezTo>
                    <a:pt x="1" y="12"/>
                    <a:pt x="1" y="20"/>
                    <a:pt x="2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1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24" name="Freeform 492"/>
            <p:cNvSpPr>
              <a:spLocks/>
            </p:cNvSpPr>
            <p:nvPr/>
          </p:nvSpPr>
          <p:spPr bwMode="auto">
            <a:xfrm>
              <a:off x="870108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1" y="31"/>
                    <a:pt x="2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6" y="46"/>
                  </a:cubicBezTo>
                  <a:cubicBezTo>
                    <a:pt x="6" y="48"/>
                    <a:pt x="7" y="49"/>
                    <a:pt x="8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10" y="38"/>
                    <a:pt x="9" y="33"/>
                  </a:cubicBezTo>
                  <a:cubicBezTo>
                    <a:pt x="9" y="22"/>
                    <a:pt x="10" y="12"/>
                    <a:pt x="14" y="2"/>
                  </a:cubicBezTo>
                  <a:cubicBezTo>
                    <a:pt x="14" y="1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25" name="Freeform 493"/>
            <p:cNvSpPr>
              <a:spLocks/>
            </p:cNvSpPr>
            <p:nvPr/>
          </p:nvSpPr>
          <p:spPr bwMode="auto">
            <a:xfrm>
              <a:off x="8770938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1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26" name="Freeform 494"/>
            <p:cNvSpPr>
              <a:spLocks/>
            </p:cNvSpPr>
            <p:nvPr/>
          </p:nvSpPr>
          <p:spPr bwMode="auto">
            <a:xfrm>
              <a:off x="8855076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1" y="10"/>
                    <a:pt x="1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1" y="37"/>
                    <a:pt x="1" y="39"/>
                    <a:pt x="1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6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27" name="Freeform 495"/>
            <p:cNvSpPr>
              <a:spLocks/>
            </p:cNvSpPr>
            <p:nvPr/>
          </p:nvSpPr>
          <p:spPr bwMode="auto">
            <a:xfrm>
              <a:off x="8942388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7" y="26"/>
                    <a:pt x="18" y="17"/>
                  </a:cubicBezTo>
                  <a:cubicBezTo>
                    <a:pt x="19" y="13"/>
                    <a:pt x="14" y="11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2"/>
                    <a:pt x="11" y="8"/>
                    <a:pt x="11" y="4"/>
                  </a:cubicBezTo>
                  <a:cubicBezTo>
                    <a:pt x="12" y="1"/>
                    <a:pt x="6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28" name="Freeform 496"/>
            <p:cNvSpPr>
              <a:spLocks/>
            </p:cNvSpPr>
            <p:nvPr/>
          </p:nvSpPr>
          <p:spPr bwMode="auto">
            <a:xfrm>
              <a:off x="9096376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0 w 6"/>
                <a:gd name="T3" fmla="*/ 2147483646 h 33"/>
                <a:gd name="T4" fmla="*/ 0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1" y="33"/>
                    <a:pt x="5" y="33"/>
                    <a:pt x="5" y="30"/>
                  </a:cubicBezTo>
                  <a:cubicBezTo>
                    <a:pt x="6" y="21"/>
                    <a:pt x="6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29" name="Freeform 497"/>
            <p:cNvSpPr>
              <a:spLocks/>
            </p:cNvSpPr>
            <p:nvPr/>
          </p:nvSpPr>
          <p:spPr bwMode="auto">
            <a:xfrm>
              <a:off x="9159876" y="6597651"/>
              <a:ext cx="61913" cy="177800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2147483646 w 15"/>
                <a:gd name="T11" fmla="*/ 2147483646 h 40"/>
                <a:gd name="T12" fmla="*/ 2147483646 w 15"/>
                <a:gd name="T13" fmla="*/ 2147483646 h 40"/>
                <a:gd name="T14" fmla="*/ 2147483646 w 15"/>
                <a:gd name="T15" fmla="*/ 2147483646 h 40"/>
                <a:gd name="T16" fmla="*/ 2147483646 w 15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40"/>
                <a:gd name="T29" fmla="*/ 15 w 15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40">
                  <a:moveTo>
                    <a:pt x="8" y="6"/>
                  </a:moveTo>
                  <a:cubicBezTo>
                    <a:pt x="8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6" y="37"/>
                  </a:cubicBezTo>
                  <a:cubicBezTo>
                    <a:pt x="6" y="40"/>
                    <a:pt x="11" y="40"/>
                    <a:pt x="11" y="37"/>
                  </a:cubicBezTo>
                  <a:cubicBezTo>
                    <a:pt x="12" y="28"/>
                    <a:pt x="12" y="18"/>
                    <a:pt x="14" y="9"/>
                  </a:cubicBezTo>
                  <a:cubicBezTo>
                    <a:pt x="15" y="5"/>
                    <a:pt x="10" y="3"/>
                    <a:pt x="8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30" name="Freeform 498"/>
            <p:cNvSpPr>
              <a:spLocks/>
            </p:cNvSpPr>
            <p:nvPr/>
          </p:nvSpPr>
          <p:spPr bwMode="auto">
            <a:xfrm>
              <a:off x="9234488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4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2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2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31" name="Freeform 499"/>
            <p:cNvSpPr>
              <a:spLocks/>
            </p:cNvSpPr>
            <p:nvPr/>
          </p:nvSpPr>
          <p:spPr bwMode="auto">
            <a:xfrm>
              <a:off x="904240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9" y="7"/>
                  </a:moveTo>
                  <a:cubicBezTo>
                    <a:pt x="8" y="6"/>
                    <a:pt x="8" y="4"/>
                    <a:pt x="8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6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1" y="8"/>
                    <a:pt x="9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32" name="Freeform 500"/>
            <p:cNvSpPr>
              <a:spLocks/>
            </p:cNvSpPr>
            <p:nvPr/>
          </p:nvSpPr>
          <p:spPr bwMode="auto">
            <a:xfrm>
              <a:off x="864711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7" y="10"/>
                    <a:pt x="5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6" y="18"/>
                    <a:pt x="10" y="26"/>
                  </a:cubicBezTo>
                  <a:cubicBezTo>
                    <a:pt x="11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33" name="Freeform 501"/>
            <p:cNvSpPr>
              <a:spLocks/>
            </p:cNvSpPr>
            <p:nvPr/>
          </p:nvSpPr>
          <p:spPr bwMode="auto">
            <a:xfrm>
              <a:off x="8542338" y="6572251"/>
              <a:ext cx="79375" cy="193675"/>
            </a:xfrm>
            <a:custGeom>
              <a:avLst/>
              <a:gdLst>
                <a:gd name="T0" fmla="*/ 2147483646 w 19"/>
                <a:gd name="T1" fmla="*/ 2147483646 h 44"/>
                <a:gd name="T2" fmla="*/ 2147483646 w 19"/>
                <a:gd name="T3" fmla="*/ 2147483646 h 44"/>
                <a:gd name="T4" fmla="*/ 2147483646 w 19"/>
                <a:gd name="T5" fmla="*/ 2147483646 h 44"/>
                <a:gd name="T6" fmla="*/ 2147483646 w 19"/>
                <a:gd name="T7" fmla="*/ 2147483646 h 44"/>
                <a:gd name="T8" fmla="*/ 2147483646 w 19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44"/>
                <a:gd name="T17" fmla="*/ 19 w 19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44">
                  <a:moveTo>
                    <a:pt x="16" y="37"/>
                  </a:moveTo>
                  <a:cubicBezTo>
                    <a:pt x="11" y="28"/>
                    <a:pt x="8" y="18"/>
                    <a:pt x="12" y="8"/>
                  </a:cubicBezTo>
                  <a:cubicBezTo>
                    <a:pt x="14" y="4"/>
                    <a:pt x="8" y="0"/>
                    <a:pt x="7" y="4"/>
                  </a:cubicBezTo>
                  <a:cubicBezTo>
                    <a:pt x="0" y="17"/>
                    <a:pt x="3" y="29"/>
                    <a:pt x="11" y="41"/>
                  </a:cubicBezTo>
                  <a:cubicBezTo>
                    <a:pt x="13" y="44"/>
                    <a:pt x="19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34" name="Freeform 502"/>
            <p:cNvSpPr>
              <a:spLocks/>
            </p:cNvSpPr>
            <p:nvPr/>
          </p:nvSpPr>
          <p:spPr bwMode="auto">
            <a:xfrm>
              <a:off x="881380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9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35" name="Freeform 503"/>
            <p:cNvSpPr>
              <a:spLocks/>
            </p:cNvSpPr>
            <p:nvPr/>
          </p:nvSpPr>
          <p:spPr bwMode="auto">
            <a:xfrm>
              <a:off x="9329738" y="6567488"/>
              <a:ext cx="63500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2" y="20"/>
                    <a:pt x="12" y="13"/>
                    <a:pt x="14" y="6"/>
                  </a:cubicBezTo>
                  <a:cubicBezTo>
                    <a:pt x="15" y="2"/>
                    <a:pt x="8" y="0"/>
                    <a:pt x="7" y="4"/>
                  </a:cubicBezTo>
                  <a:cubicBezTo>
                    <a:pt x="6" y="8"/>
                    <a:pt x="5" y="11"/>
                    <a:pt x="5" y="15"/>
                  </a:cubicBezTo>
                  <a:cubicBezTo>
                    <a:pt x="4" y="15"/>
                    <a:pt x="4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10" y="38"/>
                    <a:pt x="9" y="34"/>
                    <a:pt x="8" y="30"/>
                  </a:cubicBezTo>
                  <a:cubicBezTo>
                    <a:pt x="10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36" name="Freeform 504"/>
            <p:cNvSpPr>
              <a:spLocks/>
            </p:cNvSpPr>
            <p:nvPr/>
          </p:nvSpPr>
          <p:spPr bwMode="auto">
            <a:xfrm>
              <a:off x="941863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37" name="Freeform 505"/>
            <p:cNvSpPr>
              <a:spLocks/>
            </p:cNvSpPr>
            <p:nvPr/>
          </p:nvSpPr>
          <p:spPr bwMode="auto">
            <a:xfrm>
              <a:off x="9442451" y="6607176"/>
              <a:ext cx="79375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2147483646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8" y="46"/>
                  </a:moveTo>
                  <a:cubicBezTo>
                    <a:pt x="14" y="36"/>
                    <a:pt x="14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7" y="16"/>
                    <a:pt x="6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2" y="33"/>
                    <a:pt x="1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19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38" name="Freeform 506"/>
            <p:cNvSpPr>
              <a:spLocks/>
            </p:cNvSpPr>
            <p:nvPr/>
          </p:nvSpPr>
          <p:spPr bwMode="auto">
            <a:xfrm>
              <a:off x="954722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39" name="Freeform 507"/>
            <p:cNvSpPr>
              <a:spLocks/>
            </p:cNvSpPr>
            <p:nvPr/>
          </p:nvSpPr>
          <p:spPr bwMode="auto">
            <a:xfrm>
              <a:off x="9575801" y="6624638"/>
              <a:ext cx="42863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40" name="Freeform 508"/>
            <p:cNvSpPr>
              <a:spLocks/>
            </p:cNvSpPr>
            <p:nvPr/>
          </p:nvSpPr>
          <p:spPr bwMode="auto">
            <a:xfrm>
              <a:off x="9618663" y="6611938"/>
              <a:ext cx="66675" cy="250825"/>
            </a:xfrm>
            <a:custGeom>
              <a:avLst/>
              <a:gdLst>
                <a:gd name="T0" fmla="*/ 2147483646 w 16"/>
                <a:gd name="T1" fmla="*/ 2147483646 h 57"/>
                <a:gd name="T2" fmla="*/ 2147483646 w 16"/>
                <a:gd name="T3" fmla="*/ 2147483646 h 57"/>
                <a:gd name="T4" fmla="*/ 2147483646 w 16"/>
                <a:gd name="T5" fmla="*/ 2147483646 h 57"/>
                <a:gd name="T6" fmla="*/ 2147483646 w 16"/>
                <a:gd name="T7" fmla="*/ 2147483646 h 57"/>
                <a:gd name="T8" fmla="*/ 2147483646 w 16"/>
                <a:gd name="T9" fmla="*/ 2147483646 h 57"/>
                <a:gd name="T10" fmla="*/ 2147483646 w 16"/>
                <a:gd name="T11" fmla="*/ 2147483646 h 57"/>
                <a:gd name="T12" fmla="*/ 2147483646 w 16"/>
                <a:gd name="T13" fmla="*/ 2147483646 h 57"/>
                <a:gd name="T14" fmla="*/ 2147483646 w 16"/>
                <a:gd name="T15" fmla="*/ 2147483646 h 57"/>
                <a:gd name="T16" fmla="*/ 2147483646 w 16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7"/>
                <a:gd name="T29" fmla="*/ 16 w 16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4" y="10"/>
                  </a:cubicBezTo>
                  <a:cubicBezTo>
                    <a:pt x="16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41" name="Freeform 509"/>
            <p:cNvSpPr>
              <a:spLocks/>
            </p:cNvSpPr>
            <p:nvPr/>
          </p:nvSpPr>
          <p:spPr bwMode="auto">
            <a:xfrm>
              <a:off x="953452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42" name="Freeform 510"/>
            <p:cNvSpPr>
              <a:spLocks/>
            </p:cNvSpPr>
            <p:nvPr/>
          </p:nvSpPr>
          <p:spPr bwMode="auto">
            <a:xfrm>
              <a:off x="9675813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43" name="Freeform 511"/>
            <p:cNvSpPr>
              <a:spLocks/>
            </p:cNvSpPr>
            <p:nvPr/>
          </p:nvSpPr>
          <p:spPr bwMode="auto">
            <a:xfrm>
              <a:off x="977265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44" name="Freeform 512"/>
            <p:cNvSpPr>
              <a:spLocks/>
            </p:cNvSpPr>
            <p:nvPr/>
          </p:nvSpPr>
          <p:spPr bwMode="auto">
            <a:xfrm>
              <a:off x="9913938" y="6562726"/>
              <a:ext cx="58738" cy="234950"/>
            </a:xfrm>
            <a:custGeom>
              <a:avLst/>
              <a:gdLst>
                <a:gd name="T0" fmla="*/ 2147483646 w 14"/>
                <a:gd name="T1" fmla="*/ 2147483646 h 53"/>
                <a:gd name="T2" fmla="*/ 2147483646 w 14"/>
                <a:gd name="T3" fmla="*/ 2147483646 h 53"/>
                <a:gd name="T4" fmla="*/ 0 w 14"/>
                <a:gd name="T5" fmla="*/ 2147483646 h 53"/>
                <a:gd name="T6" fmla="*/ 2147483646 w 14"/>
                <a:gd name="T7" fmla="*/ 2147483646 h 53"/>
                <a:gd name="T8" fmla="*/ 2147483646 w 14"/>
                <a:gd name="T9" fmla="*/ 2147483646 h 53"/>
                <a:gd name="T10" fmla="*/ 2147483646 w 14"/>
                <a:gd name="T11" fmla="*/ 2147483646 h 53"/>
                <a:gd name="T12" fmla="*/ 2147483646 w 14"/>
                <a:gd name="T13" fmla="*/ 2147483646 h 53"/>
                <a:gd name="T14" fmla="*/ 2147483646 w 14"/>
                <a:gd name="T15" fmla="*/ 2147483646 h 53"/>
                <a:gd name="T16" fmla="*/ 2147483646 w 14"/>
                <a:gd name="T17" fmla="*/ 2147483646 h 53"/>
                <a:gd name="T18" fmla="*/ 2147483646 w 14"/>
                <a:gd name="T19" fmla="*/ 2147483646 h 53"/>
                <a:gd name="T20" fmla="*/ 2147483646 w 14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53"/>
                <a:gd name="T35" fmla="*/ 14 w 14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53">
                  <a:moveTo>
                    <a:pt x="11" y="1"/>
                  </a:moveTo>
                  <a:cubicBezTo>
                    <a:pt x="8" y="8"/>
                    <a:pt x="6" y="14"/>
                    <a:pt x="5" y="21"/>
                  </a:cubicBezTo>
                  <a:cubicBezTo>
                    <a:pt x="3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8"/>
                    <a:pt x="7" y="49"/>
                    <a:pt x="7" y="50"/>
                  </a:cubicBezTo>
                  <a:cubicBezTo>
                    <a:pt x="9" y="53"/>
                    <a:pt x="14" y="51"/>
                    <a:pt x="13" y="48"/>
                  </a:cubicBezTo>
                  <a:cubicBezTo>
                    <a:pt x="11" y="43"/>
                    <a:pt x="9" y="38"/>
                    <a:pt x="8" y="33"/>
                  </a:cubicBezTo>
                  <a:cubicBezTo>
                    <a:pt x="9" y="22"/>
                    <a:pt x="10" y="12"/>
                    <a:pt x="13" y="2"/>
                  </a:cubicBezTo>
                  <a:cubicBezTo>
                    <a:pt x="14" y="1"/>
                    <a:pt x="11" y="0"/>
                    <a:pt x="11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45" name="Freeform 513"/>
            <p:cNvSpPr>
              <a:spLocks/>
            </p:cNvSpPr>
            <p:nvPr/>
          </p:nvSpPr>
          <p:spPr bwMode="auto">
            <a:xfrm>
              <a:off x="9985376" y="6557963"/>
              <a:ext cx="66675" cy="212725"/>
            </a:xfrm>
            <a:custGeom>
              <a:avLst/>
              <a:gdLst>
                <a:gd name="T0" fmla="*/ 2147483646 w 16"/>
                <a:gd name="T1" fmla="*/ 2147483646 h 48"/>
                <a:gd name="T2" fmla="*/ 0 w 16"/>
                <a:gd name="T3" fmla="*/ 2147483646 h 48"/>
                <a:gd name="T4" fmla="*/ 2147483646 w 16"/>
                <a:gd name="T5" fmla="*/ 2147483646 h 48"/>
                <a:gd name="T6" fmla="*/ 2147483646 w 16"/>
                <a:gd name="T7" fmla="*/ 2147483646 h 48"/>
                <a:gd name="T8" fmla="*/ 2147483646 w 16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48"/>
                <a:gd name="T17" fmla="*/ 16 w 16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48">
                  <a:moveTo>
                    <a:pt x="12" y="2"/>
                  </a:moveTo>
                  <a:cubicBezTo>
                    <a:pt x="3" y="14"/>
                    <a:pt x="0" y="29"/>
                    <a:pt x="0" y="44"/>
                  </a:cubicBezTo>
                  <a:cubicBezTo>
                    <a:pt x="0" y="48"/>
                    <a:pt x="6" y="48"/>
                    <a:pt x="6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6" y="2"/>
                    <a:pt x="13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46" name="Freeform 514"/>
            <p:cNvSpPr>
              <a:spLocks/>
            </p:cNvSpPr>
            <p:nvPr/>
          </p:nvSpPr>
          <p:spPr bwMode="auto">
            <a:xfrm>
              <a:off x="10064751" y="6597651"/>
              <a:ext cx="33338" cy="195263"/>
            </a:xfrm>
            <a:custGeom>
              <a:avLst/>
              <a:gdLst>
                <a:gd name="T0" fmla="*/ 2147483646 w 8"/>
                <a:gd name="T1" fmla="*/ 2147483646 h 44"/>
                <a:gd name="T2" fmla="*/ 2147483646 w 8"/>
                <a:gd name="T3" fmla="*/ 2147483646 h 44"/>
                <a:gd name="T4" fmla="*/ 2147483646 w 8"/>
                <a:gd name="T5" fmla="*/ 2147483646 h 44"/>
                <a:gd name="T6" fmla="*/ 0 w 8"/>
                <a:gd name="T7" fmla="*/ 2147483646 h 44"/>
                <a:gd name="T8" fmla="*/ 0 w 8"/>
                <a:gd name="T9" fmla="*/ 2147483646 h 44"/>
                <a:gd name="T10" fmla="*/ 2147483646 w 8"/>
                <a:gd name="T11" fmla="*/ 2147483646 h 44"/>
                <a:gd name="T12" fmla="*/ 2147483646 w 8"/>
                <a:gd name="T13" fmla="*/ 2147483646 h 44"/>
                <a:gd name="T14" fmla="*/ 2147483646 w 8"/>
                <a:gd name="T15" fmla="*/ 2147483646 h 44"/>
                <a:gd name="T16" fmla="*/ 2147483646 w 8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4"/>
                <a:gd name="T29" fmla="*/ 8 w 8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4">
                  <a:moveTo>
                    <a:pt x="6" y="2"/>
                  </a:moveTo>
                  <a:cubicBezTo>
                    <a:pt x="6" y="0"/>
                    <a:pt x="3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7" y="44"/>
                    <a:pt x="7" y="41"/>
                  </a:cubicBezTo>
                  <a:cubicBezTo>
                    <a:pt x="8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47" name="Freeform 515"/>
            <p:cNvSpPr>
              <a:spLocks/>
            </p:cNvSpPr>
            <p:nvPr/>
          </p:nvSpPr>
          <p:spPr bwMode="auto">
            <a:xfrm>
              <a:off x="10155238" y="6545263"/>
              <a:ext cx="76200" cy="211138"/>
            </a:xfrm>
            <a:custGeom>
              <a:avLst/>
              <a:gdLst>
                <a:gd name="T0" fmla="*/ 2147483646 w 18"/>
                <a:gd name="T1" fmla="*/ 2147483646 h 48"/>
                <a:gd name="T2" fmla="*/ 2147483646 w 18"/>
                <a:gd name="T3" fmla="*/ 2147483646 h 48"/>
                <a:gd name="T4" fmla="*/ 2147483646 w 18"/>
                <a:gd name="T5" fmla="*/ 2147483646 h 48"/>
                <a:gd name="T6" fmla="*/ 2147483646 w 18"/>
                <a:gd name="T7" fmla="*/ 2147483646 h 48"/>
                <a:gd name="T8" fmla="*/ 2147483646 w 18"/>
                <a:gd name="T9" fmla="*/ 2147483646 h 48"/>
                <a:gd name="T10" fmla="*/ 2147483646 w 18"/>
                <a:gd name="T11" fmla="*/ 2147483646 h 48"/>
                <a:gd name="T12" fmla="*/ 2147483646 w 18"/>
                <a:gd name="T13" fmla="*/ 2147483646 h 48"/>
                <a:gd name="T14" fmla="*/ 2147483646 w 18"/>
                <a:gd name="T15" fmla="*/ 2147483646 h 48"/>
                <a:gd name="T16" fmla="*/ 0 w 18"/>
                <a:gd name="T17" fmla="*/ 2147483646 h 48"/>
                <a:gd name="T18" fmla="*/ 0 w 18"/>
                <a:gd name="T19" fmla="*/ 2147483646 h 48"/>
                <a:gd name="T20" fmla="*/ 2147483646 w 18"/>
                <a:gd name="T21" fmla="*/ 2147483646 h 48"/>
                <a:gd name="T22" fmla="*/ 2147483646 w 18"/>
                <a:gd name="T23" fmla="*/ 2147483646 h 48"/>
                <a:gd name="T24" fmla="*/ 2147483646 w 18"/>
                <a:gd name="T25" fmla="*/ 2147483646 h 48"/>
                <a:gd name="T26" fmla="*/ 2147483646 w 18"/>
                <a:gd name="T27" fmla="*/ 2147483646 h 48"/>
                <a:gd name="T28" fmla="*/ 2147483646 w 18"/>
                <a:gd name="T29" fmla="*/ 2147483646 h 48"/>
                <a:gd name="T30" fmla="*/ 2147483646 w 18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8"/>
                <a:gd name="T49" fmla="*/ 0 h 48"/>
                <a:gd name="T50" fmla="*/ 18 w 18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8" h="48">
                  <a:moveTo>
                    <a:pt x="18" y="44"/>
                  </a:moveTo>
                  <a:cubicBezTo>
                    <a:pt x="15" y="35"/>
                    <a:pt x="15" y="26"/>
                    <a:pt x="16" y="17"/>
                  </a:cubicBezTo>
                  <a:cubicBezTo>
                    <a:pt x="17" y="13"/>
                    <a:pt x="11" y="11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2"/>
                    <a:pt x="9" y="8"/>
                    <a:pt x="10" y="4"/>
                  </a:cubicBezTo>
                  <a:cubicBezTo>
                    <a:pt x="10" y="1"/>
                    <a:pt x="5" y="0"/>
                    <a:pt x="4" y="3"/>
                  </a:cubicBezTo>
                  <a:cubicBezTo>
                    <a:pt x="2" y="12"/>
                    <a:pt x="2" y="21"/>
                    <a:pt x="1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1" y="44"/>
                    <a:pt x="2" y="43"/>
                  </a:cubicBezTo>
                  <a:cubicBezTo>
                    <a:pt x="2" y="47"/>
                    <a:pt x="8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9" y="47"/>
                    <a:pt x="12" y="48"/>
                    <a:pt x="13" y="46"/>
                  </a:cubicBezTo>
                  <a:cubicBezTo>
                    <a:pt x="14" y="48"/>
                    <a:pt x="18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48" name="Freeform 516"/>
            <p:cNvSpPr>
              <a:spLocks/>
            </p:cNvSpPr>
            <p:nvPr/>
          </p:nvSpPr>
          <p:spPr bwMode="auto">
            <a:xfrm>
              <a:off x="10310813" y="6611938"/>
              <a:ext cx="20638" cy="144463"/>
            </a:xfrm>
            <a:custGeom>
              <a:avLst/>
              <a:gdLst>
                <a:gd name="T0" fmla="*/ 2147483646 w 5"/>
                <a:gd name="T1" fmla="*/ 2147483646 h 33"/>
                <a:gd name="T2" fmla="*/ 0 w 5"/>
                <a:gd name="T3" fmla="*/ 2147483646 h 33"/>
                <a:gd name="T4" fmla="*/ 0 w 5"/>
                <a:gd name="T5" fmla="*/ 2147483646 h 33"/>
                <a:gd name="T6" fmla="*/ 2147483646 w 5"/>
                <a:gd name="T7" fmla="*/ 2147483646 h 33"/>
                <a:gd name="T8" fmla="*/ 2147483646 w 5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3"/>
                <a:gd name="T17" fmla="*/ 5 w 5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3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12"/>
                    <a:pt x="0" y="21"/>
                    <a:pt x="0" y="30"/>
                  </a:cubicBezTo>
                  <a:cubicBezTo>
                    <a:pt x="0" y="33"/>
                    <a:pt x="5" y="33"/>
                    <a:pt x="5" y="30"/>
                  </a:cubicBezTo>
                  <a:cubicBezTo>
                    <a:pt x="5" y="21"/>
                    <a:pt x="5" y="12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49" name="Freeform 517"/>
            <p:cNvSpPr>
              <a:spLocks/>
            </p:cNvSpPr>
            <p:nvPr/>
          </p:nvSpPr>
          <p:spPr bwMode="auto">
            <a:xfrm>
              <a:off x="1037272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3" y="13"/>
                    <a:pt x="3" y="21"/>
                    <a:pt x="3" y="29"/>
                  </a:cubicBezTo>
                  <a:cubicBezTo>
                    <a:pt x="3" y="30"/>
                    <a:pt x="4" y="31"/>
                    <a:pt x="5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6" y="40"/>
                    <a:pt x="10" y="40"/>
                    <a:pt x="11" y="37"/>
                  </a:cubicBezTo>
                  <a:cubicBezTo>
                    <a:pt x="12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50" name="Freeform 518"/>
            <p:cNvSpPr>
              <a:spLocks/>
            </p:cNvSpPr>
            <p:nvPr/>
          </p:nvSpPr>
          <p:spPr bwMode="auto">
            <a:xfrm>
              <a:off x="10444163" y="6594476"/>
              <a:ext cx="66675" cy="228600"/>
            </a:xfrm>
            <a:custGeom>
              <a:avLst/>
              <a:gdLst>
                <a:gd name="T0" fmla="*/ 2147483646 w 16"/>
                <a:gd name="T1" fmla="*/ 2147483646 h 52"/>
                <a:gd name="T2" fmla="*/ 2147483646 w 16"/>
                <a:gd name="T3" fmla="*/ 2147483646 h 52"/>
                <a:gd name="T4" fmla="*/ 2147483646 w 16"/>
                <a:gd name="T5" fmla="*/ 2147483646 h 52"/>
                <a:gd name="T6" fmla="*/ 2147483646 w 16"/>
                <a:gd name="T7" fmla="*/ 2147483646 h 52"/>
                <a:gd name="T8" fmla="*/ 2147483646 w 16"/>
                <a:gd name="T9" fmla="*/ 2147483646 h 52"/>
                <a:gd name="T10" fmla="*/ 2147483646 w 16"/>
                <a:gd name="T11" fmla="*/ 2147483646 h 52"/>
                <a:gd name="T12" fmla="*/ 2147483646 w 16"/>
                <a:gd name="T13" fmla="*/ 2147483646 h 52"/>
                <a:gd name="T14" fmla="*/ 2147483646 w 16"/>
                <a:gd name="T15" fmla="*/ 2147483646 h 52"/>
                <a:gd name="T16" fmla="*/ 2147483646 w 16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52"/>
                <a:gd name="T29" fmla="*/ 16 w 16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52">
                  <a:moveTo>
                    <a:pt x="8" y="4"/>
                  </a:moveTo>
                  <a:cubicBezTo>
                    <a:pt x="7" y="7"/>
                    <a:pt x="7" y="9"/>
                    <a:pt x="6" y="11"/>
                  </a:cubicBezTo>
                  <a:cubicBezTo>
                    <a:pt x="5" y="11"/>
                    <a:pt x="3" y="11"/>
                    <a:pt x="3" y="13"/>
                  </a:cubicBezTo>
                  <a:cubicBezTo>
                    <a:pt x="3" y="16"/>
                    <a:pt x="3" y="20"/>
                    <a:pt x="2" y="23"/>
                  </a:cubicBezTo>
                  <a:cubicBezTo>
                    <a:pt x="0" y="24"/>
                    <a:pt x="3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5" y="52"/>
                    <a:pt x="10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6" y="1"/>
                    <a:pt x="8" y="0"/>
                    <a:pt x="8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51" name="Freeform 519"/>
            <p:cNvSpPr>
              <a:spLocks/>
            </p:cNvSpPr>
            <p:nvPr/>
          </p:nvSpPr>
          <p:spPr bwMode="auto">
            <a:xfrm>
              <a:off x="10255251" y="6611938"/>
              <a:ext cx="50800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8" y="4"/>
                    <a:pt x="7" y="3"/>
                  </a:cubicBezTo>
                  <a:cubicBezTo>
                    <a:pt x="7" y="0"/>
                    <a:pt x="3" y="1"/>
                    <a:pt x="4" y="4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1" y="33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6"/>
                    <a:pt x="11" y="23"/>
                    <a:pt x="11" y="21"/>
                  </a:cubicBezTo>
                  <a:cubicBezTo>
                    <a:pt x="11" y="18"/>
                    <a:pt x="11" y="15"/>
                    <a:pt x="12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52" name="Freeform 520"/>
            <p:cNvSpPr>
              <a:spLocks/>
            </p:cNvSpPr>
            <p:nvPr/>
          </p:nvSpPr>
          <p:spPr bwMode="auto">
            <a:xfrm>
              <a:off x="9859963" y="6624638"/>
              <a:ext cx="53975" cy="119063"/>
            </a:xfrm>
            <a:custGeom>
              <a:avLst/>
              <a:gdLst>
                <a:gd name="T0" fmla="*/ 2147483646 w 13"/>
                <a:gd name="T1" fmla="*/ 2147483646 h 27"/>
                <a:gd name="T2" fmla="*/ 2147483646 w 13"/>
                <a:gd name="T3" fmla="*/ 2147483646 h 27"/>
                <a:gd name="T4" fmla="*/ 2147483646 w 13"/>
                <a:gd name="T5" fmla="*/ 2147483646 h 27"/>
                <a:gd name="T6" fmla="*/ 2147483646 w 13"/>
                <a:gd name="T7" fmla="*/ 2147483646 h 27"/>
                <a:gd name="T8" fmla="*/ 2147483646 w 13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7"/>
                <a:gd name="T17" fmla="*/ 13 w 13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7">
                  <a:moveTo>
                    <a:pt x="12" y="24"/>
                  </a:moveTo>
                  <a:cubicBezTo>
                    <a:pt x="9" y="17"/>
                    <a:pt x="6" y="10"/>
                    <a:pt x="4" y="2"/>
                  </a:cubicBezTo>
                  <a:cubicBezTo>
                    <a:pt x="4" y="0"/>
                    <a:pt x="0" y="0"/>
                    <a:pt x="1" y="3"/>
                  </a:cubicBezTo>
                  <a:cubicBezTo>
                    <a:pt x="3" y="11"/>
                    <a:pt x="5" y="18"/>
                    <a:pt x="9" y="26"/>
                  </a:cubicBezTo>
                  <a:cubicBezTo>
                    <a:pt x="10" y="27"/>
                    <a:pt x="13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53" name="Freeform 521"/>
            <p:cNvSpPr>
              <a:spLocks/>
            </p:cNvSpPr>
            <p:nvPr/>
          </p:nvSpPr>
          <p:spPr bwMode="auto">
            <a:xfrm>
              <a:off x="975518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4" y="4"/>
                    <a:pt x="8" y="0"/>
                    <a:pt x="6" y="4"/>
                  </a:cubicBezTo>
                  <a:cubicBezTo>
                    <a:pt x="0" y="17"/>
                    <a:pt x="3" y="29"/>
                    <a:pt x="10" y="41"/>
                  </a:cubicBezTo>
                  <a:cubicBezTo>
                    <a:pt x="13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54" name="Freeform 522"/>
            <p:cNvSpPr>
              <a:spLocks/>
            </p:cNvSpPr>
            <p:nvPr/>
          </p:nvSpPr>
          <p:spPr bwMode="auto">
            <a:xfrm>
              <a:off x="10026651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2" y="5"/>
                  </a:moveTo>
                  <a:cubicBezTo>
                    <a:pt x="0" y="12"/>
                    <a:pt x="0" y="21"/>
                    <a:pt x="2" y="29"/>
                  </a:cubicBezTo>
                  <a:cubicBezTo>
                    <a:pt x="4" y="33"/>
                    <a:pt x="9" y="31"/>
                    <a:pt x="8" y="27"/>
                  </a:cubicBezTo>
                  <a:cubicBezTo>
                    <a:pt x="7" y="20"/>
                    <a:pt x="7" y="13"/>
                    <a:pt x="9" y="6"/>
                  </a:cubicBezTo>
                  <a:cubicBezTo>
                    <a:pt x="10" y="2"/>
                    <a:pt x="3" y="0"/>
                    <a:pt x="2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55" name="Freeform 523"/>
            <p:cNvSpPr>
              <a:spLocks/>
            </p:cNvSpPr>
            <p:nvPr/>
          </p:nvSpPr>
          <p:spPr bwMode="auto">
            <a:xfrm>
              <a:off x="10544176" y="6567488"/>
              <a:ext cx="61913" cy="220663"/>
            </a:xfrm>
            <a:custGeom>
              <a:avLst/>
              <a:gdLst>
                <a:gd name="T0" fmla="*/ 2147483646 w 15"/>
                <a:gd name="T1" fmla="*/ 2147483646 h 50"/>
                <a:gd name="T2" fmla="*/ 2147483646 w 15"/>
                <a:gd name="T3" fmla="*/ 2147483646 h 50"/>
                <a:gd name="T4" fmla="*/ 2147483646 w 15"/>
                <a:gd name="T5" fmla="*/ 2147483646 h 50"/>
                <a:gd name="T6" fmla="*/ 2147483646 w 15"/>
                <a:gd name="T7" fmla="*/ 2147483646 h 50"/>
                <a:gd name="T8" fmla="*/ 2147483646 w 15"/>
                <a:gd name="T9" fmla="*/ 2147483646 h 50"/>
                <a:gd name="T10" fmla="*/ 2147483646 w 15"/>
                <a:gd name="T11" fmla="*/ 2147483646 h 50"/>
                <a:gd name="T12" fmla="*/ 2147483646 w 15"/>
                <a:gd name="T13" fmla="*/ 2147483646 h 50"/>
                <a:gd name="T14" fmla="*/ 2147483646 w 15"/>
                <a:gd name="T15" fmla="*/ 2147483646 h 50"/>
                <a:gd name="T16" fmla="*/ 2147483646 w 15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0"/>
                <a:gd name="T29" fmla="*/ 15 w 15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0">
                  <a:moveTo>
                    <a:pt x="11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5" y="2"/>
                    <a:pt x="8" y="0"/>
                    <a:pt x="6" y="4"/>
                  </a:cubicBezTo>
                  <a:cubicBezTo>
                    <a:pt x="5" y="8"/>
                    <a:pt x="5" y="11"/>
                    <a:pt x="4" y="15"/>
                  </a:cubicBezTo>
                  <a:cubicBezTo>
                    <a:pt x="4" y="15"/>
                    <a:pt x="3" y="16"/>
                    <a:pt x="3" y="17"/>
                  </a:cubicBezTo>
                  <a:cubicBezTo>
                    <a:pt x="0" y="27"/>
                    <a:pt x="0" y="36"/>
                    <a:pt x="5" y="46"/>
                  </a:cubicBezTo>
                  <a:cubicBezTo>
                    <a:pt x="7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1" y="29"/>
                    <a:pt x="11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56" name="Freeform 524"/>
            <p:cNvSpPr>
              <a:spLocks/>
            </p:cNvSpPr>
            <p:nvPr/>
          </p:nvSpPr>
          <p:spPr bwMode="auto">
            <a:xfrm>
              <a:off x="10631488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2"/>
                    <a:pt x="7" y="32"/>
                    <a:pt x="7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57" name="Freeform 525"/>
            <p:cNvSpPr>
              <a:spLocks/>
            </p:cNvSpPr>
            <p:nvPr/>
          </p:nvSpPr>
          <p:spPr bwMode="auto">
            <a:xfrm>
              <a:off x="10656888" y="6607176"/>
              <a:ext cx="77788" cy="233363"/>
            </a:xfrm>
            <a:custGeom>
              <a:avLst/>
              <a:gdLst>
                <a:gd name="T0" fmla="*/ 2147483646 w 19"/>
                <a:gd name="T1" fmla="*/ 2147483646 h 53"/>
                <a:gd name="T2" fmla="*/ 2147483646 w 19"/>
                <a:gd name="T3" fmla="*/ 2147483646 h 53"/>
                <a:gd name="T4" fmla="*/ 2147483646 w 19"/>
                <a:gd name="T5" fmla="*/ 2147483646 h 53"/>
                <a:gd name="T6" fmla="*/ 2147483646 w 19"/>
                <a:gd name="T7" fmla="*/ 2147483646 h 53"/>
                <a:gd name="T8" fmla="*/ 2147483646 w 19"/>
                <a:gd name="T9" fmla="*/ 2147483646 h 53"/>
                <a:gd name="T10" fmla="*/ 2147483646 w 19"/>
                <a:gd name="T11" fmla="*/ 2147483646 h 53"/>
                <a:gd name="T12" fmla="*/ 2147483646 w 19"/>
                <a:gd name="T13" fmla="*/ 2147483646 h 53"/>
                <a:gd name="T14" fmla="*/ 2147483646 w 19"/>
                <a:gd name="T15" fmla="*/ 2147483646 h 53"/>
                <a:gd name="T16" fmla="*/ 2147483646 w 19"/>
                <a:gd name="T17" fmla="*/ 2147483646 h 53"/>
                <a:gd name="T18" fmla="*/ 0 w 19"/>
                <a:gd name="T19" fmla="*/ 2147483646 h 53"/>
                <a:gd name="T20" fmla="*/ 2147483646 w 19"/>
                <a:gd name="T21" fmla="*/ 2147483646 h 53"/>
                <a:gd name="T22" fmla="*/ 2147483646 w 19"/>
                <a:gd name="T23" fmla="*/ 2147483646 h 53"/>
                <a:gd name="T24" fmla="*/ 2147483646 w 19"/>
                <a:gd name="T25" fmla="*/ 2147483646 h 53"/>
                <a:gd name="T26" fmla="*/ 2147483646 w 19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"/>
                <a:gd name="T43" fmla="*/ 0 h 53"/>
                <a:gd name="T44" fmla="*/ 19 w 19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" h="53">
                  <a:moveTo>
                    <a:pt x="17" y="46"/>
                  </a:moveTo>
                  <a:cubicBezTo>
                    <a:pt x="14" y="36"/>
                    <a:pt x="13" y="25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0"/>
                    <a:pt x="11" y="12"/>
                    <a:pt x="11" y="4"/>
                  </a:cubicBezTo>
                  <a:cubicBezTo>
                    <a:pt x="11" y="0"/>
                    <a:pt x="7" y="0"/>
                    <a:pt x="7" y="4"/>
                  </a:cubicBezTo>
                  <a:cubicBezTo>
                    <a:pt x="7" y="12"/>
                    <a:pt x="7" y="10"/>
                    <a:pt x="7" y="12"/>
                  </a:cubicBezTo>
                  <a:cubicBezTo>
                    <a:pt x="7" y="13"/>
                    <a:pt x="7" y="13"/>
                    <a:pt x="7" y="14"/>
                  </a:cubicBezTo>
                  <a:cubicBezTo>
                    <a:pt x="6" y="16"/>
                    <a:pt x="6" y="19"/>
                    <a:pt x="6" y="22"/>
                  </a:cubicBezTo>
                  <a:cubicBezTo>
                    <a:pt x="5" y="21"/>
                    <a:pt x="4" y="22"/>
                    <a:pt x="4" y="22"/>
                  </a:cubicBezTo>
                  <a:cubicBezTo>
                    <a:pt x="3" y="28"/>
                    <a:pt x="2" y="33"/>
                    <a:pt x="0" y="39"/>
                  </a:cubicBezTo>
                  <a:cubicBezTo>
                    <a:pt x="0" y="40"/>
                    <a:pt x="2" y="40"/>
                    <a:pt x="2" y="39"/>
                  </a:cubicBezTo>
                  <a:cubicBezTo>
                    <a:pt x="4" y="35"/>
                    <a:pt x="4" y="30"/>
                    <a:pt x="6" y="25"/>
                  </a:cubicBezTo>
                  <a:cubicBezTo>
                    <a:pt x="5" y="33"/>
                    <a:pt x="6" y="41"/>
                    <a:pt x="9" y="48"/>
                  </a:cubicBezTo>
                  <a:cubicBezTo>
                    <a:pt x="11" y="53"/>
                    <a:pt x="19" y="51"/>
                    <a:pt x="17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58" name="Freeform 526"/>
            <p:cNvSpPr>
              <a:spLocks/>
            </p:cNvSpPr>
            <p:nvPr/>
          </p:nvSpPr>
          <p:spPr bwMode="auto">
            <a:xfrm>
              <a:off x="10760076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0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0" y="3"/>
                  </a:cubicBezTo>
                  <a:cubicBezTo>
                    <a:pt x="0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5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59" name="Freeform 527"/>
            <p:cNvSpPr>
              <a:spLocks/>
            </p:cNvSpPr>
            <p:nvPr/>
          </p:nvSpPr>
          <p:spPr bwMode="auto">
            <a:xfrm>
              <a:off x="10790238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8" y="35"/>
                  </a:cubicBezTo>
                  <a:cubicBezTo>
                    <a:pt x="8" y="25"/>
                    <a:pt x="8" y="15"/>
                    <a:pt x="9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60" name="Freeform 528"/>
            <p:cNvSpPr>
              <a:spLocks/>
            </p:cNvSpPr>
            <p:nvPr/>
          </p:nvSpPr>
          <p:spPr bwMode="auto">
            <a:xfrm>
              <a:off x="1082675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5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2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8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10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61" name="Freeform 529"/>
            <p:cNvSpPr>
              <a:spLocks/>
            </p:cNvSpPr>
            <p:nvPr/>
          </p:nvSpPr>
          <p:spPr bwMode="auto">
            <a:xfrm>
              <a:off x="10747376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0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0" y="32"/>
                  </a:cubicBezTo>
                  <a:cubicBezTo>
                    <a:pt x="0" y="36"/>
                    <a:pt x="7" y="36"/>
                    <a:pt x="7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62" name="Freeform 530"/>
            <p:cNvSpPr>
              <a:spLocks/>
            </p:cNvSpPr>
            <p:nvPr/>
          </p:nvSpPr>
          <p:spPr bwMode="auto">
            <a:xfrm>
              <a:off x="10890251" y="6611938"/>
              <a:ext cx="61913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4" y="5"/>
                  </a:moveTo>
                  <a:cubicBezTo>
                    <a:pt x="0" y="15"/>
                    <a:pt x="0" y="26"/>
                    <a:pt x="3" y="37"/>
                  </a:cubicBezTo>
                  <a:cubicBezTo>
                    <a:pt x="4" y="40"/>
                    <a:pt x="10" y="40"/>
                    <a:pt x="9" y="36"/>
                  </a:cubicBezTo>
                  <a:cubicBezTo>
                    <a:pt x="9" y="27"/>
                    <a:pt x="9" y="18"/>
                    <a:pt x="12" y="10"/>
                  </a:cubicBezTo>
                  <a:cubicBezTo>
                    <a:pt x="15" y="4"/>
                    <a:pt x="7" y="0"/>
                    <a:pt x="4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63" name="Freeform 531"/>
            <p:cNvSpPr>
              <a:spLocks/>
            </p:cNvSpPr>
            <p:nvPr/>
          </p:nvSpPr>
          <p:spPr bwMode="auto">
            <a:xfrm>
              <a:off x="10985501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1" y="31"/>
                    <a:pt x="6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64" name="Freeform 532"/>
            <p:cNvSpPr>
              <a:spLocks/>
            </p:cNvSpPr>
            <p:nvPr/>
          </p:nvSpPr>
          <p:spPr bwMode="auto">
            <a:xfrm>
              <a:off x="11126788" y="6562726"/>
              <a:ext cx="53975" cy="234950"/>
            </a:xfrm>
            <a:custGeom>
              <a:avLst/>
              <a:gdLst>
                <a:gd name="T0" fmla="*/ 2147483646 w 13"/>
                <a:gd name="T1" fmla="*/ 2147483646 h 53"/>
                <a:gd name="T2" fmla="*/ 2147483646 w 13"/>
                <a:gd name="T3" fmla="*/ 2147483646 h 53"/>
                <a:gd name="T4" fmla="*/ 0 w 13"/>
                <a:gd name="T5" fmla="*/ 2147483646 h 53"/>
                <a:gd name="T6" fmla="*/ 2147483646 w 13"/>
                <a:gd name="T7" fmla="*/ 2147483646 h 53"/>
                <a:gd name="T8" fmla="*/ 2147483646 w 13"/>
                <a:gd name="T9" fmla="*/ 2147483646 h 53"/>
                <a:gd name="T10" fmla="*/ 2147483646 w 13"/>
                <a:gd name="T11" fmla="*/ 2147483646 h 53"/>
                <a:gd name="T12" fmla="*/ 2147483646 w 13"/>
                <a:gd name="T13" fmla="*/ 2147483646 h 53"/>
                <a:gd name="T14" fmla="*/ 2147483646 w 13"/>
                <a:gd name="T15" fmla="*/ 2147483646 h 53"/>
                <a:gd name="T16" fmla="*/ 2147483646 w 13"/>
                <a:gd name="T17" fmla="*/ 2147483646 h 53"/>
                <a:gd name="T18" fmla="*/ 2147483646 w 13"/>
                <a:gd name="T19" fmla="*/ 2147483646 h 53"/>
                <a:gd name="T20" fmla="*/ 2147483646 w 13"/>
                <a:gd name="T21" fmla="*/ 2147483646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53"/>
                <a:gd name="T35" fmla="*/ 13 w 13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53">
                  <a:moveTo>
                    <a:pt x="10" y="1"/>
                  </a:moveTo>
                  <a:cubicBezTo>
                    <a:pt x="7" y="8"/>
                    <a:pt x="6" y="14"/>
                    <a:pt x="5" y="21"/>
                  </a:cubicBezTo>
                  <a:cubicBezTo>
                    <a:pt x="2" y="21"/>
                    <a:pt x="0" y="22"/>
                    <a:pt x="0" y="24"/>
                  </a:cubicBezTo>
                  <a:cubicBezTo>
                    <a:pt x="0" y="31"/>
                    <a:pt x="1" y="38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6"/>
                    <a:pt x="4" y="46"/>
                    <a:pt x="5" y="46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9" y="53"/>
                    <a:pt x="13" y="51"/>
                    <a:pt x="12" y="48"/>
                  </a:cubicBezTo>
                  <a:cubicBezTo>
                    <a:pt x="10" y="43"/>
                    <a:pt x="9" y="38"/>
                    <a:pt x="8" y="33"/>
                  </a:cubicBezTo>
                  <a:cubicBezTo>
                    <a:pt x="8" y="22"/>
                    <a:pt x="9" y="12"/>
                    <a:pt x="13" y="2"/>
                  </a:cubicBezTo>
                  <a:cubicBezTo>
                    <a:pt x="13" y="1"/>
                    <a:pt x="11" y="0"/>
                    <a:pt x="10" y="1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65" name="Freeform 533"/>
            <p:cNvSpPr>
              <a:spLocks/>
            </p:cNvSpPr>
            <p:nvPr/>
          </p:nvSpPr>
          <p:spPr bwMode="auto">
            <a:xfrm>
              <a:off x="11193463" y="6557963"/>
              <a:ext cx="71438" cy="212725"/>
            </a:xfrm>
            <a:custGeom>
              <a:avLst/>
              <a:gdLst>
                <a:gd name="T0" fmla="*/ 2147483646 w 17"/>
                <a:gd name="T1" fmla="*/ 2147483646 h 48"/>
                <a:gd name="T2" fmla="*/ 2147483646 w 17"/>
                <a:gd name="T3" fmla="*/ 2147483646 h 48"/>
                <a:gd name="T4" fmla="*/ 2147483646 w 17"/>
                <a:gd name="T5" fmla="*/ 2147483646 h 48"/>
                <a:gd name="T6" fmla="*/ 2147483646 w 17"/>
                <a:gd name="T7" fmla="*/ 2147483646 h 48"/>
                <a:gd name="T8" fmla="*/ 2147483646 w 17"/>
                <a:gd name="T9" fmla="*/ 2147483646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48"/>
                <a:gd name="T17" fmla="*/ 17 w 1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48">
                  <a:moveTo>
                    <a:pt x="12" y="2"/>
                  </a:moveTo>
                  <a:cubicBezTo>
                    <a:pt x="4" y="14"/>
                    <a:pt x="0" y="29"/>
                    <a:pt x="1" y="44"/>
                  </a:cubicBezTo>
                  <a:cubicBezTo>
                    <a:pt x="1" y="48"/>
                    <a:pt x="6" y="48"/>
                    <a:pt x="7" y="44"/>
                  </a:cubicBezTo>
                  <a:cubicBezTo>
                    <a:pt x="7" y="30"/>
                    <a:pt x="8" y="16"/>
                    <a:pt x="15" y="4"/>
                  </a:cubicBezTo>
                  <a:cubicBezTo>
                    <a:pt x="17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66" name="Freeform 534"/>
            <p:cNvSpPr>
              <a:spLocks/>
            </p:cNvSpPr>
            <p:nvPr/>
          </p:nvSpPr>
          <p:spPr bwMode="auto">
            <a:xfrm>
              <a:off x="11277601" y="6597651"/>
              <a:ext cx="28575" cy="195263"/>
            </a:xfrm>
            <a:custGeom>
              <a:avLst/>
              <a:gdLst>
                <a:gd name="T0" fmla="*/ 2147483646 w 7"/>
                <a:gd name="T1" fmla="*/ 2147483646 h 44"/>
                <a:gd name="T2" fmla="*/ 2147483646 w 7"/>
                <a:gd name="T3" fmla="*/ 2147483646 h 44"/>
                <a:gd name="T4" fmla="*/ 2147483646 w 7"/>
                <a:gd name="T5" fmla="*/ 2147483646 h 44"/>
                <a:gd name="T6" fmla="*/ 0 w 7"/>
                <a:gd name="T7" fmla="*/ 2147483646 h 44"/>
                <a:gd name="T8" fmla="*/ 0 w 7"/>
                <a:gd name="T9" fmla="*/ 2147483646 h 44"/>
                <a:gd name="T10" fmla="*/ 2147483646 w 7"/>
                <a:gd name="T11" fmla="*/ 2147483646 h 44"/>
                <a:gd name="T12" fmla="*/ 2147483646 w 7"/>
                <a:gd name="T13" fmla="*/ 2147483646 h 44"/>
                <a:gd name="T14" fmla="*/ 2147483646 w 7"/>
                <a:gd name="T15" fmla="*/ 2147483646 h 44"/>
                <a:gd name="T16" fmla="*/ 2147483646 w 7"/>
                <a:gd name="T17" fmla="*/ 2147483646 h 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44"/>
                <a:gd name="T29" fmla="*/ 7 w 7"/>
                <a:gd name="T30" fmla="*/ 44 h 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44">
                  <a:moveTo>
                    <a:pt x="6" y="2"/>
                  </a:moveTo>
                  <a:cubicBezTo>
                    <a:pt x="6" y="0"/>
                    <a:pt x="2" y="0"/>
                    <a:pt x="2" y="2"/>
                  </a:cubicBezTo>
                  <a:cubicBezTo>
                    <a:pt x="2" y="6"/>
                    <a:pt x="2" y="10"/>
                    <a:pt x="2" y="14"/>
                  </a:cubicBezTo>
                  <a:cubicBezTo>
                    <a:pt x="1" y="15"/>
                    <a:pt x="0" y="15"/>
                    <a:pt x="0" y="16"/>
                  </a:cubicBezTo>
                  <a:cubicBezTo>
                    <a:pt x="0" y="22"/>
                    <a:pt x="0" y="27"/>
                    <a:pt x="0" y="33"/>
                  </a:cubicBezTo>
                  <a:cubicBezTo>
                    <a:pt x="0" y="34"/>
                    <a:pt x="1" y="35"/>
                    <a:pt x="1" y="35"/>
                  </a:cubicBezTo>
                  <a:cubicBezTo>
                    <a:pt x="2" y="37"/>
                    <a:pt x="2" y="39"/>
                    <a:pt x="2" y="41"/>
                  </a:cubicBezTo>
                  <a:cubicBezTo>
                    <a:pt x="2" y="44"/>
                    <a:pt x="6" y="44"/>
                    <a:pt x="6" y="41"/>
                  </a:cubicBezTo>
                  <a:cubicBezTo>
                    <a:pt x="7" y="28"/>
                    <a:pt x="7" y="15"/>
                    <a:pt x="6" y="2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67" name="Freeform 535"/>
            <p:cNvSpPr>
              <a:spLocks/>
            </p:cNvSpPr>
            <p:nvPr/>
          </p:nvSpPr>
          <p:spPr bwMode="auto">
            <a:xfrm>
              <a:off x="11364913" y="6545263"/>
              <a:ext cx="79375" cy="211138"/>
            </a:xfrm>
            <a:custGeom>
              <a:avLst/>
              <a:gdLst>
                <a:gd name="T0" fmla="*/ 2147483646 w 19"/>
                <a:gd name="T1" fmla="*/ 2147483646 h 48"/>
                <a:gd name="T2" fmla="*/ 2147483646 w 19"/>
                <a:gd name="T3" fmla="*/ 2147483646 h 48"/>
                <a:gd name="T4" fmla="*/ 2147483646 w 19"/>
                <a:gd name="T5" fmla="*/ 2147483646 h 48"/>
                <a:gd name="T6" fmla="*/ 2147483646 w 19"/>
                <a:gd name="T7" fmla="*/ 2147483646 h 48"/>
                <a:gd name="T8" fmla="*/ 2147483646 w 19"/>
                <a:gd name="T9" fmla="*/ 2147483646 h 48"/>
                <a:gd name="T10" fmla="*/ 2147483646 w 19"/>
                <a:gd name="T11" fmla="*/ 2147483646 h 48"/>
                <a:gd name="T12" fmla="*/ 2147483646 w 19"/>
                <a:gd name="T13" fmla="*/ 2147483646 h 48"/>
                <a:gd name="T14" fmla="*/ 2147483646 w 19"/>
                <a:gd name="T15" fmla="*/ 2147483646 h 48"/>
                <a:gd name="T16" fmla="*/ 0 w 19"/>
                <a:gd name="T17" fmla="*/ 2147483646 h 48"/>
                <a:gd name="T18" fmla="*/ 0 w 19"/>
                <a:gd name="T19" fmla="*/ 2147483646 h 48"/>
                <a:gd name="T20" fmla="*/ 2147483646 w 19"/>
                <a:gd name="T21" fmla="*/ 2147483646 h 48"/>
                <a:gd name="T22" fmla="*/ 2147483646 w 19"/>
                <a:gd name="T23" fmla="*/ 2147483646 h 48"/>
                <a:gd name="T24" fmla="*/ 2147483646 w 19"/>
                <a:gd name="T25" fmla="*/ 2147483646 h 48"/>
                <a:gd name="T26" fmla="*/ 2147483646 w 19"/>
                <a:gd name="T27" fmla="*/ 2147483646 h 48"/>
                <a:gd name="T28" fmla="*/ 2147483646 w 19"/>
                <a:gd name="T29" fmla="*/ 2147483646 h 48"/>
                <a:gd name="T30" fmla="*/ 2147483646 w 19"/>
                <a:gd name="T31" fmla="*/ 2147483646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48"/>
                <a:gd name="T50" fmla="*/ 19 w 19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48">
                  <a:moveTo>
                    <a:pt x="18" y="44"/>
                  </a:moveTo>
                  <a:cubicBezTo>
                    <a:pt x="15" y="35"/>
                    <a:pt x="15" y="26"/>
                    <a:pt x="17" y="17"/>
                  </a:cubicBezTo>
                  <a:cubicBezTo>
                    <a:pt x="18" y="13"/>
                    <a:pt x="11" y="11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2"/>
                    <a:pt x="10" y="8"/>
                    <a:pt x="10" y="4"/>
                  </a:cubicBezTo>
                  <a:cubicBezTo>
                    <a:pt x="11" y="1"/>
                    <a:pt x="5" y="0"/>
                    <a:pt x="5" y="3"/>
                  </a:cubicBezTo>
                  <a:cubicBezTo>
                    <a:pt x="3" y="12"/>
                    <a:pt x="2" y="21"/>
                    <a:pt x="2" y="30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5"/>
                    <a:pt x="0" y="39"/>
                    <a:pt x="0" y="43"/>
                  </a:cubicBezTo>
                  <a:cubicBezTo>
                    <a:pt x="0" y="44"/>
                    <a:pt x="2" y="44"/>
                    <a:pt x="2" y="43"/>
                  </a:cubicBezTo>
                  <a:cubicBezTo>
                    <a:pt x="3" y="47"/>
                    <a:pt x="9" y="47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47"/>
                    <a:pt x="12" y="48"/>
                    <a:pt x="14" y="46"/>
                  </a:cubicBezTo>
                  <a:cubicBezTo>
                    <a:pt x="15" y="48"/>
                    <a:pt x="19" y="47"/>
                    <a:pt x="18" y="4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68" name="Freeform 536"/>
            <p:cNvSpPr>
              <a:spLocks/>
            </p:cNvSpPr>
            <p:nvPr/>
          </p:nvSpPr>
          <p:spPr bwMode="auto">
            <a:xfrm>
              <a:off x="11518901" y="6611938"/>
              <a:ext cx="25400" cy="144463"/>
            </a:xfrm>
            <a:custGeom>
              <a:avLst/>
              <a:gdLst>
                <a:gd name="T0" fmla="*/ 2147483646 w 6"/>
                <a:gd name="T1" fmla="*/ 2147483646 h 33"/>
                <a:gd name="T2" fmla="*/ 2147483646 w 6"/>
                <a:gd name="T3" fmla="*/ 2147483646 h 33"/>
                <a:gd name="T4" fmla="*/ 2147483646 w 6"/>
                <a:gd name="T5" fmla="*/ 2147483646 h 33"/>
                <a:gd name="T6" fmla="*/ 2147483646 w 6"/>
                <a:gd name="T7" fmla="*/ 2147483646 h 33"/>
                <a:gd name="T8" fmla="*/ 2147483646 w 6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3"/>
                <a:gd name="T17" fmla="*/ 6 w 6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3">
                  <a:moveTo>
                    <a:pt x="6" y="3"/>
                  </a:moveTo>
                  <a:cubicBezTo>
                    <a:pt x="6" y="0"/>
                    <a:pt x="1" y="0"/>
                    <a:pt x="1" y="3"/>
                  </a:cubicBezTo>
                  <a:cubicBezTo>
                    <a:pt x="1" y="12"/>
                    <a:pt x="0" y="21"/>
                    <a:pt x="1" y="30"/>
                  </a:cubicBezTo>
                  <a:cubicBezTo>
                    <a:pt x="1" y="33"/>
                    <a:pt x="6" y="33"/>
                    <a:pt x="6" y="30"/>
                  </a:cubicBezTo>
                  <a:cubicBezTo>
                    <a:pt x="6" y="21"/>
                    <a:pt x="6" y="12"/>
                    <a:pt x="6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69" name="Freeform 537"/>
            <p:cNvSpPr>
              <a:spLocks/>
            </p:cNvSpPr>
            <p:nvPr/>
          </p:nvSpPr>
          <p:spPr bwMode="auto">
            <a:xfrm>
              <a:off x="11585576" y="6597651"/>
              <a:ext cx="58738" cy="177800"/>
            </a:xfrm>
            <a:custGeom>
              <a:avLst/>
              <a:gdLst>
                <a:gd name="T0" fmla="*/ 2147483646 w 14"/>
                <a:gd name="T1" fmla="*/ 2147483646 h 40"/>
                <a:gd name="T2" fmla="*/ 2147483646 w 14"/>
                <a:gd name="T3" fmla="*/ 2147483646 h 40"/>
                <a:gd name="T4" fmla="*/ 2147483646 w 14"/>
                <a:gd name="T5" fmla="*/ 2147483646 h 40"/>
                <a:gd name="T6" fmla="*/ 2147483646 w 14"/>
                <a:gd name="T7" fmla="*/ 2147483646 h 40"/>
                <a:gd name="T8" fmla="*/ 2147483646 w 14"/>
                <a:gd name="T9" fmla="*/ 2147483646 h 40"/>
                <a:gd name="T10" fmla="*/ 2147483646 w 14"/>
                <a:gd name="T11" fmla="*/ 2147483646 h 40"/>
                <a:gd name="T12" fmla="*/ 2147483646 w 14"/>
                <a:gd name="T13" fmla="*/ 2147483646 h 40"/>
                <a:gd name="T14" fmla="*/ 2147483646 w 14"/>
                <a:gd name="T15" fmla="*/ 2147483646 h 40"/>
                <a:gd name="T16" fmla="*/ 2147483646 w 14"/>
                <a:gd name="T17" fmla="*/ 2147483646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40"/>
                <a:gd name="T29" fmla="*/ 14 w 1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40">
                  <a:moveTo>
                    <a:pt x="7" y="6"/>
                  </a:moveTo>
                  <a:cubicBezTo>
                    <a:pt x="7" y="5"/>
                    <a:pt x="7" y="4"/>
                    <a:pt x="7" y="3"/>
                  </a:cubicBezTo>
                  <a:cubicBezTo>
                    <a:pt x="6" y="0"/>
                    <a:pt x="0" y="1"/>
                    <a:pt x="1" y="5"/>
                  </a:cubicBezTo>
                  <a:cubicBezTo>
                    <a:pt x="2" y="13"/>
                    <a:pt x="2" y="21"/>
                    <a:pt x="3" y="29"/>
                  </a:cubicBezTo>
                  <a:cubicBezTo>
                    <a:pt x="3" y="30"/>
                    <a:pt x="3" y="31"/>
                    <a:pt x="4" y="31"/>
                  </a:cubicBezTo>
                  <a:cubicBezTo>
                    <a:pt x="5" y="33"/>
                    <a:pt x="5" y="35"/>
                    <a:pt x="5" y="37"/>
                  </a:cubicBezTo>
                  <a:cubicBezTo>
                    <a:pt x="5" y="40"/>
                    <a:pt x="10" y="40"/>
                    <a:pt x="10" y="37"/>
                  </a:cubicBezTo>
                  <a:cubicBezTo>
                    <a:pt x="11" y="28"/>
                    <a:pt x="11" y="18"/>
                    <a:pt x="13" y="9"/>
                  </a:cubicBezTo>
                  <a:cubicBezTo>
                    <a:pt x="14" y="5"/>
                    <a:pt x="9" y="3"/>
                    <a:pt x="7" y="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70" name="Freeform 538"/>
            <p:cNvSpPr>
              <a:spLocks/>
            </p:cNvSpPr>
            <p:nvPr/>
          </p:nvSpPr>
          <p:spPr bwMode="auto">
            <a:xfrm>
              <a:off x="11657013" y="6594476"/>
              <a:ext cx="61913" cy="228600"/>
            </a:xfrm>
            <a:custGeom>
              <a:avLst/>
              <a:gdLst>
                <a:gd name="T0" fmla="*/ 2147483646 w 15"/>
                <a:gd name="T1" fmla="*/ 2147483646 h 52"/>
                <a:gd name="T2" fmla="*/ 2147483646 w 15"/>
                <a:gd name="T3" fmla="*/ 2147483646 h 52"/>
                <a:gd name="T4" fmla="*/ 2147483646 w 15"/>
                <a:gd name="T5" fmla="*/ 2147483646 h 52"/>
                <a:gd name="T6" fmla="*/ 2147483646 w 15"/>
                <a:gd name="T7" fmla="*/ 2147483646 h 52"/>
                <a:gd name="T8" fmla="*/ 2147483646 w 15"/>
                <a:gd name="T9" fmla="*/ 2147483646 h 52"/>
                <a:gd name="T10" fmla="*/ 2147483646 w 15"/>
                <a:gd name="T11" fmla="*/ 2147483646 h 52"/>
                <a:gd name="T12" fmla="*/ 2147483646 w 15"/>
                <a:gd name="T13" fmla="*/ 2147483646 h 52"/>
                <a:gd name="T14" fmla="*/ 2147483646 w 15"/>
                <a:gd name="T15" fmla="*/ 2147483646 h 52"/>
                <a:gd name="T16" fmla="*/ 2147483646 w 15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52"/>
                <a:gd name="T29" fmla="*/ 15 w 15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52">
                  <a:moveTo>
                    <a:pt x="7" y="4"/>
                  </a:moveTo>
                  <a:cubicBezTo>
                    <a:pt x="7" y="7"/>
                    <a:pt x="6" y="9"/>
                    <a:pt x="6" y="11"/>
                  </a:cubicBezTo>
                  <a:cubicBezTo>
                    <a:pt x="5" y="11"/>
                    <a:pt x="2" y="11"/>
                    <a:pt x="2" y="13"/>
                  </a:cubicBezTo>
                  <a:cubicBezTo>
                    <a:pt x="2" y="16"/>
                    <a:pt x="3" y="20"/>
                    <a:pt x="1" y="23"/>
                  </a:cubicBezTo>
                  <a:cubicBezTo>
                    <a:pt x="0" y="24"/>
                    <a:pt x="2" y="26"/>
                    <a:pt x="4" y="25"/>
                  </a:cubicBezTo>
                  <a:cubicBezTo>
                    <a:pt x="3" y="33"/>
                    <a:pt x="3" y="41"/>
                    <a:pt x="4" y="49"/>
                  </a:cubicBezTo>
                  <a:cubicBezTo>
                    <a:pt x="4" y="52"/>
                    <a:pt x="9" y="52"/>
                    <a:pt x="10" y="49"/>
                  </a:cubicBezTo>
                  <a:cubicBezTo>
                    <a:pt x="13" y="35"/>
                    <a:pt x="13" y="20"/>
                    <a:pt x="15" y="5"/>
                  </a:cubicBezTo>
                  <a:cubicBezTo>
                    <a:pt x="15" y="1"/>
                    <a:pt x="8" y="0"/>
                    <a:pt x="7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71" name="Freeform 539"/>
            <p:cNvSpPr>
              <a:spLocks/>
            </p:cNvSpPr>
            <p:nvPr/>
          </p:nvSpPr>
          <p:spPr bwMode="auto">
            <a:xfrm>
              <a:off x="11469688" y="6611938"/>
              <a:ext cx="49213" cy="206375"/>
            </a:xfrm>
            <a:custGeom>
              <a:avLst/>
              <a:gdLst>
                <a:gd name="T0" fmla="*/ 2147483646 w 12"/>
                <a:gd name="T1" fmla="*/ 2147483646 h 47"/>
                <a:gd name="T2" fmla="*/ 2147483646 w 12"/>
                <a:gd name="T3" fmla="*/ 2147483646 h 47"/>
                <a:gd name="T4" fmla="*/ 2147483646 w 12"/>
                <a:gd name="T5" fmla="*/ 2147483646 h 47"/>
                <a:gd name="T6" fmla="*/ 2147483646 w 12"/>
                <a:gd name="T7" fmla="*/ 2147483646 h 47"/>
                <a:gd name="T8" fmla="*/ 2147483646 w 12"/>
                <a:gd name="T9" fmla="*/ 2147483646 h 47"/>
                <a:gd name="T10" fmla="*/ 2147483646 w 12"/>
                <a:gd name="T11" fmla="*/ 2147483646 h 47"/>
                <a:gd name="T12" fmla="*/ 2147483646 w 12"/>
                <a:gd name="T13" fmla="*/ 2147483646 h 47"/>
                <a:gd name="T14" fmla="*/ 2147483646 w 12"/>
                <a:gd name="T15" fmla="*/ 2147483646 h 47"/>
                <a:gd name="T16" fmla="*/ 2147483646 w 12"/>
                <a:gd name="T17" fmla="*/ 2147483646 h 47"/>
                <a:gd name="T18" fmla="*/ 2147483646 w 12"/>
                <a:gd name="T19" fmla="*/ 2147483646 h 47"/>
                <a:gd name="T20" fmla="*/ 2147483646 w 12"/>
                <a:gd name="T21" fmla="*/ 2147483646 h 47"/>
                <a:gd name="T22" fmla="*/ 2147483646 w 12"/>
                <a:gd name="T23" fmla="*/ 2147483646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47"/>
                <a:gd name="T38" fmla="*/ 12 w 12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47">
                  <a:moveTo>
                    <a:pt x="8" y="7"/>
                  </a:moveTo>
                  <a:cubicBezTo>
                    <a:pt x="8" y="6"/>
                    <a:pt x="7" y="4"/>
                    <a:pt x="7" y="3"/>
                  </a:cubicBezTo>
                  <a:cubicBezTo>
                    <a:pt x="6" y="0"/>
                    <a:pt x="3" y="1"/>
                    <a:pt x="3" y="4"/>
                  </a:cubicBezTo>
                  <a:cubicBezTo>
                    <a:pt x="4" y="5"/>
                    <a:pt x="4" y="7"/>
                    <a:pt x="4" y="8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1" y="21"/>
                    <a:pt x="0" y="32"/>
                    <a:pt x="4" y="43"/>
                  </a:cubicBezTo>
                  <a:cubicBezTo>
                    <a:pt x="5" y="47"/>
                    <a:pt x="11" y="46"/>
                    <a:pt x="11" y="42"/>
                  </a:cubicBezTo>
                  <a:cubicBezTo>
                    <a:pt x="11" y="38"/>
                    <a:pt x="10" y="33"/>
                    <a:pt x="10" y="29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26"/>
                    <a:pt x="11" y="23"/>
                    <a:pt x="10" y="21"/>
                  </a:cubicBezTo>
                  <a:cubicBezTo>
                    <a:pt x="10" y="18"/>
                    <a:pt x="11" y="15"/>
                    <a:pt x="11" y="13"/>
                  </a:cubicBezTo>
                  <a:cubicBezTo>
                    <a:pt x="12" y="10"/>
                    <a:pt x="10" y="8"/>
                    <a:pt x="8" y="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72" name="Freeform 540"/>
            <p:cNvSpPr>
              <a:spLocks/>
            </p:cNvSpPr>
            <p:nvPr/>
          </p:nvSpPr>
          <p:spPr bwMode="auto">
            <a:xfrm>
              <a:off x="11072813" y="6624638"/>
              <a:ext cx="50800" cy="119063"/>
            </a:xfrm>
            <a:custGeom>
              <a:avLst/>
              <a:gdLst>
                <a:gd name="T0" fmla="*/ 2147483646 w 12"/>
                <a:gd name="T1" fmla="*/ 2147483646 h 27"/>
                <a:gd name="T2" fmla="*/ 2147483646 w 12"/>
                <a:gd name="T3" fmla="*/ 2147483646 h 27"/>
                <a:gd name="T4" fmla="*/ 0 w 12"/>
                <a:gd name="T5" fmla="*/ 2147483646 h 27"/>
                <a:gd name="T6" fmla="*/ 2147483646 w 12"/>
                <a:gd name="T7" fmla="*/ 2147483646 h 27"/>
                <a:gd name="T8" fmla="*/ 2147483646 w 12"/>
                <a:gd name="T9" fmla="*/ 214748364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27"/>
                <a:gd name="T17" fmla="*/ 12 w 1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27">
                  <a:moveTo>
                    <a:pt x="12" y="24"/>
                  </a:moveTo>
                  <a:cubicBezTo>
                    <a:pt x="8" y="17"/>
                    <a:pt x="6" y="10"/>
                    <a:pt x="4" y="2"/>
                  </a:cubicBezTo>
                  <a:cubicBezTo>
                    <a:pt x="3" y="0"/>
                    <a:pt x="0" y="0"/>
                    <a:pt x="0" y="3"/>
                  </a:cubicBezTo>
                  <a:cubicBezTo>
                    <a:pt x="2" y="11"/>
                    <a:pt x="5" y="18"/>
                    <a:pt x="9" y="26"/>
                  </a:cubicBezTo>
                  <a:cubicBezTo>
                    <a:pt x="10" y="27"/>
                    <a:pt x="12" y="26"/>
                    <a:pt x="12" y="2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73" name="Freeform 541"/>
            <p:cNvSpPr>
              <a:spLocks/>
            </p:cNvSpPr>
            <p:nvPr/>
          </p:nvSpPr>
          <p:spPr bwMode="auto">
            <a:xfrm>
              <a:off x="10968038" y="6572251"/>
              <a:ext cx="76200" cy="193675"/>
            </a:xfrm>
            <a:custGeom>
              <a:avLst/>
              <a:gdLst>
                <a:gd name="T0" fmla="*/ 2147483646 w 18"/>
                <a:gd name="T1" fmla="*/ 2147483646 h 44"/>
                <a:gd name="T2" fmla="*/ 2147483646 w 18"/>
                <a:gd name="T3" fmla="*/ 2147483646 h 44"/>
                <a:gd name="T4" fmla="*/ 2147483646 w 18"/>
                <a:gd name="T5" fmla="*/ 2147483646 h 44"/>
                <a:gd name="T6" fmla="*/ 2147483646 w 18"/>
                <a:gd name="T7" fmla="*/ 2147483646 h 44"/>
                <a:gd name="T8" fmla="*/ 2147483646 w 18"/>
                <a:gd name="T9" fmla="*/ 2147483646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44"/>
                <a:gd name="T17" fmla="*/ 18 w 18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44">
                  <a:moveTo>
                    <a:pt x="16" y="37"/>
                  </a:moveTo>
                  <a:cubicBezTo>
                    <a:pt x="11" y="28"/>
                    <a:pt x="7" y="18"/>
                    <a:pt x="12" y="8"/>
                  </a:cubicBezTo>
                  <a:cubicBezTo>
                    <a:pt x="13" y="4"/>
                    <a:pt x="8" y="0"/>
                    <a:pt x="6" y="4"/>
                  </a:cubicBezTo>
                  <a:cubicBezTo>
                    <a:pt x="0" y="17"/>
                    <a:pt x="2" y="29"/>
                    <a:pt x="10" y="41"/>
                  </a:cubicBezTo>
                  <a:cubicBezTo>
                    <a:pt x="12" y="44"/>
                    <a:pt x="18" y="41"/>
                    <a:pt x="16" y="37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74" name="Freeform 542"/>
            <p:cNvSpPr>
              <a:spLocks/>
            </p:cNvSpPr>
            <p:nvPr/>
          </p:nvSpPr>
          <p:spPr bwMode="auto">
            <a:xfrm>
              <a:off x="11236326" y="6629401"/>
              <a:ext cx="41275" cy="146050"/>
            </a:xfrm>
            <a:custGeom>
              <a:avLst/>
              <a:gdLst>
                <a:gd name="T0" fmla="*/ 2147483646 w 10"/>
                <a:gd name="T1" fmla="*/ 2147483646 h 33"/>
                <a:gd name="T2" fmla="*/ 2147483646 w 10"/>
                <a:gd name="T3" fmla="*/ 2147483646 h 33"/>
                <a:gd name="T4" fmla="*/ 2147483646 w 10"/>
                <a:gd name="T5" fmla="*/ 2147483646 h 33"/>
                <a:gd name="T6" fmla="*/ 2147483646 w 10"/>
                <a:gd name="T7" fmla="*/ 2147483646 h 33"/>
                <a:gd name="T8" fmla="*/ 2147483646 w 10"/>
                <a:gd name="T9" fmla="*/ 214748364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33"/>
                <a:gd name="T17" fmla="*/ 10 w 1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33">
                  <a:moveTo>
                    <a:pt x="3" y="5"/>
                  </a:moveTo>
                  <a:cubicBezTo>
                    <a:pt x="0" y="12"/>
                    <a:pt x="0" y="21"/>
                    <a:pt x="3" y="29"/>
                  </a:cubicBezTo>
                  <a:cubicBezTo>
                    <a:pt x="4" y="33"/>
                    <a:pt x="10" y="31"/>
                    <a:pt x="9" y="27"/>
                  </a:cubicBezTo>
                  <a:cubicBezTo>
                    <a:pt x="8" y="20"/>
                    <a:pt x="7" y="13"/>
                    <a:pt x="9" y="6"/>
                  </a:cubicBezTo>
                  <a:cubicBezTo>
                    <a:pt x="10" y="2"/>
                    <a:pt x="4" y="0"/>
                    <a:pt x="3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75" name="Freeform 543"/>
            <p:cNvSpPr>
              <a:spLocks/>
            </p:cNvSpPr>
            <p:nvPr/>
          </p:nvSpPr>
          <p:spPr bwMode="auto">
            <a:xfrm>
              <a:off x="11757026" y="6567488"/>
              <a:ext cx="58738" cy="220663"/>
            </a:xfrm>
            <a:custGeom>
              <a:avLst/>
              <a:gdLst>
                <a:gd name="T0" fmla="*/ 2147483646 w 14"/>
                <a:gd name="T1" fmla="*/ 2147483646 h 50"/>
                <a:gd name="T2" fmla="*/ 2147483646 w 14"/>
                <a:gd name="T3" fmla="*/ 2147483646 h 50"/>
                <a:gd name="T4" fmla="*/ 2147483646 w 14"/>
                <a:gd name="T5" fmla="*/ 2147483646 h 50"/>
                <a:gd name="T6" fmla="*/ 2147483646 w 14"/>
                <a:gd name="T7" fmla="*/ 2147483646 h 50"/>
                <a:gd name="T8" fmla="*/ 2147483646 w 14"/>
                <a:gd name="T9" fmla="*/ 2147483646 h 50"/>
                <a:gd name="T10" fmla="*/ 2147483646 w 14"/>
                <a:gd name="T11" fmla="*/ 2147483646 h 50"/>
                <a:gd name="T12" fmla="*/ 2147483646 w 14"/>
                <a:gd name="T13" fmla="*/ 2147483646 h 50"/>
                <a:gd name="T14" fmla="*/ 2147483646 w 14"/>
                <a:gd name="T15" fmla="*/ 2147483646 h 50"/>
                <a:gd name="T16" fmla="*/ 2147483646 w 14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50"/>
                <a:gd name="T29" fmla="*/ 14 w 14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50">
                  <a:moveTo>
                    <a:pt x="10" y="28"/>
                  </a:moveTo>
                  <a:cubicBezTo>
                    <a:pt x="11" y="20"/>
                    <a:pt x="11" y="13"/>
                    <a:pt x="13" y="6"/>
                  </a:cubicBezTo>
                  <a:cubicBezTo>
                    <a:pt x="14" y="2"/>
                    <a:pt x="7" y="0"/>
                    <a:pt x="6" y="4"/>
                  </a:cubicBezTo>
                  <a:cubicBezTo>
                    <a:pt x="5" y="8"/>
                    <a:pt x="4" y="11"/>
                    <a:pt x="4" y="15"/>
                  </a:cubicBezTo>
                  <a:cubicBezTo>
                    <a:pt x="3" y="15"/>
                    <a:pt x="3" y="16"/>
                    <a:pt x="3" y="17"/>
                  </a:cubicBezTo>
                  <a:cubicBezTo>
                    <a:pt x="0" y="27"/>
                    <a:pt x="0" y="36"/>
                    <a:pt x="4" y="46"/>
                  </a:cubicBezTo>
                  <a:cubicBezTo>
                    <a:pt x="6" y="50"/>
                    <a:pt x="13" y="46"/>
                    <a:pt x="11" y="42"/>
                  </a:cubicBezTo>
                  <a:cubicBezTo>
                    <a:pt x="9" y="38"/>
                    <a:pt x="8" y="34"/>
                    <a:pt x="8" y="30"/>
                  </a:cubicBezTo>
                  <a:cubicBezTo>
                    <a:pt x="9" y="30"/>
                    <a:pt x="10" y="29"/>
                    <a:pt x="10" y="2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76" name="Freeform 544"/>
            <p:cNvSpPr>
              <a:spLocks/>
            </p:cNvSpPr>
            <p:nvPr/>
          </p:nvSpPr>
          <p:spPr bwMode="auto">
            <a:xfrm>
              <a:off x="11839576" y="6624638"/>
              <a:ext cx="33338" cy="141288"/>
            </a:xfrm>
            <a:custGeom>
              <a:avLst/>
              <a:gdLst>
                <a:gd name="T0" fmla="*/ 2147483646 w 8"/>
                <a:gd name="T1" fmla="*/ 2147483646 h 32"/>
                <a:gd name="T2" fmla="*/ 2147483646 w 8"/>
                <a:gd name="T3" fmla="*/ 2147483646 h 32"/>
                <a:gd name="T4" fmla="*/ 2147483646 w 8"/>
                <a:gd name="T5" fmla="*/ 2147483646 h 32"/>
                <a:gd name="T6" fmla="*/ 2147483646 w 8"/>
                <a:gd name="T7" fmla="*/ 2147483646 h 32"/>
                <a:gd name="T8" fmla="*/ 2147483646 w 8"/>
                <a:gd name="T9" fmla="*/ 2147483646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2"/>
                <a:gd name="T17" fmla="*/ 8 w 8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2">
                  <a:moveTo>
                    <a:pt x="6" y="4"/>
                  </a:moveTo>
                  <a:cubicBezTo>
                    <a:pt x="5" y="0"/>
                    <a:pt x="0" y="2"/>
                    <a:pt x="1" y="5"/>
                  </a:cubicBezTo>
                  <a:cubicBezTo>
                    <a:pt x="3" y="13"/>
                    <a:pt x="3" y="21"/>
                    <a:pt x="4" y="29"/>
                  </a:cubicBezTo>
                  <a:cubicBezTo>
                    <a:pt x="4" y="32"/>
                    <a:pt x="8" y="32"/>
                    <a:pt x="8" y="29"/>
                  </a:cubicBezTo>
                  <a:cubicBezTo>
                    <a:pt x="8" y="20"/>
                    <a:pt x="8" y="12"/>
                    <a:pt x="6" y="4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77" name="Freeform 545"/>
            <p:cNvSpPr>
              <a:spLocks/>
            </p:cNvSpPr>
            <p:nvPr/>
          </p:nvSpPr>
          <p:spPr bwMode="auto">
            <a:xfrm>
              <a:off x="11864976" y="6607176"/>
              <a:ext cx="84138" cy="233363"/>
            </a:xfrm>
            <a:custGeom>
              <a:avLst/>
              <a:gdLst>
                <a:gd name="T0" fmla="*/ 2147483646 w 20"/>
                <a:gd name="T1" fmla="*/ 2147483646 h 53"/>
                <a:gd name="T2" fmla="*/ 2147483646 w 20"/>
                <a:gd name="T3" fmla="*/ 2147483646 h 53"/>
                <a:gd name="T4" fmla="*/ 2147483646 w 20"/>
                <a:gd name="T5" fmla="*/ 2147483646 h 53"/>
                <a:gd name="T6" fmla="*/ 2147483646 w 20"/>
                <a:gd name="T7" fmla="*/ 2147483646 h 53"/>
                <a:gd name="T8" fmla="*/ 2147483646 w 20"/>
                <a:gd name="T9" fmla="*/ 2147483646 h 53"/>
                <a:gd name="T10" fmla="*/ 2147483646 w 20"/>
                <a:gd name="T11" fmla="*/ 2147483646 h 53"/>
                <a:gd name="T12" fmla="*/ 2147483646 w 20"/>
                <a:gd name="T13" fmla="*/ 2147483646 h 53"/>
                <a:gd name="T14" fmla="*/ 2147483646 w 20"/>
                <a:gd name="T15" fmla="*/ 2147483646 h 53"/>
                <a:gd name="T16" fmla="*/ 2147483646 w 20"/>
                <a:gd name="T17" fmla="*/ 2147483646 h 53"/>
                <a:gd name="T18" fmla="*/ 2147483646 w 20"/>
                <a:gd name="T19" fmla="*/ 2147483646 h 53"/>
                <a:gd name="T20" fmla="*/ 2147483646 w 20"/>
                <a:gd name="T21" fmla="*/ 2147483646 h 53"/>
                <a:gd name="T22" fmla="*/ 2147483646 w 20"/>
                <a:gd name="T23" fmla="*/ 2147483646 h 53"/>
                <a:gd name="T24" fmla="*/ 2147483646 w 20"/>
                <a:gd name="T25" fmla="*/ 2147483646 h 53"/>
                <a:gd name="T26" fmla="*/ 2147483646 w 20"/>
                <a:gd name="T27" fmla="*/ 2147483646 h 5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53"/>
                <a:gd name="T44" fmla="*/ 20 w 20"/>
                <a:gd name="T45" fmla="*/ 53 h 5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53">
                  <a:moveTo>
                    <a:pt x="18" y="46"/>
                  </a:moveTo>
                  <a:cubicBezTo>
                    <a:pt x="15" y="36"/>
                    <a:pt x="14" y="25"/>
                    <a:pt x="13" y="14"/>
                  </a:cubicBezTo>
                  <a:cubicBezTo>
                    <a:pt x="13" y="13"/>
                    <a:pt x="12" y="13"/>
                    <a:pt x="12" y="13"/>
                  </a:cubicBezTo>
                  <a:cubicBezTo>
                    <a:pt x="12" y="10"/>
                    <a:pt x="12" y="12"/>
                    <a:pt x="12" y="4"/>
                  </a:cubicBezTo>
                  <a:cubicBezTo>
                    <a:pt x="12" y="0"/>
                    <a:pt x="8" y="0"/>
                    <a:pt x="8" y="4"/>
                  </a:cubicBezTo>
                  <a:cubicBezTo>
                    <a:pt x="8" y="12"/>
                    <a:pt x="8" y="10"/>
                    <a:pt x="8" y="12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6"/>
                    <a:pt x="7" y="19"/>
                    <a:pt x="6" y="22"/>
                  </a:cubicBezTo>
                  <a:cubicBezTo>
                    <a:pt x="6" y="21"/>
                    <a:pt x="5" y="22"/>
                    <a:pt x="5" y="22"/>
                  </a:cubicBezTo>
                  <a:cubicBezTo>
                    <a:pt x="3" y="28"/>
                    <a:pt x="3" y="33"/>
                    <a:pt x="1" y="39"/>
                  </a:cubicBezTo>
                  <a:cubicBezTo>
                    <a:pt x="0" y="40"/>
                    <a:pt x="2" y="40"/>
                    <a:pt x="3" y="39"/>
                  </a:cubicBezTo>
                  <a:cubicBezTo>
                    <a:pt x="4" y="35"/>
                    <a:pt x="5" y="30"/>
                    <a:pt x="6" y="25"/>
                  </a:cubicBezTo>
                  <a:cubicBezTo>
                    <a:pt x="6" y="33"/>
                    <a:pt x="7" y="41"/>
                    <a:pt x="10" y="48"/>
                  </a:cubicBezTo>
                  <a:cubicBezTo>
                    <a:pt x="12" y="53"/>
                    <a:pt x="20" y="51"/>
                    <a:pt x="18" y="46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78" name="Freeform 546"/>
            <p:cNvSpPr>
              <a:spLocks/>
            </p:cNvSpPr>
            <p:nvPr/>
          </p:nvSpPr>
          <p:spPr bwMode="auto">
            <a:xfrm>
              <a:off x="11969751" y="6726238"/>
              <a:ext cx="25400" cy="128588"/>
            </a:xfrm>
            <a:custGeom>
              <a:avLst/>
              <a:gdLst>
                <a:gd name="T0" fmla="*/ 2147483646 w 6"/>
                <a:gd name="T1" fmla="*/ 2147483646 h 29"/>
                <a:gd name="T2" fmla="*/ 2147483646 w 6"/>
                <a:gd name="T3" fmla="*/ 2147483646 h 29"/>
                <a:gd name="T4" fmla="*/ 0 w 6"/>
                <a:gd name="T5" fmla="*/ 2147483646 h 29"/>
                <a:gd name="T6" fmla="*/ 2147483646 w 6"/>
                <a:gd name="T7" fmla="*/ 2147483646 h 29"/>
                <a:gd name="T8" fmla="*/ 2147483646 w 6"/>
                <a:gd name="T9" fmla="*/ 2147483646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9"/>
                <a:gd name="T17" fmla="*/ 6 w 6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9">
                  <a:moveTo>
                    <a:pt x="5" y="3"/>
                  </a:moveTo>
                  <a:cubicBezTo>
                    <a:pt x="5" y="0"/>
                    <a:pt x="1" y="0"/>
                    <a:pt x="1" y="3"/>
                  </a:cubicBezTo>
                  <a:cubicBezTo>
                    <a:pt x="1" y="10"/>
                    <a:pt x="0" y="21"/>
                    <a:pt x="0" y="25"/>
                  </a:cubicBezTo>
                  <a:cubicBezTo>
                    <a:pt x="0" y="29"/>
                    <a:pt x="6" y="29"/>
                    <a:pt x="6" y="25"/>
                  </a:cubicBezTo>
                  <a:cubicBezTo>
                    <a:pt x="6" y="21"/>
                    <a:pt x="6" y="11"/>
                    <a:pt x="5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79" name="Freeform 547"/>
            <p:cNvSpPr>
              <a:spLocks/>
            </p:cNvSpPr>
            <p:nvPr/>
          </p:nvSpPr>
          <p:spPr bwMode="auto">
            <a:xfrm>
              <a:off x="11998326" y="6624638"/>
              <a:ext cx="41275" cy="176213"/>
            </a:xfrm>
            <a:custGeom>
              <a:avLst/>
              <a:gdLst>
                <a:gd name="T0" fmla="*/ 2147483646 w 10"/>
                <a:gd name="T1" fmla="*/ 2147483646 h 40"/>
                <a:gd name="T2" fmla="*/ 0 w 10"/>
                <a:gd name="T3" fmla="*/ 2147483646 h 40"/>
                <a:gd name="T4" fmla="*/ 2147483646 w 10"/>
                <a:gd name="T5" fmla="*/ 2147483646 h 40"/>
                <a:gd name="T6" fmla="*/ 2147483646 w 10"/>
                <a:gd name="T7" fmla="*/ 2147483646 h 40"/>
                <a:gd name="T8" fmla="*/ 2147483646 w 10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40"/>
                <a:gd name="T17" fmla="*/ 10 w 10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40">
                  <a:moveTo>
                    <a:pt x="3" y="3"/>
                  </a:moveTo>
                  <a:cubicBezTo>
                    <a:pt x="0" y="14"/>
                    <a:pt x="0" y="24"/>
                    <a:pt x="0" y="35"/>
                  </a:cubicBezTo>
                  <a:cubicBezTo>
                    <a:pt x="0" y="40"/>
                    <a:pt x="8" y="40"/>
                    <a:pt x="9" y="35"/>
                  </a:cubicBezTo>
                  <a:cubicBezTo>
                    <a:pt x="9" y="25"/>
                    <a:pt x="9" y="15"/>
                    <a:pt x="10" y="4"/>
                  </a:cubicBezTo>
                  <a:cubicBezTo>
                    <a:pt x="10" y="1"/>
                    <a:pt x="4" y="0"/>
                    <a:pt x="3" y="3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80" name="Freeform 548"/>
            <p:cNvSpPr>
              <a:spLocks/>
            </p:cNvSpPr>
            <p:nvPr/>
          </p:nvSpPr>
          <p:spPr bwMode="auto">
            <a:xfrm>
              <a:off x="12039601" y="6611938"/>
              <a:ext cx="71438" cy="250825"/>
            </a:xfrm>
            <a:custGeom>
              <a:avLst/>
              <a:gdLst>
                <a:gd name="T0" fmla="*/ 2147483646 w 17"/>
                <a:gd name="T1" fmla="*/ 2147483646 h 57"/>
                <a:gd name="T2" fmla="*/ 2147483646 w 17"/>
                <a:gd name="T3" fmla="*/ 2147483646 h 57"/>
                <a:gd name="T4" fmla="*/ 2147483646 w 17"/>
                <a:gd name="T5" fmla="*/ 2147483646 h 57"/>
                <a:gd name="T6" fmla="*/ 2147483646 w 17"/>
                <a:gd name="T7" fmla="*/ 2147483646 h 57"/>
                <a:gd name="T8" fmla="*/ 2147483646 w 17"/>
                <a:gd name="T9" fmla="*/ 2147483646 h 57"/>
                <a:gd name="T10" fmla="*/ 2147483646 w 17"/>
                <a:gd name="T11" fmla="*/ 2147483646 h 57"/>
                <a:gd name="T12" fmla="*/ 2147483646 w 17"/>
                <a:gd name="T13" fmla="*/ 2147483646 h 57"/>
                <a:gd name="T14" fmla="*/ 2147483646 w 17"/>
                <a:gd name="T15" fmla="*/ 2147483646 h 57"/>
                <a:gd name="T16" fmla="*/ 2147483646 w 17"/>
                <a:gd name="T17" fmla="*/ 2147483646 h 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57"/>
                <a:gd name="T29" fmla="*/ 17 w 17"/>
                <a:gd name="T30" fmla="*/ 57 h 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57">
                  <a:moveTo>
                    <a:pt x="7" y="5"/>
                  </a:moveTo>
                  <a:cubicBezTo>
                    <a:pt x="6" y="7"/>
                    <a:pt x="5" y="10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1" y="10"/>
                    <a:pt x="1" y="11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0" y="31"/>
                    <a:pt x="1" y="43"/>
                    <a:pt x="6" y="54"/>
                  </a:cubicBezTo>
                  <a:cubicBezTo>
                    <a:pt x="7" y="57"/>
                    <a:pt x="12" y="55"/>
                    <a:pt x="12" y="52"/>
                  </a:cubicBezTo>
                  <a:cubicBezTo>
                    <a:pt x="11" y="38"/>
                    <a:pt x="9" y="23"/>
                    <a:pt x="15" y="10"/>
                  </a:cubicBezTo>
                  <a:cubicBezTo>
                    <a:pt x="17" y="4"/>
                    <a:pt x="9" y="0"/>
                    <a:pt x="7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81" name="Freeform 549"/>
            <p:cNvSpPr>
              <a:spLocks/>
            </p:cNvSpPr>
            <p:nvPr/>
          </p:nvSpPr>
          <p:spPr bwMode="auto">
            <a:xfrm>
              <a:off x="11957051" y="6575426"/>
              <a:ext cx="33338" cy="160338"/>
            </a:xfrm>
            <a:custGeom>
              <a:avLst/>
              <a:gdLst>
                <a:gd name="T0" fmla="*/ 0 w 8"/>
                <a:gd name="T1" fmla="*/ 2147483646 h 36"/>
                <a:gd name="T2" fmla="*/ 2147483646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0 w 8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6"/>
                <a:gd name="T17" fmla="*/ 8 w 8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6">
                  <a:moveTo>
                    <a:pt x="0" y="5"/>
                  </a:moveTo>
                  <a:cubicBezTo>
                    <a:pt x="0" y="14"/>
                    <a:pt x="0" y="23"/>
                    <a:pt x="1" y="32"/>
                  </a:cubicBezTo>
                  <a:cubicBezTo>
                    <a:pt x="1" y="36"/>
                    <a:pt x="8" y="36"/>
                    <a:pt x="8" y="32"/>
                  </a:cubicBezTo>
                  <a:cubicBezTo>
                    <a:pt x="8" y="23"/>
                    <a:pt x="8" y="14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82" name="Freeform 550"/>
            <p:cNvSpPr>
              <a:spLocks/>
            </p:cNvSpPr>
            <p:nvPr/>
          </p:nvSpPr>
          <p:spPr bwMode="auto">
            <a:xfrm>
              <a:off x="12098338" y="6611938"/>
              <a:ext cx="63500" cy="176213"/>
            </a:xfrm>
            <a:custGeom>
              <a:avLst/>
              <a:gdLst>
                <a:gd name="T0" fmla="*/ 2147483646 w 15"/>
                <a:gd name="T1" fmla="*/ 2147483646 h 40"/>
                <a:gd name="T2" fmla="*/ 2147483646 w 15"/>
                <a:gd name="T3" fmla="*/ 2147483646 h 40"/>
                <a:gd name="T4" fmla="*/ 2147483646 w 15"/>
                <a:gd name="T5" fmla="*/ 2147483646 h 40"/>
                <a:gd name="T6" fmla="*/ 2147483646 w 15"/>
                <a:gd name="T7" fmla="*/ 2147483646 h 40"/>
                <a:gd name="T8" fmla="*/ 2147483646 w 15"/>
                <a:gd name="T9" fmla="*/ 2147483646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40"/>
                <a:gd name="T17" fmla="*/ 15 w 15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40">
                  <a:moveTo>
                    <a:pt x="5" y="5"/>
                  </a:moveTo>
                  <a:cubicBezTo>
                    <a:pt x="0" y="15"/>
                    <a:pt x="0" y="26"/>
                    <a:pt x="4" y="37"/>
                  </a:cubicBezTo>
                  <a:cubicBezTo>
                    <a:pt x="5" y="40"/>
                    <a:pt x="10" y="40"/>
                    <a:pt x="10" y="36"/>
                  </a:cubicBezTo>
                  <a:cubicBezTo>
                    <a:pt x="10" y="27"/>
                    <a:pt x="9" y="18"/>
                    <a:pt x="13" y="10"/>
                  </a:cubicBezTo>
                  <a:cubicBezTo>
                    <a:pt x="15" y="4"/>
                    <a:pt x="7" y="0"/>
                    <a:pt x="5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83" name="Freeform 551"/>
            <p:cNvSpPr>
              <a:spLocks/>
            </p:cNvSpPr>
            <p:nvPr/>
          </p:nvSpPr>
          <p:spPr bwMode="auto">
            <a:xfrm>
              <a:off x="12195176" y="6686551"/>
              <a:ext cx="33338" cy="136525"/>
            </a:xfrm>
            <a:custGeom>
              <a:avLst/>
              <a:gdLst>
                <a:gd name="T0" fmla="*/ 0 w 8"/>
                <a:gd name="T1" fmla="*/ 2147483646 h 31"/>
                <a:gd name="T2" fmla="*/ 2147483646 w 8"/>
                <a:gd name="T3" fmla="*/ 2147483646 h 31"/>
                <a:gd name="T4" fmla="*/ 2147483646 w 8"/>
                <a:gd name="T5" fmla="*/ 2147483646 h 31"/>
                <a:gd name="T6" fmla="*/ 2147483646 w 8"/>
                <a:gd name="T7" fmla="*/ 2147483646 h 31"/>
                <a:gd name="T8" fmla="*/ 0 w 8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1"/>
                <a:gd name="T17" fmla="*/ 8 w 8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1">
                  <a:moveTo>
                    <a:pt x="0" y="5"/>
                  </a:moveTo>
                  <a:cubicBezTo>
                    <a:pt x="0" y="12"/>
                    <a:pt x="0" y="20"/>
                    <a:pt x="1" y="27"/>
                  </a:cubicBezTo>
                  <a:cubicBezTo>
                    <a:pt x="2" y="31"/>
                    <a:pt x="7" y="31"/>
                    <a:pt x="7" y="27"/>
                  </a:cubicBezTo>
                  <a:cubicBezTo>
                    <a:pt x="8" y="20"/>
                    <a:pt x="8" y="12"/>
                    <a:pt x="8" y="5"/>
                  </a:cubicBezTo>
                  <a:cubicBezTo>
                    <a:pt x="8" y="0"/>
                    <a:pt x="0" y="0"/>
                    <a:pt x="0" y="5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84" name="Freeform 552"/>
            <p:cNvSpPr>
              <a:spLocks/>
            </p:cNvSpPr>
            <p:nvPr/>
          </p:nvSpPr>
          <p:spPr bwMode="auto">
            <a:xfrm>
              <a:off x="-25400" y="6677026"/>
              <a:ext cx="12303126" cy="230188"/>
            </a:xfrm>
            <a:custGeom>
              <a:avLst/>
              <a:gdLst>
                <a:gd name="T0" fmla="*/ 2147483646 w 2951"/>
                <a:gd name="T1" fmla="*/ 2147483646 h 52"/>
                <a:gd name="T2" fmla="*/ 2147483646 w 2951"/>
                <a:gd name="T3" fmla="*/ 2147483646 h 52"/>
                <a:gd name="T4" fmla="*/ 2147483646 w 2951"/>
                <a:gd name="T5" fmla="*/ 2147483646 h 52"/>
                <a:gd name="T6" fmla="*/ 2147483646 w 2951"/>
                <a:gd name="T7" fmla="*/ 2147483646 h 52"/>
                <a:gd name="T8" fmla="*/ 2147483646 w 2951"/>
                <a:gd name="T9" fmla="*/ 2147483646 h 52"/>
                <a:gd name="T10" fmla="*/ 2147483646 w 2951"/>
                <a:gd name="T11" fmla="*/ 0 h 52"/>
                <a:gd name="T12" fmla="*/ 2147483646 w 2951"/>
                <a:gd name="T13" fmla="*/ 0 h 52"/>
                <a:gd name="T14" fmla="*/ 2147483646 w 2951"/>
                <a:gd name="T15" fmla="*/ 2147483646 h 52"/>
                <a:gd name="T16" fmla="*/ 2147483646 w 2951"/>
                <a:gd name="T17" fmla="*/ 2147483646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51"/>
                <a:gd name="T28" fmla="*/ 0 h 52"/>
                <a:gd name="T29" fmla="*/ 2951 w 2951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51" h="52">
                  <a:moveTo>
                    <a:pt x="2945" y="17"/>
                  </a:moveTo>
                  <a:cubicBezTo>
                    <a:pt x="2945" y="27"/>
                    <a:pt x="2951" y="52"/>
                    <a:pt x="2927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0" y="52"/>
                    <a:pt x="6" y="22"/>
                    <a:pt x="6" y="11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24"/>
                    <a:pt x="14" y="0"/>
                    <a:pt x="25" y="0"/>
                  </a:cubicBezTo>
                  <a:cubicBezTo>
                    <a:pt x="2927" y="0"/>
                    <a:pt x="2927" y="0"/>
                    <a:pt x="2927" y="0"/>
                  </a:cubicBezTo>
                  <a:cubicBezTo>
                    <a:pt x="2938" y="0"/>
                    <a:pt x="2945" y="23"/>
                    <a:pt x="2945" y="34"/>
                  </a:cubicBezTo>
                  <a:lnTo>
                    <a:pt x="2945" y="17"/>
                  </a:lnTo>
                  <a:close/>
                </a:path>
              </a:pathLst>
            </a:custGeom>
            <a:solidFill>
              <a:srgbClr val="4463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  <p:sp>
          <p:nvSpPr>
            <p:cNvPr id="43385" name="Freeform 553"/>
            <p:cNvSpPr>
              <a:spLocks/>
            </p:cNvSpPr>
            <p:nvPr/>
          </p:nvSpPr>
          <p:spPr bwMode="auto">
            <a:xfrm>
              <a:off x="-4762" y="6677026"/>
              <a:ext cx="12257088" cy="160338"/>
            </a:xfrm>
            <a:custGeom>
              <a:avLst/>
              <a:gdLst>
                <a:gd name="T0" fmla="*/ 2147483646 w 2940"/>
                <a:gd name="T1" fmla="*/ 2147483646 h 36"/>
                <a:gd name="T2" fmla="*/ 2147483646 w 2940"/>
                <a:gd name="T3" fmla="*/ 2147483646 h 36"/>
                <a:gd name="T4" fmla="*/ 2147483646 w 2940"/>
                <a:gd name="T5" fmla="*/ 2147483646 h 36"/>
                <a:gd name="T6" fmla="*/ 0 w 2940"/>
                <a:gd name="T7" fmla="*/ 2147483646 h 36"/>
                <a:gd name="T8" fmla="*/ 2147483646 w 2940"/>
                <a:gd name="T9" fmla="*/ 0 h 36"/>
                <a:gd name="T10" fmla="*/ 2147483646 w 2940"/>
                <a:gd name="T11" fmla="*/ 0 h 36"/>
                <a:gd name="T12" fmla="*/ 2147483646 w 2940"/>
                <a:gd name="T13" fmla="*/ 2147483646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40"/>
                <a:gd name="T22" fmla="*/ 0 h 36"/>
                <a:gd name="T23" fmla="*/ 2940 w 2940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40" h="36">
                  <a:moveTo>
                    <a:pt x="2940" y="18"/>
                  </a:moveTo>
                  <a:cubicBezTo>
                    <a:pt x="2940" y="28"/>
                    <a:pt x="2932" y="36"/>
                    <a:pt x="2922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922" y="0"/>
                    <a:pt x="2922" y="0"/>
                    <a:pt x="2922" y="0"/>
                  </a:cubicBezTo>
                  <a:cubicBezTo>
                    <a:pt x="2932" y="0"/>
                    <a:pt x="2940" y="8"/>
                    <a:pt x="2940" y="18"/>
                  </a:cubicBezTo>
                  <a:close/>
                </a:path>
              </a:pathLst>
            </a:custGeom>
            <a:solidFill>
              <a:srgbClr val="61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400"/>
            </a:p>
          </p:txBody>
        </p:sp>
      </p:grpSp>
      <p:sp>
        <p:nvSpPr>
          <p:cNvPr id="43011" name="Freeform 12"/>
          <p:cNvSpPr>
            <a:spLocks/>
          </p:cNvSpPr>
          <p:nvPr/>
        </p:nvSpPr>
        <p:spPr bwMode="auto">
          <a:xfrm>
            <a:off x="2201864" y="4457702"/>
            <a:ext cx="720725" cy="322263"/>
          </a:xfrm>
          <a:custGeom>
            <a:avLst/>
            <a:gdLst>
              <a:gd name="T0" fmla="*/ 2147483646 w 173"/>
              <a:gd name="T1" fmla="*/ 2147483646 h 73"/>
              <a:gd name="T2" fmla="*/ 2147483646 w 173"/>
              <a:gd name="T3" fmla="*/ 2147483646 h 73"/>
              <a:gd name="T4" fmla="*/ 2147483646 w 173"/>
              <a:gd name="T5" fmla="*/ 2147483646 h 73"/>
              <a:gd name="T6" fmla="*/ 2147483646 w 173"/>
              <a:gd name="T7" fmla="*/ 0 h 73"/>
              <a:gd name="T8" fmla="*/ 2147483646 w 173"/>
              <a:gd name="T9" fmla="*/ 2147483646 h 73"/>
              <a:gd name="T10" fmla="*/ 2147483646 w 173"/>
              <a:gd name="T11" fmla="*/ 2147483646 h 73"/>
              <a:gd name="T12" fmla="*/ 2147483646 w 173"/>
              <a:gd name="T13" fmla="*/ 2147483646 h 73"/>
              <a:gd name="T14" fmla="*/ 2147483646 w 173"/>
              <a:gd name="T15" fmla="*/ 2147483646 h 73"/>
              <a:gd name="T16" fmla="*/ 2147483646 w 173"/>
              <a:gd name="T17" fmla="*/ 2147483646 h 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3"/>
              <a:gd name="T28" fmla="*/ 0 h 73"/>
              <a:gd name="T29" fmla="*/ 173 w 173"/>
              <a:gd name="T30" fmla="*/ 73 h 7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3" h="73">
                <a:moveTo>
                  <a:pt x="6" y="73"/>
                </a:moveTo>
                <a:cubicBezTo>
                  <a:pt x="0" y="52"/>
                  <a:pt x="11" y="24"/>
                  <a:pt x="40" y="24"/>
                </a:cubicBezTo>
                <a:cubicBezTo>
                  <a:pt x="47" y="24"/>
                  <a:pt x="52" y="26"/>
                  <a:pt x="57" y="29"/>
                </a:cubicBezTo>
                <a:cubicBezTo>
                  <a:pt x="60" y="13"/>
                  <a:pt x="72" y="0"/>
                  <a:pt x="94" y="0"/>
                </a:cubicBezTo>
                <a:cubicBezTo>
                  <a:pt x="115" y="0"/>
                  <a:pt x="129" y="20"/>
                  <a:pt x="128" y="39"/>
                </a:cubicBezTo>
                <a:cubicBezTo>
                  <a:pt x="132" y="37"/>
                  <a:pt x="136" y="36"/>
                  <a:pt x="140" y="36"/>
                </a:cubicBezTo>
                <a:cubicBezTo>
                  <a:pt x="158" y="36"/>
                  <a:pt x="173" y="51"/>
                  <a:pt x="173" y="69"/>
                </a:cubicBezTo>
                <a:cubicBezTo>
                  <a:pt x="173" y="71"/>
                  <a:pt x="173" y="72"/>
                  <a:pt x="173" y="73"/>
                </a:cubicBezTo>
                <a:lnTo>
                  <a:pt x="6" y="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17" tIns="60958" rIns="121917" bIns="60958"/>
          <a:lstStyle/>
          <a:p>
            <a:endParaRPr lang="zh-TW" altLang="en-US" sz="1400"/>
          </a:p>
        </p:txBody>
      </p:sp>
      <p:sp>
        <p:nvSpPr>
          <p:cNvPr id="382" name="矩形 381"/>
          <p:cNvSpPr/>
          <p:nvPr/>
        </p:nvSpPr>
        <p:spPr>
          <a:xfrm>
            <a:off x="692943" y="883147"/>
            <a:ext cx="10313988" cy="3208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TW" altLang="en-US" sz="4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以核心素養為導向的數學領域新課綱</a:t>
            </a:r>
            <a:endParaRPr lang="en-US" altLang="zh-TW" sz="4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endParaRPr lang="en-US" altLang="zh-TW" sz="24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zh-TW" sz="48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zh-TW" altLang="en-US" sz="4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主要差異</a:t>
            </a:r>
            <a:endParaRPr lang="en-US" altLang="zh-TW" sz="4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3" name="文字方塊 382"/>
          <p:cNvSpPr txBox="1"/>
          <p:nvPr/>
        </p:nvSpPr>
        <p:spPr>
          <a:xfrm>
            <a:off x="3131344" y="2096596"/>
            <a:ext cx="5481637" cy="697627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21917" tIns="60958" rIns="121917" bIns="60958">
            <a:spAutoFit/>
          </a:bodyPr>
          <a:lstStyle/>
          <a:p>
            <a:pPr algn="ctr">
              <a:defRPr/>
            </a:pPr>
            <a:r>
              <a:rPr lang="zh-TW" altLang="en-US" sz="37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書法中楷加框（注音一）"/>
              </a:rPr>
              <a:t>數學知識內容變動不大</a:t>
            </a:r>
          </a:p>
        </p:txBody>
      </p:sp>
      <p:sp>
        <p:nvSpPr>
          <p:cNvPr id="384" name="向下箭號 383"/>
          <p:cNvSpPr/>
          <p:nvPr/>
        </p:nvSpPr>
        <p:spPr>
          <a:xfrm>
            <a:off x="5430763" y="3835563"/>
            <a:ext cx="695325" cy="88265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385" name="文字方塊 384"/>
          <p:cNvSpPr txBox="1"/>
          <p:nvPr/>
        </p:nvSpPr>
        <p:spPr>
          <a:xfrm>
            <a:off x="3061978" y="4791849"/>
            <a:ext cx="5467348" cy="954108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21917" tIns="60958" rIns="121917" bIns="60958">
            <a:spAutoFit/>
          </a:bodyPr>
          <a:lstStyle/>
          <a:p>
            <a:pPr algn="ctr">
              <a:defRPr/>
            </a:pPr>
            <a:r>
              <a:rPr lang="zh-TW" altLang="en-US" sz="5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教學設計與方法</a:t>
            </a:r>
          </a:p>
        </p:txBody>
      </p:sp>
    </p:spTree>
    <p:extLst>
      <p:ext uri="{BB962C8B-B14F-4D97-AF65-F5344CB8AC3E}">
        <p14:creationId xmlns:p14="http://schemas.microsoft.com/office/powerpoint/2010/main" val="14230351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xmlns="" id="{433CBB0A-82E7-5F4C-A24F-2AB80E244D0C}"/>
              </a:ext>
            </a:extLst>
          </p:cNvPr>
          <p:cNvSpPr txBox="1"/>
          <p:nvPr/>
        </p:nvSpPr>
        <p:spPr>
          <a:xfrm>
            <a:off x="2053350" y="1823444"/>
            <a:ext cx="8990333" cy="168251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kumimoji="1" lang="zh-TW" altLang="en-US" sz="51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十二國教與九年一貫數學領綱</a:t>
            </a:r>
            <a:endParaRPr kumimoji="1" lang="en-US" altLang="zh-TW" sz="51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ctr">
              <a:defRPr/>
            </a:pPr>
            <a:r>
              <a:rPr kumimoji="1" lang="zh-TW" altLang="en-US" sz="51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學習內容差異</a:t>
            </a:r>
            <a:r>
              <a:rPr kumimoji="1" lang="zh-TW" altLang="en-US" sz="5100" b="1" dirty="0" smtClean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調整</a:t>
            </a:r>
            <a:endParaRPr kumimoji="1" lang="zh-CN" altLang="en-US" sz="51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2253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4225464" y="1268760"/>
            <a:ext cx="4605168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0082E2"/>
                </a:solidFill>
                <a:effectLst>
                  <a:innerShdw blurRad="63500" dist="101600" dir="13500000">
                    <a:prstClr val="black">
                      <a:alpha val="50000"/>
                    </a:prstClr>
                  </a:innerShdw>
                </a:effectLst>
                <a:latin typeface="Microsoft JhengHei" charset="-120"/>
                <a:ea typeface="Microsoft JhengHei" charset="-120"/>
                <a:cs typeface="Microsoft JhengHei" charset="-120"/>
              </a:rPr>
              <a:t>學習表現</a:t>
            </a:r>
            <a:endParaRPr lang="zh-TW" altLang="en-US" sz="2400" b="1" dirty="0">
              <a:solidFill>
                <a:srgbClr val="0082E2"/>
              </a:solidFill>
              <a:effectLst>
                <a:innerShdw blurRad="63500" dist="101600" dir="13500000">
                  <a:prstClr val="black">
                    <a:alpha val="50000"/>
                  </a:prstClr>
                </a:innerShdw>
              </a:effectLst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2063552" y="2636912"/>
            <a:ext cx="9505056" cy="25202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0082E2"/>
                </a:solidFill>
                <a:effectLst>
                  <a:innerShdw blurRad="63500" dist="101600" dir="13500000">
                    <a:prstClr val="black">
                      <a:alpha val="50000"/>
                    </a:prstClr>
                  </a:innerShdw>
                </a:effectLst>
                <a:latin typeface="Microsoft JhengHei" charset="-120"/>
                <a:ea typeface="Microsoft JhengHei" charset="-120"/>
                <a:cs typeface="Microsoft JhengHei" charset="-120"/>
              </a:rPr>
              <a:t>學習內容</a:t>
            </a:r>
            <a:endParaRPr lang="zh-TW" altLang="en-US" sz="2400" b="1" dirty="0">
              <a:solidFill>
                <a:srgbClr val="0082E2"/>
              </a:solidFill>
              <a:effectLst>
                <a:innerShdw blurRad="63500" dist="101600" dir="13500000">
                  <a:prstClr val="black">
                    <a:alpha val="50000"/>
                  </a:prstClr>
                </a:innerShdw>
              </a:effectLst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4" name="圓角矩形 3"/>
          <p:cNvSpPr/>
          <p:nvPr/>
        </p:nvSpPr>
        <p:spPr>
          <a:xfrm rot="20106587">
            <a:off x="1634640" y="4603896"/>
            <a:ext cx="2160000" cy="122413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00B050"/>
                </a:solidFill>
              </a:rPr>
              <a:t>重視操作</a:t>
            </a:r>
            <a:endParaRPr lang="zh-TW" altLang="en-US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9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1775520" y="332656"/>
            <a:ext cx="3936437" cy="64807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九年一貫</a:t>
            </a:r>
            <a:endParaRPr lang="zh-TW" altLang="en-US" sz="2800" dirty="0"/>
          </a:p>
        </p:txBody>
      </p:sp>
      <p:sp>
        <p:nvSpPr>
          <p:cNvPr id="3" name="圓角矩形 2"/>
          <p:cNvSpPr/>
          <p:nvPr/>
        </p:nvSpPr>
        <p:spPr>
          <a:xfrm>
            <a:off x="7152118" y="332656"/>
            <a:ext cx="3936437" cy="64807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新課綱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1775520" y="980728"/>
            <a:ext cx="3936437" cy="1152128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分年細目</a:t>
            </a:r>
            <a:endParaRPr lang="en-US" altLang="zh-TW" sz="2800" dirty="0" smtClean="0"/>
          </a:p>
          <a:p>
            <a:pPr algn="ctr"/>
            <a:r>
              <a:rPr lang="zh-TW" altLang="en-US" sz="2800" dirty="0"/>
              <a:t>共</a:t>
            </a:r>
            <a:r>
              <a:rPr lang="en-US" altLang="zh-TW" sz="2800" dirty="0"/>
              <a:t>163</a:t>
            </a:r>
            <a:r>
              <a:rPr lang="zh-TW" altLang="en-US" sz="2800" dirty="0"/>
              <a:t>條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7152118" y="980728"/>
            <a:ext cx="3936437" cy="11521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學習內容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共</a:t>
            </a:r>
            <a:r>
              <a:rPr lang="en-US" altLang="zh-TW" sz="2800" dirty="0" smtClean="0">
                <a:solidFill>
                  <a:srgbClr val="002060"/>
                </a:solidFill>
              </a:rPr>
              <a:t>131</a:t>
            </a:r>
            <a:r>
              <a:rPr lang="zh-TW" altLang="en-US" sz="2800" dirty="0" smtClean="0">
                <a:solidFill>
                  <a:srgbClr val="002060"/>
                </a:solidFill>
              </a:rPr>
              <a:t>條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775520" y="2132856"/>
            <a:ext cx="3936437" cy="453650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zh-TW" sz="2000" dirty="0" smtClean="0">
                <a:solidFill>
                  <a:schemeClr val="tx1"/>
                </a:solidFill>
              </a:rPr>
              <a:t>3-s-06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，將簡單圖形切割重組成另一已知簡單圖形。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4-s-02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，認識基本三角形與四邊形的簡單性質。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5-s-01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，理解三角形三內角和為</a:t>
            </a:r>
            <a:r>
              <a:rPr lang="en-US" altLang="zh-TW" sz="2000" dirty="0">
                <a:solidFill>
                  <a:schemeClr val="tx1"/>
                </a:solidFill>
              </a:rPr>
              <a:t>180</a:t>
            </a:r>
            <a:r>
              <a:rPr lang="zh-TW" altLang="en-US" sz="2000" dirty="0">
                <a:solidFill>
                  <a:schemeClr val="tx1"/>
                </a:solidFill>
              </a:rPr>
              <a:t>度。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，理解三角形任意兩邊和大於第三邊。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7152118" y="2140496"/>
            <a:ext cx="3936437" cy="45288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找找看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>
                <a:solidFill>
                  <a:srgbClr val="002060"/>
                </a:solidFill>
              </a:rPr>
              <a:t>有幾</a:t>
            </a:r>
            <a:r>
              <a:rPr lang="zh-TW" altLang="en-US" sz="2800" dirty="0" smtClean="0">
                <a:solidFill>
                  <a:srgbClr val="002060"/>
                </a:solidFill>
              </a:rPr>
              <a:t>條提到「操作」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28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1775520" y="332656"/>
            <a:ext cx="3936437" cy="64807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九年一貫</a:t>
            </a:r>
            <a:endParaRPr lang="zh-TW" altLang="en-US" sz="2800" dirty="0"/>
          </a:p>
        </p:txBody>
      </p:sp>
      <p:sp>
        <p:nvSpPr>
          <p:cNvPr id="3" name="圓角矩形 2"/>
          <p:cNvSpPr/>
          <p:nvPr/>
        </p:nvSpPr>
        <p:spPr>
          <a:xfrm>
            <a:off x="7152118" y="332656"/>
            <a:ext cx="3936437" cy="64807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新課綱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1775520" y="980728"/>
            <a:ext cx="3936437" cy="1152128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分年細目</a:t>
            </a:r>
            <a:endParaRPr lang="en-US" altLang="zh-TW" sz="2800" dirty="0" smtClean="0"/>
          </a:p>
          <a:p>
            <a:pPr algn="ctr"/>
            <a:r>
              <a:rPr lang="zh-TW" altLang="en-US" sz="2800" dirty="0"/>
              <a:t>共</a:t>
            </a:r>
            <a:r>
              <a:rPr lang="en-US" altLang="zh-TW" sz="2800" dirty="0"/>
              <a:t>163</a:t>
            </a:r>
            <a:r>
              <a:rPr lang="zh-TW" altLang="en-US" sz="2800" dirty="0"/>
              <a:t>條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7152118" y="980728"/>
            <a:ext cx="3936437" cy="11521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學習內容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共</a:t>
            </a:r>
            <a:r>
              <a:rPr lang="en-US" altLang="zh-TW" sz="2800" dirty="0" smtClean="0">
                <a:solidFill>
                  <a:srgbClr val="002060"/>
                </a:solidFill>
              </a:rPr>
              <a:t>131</a:t>
            </a:r>
            <a:r>
              <a:rPr lang="zh-TW" altLang="en-US" sz="2800" dirty="0" smtClean="0">
                <a:solidFill>
                  <a:srgbClr val="002060"/>
                </a:solidFill>
              </a:rPr>
              <a:t>條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775520" y="2132856"/>
            <a:ext cx="3936437" cy="453650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zh-TW" sz="2000" dirty="0" smtClean="0">
                <a:solidFill>
                  <a:schemeClr val="tx1"/>
                </a:solidFill>
              </a:rPr>
              <a:t>3-s-06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，將簡單圖形切割重組成另一已知簡單圖形。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4-s-02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，認識基本三角形與四邊形的簡單性質。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5-s-01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，理解三角形三內角和為</a:t>
            </a:r>
            <a:r>
              <a:rPr lang="en-US" altLang="zh-TW" sz="2000" dirty="0">
                <a:solidFill>
                  <a:schemeClr val="tx1"/>
                </a:solidFill>
              </a:rPr>
              <a:t>180</a:t>
            </a:r>
            <a:r>
              <a:rPr lang="zh-TW" altLang="en-US" sz="2000" dirty="0">
                <a:solidFill>
                  <a:schemeClr val="tx1"/>
                </a:solidFill>
              </a:rPr>
              <a:t>度。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，理解三角形任意兩邊和大於第三邊。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7152118" y="2140496"/>
            <a:ext cx="3936437" cy="45288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找找看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>
                <a:solidFill>
                  <a:srgbClr val="002060"/>
                </a:solidFill>
              </a:rPr>
              <a:t>有幾</a:t>
            </a:r>
            <a:r>
              <a:rPr lang="zh-TW" altLang="en-US" sz="2800" dirty="0" smtClean="0">
                <a:solidFill>
                  <a:srgbClr val="002060"/>
                </a:solidFill>
              </a:rPr>
              <a:t>條提到「操作」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35360" y="504056"/>
            <a:ext cx="11521280" cy="5877273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002060"/>
            </a:solidFill>
            <a:prstDash val="lgDashDot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rgbClr val="002060"/>
                </a:solidFill>
              </a:rPr>
              <a:t>N-1-1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一百以內的數：含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rgbClr val="002060"/>
                </a:solidFill>
              </a:rPr>
              <a:t>活動。用數表示多少與順序。結合數數、位值表徵、位值表。位值單位「個」和「十」。位值單位換算。認識</a:t>
            </a:r>
            <a:r>
              <a:rPr lang="en-US" altLang="zh-TW" sz="2000" dirty="0">
                <a:solidFill>
                  <a:srgbClr val="002060"/>
                </a:solidFill>
              </a:rPr>
              <a:t>0</a:t>
            </a:r>
            <a:r>
              <a:rPr lang="zh-TW" altLang="en-US" sz="2000" dirty="0">
                <a:solidFill>
                  <a:srgbClr val="002060"/>
                </a:solidFill>
              </a:rPr>
              <a:t>的位值意義。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N-1-3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基本加減法：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為主。以熟練為目標。指</a:t>
            </a:r>
            <a:r>
              <a:rPr lang="en-US" altLang="zh-TW" sz="2000" dirty="0">
                <a:solidFill>
                  <a:srgbClr val="002060"/>
                </a:solidFill>
              </a:rPr>
              <a:t>1</a:t>
            </a:r>
            <a:r>
              <a:rPr lang="zh-TW" altLang="en-US" sz="2000" dirty="0">
                <a:solidFill>
                  <a:srgbClr val="002060"/>
                </a:solidFill>
              </a:rPr>
              <a:t>到</a:t>
            </a:r>
            <a:r>
              <a:rPr lang="en-US" altLang="zh-TW" sz="2000" dirty="0">
                <a:solidFill>
                  <a:srgbClr val="002060"/>
                </a:solidFill>
              </a:rPr>
              <a:t>10</a:t>
            </a:r>
            <a:r>
              <a:rPr lang="zh-TW" altLang="en-US" sz="2000" dirty="0">
                <a:solidFill>
                  <a:srgbClr val="002060"/>
                </a:solidFill>
              </a:rPr>
              <a:t>之數與</a:t>
            </a:r>
            <a:r>
              <a:rPr lang="en-US" altLang="zh-TW" sz="2000" dirty="0">
                <a:solidFill>
                  <a:srgbClr val="002060"/>
                </a:solidFill>
              </a:rPr>
              <a:t>1</a:t>
            </a:r>
            <a:r>
              <a:rPr lang="zh-TW" altLang="en-US" sz="2000" dirty="0">
                <a:solidFill>
                  <a:srgbClr val="002060"/>
                </a:solidFill>
              </a:rPr>
              <a:t>到</a:t>
            </a:r>
            <a:r>
              <a:rPr lang="en-US" altLang="zh-TW" sz="2000" dirty="0">
                <a:solidFill>
                  <a:srgbClr val="002060"/>
                </a:solidFill>
              </a:rPr>
              <a:t>10</a:t>
            </a:r>
            <a:r>
              <a:rPr lang="zh-TW" altLang="en-US" sz="2000" dirty="0">
                <a:solidFill>
                  <a:srgbClr val="002060"/>
                </a:solidFill>
              </a:rPr>
              <a:t>之數的加法，及反向的減法計算</a:t>
            </a:r>
            <a:r>
              <a:rPr lang="zh-TW" altLang="en-US" sz="2000" dirty="0" smtClean="0">
                <a:solidFill>
                  <a:srgbClr val="002060"/>
                </a:solidFill>
              </a:rPr>
              <a:t>。</a:t>
            </a:r>
            <a:endParaRPr lang="zh-TW" altLang="en-US" sz="2000" dirty="0">
              <a:solidFill>
                <a:srgbClr val="002060"/>
              </a:solidFill>
            </a:endParaRPr>
          </a:p>
          <a:p>
            <a:r>
              <a:rPr lang="en-US" altLang="zh-TW" sz="2000" dirty="0">
                <a:solidFill>
                  <a:srgbClr val="002060"/>
                </a:solidFill>
              </a:rPr>
              <a:t>N-1-4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解題：</a:t>
            </a:r>
            <a:r>
              <a:rPr lang="en-US" altLang="zh-TW" sz="2000" dirty="0">
                <a:solidFill>
                  <a:srgbClr val="002060"/>
                </a:solidFill>
              </a:rPr>
              <a:t>1</a:t>
            </a:r>
            <a:r>
              <a:rPr lang="zh-TW" altLang="en-US" sz="2000" dirty="0">
                <a:solidFill>
                  <a:srgbClr val="002060"/>
                </a:solidFill>
              </a:rPr>
              <a:t>元、</a:t>
            </a:r>
            <a:r>
              <a:rPr lang="en-US" altLang="zh-TW" sz="2000" dirty="0">
                <a:solidFill>
                  <a:srgbClr val="002060"/>
                </a:solidFill>
              </a:rPr>
              <a:t>5</a:t>
            </a:r>
            <a:r>
              <a:rPr lang="zh-TW" altLang="en-US" sz="2000" dirty="0">
                <a:solidFill>
                  <a:srgbClr val="002060"/>
                </a:solidFill>
              </a:rPr>
              <a:t>元、</a:t>
            </a:r>
            <a:r>
              <a:rPr lang="en-US" altLang="zh-TW" sz="2000" dirty="0">
                <a:solidFill>
                  <a:srgbClr val="002060"/>
                </a:solidFill>
              </a:rPr>
              <a:t>10</a:t>
            </a:r>
            <a:r>
              <a:rPr lang="zh-TW" altLang="en-US" sz="2000" dirty="0">
                <a:solidFill>
                  <a:srgbClr val="002060"/>
                </a:solidFill>
              </a:rPr>
              <a:t>元、</a:t>
            </a:r>
            <a:r>
              <a:rPr lang="en-US" altLang="zh-TW" sz="2000" dirty="0">
                <a:solidFill>
                  <a:srgbClr val="002060"/>
                </a:solidFill>
              </a:rPr>
              <a:t>50</a:t>
            </a:r>
            <a:r>
              <a:rPr lang="zh-TW" altLang="en-US" sz="2000" dirty="0">
                <a:solidFill>
                  <a:srgbClr val="002060"/>
                </a:solidFill>
              </a:rPr>
              <a:t>元、</a:t>
            </a:r>
            <a:r>
              <a:rPr lang="en-US" altLang="zh-TW" sz="2000" dirty="0">
                <a:solidFill>
                  <a:srgbClr val="002060"/>
                </a:solidFill>
              </a:rPr>
              <a:t>100</a:t>
            </a:r>
            <a:r>
              <a:rPr lang="zh-TW" altLang="en-US" sz="2000" dirty="0">
                <a:solidFill>
                  <a:srgbClr val="002060"/>
                </a:solidFill>
              </a:rPr>
              <a:t>元。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為主。數錢、換錢、找錢。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N-1-5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長度（同</a:t>
            </a:r>
            <a:r>
              <a:rPr lang="en-US" altLang="zh-TW" sz="2000" dirty="0">
                <a:solidFill>
                  <a:srgbClr val="002060"/>
                </a:solidFill>
              </a:rPr>
              <a:t>S-1-1</a:t>
            </a:r>
            <a:r>
              <a:rPr lang="zh-TW" altLang="en-US" sz="2000" dirty="0">
                <a:solidFill>
                  <a:srgbClr val="002060"/>
                </a:solidFill>
              </a:rPr>
              <a:t>）：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為主。初步認識、直接比較、間接比較（含個別單位）。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N-1-6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日常時間用語：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為主。簡單日期報讀「幾月幾日」；「明天」、「今天」、「昨天」；「上午」、「中午」、「下午」、「晚上」。簡單時刻報讀「整點」與「半點」</a:t>
            </a:r>
            <a:r>
              <a:rPr lang="zh-TW" altLang="en-US" sz="2000" dirty="0" smtClean="0">
                <a:solidFill>
                  <a:srgbClr val="002060"/>
                </a:solidFill>
              </a:rPr>
              <a:t>。</a:t>
            </a:r>
            <a:endParaRPr lang="zh-TW" altLang="en-US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51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1775520" y="332656"/>
            <a:ext cx="3936437" cy="64807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九年一貫</a:t>
            </a:r>
            <a:endParaRPr lang="zh-TW" altLang="en-US" sz="2800" dirty="0"/>
          </a:p>
        </p:txBody>
      </p:sp>
      <p:sp>
        <p:nvSpPr>
          <p:cNvPr id="3" name="圓角矩形 2"/>
          <p:cNvSpPr/>
          <p:nvPr/>
        </p:nvSpPr>
        <p:spPr>
          <a:xfrm>
            <a:off x="7152118" y="332656"/>
            <a:ext cx="3936437" cy="64807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新課綱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1775520" y="980728"/>
            <a:ext cx="3936437" cy="1152128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分年細目</a:t>
            </a:r>
            <a:endParaRPr lang="en-US" altLang="zh-TW" sz="2800" dirty="0" smtClean="0"/>
          </a:p>
          <a:p>
            <a:pPr algn="ctr"/>
            <a:r>
              <a:rPr lang="zh-TW" altLang="en-US" sz="2800" dirty="0"/>
              <a:t>共</a:t>
            </a:r>
            <a:r>
              <a:rPr lang="en-US" altLang="zh-TW" sz="2800" dirty="0"/>
              <a:t>163</a:t>
            </a:r>
            <a:r>
              <a:rPr lang="zh-TW" altLang="en-US" sz="2800" dirty="0"/>
              <a:t>條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7152118" y="980728"/>
            <a:ext cx="3936437" cy="11521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學習內容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共</a:t>
            </a:r>
            <a:r>
              <a:rPr lang="en-US" altLang="zh-TW" sz="2800" dirty="0" smtClean="0">
                <a:solidFill>
                  <a:srgbClr val="002060"/>
                </a:solidFill>
              </a:rPr>
              <a:t>131</a:t>
            </a:r>
            <a:r>
              <a:rPr lang="zh-TW" altLang="en-US" sz="2800" dirty="0" smtClean="0">
                <a:solidFill>
                  <a:srgbClr val="002060"/>
                </a:solidFill>
              </a:rPr>
              <a:t>條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775520" y="2132856"/>
            <a:ext cx="3936437" cy="453650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zh-TW" sz="2000" dirty="0" smtClean="0">
                <a:solidFill>
                  <a:schemeClr val="tx1"/>
                </a:solidFill>
              </a:rPr>
              <a:t>3-s-06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，將簡單圖形切割重組成另一已知簡單圖形。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4-s-02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，認識基本三角形與四邊形的簡單性質。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5-s-01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，理解三角形三內角和為</a:t>
            </a:r>
            <a:r>
              <a:rPr lang="en-US" altLang="zh-TW" sz="2000" dirty="0">
                <a:solidFill>
                  <a:schemeClr val="tx1"/>
                </a:solidFill>
              </a:rPr>
              <a:t>180</a:t>
            </a:r>
            <a:r>
              <a:rPr lang="zh-TW" altLang="en-US" sz="2000" dirty="0">
                <a:solidFill>
                  <a:schemeClr val="tx1"/>
                </a:solidFill>
              </a:rPr>
              <a:t>度。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，理解三角形任意兩邊和大於第三邊。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7152118" y="2140496"/>
            <a:ext cx="3936437" cy="45288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找找看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>
                <a:solidFill>
                  <a:srgbClr val="002060"/>
                </a:solidFill>
              </a:rPr>
              <a:t>有幾</a:t>
            </a:r>
            <a:r>
              <a:rPr lang="zh-TW" altLang="en-US" sz="2800" dirty="0" smtClean="0">
                <a:solidFill>
                  <a:srgbClr val="002060"/>
                </a:solidFill>
              </a:rPr>
              <a:t>條提到「操作」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35360" y="504056"/>
            <a:ext cx="11521280" cy="5877273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002060"/>
            </a:solidFill>
            <a:prstDash val="lgDashDot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rgbClr val="002060"/>
                </a:solidFill>
              </a:rPr>
              <a:t>S-1-1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長度（同</a:t>
            </a:r>
            <a:r>
              <a:rPr lang="en-US" altLang="zh-TW" sz="2000" dirty="0">
                <a:solidFill>
                  <a:srgbClr val="002060"/>
                </a:solidFill>
              </a:rPr>
              <a:t>N-1-5</a:t>
            </a:r>
            <a:r>
              <a:rPr lang="zh-TW" altLang="en-US" sz="2000" dirty="0">
                <a:solidFill>
                  <a:srgbClr val="002060"/>
                </a:solidFill>
              </a:rPr>
              <a:t>）：以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rgbClr val="002060"/>
                </a:solidFill>
              </a:rPr>
              <a:t>活動為主。初步認識、直接比較、間接比較（含個別單位）。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S-1-2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形體的操作：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為主。描繪、複製、拼貼、堆疊。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D-1-1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簡單分類：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為主。能蒐集、分類、記錄、呈現日常生活物品，報讀、說明已處理好之分類。觀察分類的模式，知道同一組資料可有不同的分類方式。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N-2-1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一千以內的數：含位值</a:t>
            </a:r>
            <a:r>
              <a:rPr lang="zh-TW" altLang="en-US" sz="2000" dirty="0" smtClean="0">
                <a:solidFill>
                  <a:srgbClr val="002060"/>
                </a:solidFill>
              </a:rPr>
              <a:t>積木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。結合點數、位值表徵、位值表。位值單位「百」。位值單位換算。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N-2-5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解題：</a:t>
            </a:r>
            <a:r>
              <a:rPr lang="en-US" altLang="zh-TW" sz="2000" dirty="0">
                <a:solidFill>
                  <a:srgbClr val="002060"/>
                </a:solidFill>
              </a:rPr>
              <a:t>100</a:t>
            </a:r>
            <a:r>
              <a:rPr lang="zh-TW" altLang="en-US" sz="2000" dirty="0">
                <a:solidFill>
                  <a:srgbClr val="002060"/>
                </a:solidFill>
              </a:rPr>
              <a:t>元、</a:t>
            </a:r>
            <a:r>
              <a:rPr lang="en-US" altLang="zh-TW" sz="2000" dirty="0">
                <a:solidFill>
                  <a:srgbClr val="002060"/>
                </a:solidFill>
              </a:rPr>
              <a:t>500</a:t>
            </a:r>
            <a:r>
              <a:rPr lang="zh-TW" altLang="en-US" sz="2000" dirty="0">
                <a:solidFill>
                  <a:srgbClr val="002060"/>
                </a:solidFill>
              </a:rPr>
              <a:t>元、</a:t>
            </a:r>
            <a:r>
              <a:rPr lang="en-US" altLang="zh-TW" sz="2000" dirty="0">
                <a:solidFill>
                  <a:srgbClr val="002060"/>
                </a:solidFill>
              </a:rPr>
              <a:t>1000</a:t>
            </a:r>
            <a:r>
              <a:rPr lang="zh-TW" altLang="en-US" sz="2000" dirty="0">
                <a:solidFill>
                  <a:srgbClr val="002060"/>
                </a:solidFill>
              </a:rPr>
              <a:t>元。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為主兼及計算。容許多元策略，協助建立數感。包含已學習之更小幣值。</a:t>
            </a:r>
          </a:p>
        </p:txBody>
      </p:sp>
    </p:spTree>
    <p:extLst>
      <p:ext uri="{BB962C8B-B14F-4D97-AF65-F5344CB8AC3E}">
        <p14:creationId xmlns:p14="http://schemas.microsoft.com/office/powerpoint/2010/main" val="380089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1775520" y="332656"/>
            <a:ext cx="3936437" cy="64807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九年一貫</a:t>
            </a:r>
            <a:endParaRPr lang="zh-TW" altLang="en-US" sz="2800" dirty="0"/>
          </a:p>
        </p:txBody>
      </p:sp>
      <p:sp>
        <p:nvSpPr>
          <p:cNvPr id="3" name="圓角矩形 2"/>
          <p:cNvSpPr/>
          <p:nvPr/>
        </p:nvSpPr>
        <p:spPr>
          <a:xfrm>
            <a:off x="7152118" y="332656"/>
            <a:ext cx="3936437" cy="64807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新課綱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1775520" y="980728"/>
            <a:ext cx="3936437" cy="1152128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分年細目</a:t>
            </a:r>
            <a:endParaRPr lang="en-US" altLang="zh-TW" sz="2800" dirty="0" smtClean="0"/>
          </a:p>
          <a:p>
            <a:pPr algn="ctr"/>
            <a:r>
              <a:rPr lang="zh-TW" altLang="en-US" sz="2800" dirty="0"/>
              <a:t>共</a:t>
            </a:r>
            <a:r>
              <a:rPr lang="en-US" altLang="zh-TW" sz="2800" dirty="0"/>
              <a:t>163</a:t>
            </a:r>
            <a:r>
              <a:rPr lang="zh-TW" altLang="en-US" sz="2800" dirty="0"/>
              <a:t>條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7152118" y="980728"/>
            <a:ext cx="3936437" cy="11521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學習內容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共</a:t>
            </a:r>
            <a:r>
              <a:rPr lang="en-US" altLang="zh-TW" sz="2800" dirty="0" smtClean="0">
                <a:solidFill>
                  <a:srgbClr val="002060"/>
                </a:solidFill>
              </a:rPr>
              <a:t>131</a:t>
            </a:r>
            <a:r>
              <a:rPr lang="zh-TW" altLang="en-US" sz="2800" dirty="0" smtClean="0">
                <a:solidFill>
                  <a:srgbClr val="002060"/>
                </a:solidFill>
              </a:rPr>
              <a:t>條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775520" y="2132856"/>
            <a:ext cx="3936437" cy="453650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zh-TW" sz="2000" dirty="0" smtClean="0">
                <a:solidFill>
                  <a:schemeClr val="tx1"/>
                </a:solidFill>
              </a:rPr>
              <a:t>3-s-06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，將簡單圖形切割重組成另一已知簡單圖形。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4-s-02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，認識基本三角形與四邊形的簡單性質。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5-s-01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，理解三角形三內角和為</a:t>
            </a:r>
            <a:r>
              <a:rPr lang="en-US" altLang="zh-TW" sz="2000" dirty="0">
                <a:solidFill>
                  <a:schemeClr val="tx1"/>
                </a:solidFill>
              </a:rPr>
              <a:t>180</a:t>
            </a:r>
            <a:r>
              <a:rPr lang="zh-TW" altLang="en-US" sz="2000" dirty="0">
                <a:solidFill>
                  <a:schemeClr val="tx1"/>
                </a:solidFill>
              </a:rPr>
              <a:t>度。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，理解三角形任意兩邊和大於第三邊。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7152118" y="2140496"/>
            <a:ext cx="3936437" cy="45288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找找看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>
                <a:solidFill>
                  <a:srgbClr val="002060"/>
                </a:solidFill>
              </a:rPr>
              <a:t>有幾</a:t>
            </a:r>
            <a:r>
              <a:rPr lang="zh-TW" altLang="en-US" sz="2800" dirty="0" smtClean="0">
                <a:solidFill>
                  <a:srgbClr val="002060"/>
                </a:solidFill>
              </a:rPr>
              <a:t>條提到「操作」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35360" y="504056"/>
            <a:ext cx="11521280" cy="5877273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002060"/>
            </a:solidFill>
            <a:prstDash val="lgDashDot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rgbClr val="002060"/>
                </a:solidFill>
              </a:rPr>
              <a:t>N-2-9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解題：分裝與平分。以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rgbClr val="002060"/>
                </a:solidFill>
              </a:rPr>
              <a:t>活動為主。除法前置經驗。理解分裝與平分之意義與方法。引導學生在解題過程，發現問題和乘法模式的關連。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N-2-12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容量、重量、面積：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為主。此階段量的教學應包含初步認識、直接比較、間接比較（含個別單位）。不同的量應分不同的單元學習。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N-2-13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鐘面的時刻：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為主。以鐘面時針與分針之位置認識「幾時幾分」。含兩整時時刻之間的整時點數（時間加減的前置經驗）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S-2-1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物體之幾何特徵：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為主。進行辨認與描述之活動。藉由實際物體認識簡單幾何形體（包含平面圖形與立體形體），並連結幾何概念（如長、短、大、小等）。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S-2-2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簡單幾何形體：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為主。包含平面圖形與立體形體。辨認與描述平面圖形與立體形體的幾何特徵並做分類。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S-2-3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 smtClean="0">
                <a:solidFill>
                  <a:srgbClr val="002060"/>
                </a:solidFill>
              </a:rPr>
              <a:t>直尺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：</a:t>
            </a:r>
            <a:r>
              <a:rPr lang="zh-TW" altLang="en-US" sz="2000" dirty="0">
                <a:solidFill>
                  <a:srgbClr val="002060"/>
                </a:solidFill>
              </a:rPr>
              <a:t>測量長度。報讀公分數。指定長度之線段作圖。</a:t>
            </a:r>
          </a:p>
        </p:txBody>
      </p:sp>
    </p:spTree>
    <p:extLst>
      <p:ext uri="{BB962C8B-B14F-4D97-AF65-F5344CB8AC3E}">
        <p14:creationId xmlns:p14="http://schemas.microsoft.com/office/powerpoint/2010/main" val="109892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1775520" y="332656"/>
            <a:ext cx="3936437" cy="64807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九年一貫</a:t>
            </a:r>
            <a:endParaRPr lang="zh-TW" altLang="en-US" sz="2800" dirty="0"/>
          </a:p>
        </p:txBody>
      </p:sp>
      <p:sp>
        <p:nvSpPr>
          <p:cNvPr id="3" name="圓角矩形 2"/>
          <p:cNvSpPr/>
          <p:nvPr/>
        </p:nvSpPr>
        <p:spPr>
          <a:xfrm>
            <a:off x="7152118" y="332656"/>
            <a:ext cx="3936437" cy="64807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新課綱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1775520" y="980728"/>
            <a:ext cx="3936437" cy="1152128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分年細目</a:t>
            </a:r>
            <a:endParaRPr lang="en-US" altLang="zh-TW" sz="2800" dirty="0" smtClean="0"/>
          </a:p>
          <a:p>
            <a:pPr algn="ctr"/>
            <a:r>
              <a:rPr lang="zh-TW" altLang="en-US" sz="2800" dirty="0"/>
              <a:t>共</a:t>
            </a:r>
            <a:r>
              <a:rPr lang="en-US" altLang="zh-TW" sz="2800" dirty="0"/>
              <a:t>163</a:t>
            </a:r>
            <a:r>
              <a:rPr lang="zh-TW" altLang="en-US" sz="2800" dirty="0"/>
              <a:t>條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7152118" y="980728"/>
            <a:ext cx="3936437" cy="11521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學習內容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共</a:t>
            </a:r>
            <a:r>
              <a:rPr lang="en-US" altLang="zh-TW" sz="2800" dirty="0" smtClean="0">
                <a:solidFill>
                  <a:srgbClr val="002060"/>
                </a:solidFill>
              </a:rPr>
              <a:t>131</a:t>
            </a:r>
            <a:r>
              <a:rPr lang="zh-TW" altLang="en-US" sz="2800" dirty="0" smtClean="0">
                <a:solidFill>
                  <a:srgbClr val="002060"/>
                </a:solidFill>
              </a:rPr>
              <a:t>條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775520" y="2132856"/>
            <a:ext cx="3936437" cy="453650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zh-TW" sz="2000" dirty="0" smtClean="0">
                <a:solidFill>
                  <a:schemeClr val="tx1"/>
                </a:solidFill>
              </a:rPr>
              <a:t>3-s-06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，將簡單圖形切割重組成另一已知簡單圖形。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4-s-02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，認識基本三角形與四邊形的簡單性質。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5-s-01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，理解三角形三內角和為</a:t>
            </a:r>
            <a:r>
              <a:rPr lang="en-US" altLang="zh-TW" sz="2000" dirty="0">
                <a:solidFill>
                  <a:schemeClr val="tx1"/>
                </a:solidFill>
              </a:rPr>
              <a:t>180</a:t>
            </a:r>
            <a:r>
              <a:rPr lang="zh-TW" altLang="en-US" sz="2000" dirty="0">
                <a:solidFill>
                  <a:schemeClr val="tx1"/>
                </a:solidFill>
              </a:rPr>
              <a:t>度。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，理解三角形任意兩邊和大於第三邊。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7152118" y="2140496"/>
            <a:ext cx="3936437" cy="45288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找找看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>
                <a:solidFill>
                  <a:srgbClr val="002060"/>
                </a:solidFill>
              </a:rPr>
              <a:t>有幾</a:t>
            </a:r>
            <a:r>
              <a:rPr lang="zh-TW" altLang="en-US" sz="2800" dirty="0" smtClean="0">
                <a:solidFill>
                  <a:srgbClr val="002060"/>
                </a:solidFill>
              </a:rPr>
              <a:t>條提到「操作」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35360" y="504056"/>
            <a:ext cx="11521280" cy="5877273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002060"/>
            </a:solidFill>
            <a:prstDash val="lgDashDot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rgbClr val="002060"/>
                </a:solidFill>
              </a:rPr>
              <a:t>S-2-4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平面圖形的邊長：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與直尺實測為主。認識特殊幾何圖形的邊長關係。含周長的計算活動。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S-2-5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面積：以</a:t>
            </a:r>
            <a:r>
              <a:rPr lang="zh-TW" altLang="en-US" sz="2000" dirty="0" smtClean="0">
                <a:solidFill>
                  <a:srgbClr val="002060"/>
                </a:solidFill>
              </a:rPr>
              <a:t>具體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為主</a:t>
            </a:r>
            <a:r>
              <a:rPr lang="zh-TW" altLang="en-US" sz="2000" dirty="0">
                <a:solidFill>
                  <a:srgbClr val="002060"/>
                </a:solidFill>
              </a:rPr>
              <a:t>。初步認識、直接比較、間接比較（含個別單位）。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D-2-1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分類與呈現：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為主。能蒐集、分類、記錄、呈現資料、生活物件或幾何形體。討論分類之中還可以再分類的情況。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N-3-1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一萬以內的數：含位值</a:t>
            </a:r>
            <a:r>
              <a:rPr lang="zh-TW" altLang="en-US" sz="2000" dirty="0" smtClean="0">
                <a:solidFill>
                  <a:srgbClr val="002060"/>
                </a:solidFill>
              </a:rPr>
              <a:t>積木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。結合點數、位值表徵、位值表。位值單位「千」。位值單位換算。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N-3-13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角與角度（同</a:t>
            </a:r>
            <a:r>
              <a:rPr lang="en-US" altLang="zh-TW" sz="2000" dirty="0">
                <a:solidFill>
                  <a:srgbClr val="002060"/>
                </a:solidFill>
              </a:rPr>
              <a:t>S-3-1</a:t>
            </a:r>
            <a:r>
              <a:rPr lang="zh-TW" altLang="en-US" sz="2000" dirty="0">
                <a:solidFill>
                  <a:srgbClr val="002060"/>
                </a:solidFill>
              </a:rPr>
              <a:t>）：以</a:t>
            </a:r>
            <a:r>
              <a:rPr lang="zh-TW" altLang="en-US" sz="2000" dirty="0" smtClean="0">
                <a:solidFill>
                  <a:srgbClr val="002060"/>
                </a:solidFill>
              </a:rPr>
              <a:t>具體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為主</a:t>
            </a:r>
            <a:r>
              <a:rPr lang="zh-TW" altLang="en-US" sz="2000" dirty="0">
                <a:solidFill>
                  <a:srgbClr val="002060"/>
                </a:solidFill>
              </a:rPr>
              <a:t>。初步認識角和角度。角度的直接比較與間接比較。認識直角。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S-3-1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角與角度（同</a:t>
            </a:r>
            <a:r>
              <a:rPr lang="en-US" altLang="zh-TW" sz="2000" dirty="0">
                <a:solidFill>
                  <a:srgbClr val="002060"/>
                </a:solidFill>
              </a:rPr>
              <a:t>N-3-13</a:t>
            </a:r>
            <a:r>
              <a:rPr lang="zh-TW" altLang="en-US" sz="2000" dirty="0">
                <a:solidFill>
                  <a:srgbClr val="002060"/>
                </a:solidFill>
              </a:rPr>
              <a:t>）：以</a:t>
            </a:r>
            <a:r>
              <a:rPr lang="zh-TW" altLang="en-US" sz="2000" dirty="0" smtClean="0">
                <a:solidFill>
                  <a:srgbClr val="002060"/>
                </a:solidFill>
              </a:rPr>
              <a:t>具體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為主</a:t>
            </a:r>
            <a:r>
              <a:rPr lang="zh-TW" altLang="en-US" sz="2000" dirty="0">
                <a:solidFill>
                  <a:srgbClr val="002060"/>
                </a:solidFill>
              </a:rPr>
              <a:t>。初步認識角和角度。角度的直接比較與間接比較。認識直角。</a:t>
            </a:r>
          </a:p>
        </p:txBody>
      </p:sp>
    </p:spTree>
    <p:extLst>
      <p:ext uri="{BB962C8B-B14F-4D97-AF65-F5344CB8AC3E}">
        <p14:creationId xmlns:p14="http://schemas.microsoft.com/office/powerpoint/2010/main" val="185713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1775520" y="332656"/>
            <a:ext cx="3936437" cy="64807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九年一貫</a:t>
            </a:r>
            <a:endParaRPr lang="zh-TW" altLang="en-US" sz="2800" dirty="0"/>
          </a:p>
        </p:txBody>
      </p:sp>
      <p:sp>
        <p:nvSpPr>
          <p:cNvPr id="3" name="圓角矩形 2"/>
          <p:cNvSpPr/>
          <p:nvPr/>
        </p:nvSpPr>
        <p:spPr>
          <a:xfrm>
            <a:off x="7152118" y="332656"/>
            <a:ext cx="3936437" cy="64807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新課綱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1775520" y="980728"/>
            <a:ext cx="3936437" cy="1152128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分年細目</a:t>
            </a:r>
            <a:endParaRPr lang="en-US" altLang="zh-TW" sz="2800" dirty="0" smtClean="0"/>
          </a:p>
          <a:p>
            <a:pPr algn="ctr"/>
            <a:r>
              <a:rPr lang="zh-TW" altLang="en-US" sz="2800" dirty="0"/>
              <a:t>共</a:t>
            </a:r>
            <a:r>
              <a:rPr lang="en-US" altLang="zh-TW" sz="2800" dirty="0"/>
              <a:t>163</a:t>
            </a:r>
            <a:r>
              <a:rPr lang="zh-TW" altLang="en-US" sz="2800" dirty="0"/>
              <a:t>條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7152118" y="980728"/>
            <a:ext cx="3936437" cy="11521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學習內容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共</a:t>
            </a:r>
            <a:r>
              <a:rPr lang="en-US" altLang="zh-TW" sz="2800" dirty="0" smtClean="0">
                <a:solidFill>
                  <a:srgbClr val="002060"/>
                </a:solidFill>
              </a:rPr>
              <a:t>131</a:t>
            </a:r>
            <a:r>
              <a:rPr lang="zh-TW" altLang="en-US" sz="2800" dirty="0" smtClean="0">
                <a:solidFill>
                  <a:srgbClr val="002060"/>
                </a:solidFill>
              </a:rPr>
              <a:t>條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775520" y="2132856"/>
            <a:ext cx="3936437" cy="453650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zh-TW" sz="2000" dirty="0" smtClean="0">
                <a:solidFill>
                  <a:schemeClr val="tx1"/>
                </a:solidFill>
              </a:rPr>
              <a:t>3-s-06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，將簡單圖形切割重組成另一已知簡單圖形。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4-s-02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，認識基本三角形與四邊形的簡單性質。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5-s-01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，理解三角形三內角和為</a:t>
            </a:r>
            <a:r>
              <a:rPr lang="en-US" altLang="zh-TW" sz="2000" dirty="0">
                <a:solidFill>
                  <a:schemeClr val="tx1"/>
                </a:solidFill>
              </a:rPr>
              <a:t>180</a:t>
            </a:r>
            <a:r>
              <a:rPr lang="zh-TW" altLang="en-US" sz="2000" dirty="0">
                <a:solidFill>
                  <a:schemeClr val="tx1"/>
                </a:solidFill>
              </a:rPr>
              <a:t>度。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，理解三角形任意兩邊和大於第三邊。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7152118" y="2140496"/>
            <a:ext cx="3936437" cy="45288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找找看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>
                <a:solidFill>
                  <a:srgbClr val="002060"/>
                </a:solidFill>
              </a:rPr>
              <a:t>有幾</a:t>
            </a:r>
            <a:r>
              <a:rPr lang="zh-TW" altLang="en-US" sz="2800" dirty="0" smtClean="0">
                <a:solidFill>
                  <a:srgbClr val="002060"/>
                </a:solidFill>
              </a:rPr>
              <a:t>條提到「操作」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35360" y="504056"/>
            <a:ext cx="11521280" cy="5877273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002060"/>
            </a:solidFill>
            <a:prstDash val="lgDashDot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rgbClr val="002060"/>
                </a:solidFill>
              </a:rPr>
              <a:t>S-3-4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幾何形體之操作：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為主。平面圖形的分割與重組。初步體驗展開圖如何黏合成立體形體。知道不同之展開圖可能黏合成同一形狀之立體形體。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R-3-2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數量模式與推理（</a:t>
            </a:r>
            <a:r>
              <a:rPr lang="en-US" altLang="zh-TW" sz="2000" dirty="0">
                <a:solidFill>
                  <a:srgbClr val="002060"/>
                </a:solidFill>
              </a:rPr>
              <a:t>I</a:t>
            </a:r>
            <a:r>
              <a:rPr lang="zh-TW" altLang="en-US" sz="2000" dirty="0">
                <a:solidFill>
                  <a:srgbClr val="002060"/>
                </a:solidFill>
              </a:rPr>
              <a:t>）：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為主。一維變化模式之觀察與推理，例如數列、一維圖表等。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D-3-1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一維表格與二維表格：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為主。報讀、說明與製作生活中的表格。二維表格含列聯表。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N-4-6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等值分數：</a:t>
            </a:r>
            <a:r>
              <a:rPr lang="zh-TW" altLang="en-US" sz="2000" dirty="0" smtClean="0">
                <a:solidFill>
                  <a:srgbClr val="002060"/>
                </a:solidFill>
              </a:rPr>
              <a:t>由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中理解等值分數的意義。簡單異分母分數的比較、加、減的意義。簡單分數與小數的互換。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N-4-10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角度：「度」（同</a:t>
            </a:r>
            <a:r>
              <a:rPr lang="en-US" altLang="zh-TW" sz="2000" dirty="0">
                <a:solidFill>
                  <a:srgbClr val="002060"/>
                </a:solidFill>
              </a:rPr>
              <a:t>S-4-1</a:t>
            </a:r>
            <a:r>
              <a:rPr lang="zh-TW" altLang="en-US" sz="2000" dirty="0">
                <a:solidFill>
                  <a:srgbClr val="002060"/>
                </a:solidFill>
              </a:rPr>
              <a:t>）。量角器</a:t>
            </a:r>
            <a:r>
              <a:rPr lang="zh-TW" altLang="en-US" sz="2000" dirty="0" smtClean="0">
                <a:solidFill>
                  <a:srgbClr val="002060"/>
                </a:solidFill>
              </a:rPr>
              <a:t>的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。</a:t>
            </a:r>
            <a:r>
              <a:rPr lang="zh-TW" altLang="en-US" sz="2000" dirty="0">
                <a:solidFill>
                  <a:srgbClr val="002060"/>
                </a:solidFill>
              </a:rPr>
              <a:t>實測、估測與計算。以角的合成認識</a:t>
            </a:r>
            <a:r>
              <a:rPr lang="en-US" altLang="zh-TW" sz="2000" dirty="0">
                <a:solidFill>
                  <a:srgbClr val="002060"/>
                </a:solidFill>
              </a:rPr>
              <a:t>180</a:t>
            </a:r>
            <a:r>
              <a:rPr lang="zh-TW" altLang="en-US" sz="2000" dirty="0">
                <a:solidFill>
                  <a:srgbClr val="002060"/>
                </a:solidFill>
              </a:rPr>
              <a:t>度到</a:t>
            </a:r>
            <a:r>
              <a:rPr lang="en-US" altLang="zh-TW" sz="2000" dirty="0">
                <a:solidFill>
                  <a:srgbClr val="002060"/>
                </a:solidFill>
              </a:rPr>
              <a:t>360</a:t>
            </a:r>
            <a:r>
              <a:rPr lang="zh-TW" altLang="en-US" sz="2000" dirty="0">
                <a:solidFill>
                  <a:srgbClr val="002060"/>
                </a:solidFill>
              </a:rPr>
              <a:t>度之間的角度。「平角」、「周角」。指定角度作圖。</a:t>
            </a:r>
          </a:p>
        </p:txBody>
      </p:sp>
    </p:spTree>
    <p:extLst>
      <p:ext uri="{BB962C8B-B14F-4D97-AF65-F5344CB8AC3E}">
        <p14:creationId xmlns:p14="http://schemas.microsoft.com/office/powerpoint/2010/main" val="28490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1775520" y="332656"/>
            <a:ext cx="3936437" cy="64807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九年一貫</a:t>
            </a:r>
            <a:endParaRPr lang="zh-TW" altLang="en-US" sz="2800" dirty="0"/>
          </a:p>
        </p:txBody>
      </p:sp>
      <p:sp>
        <p:nvSpPr>
          <p:cNvPr id="3" name="圓角矩形 2"/>
          <p:cNvSpPr/>
          <p:nvPr/>
        </p:nvSpPr>
        <p:spPr>
          <a:xfrm>
            <a:off x="7152118" y="332656"/>
            <a:ext cx="3936437" cy="64807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新課綱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1775520" y="980728"/>
            <a:ext cx="3936437" cy="1152128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分年細目</a:t>
            </a:r>
            <a:endParaRPr lang="en-US" altLang="zh-TW" sz="2800" dirty="0" smtClean="0"/>
          </a:p>
          <a:p>
            <a:pPr algn="ctr"/>
            <a:r>
              <a:rPr lang="zh-TW" altLang="en-US" sz="2800" dirty="0"/>
              <a:t>共</a:t>
            </a:r>
            <a:r>
              <a:rPr lang="en-US" altLang="zh-TW" sz="2800" dirty="0"/>
              <a:t>163</a:t>
            </a:r>
            <a:r>
              <a:rPr lang="zh-TW" altLang="en-US" sz="2800" dirty="0"/>
              <a:t>條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7152118" y="980728"/>
            <a:ext cx="3936437" cy="11521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學習內容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共</a:t>
            </a:r>
            <a:r>
              <a:rPr lang="en-US" altLang="zh-TW" sz="2800" dirty="0" smtClean="0">
                <a:solidFill>
                  <a:srgbClr val="002060"/>
                </a:solidFill>
              </a:rPr>
              <a:t>131</a:t>
            </a:r>
            <a:r>
              <a:rPr lang="zh-TW" altLang="en-US" sz="2800" dirty="0" smtClean="0">
                <a:solidFill>
                  <a:srgbClr val="002060"/>
                </a:solidFill>
              </a:rPr>
              <a:t>條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775520" y="2132856"/>
            <a:ext cx="3936437" cy="453650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zh-TW" sz="2000" dirty="0" smtClean="0">
                <a:solidFill>
                  <a:schemeClr val="tx1"/>
                </a:solidFill>
              </a:rPr>
              <a:t>3-s-06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，將簡單圖形切割重組成另一已知簡單圖形。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4-s-02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，認識基本三角形與四邊形的簡單性質。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5-s-01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，理解三角形三內角和為</a:t>
            </a:r>
            <a:r>
              <a:rPr lang="en-US" altLang="zh-TW" sz="2000" dirty="0">
                <a:solidFill>
                  <a:schemeClr val="tx1"/>
                </a:solidFill>
              </a:rPr>
              <a:t>180</a:t>
            </a:r>
            <a:r>
              <a:rPr lang="zh-TW" altLang="en-US" sz="2000" dirty="0">
                <a:solidFill>
                  <a:schemeClr val="tx1"/>
                </a:solidFill>
              </a:rPr>
              <a:t>度。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，理解三角形任意兩邊和大於第三邊。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7152118" y="2140496"/>
            <a:ext cx="3936437" cy="45288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找找看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>
                <a:solidFill>
                  <a:srgbClr val="002060"/>
                </a:solidFill>
              </a:rPr>
              <a:t>有幾</a:t>
            </a:r>
            <a:r>
              <a:rPr lang="zh-TW" altLang="en-US" sz="2800" dirty="0" smtClean="0">
                <a:solidFill>
                  <a:srgbClr val="002060"/>
                </a:solidFill>
              </a:rPr>
              <a:t>條提到「操作」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35360" y="504056"/>
            <a:ext cx="11521280" cy="5877273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002060"/>
            </a:solidFill>
            <a:prstDash val="lgDashDot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rgbClr val="002060"/>
                </a:solidFill>
              </a:rPr>
              <a:t>N-4-12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體積與「立方公分」：以</a:t>
            </a:r>
            <a:r>
              <a:rPr lang="zh-TW" altLang="en-US" sz="2000" dirty="0" smtClean="0">
                <a:solidFill>
                  <a:srgbClr val="002060"/>
                </a:solidFill>
              </a:rPr>
              <a:t>具體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為主</a:t>
            </a:r>
            <a:r>
              <a:rPr lang="zh-TW" altLang="en-US" sz="2000" dirty="0">
                <a:solidFill>
                  <a:srgbClr val="002060"/>
                </a:solidFill>
              </a:rPr>
              <a:t>。體積認識基於</a:t>
            </a:r>
            <a:r>
              <a:rPr lang="en-US" altLang="zh-TW" sz="2000" dirty="0">
                <a:solidFill>
                  <a:srgbClr val="002060"/>
                </a:solidFill>
              </a:rPr>
              <a:t>1</a:t>
            </a:r>
            <a:r>
              <a:rPr lang="zh-TW" altLang="en-US" sz="2000" dirty="0">
                <a:solidFill>
                  <a:srgbClr val="002060"/>
                </a:solidFill>
              </a:rPr>
              <a:t>立方公分之正方體。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S-4-1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角度：「度」（同</a:t>
            </a:r>
            <a:r>
              <a:rPr lang="en-US" altLang="zh-TW" sz="2000" dirty="0">
                <a:solidFill>
                  <a:srgbClr val="002060"/>
                </a:solidFill>
              </a:rPr>
              <a:t>N-4-10</a:t>
            </a:r>
            <a:r>
              <a:rPr lang="zh-TW" altLang="en-US" sz="2000" dirty="0">
                <a:solidFill>
                  <a:srgbClr val="002060"/>
                </a:solidFill>
              </a:rPr>
              <a:t>）。量角器</a:t>
            </a:r>
            <a:r>
              <a:rPr lang="zh-TW" altLang="en-US" sz="2000" dirty="0" smtClean="0">
                <a:solidFill>
                  <a:srgbClr val="002060"/>
                </a:solidFill>
              </a:rPr>
              <a:t>的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。</a:t>
            </a:r>
            <a:r>
              <a:rPr lang="zh-TW" altLang="en-US" sz="2000" dirty="0">
                <a:solidFill>
                  <a:srgbClr val="002060"/>
                </a:solidFill>
              </a:rPr>
              <a:t>實測、估測與計算。以角的合成認識</a:t>
            </a:r>
            <a:r>
              <a:rPr lang="en-US" altLang="zh-TW" sz="2000" dirty="0">
                <a:solidFill>
                  <a:srgbClr val="002060"/>
                </a:solidFill>
              </a:rPr>
              <a:t>180</a:t>
            </a:r>
            <a:r>
              <a:rPr lang="zh-TW" altLang="en-US" sz="2000" dirty="0">
                <a:solidFill>
                  <a:srgbClr val="002060"/>
                </a:solidFill>
              </a:rPr>
              <a:t>度到</a:t>
            </a:r>
            <a:r>
              <a:rPr lang="en-US" altLang="zh-TW" sz="2000" dirty="0">
                <a:solidFill>
                  <a:srgbClr val="002060"/>
                </a:solidFill>
              </a:rPr>
              <a:t>360</a:t>
            </a:r>
            <a:r>
              <a:rPr lang="zh-TW" altLang="en-US" sz="2000" dirty="0">
                <a:solidFill>
                  <a:srgbClr val="002060"/>
                </a:solidFill>
              </a:rPr>
              <a:t>度之間的角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S-4-2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解題：旋轉角。以</a:t>
            </a:r>
            <a:r>
              <a:rPr lang="zh-TW" altLang="en-US" sz="2000" dirty="0" smtClean="0">
                <a:solidFill>
                  <a:srgbClr val="002060"/>
                </a:solidFill>
              </a:rPr>
              <a:t>具體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為主</a:t>
            </a:r>
            <a:r>
              <a:rPr lang="zh-TW" altLang="en-US" sz="2000" dirty="0">
                <a:solidFill>
                  <a:srgbClr val="002060"/>
                </a:solidFill>
              </a:rPr>
              <a:t>，並結合計算。以鐘面為模型討論從始邊轉到終邊所轉的角度。旋轉有兩個方向：「順時針」、「逆時針」。「平角」、「周角」。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S-4-4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體積：以</a:t>
            </a:r>
            <a:r>
              <a:rPr lang="zh-TW" altLang="en-US" sz="2000" dirty="0" smtClean="0">
                <a:solidFill>
                  <a:srgbClr val="002060"/>
                </a:solidFill>
              </a:rPr>
              <a:t>具體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為主</a:t>
            </a:r>
            <a:r>
              <a:rPr lang="zh-TW" altLang="en-US" sz="2000" dirty="0">
                <a:solidFill>
                  <a:srgbClr val="002060"/>
                </a:solidFill>
              </a:rPr>
              <a:t>。在活動中認識體積的意義與比較。認識</a:t>
            </a:r>
            <a:r>
              <a:rPr lang="en-US" altLang="zh-TW" sz="2000" dirty="0">
                <a:solidFill>
                  <a:srgbClr val="002060"/>
                </a:solidFill>
              </a:rPr>
              <a:t>1</a:t>
            </a:r>
            <a:r>
              <a:rPr lang="zh-TW" altLang="en-US" sz="2000" dirty="0">
                <a:solidFill>
                  <a:srgbClr val="002060"/>
                </a:solidFill>
              </a:rPr>
              <a:t>立方公分之正方體，能理解並計數正方體堆疊的體積。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S-4-5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垂直與平行：以</a:t>
            </a:r>
            <a:r>
              <a:rPr lang="zh-TW" altLang="en-US" sz="2000" dirty="0" smtClean="0">
                <a:solidFill>
                  <a:srgbClr val="002060"/>
                </a:solidFill>
              </a:rPr>
              <a:t>具體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為主</a:t>
            </a:r>
            <a:r>
              <a:rPr lang="zh-TW" altLang="en-US" sz="2000" dirty="0">
                <a:solidFill>
                  <a:srgbClr val="002060"/>
                </a:solidFill>
              </a:rPr>
              <a:t>。直角是</a:t>
            </a:r>
            <a:r>
              <a:rPr lang="en-US" altLang="zh-TW" sz="2000" dirty="0">
                <a:solidFill>
                  <a:srgbClr val="002060"/>
                </a:solidFill>
              </a:rPr>
              <a:t>90</a:t>
            </a:r>
            <a:r>
              <a:rPr lang="zh-TW" altLang="en-US" sz="2000" dirty="0">
                <a:solidFill>
                  <a:srgbClr val="002060"/>
                </a:solidFill>
              </a:rPr>
              <a:t>度。直角常用記號。垂直於一線的兩線相互平行。平行線間距離處處相等。作垂直線；作平行線。</a:t>
            </a:r>
          </a:p>
        </p:txBody>
      </p:sp>
    </p:spTree>
    <p:extLst>
      <p:ext uri="{BB962C8B-B14F-4D97-AF65-F5344CB8AC3E}">
        <p14:creationId xmlns:p14="http://schemas.microsoft.com/office/powerpoint/2010/main" val="64197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1775520" y="332656"/>
            <a:ext cx="3936437" cy="64807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九年一貫</a:t>
            </a:r>
            <a:endParaRPr lang="zh-TW" altLang="en-US" sz="2800" dirty="0"/>
          </a:p>
        </p:txBody>
      </p:sp>
      <p:sp>
        <p:nvSpPr>
          <p:cNvPr id="3" name="圓角矩形 2"/>
          <p:cNvSpPr/>
          <p:nvPr/>
        </p:nvSpPr>
        <p:spPr>
          <a:xfrm>
            <a:off x="7152118" y="332656"/>
            <a:ext cx="3936437" cy="64807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新課綱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1775520" y="980728"/>
            <a:ext cx="3936437" cy="1152128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分年細目</a:t>
            </a:r>
            <a:endParaRPr lang="en-US" altLang="zh-TW" sz="2800" dirty="0" smtClean="0"/>
          </a:p>
          <a:p>
            <a:pPr algn="ctr"/>
            <a:r>
              <a:rPr lang="zh-TW" altLang="en-US" sz="2800" dirty="0"/>
              <a:t>共</a:t>
            </a:r>
            <a:r>
              <a:rPr lang="en-US" altLang="zh-TW" sz="2800" dirty="0"/>
              <a:t>163</a:t>
            </a:r>
            <a:r>
              <a:rPr lang="zh-TW" altLang="en-US" sz="2800" dirty="0"/>
              <a:t>條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7152118" y="980728"/>
            <a:ext cx="3936437" cy="11521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學習內容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共</a:t>
            </a:r>
            <a:r>
              <a:rPr lang="en-US" altLang="zh-TW" sz="2800" dirty="0" smtClean="0">
                <a:solidFill>
                  <a:srgbClr val="002060"/>
                </a:solidFill>
              </a:rPr>
              <a:t>131</a:t>
            </a:r>
            <a:r>
              <a:rPr lang="zh-TW" altLang="en-US" sz="2800" dirty="0" smtClean="0">
                <a:solidFill>
                  <a:srgbClr val="002060"/>
                </a:solidFill>
              </a:rPr>
              <a:t>條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775520" y="2132856"/>
            <a:ext cx="3936437" cy="453650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zh-TW" sz="2000" dirty="0" smtClean="0">
                <a:solidFill>
                  <a:schemeClr val="tx1"/>
                </a:solidFill>
              </a:rPr>
              <a:t>3-s-06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，將簡單圖形切割重組成另一已知簡單圖形。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4-s-02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，認識基本三角形與四邊形的簡單性質。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5-s-01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，理解三角形三內角和為</a:t>
            </a:r>
            <a:r>
              <a:rPr lang="en-US" altLang="zh-TW" sz="2000" dirty="0">
                <a:solidFill>
                  <a:schemeClr val="tx1"/>
                </a:solidFill>
              </a:rPr>
              <a:t>180</a:t>
            </a:r>
            <a:r>
              <a:rPr lang="zh-TW" altLang="en-US" sz="2000" dirty="0">
                <a:solidFill>
                  <a:schemeClr val="tx1"/>
                </a:solidFill>
              </a:rPr>
              <a:t>度。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，理解三角形任意兩邊和大於第三邊。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7152118" y="2140496"/>
            <a:ext cx="3936437" cy="45288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找找看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>
                <a:solidFill>
                  <a:srgbClr val="002060"/>
                </a:solidFill>
              </a:rPr>
              <a:t>有幾</a:t>
            </a:r>
            <a:r>
              <a:rPr lang="zh-TW" altLang="en-US" sz="2800" dirty="0" smtClean="0">
                <a:solidFill>
                  <a:srgbClr val="002060"/>
                </a:solidFill>
              </a:rPr>
              <a:t>條提到「操作」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43339" y="188641"/>
            <a:ext cx="11905323" cy="6480719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002060"/>
            </a:solidFill>
            <a:prstDash val="lgDashDot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000" dirty="0">
                <a:solidFill>
                  <a:srgbClr val="002060"/>
                </a:solidFill>
              </a:rPr>
              <a:t>S-4-6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平面圖形的全等：以</a:t>
            </a:r>
            <a:r>
              <a:rPr lang="zh-TW" altLang="en-US" sz="2000" dirty="0" smtClean="0">
                <a:solidFill>
                  <a:srgbClr val="002060"/>
                </a:solidFill>
              </a:rPr>
              <a:t>具體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為主</a:t>
            </a:r>
            <a:r>
              <a:rPr lang="zh-TW" altLang="en-US" sz="2000" dirty="0">
                <a:solidFill>
                  <a:srgbClr val="002060"/>
                </a:solidFill>
              </a:rPr>
              <a:t>。形狀大小一樣的兩圖形全等。能用平移、旋轉、翻轉做全等疊合。全等圖形之對應角相等、對應邊相等。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R-4-4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數量模式與推理（</a:t>
            </a:r>
            <a:r>
              <a:rPr lang="en-US" altLang="zh-TW" sz="2000" dirty="0">
                <a:solidFill>
                  <a:srgbClr val="002060"/>
                </a:solidFill>
              </a:rPr>
              <a:t>II</a:t>
            </a:r>
            <a:r>
              <a:rPr lang="zh-TW" altLang="en-US" sz="2000" dirty="0">
                <a:solidFill>
                  <a:srgbClr val="002060"/>
                </a:solidFill>
              </a:rPr>
              <a:t>）：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為主。二維變化模式之觀察與推理，如二維數字圖之推理。奇數與偶數，及其加、減、乘模式。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S-5-1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三角形與四邊形的性質</a:t>
            </a:r>
            <a:r>
              <a:rPr lang="zh-TW" altLang="en-US" sz="2000" dirty="0" smtClean="0">
                <a:solidFill>
                  <a:srgbClr val="002060"/>
                </a:solidFill>
              </a:rPr>
              <a:t>：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與簡單推理。含三角形三內角和為</a:t>
            </a:r>
            <a:r>
              <a:rPr lang="en-US" altLang="zh-TW" sz="2000" dirty="0">
                <a:solidFill>
                  <a:srgbClr val="002060"/>
                </a:solidFill>
              </a:rPr>
              <a:t>180</a:t>
            </a:r>
            <a:r>
              <a:rPr lang="zh-TW" altLang="en-US" sz="2000" dirty="0">
                <a:solidFill>
                  <a:srgbClr val="002060"/>
                </a:solidFill>
              </a:rPr>
              <a:t>度。三角形任意兩邊和大於第三邊。平行四邊形的對邊相等、對角相等。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S-5-2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三角形與四邊形的面積</a:t>
            </a:r>
            <a:r>
              <a:rPr lang="zh-TW" altLang="en-US" sz="2000" dirty="0" smtClean="0">
                <a:solidFill>
                  <a:srgbClr val="002060"/>
                </a:solidFill>
              </a:rPr>
              <a:t>：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與推理。利用切割重組，建立面積公式，並能應用。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S-5-6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空間中面與面的關係：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為主。生活中面與面平行或垂直的現象。正方體（長方體）中面與面的平行或垂直關係。用正方體（長方體）檢查面與面的平行與垂直。</a:t>
            </a:r>
          </a:p>
          <a:p>
            <a:r>
              <a:rPr lang="en-US" altLang="zh-TW" sz="2000" dirty="0">
                <a:solidFill>
                  <a:srgbClr val="002060"/>
                </a:solidFill>
              </a:rPr>
              <a:t>S-5-7</a:t>
            </a:r>
            <a:br>
              <a:rPr lang="en-US" altLang="zh-TW" sz="2000" dirty="0">
                <a:solidFill>
                  <a:srgbClr val="002060"/>
                </a:solidFill>
              </a:rPr>
            </a:br>
            <a:r>
              <a:rPr lang="zh-TW" altLang="en-US" sz="2000" dirty="0">
                <a:solidFill>
                  <a:srgbClr val="002060"/>
                </a:solidFill>
              </a:rPr>
              <a:t>球、柱體與錐體：</a:t>
            </a:r>
            <a:r>
              <a:rPr lang="zh-TW" altLang="en-US" sz="2000" dirty="0" smtClean="0">
                <a:solidFill>
                  <a:srgbClr val="002060"/>
                </a:solidFill>
              </a:rPr>
              <a:t>以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 smtClean="0">
                <a:solidFill>
                  <a:srgbClr val="002060"/>
                </a:solidFill>
              </a:rPr>
              <a:t>活動</a:t>
            </a:r>
            <a:r>
              <a:rPr lang="zh-TW" altLang="en-US" sz="2000" dirty="0">
                <a:solidFill>
                  <a:srgbClr val="002060"/>
                </a:solidFill>
              </a:rPr>
              <a:t>為主。認識球、（直）圓柱、（直）角柱、（直）角錐、（直）圓錐。認識柱體和錐體之構成要素與展開圖。檢查柱體兩底面平行；檢查柱體側面和底面垂直，錐體側面和底面不垂直。</a:t>
            </a:r>
          </a:p>
        </p:txBody>
      </p:sp>
    </p:spTree>
    <p:extLst>
      <p:ext uri="{BB962C8B-B14F-4D97-AF65-F5344CB8AC3E}">
        <p14:creationId xmlns:p14="http://schemas.microsoft.com/office/powerpoint/2010/main" val="247560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1775520" y="332656"/>
            <a:ext cx="3936437" cy="64807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九年一貫</a:t>
            </a:r>
            <a:endParaRPr lang="zh-TW" altLang="en-US" sz="2800" dirty="0"/>
          </a:p>
        </p:txBody>
      </p:sp>
      <p:sp>
        <p:nvSpPr>
          <p:cNvPr id="3" name="圓角矩形 2"/>
          <p:cNvSpPr/>
          <p:nvPr/>
        </p:nvSpPr>
        <p:spPr>
          <a:xfrm>
            <a:off x="7152118" y="332656"/>
            <a:ext cx="3936437" cy="64807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新課綱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1775520" y="980728"/>
            <a:ext cx="3936437" cy="1152128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分年細目</a:t>
            </a:r>
            <a:endParaRPr lang="en-US" altLang="zh-TW" sz="2800" dirty="0" smtClean="0"/>
          </a:p>
          <a:p>
            <a:pPr algn="ctr"/>
            <a:r>
              <a:rPr lang="zh-TW" altLang="en-US" sz="2800" dirty="0"/>
              <a:t>共</a:t>
            </a:r>
            <a:r>
              <a:rPr lang="en-US" altLang="zh-TW" sz="2800" dirty="0"/>
              <a:t>163</a:t>
            </a:r>
            <a:r>
              <a:rPr lang="zh-TW" altLang="en-US" sz="2800" dirty="0"/>
              <a:t>條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7152118" y="980728"/>
            <a:ext cx="3936437" cy="11521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學習內容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sz="2800" dirty="0" smtClean="0">
                <a:solidFill>
                  <a:srgbClr val="002060"/>
                </a:solidFill>
              </a:rPr>
              <a:t>共</a:t>
            </a:r>
            <a:r>
              <a:rPr lang="en-US" altLang="zh-TW" sz="2800" dirty="0" smtClean="0">
                <a:solidFill>
                  <a:srgbClr val="002060"/>
                </a:solidFill>
              </a:rPr>
              <a:t>131</a:t>
            </a:r>
            <a:r>
              <a:rPr lang="zh-TW" altLang="en-US" sz="2800" dirty="0" smtClean="0">
                <a:solidFill>
                  <a:srgbClr val="002060"/>
                </a:solidFill>
              </a:rPr>
              <a:t>條</a:t>
            </a:r>
            <a:endParaRPr lang="zh-TW" altLang="en-US" sz="2800" dirty="0">
              <a:solidFill>
                <a:srgbClr val="002060"/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775520" y="2132856"/>
            <a:ext cx="3936437" cy="453650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zh-TW" sz="2000" dirty="0" smtClean="0">
                <a:solidFill>
                  <a:schemeClr val="tx1"/>
                </a:solidFill>
              </a:rPr>
              <a:t>3-s-06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，將簡單圖形切割重組成另一已知簡單圖形。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4-s-02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，認識基本三角形與四邊形的簡單性質。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5-s-01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，理解三角形三內角和為</a:t>
            </a:r>
            <a:r>
              <a:rPr lang="en-US" altLang="zh-TW" sz="2000" dirty="0">
                <a:solidFill>
                  <a:schemeClr val="tx1"/>
                </a:solidFill>
              </a:rPr>
              <a:t>180</a:t>
            </a:r>
            <a:r>
              <a:rPr lang="zh-TW" altLang="en-US" sz="2000" dirty="0">
                <a:solidFill>
                  <a:schemeClr val="tx1"/>
                </a:solidFill>
              </a:rPr>
              <a:t>度。</a:t>
            </a:r>
            <a:br>
              <a:rPr lang="zh-TW" altLang="en-US" sz="2000" dirty="0">
                <a:solidFill>
                  <a:schemeClr val="tx1"/>
                </a:solidFill>
              </a:rPr>
            </a:br>
            <a:r>
              <a:rPr lang="en-US" altLang="zh-TW" sz="2000" dirty="0" smtClean="0">
                <a:solidFill>
                  <a:schemeClr val="tx1"/>
                </a:solidFill>
              </a:rPr>
              <a:t>5-s-02</a:t>
            </a:r>
            <a:r>
              <a:rPr lang="zh-TW" altLang="en-US" sz="2000" dirty="0" smtClean="0">
                <a:solidFill>
                  <a:schemeClr val="tx1"/>
                </a:solidFill>
              </a:rPr>
              <a:t>能</a:t>
            </a:r>
            <a:r>
              <a:rPr lang="zh-TW" altLang="en-US" sz="2000" dirty="0">
                <a:solidFill>
                  <a:schemeClr val="tx1"/>
                </a:solidFill>
              </a:rPr>
              <a:t>透過</a:t>
            </a:r>
            <a:r>
              <a:rPr lang="zh-TW" altLang="en-US" sz="2000" b="1" u="sng" dirty="0">
                <a:solidFill>
                  <a:srgbClr val="FF0000"/>
                </a:solidFill>
              </a:rPr>
              <a:t>操作</a:t>
            </a:r>
            <a:r>
              <a:rPr lang="zh-TW" altLang="en-US" sz="2000" dirty="0">
                <a:solidFill>
                  <a:schemeClr val="tx1"/>
                </a:solidFill>
              </a:rPr>
              <a:t>，理解三角形任意兩邊和大於第三邊。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7152118" y="2140496"/>
            <a:ext cx="3936437" cy="45288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zh-TW" altLang="en-US" sz="2800" dirty="0" smtClean="0">
                <a:solidFill>
                  <a:srgbClr val="002060"/>
                </a:solidFill>
              </a:rPr>
              <a:t>共有</a:t>
            </a:r>
            <a:r>
              <a:rPr lang="en-US" altLang="zh-TW" sz="8800" dirty="0" smtClean="0">
                <a:solidFill>
                  <a:srgbClr val="002060"/>
                </a:solidFill>
              </a:rPr>
              <a:t>38</a:t>
            </a:r>
            <a:r>
              <a:rPr lang="zh-TW" altLang="en-US" sz="2800" dirty="0" smtClean="0">
                <a:solidFill>
                  <a:srgbClr val="002060"/>
                </a:solidFill>
              </a:rPr>
              <a:t>條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pPr algn="ctr">
              <a:lnSpc>
                <a:spcPct val="200000"/>
              </a:lnSpc>
            </a:pPr>
            <a:r>
              <a:rPr lang="zh-TW" altLang="en-US" sz="2800" dirty="0">
                <a:solidFill>
                  <a:srgbClr val="002060"/>
                </a:solidFill>
              </a:rPr>
              <a:t>提到「操作」</a:t>
            </a:r>
          </a:p>
        </p:txBody>
      </p:sp>
    </p:spTree>
    <p:extLst>
      <p:ext uri="{BB962C8B-B14F-4D97-AF65-F5344CB8AC3E}">
        <p14:creationId xmlns:p14="http://schemas.microsoft.com/office/powerpoint/2010/main" val="136990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4225464" y="1268760"/>
            <a:ext cx="4605168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0082E2"/>
                </a:solidFill>
                <a:effectLst>
                  <a:innerShdw blurRad="63500" dist="101600" dir="13500000">
                    <a:prstClr val="black">
                      <a:alpha val="50000"/>
                    </a:prstClr>
                  </a:innerShdw>
                </a:effectLst>
                <a:latin typeface="Microsoft JhengHei" charset="-120"/>
                <a:ea typeface="Microsoft JhengHei" charset="-120"/>
                <a:cs typeface="Microsoft JhengHei" charset="-120"/>
              </a:rPr>
              <a:t>學習表現</a:t>
            </a:r>
            <a:endParaRPr lang="zh-TW" altLang="en-US" sz="2400" b="1" dirty="0">
              <a:solidFill>
                <a:srgbClr val="0082E2"/>
              </a:solidFill>
              <a:effectLst>
                <a:innerShdw blurRad="63500" dist="101600" dir="13500000">
                  <a:prstClr val="black">
                    <a:alpha val="50000"/>
                  </a:prstClr>
                </a:innerShdw>
              </a:effectLst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2063552" y="2636912"/>
            <a:ext cx="9505056" cy="25202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0082E2"/>
                </a:solidFill>
                <a:effectLst>
                  <a:innerShdw blurRad="63500" dist="101600" dir="13500000">
                    <a:prstClr val="black">
                      <a:alpha val="50000"/>
                    </a:prstClr>
                  </a:innerShdw>
                </a:effectLst>
                <a:latin typeface="Microsoft JhengHei" charset="-120"/>
                <a:ea typeface="Microsoft JhengHei" charset="-120"/>
                <a:cs typeface="Microsoft JhengHei" charset="-120"/>
              </a:rPr>
              <a:t>學習內容</a:t>
            </a:r>
            <a:endParaRPr lang="zh-TW" altLang="en-US" sz="2400" b="1" dirty="0">
              <a:solidFill>
                <a:srgbClr val="0082E2"/>
              </a:solidFill>
              <a:effectLst>
                <a:innerShdw blurRad="63500" dist="101600" dir="13500000">
                  <a:prstClr val="black">
                    <a:alpha val="50000"/>
                  </a:prstClr>
                </a:innerShdw>
              </a:effectLst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4" name="圓角矩形 3"/>
          <p:cNvSpPr/>
          <p:nvPr/>
        </p:nvSpPr>
        <p:spPr>
          <a:xfrm rot="20106587">
            <a:off x="3746873" y="4685006"/>
            <a:ext cx="2160000" cy="122413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00B050"/>
                </a:solidFill>
              </a:rPr>
              <a:t>重視操作</a:t>
            </a:r>
            <a:endParaRPr lang="zh-TW" altLang="en-US" sz="2400" b="1" dirty="0">
              <a:solidFill>
                <a:srgbClr val="00B050"/>
              </a:solidFill>
            </a:endParaRPr>
          </a:p>
        </p:txBody>
      </p:sp>
      <p:sp>
        <p:nvSpPr>
          <p:cNvPr id="5" name="圓角矩形 4"/>
          <p:cNvSpPr/>
          <p:nvPr/>
        </p:nvSpPr>
        <p:spPr>
          <a:xfrm rot="20106587">
            <a:off x="7883192" y="4865190"/>
            <a:ext cx="2160000" cy="122413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00B050"/>
                </a:solidFill>
              </a:rPr>
              <a:t>設上限</a:t>
            </a:r>
            <a:endParaRPr lang="zh-TW" altLang="en-US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66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標題 1"/>
          <p:cNvSpPr>
            <a:spLocks noGrp="1"/>
          </p:cNvSpPr>
          <p:nvPr>
            <p:ph type="title"/>
          </p:nvPr>
        </p:nvSpPr>
        <p:spPr>
          <a:xfrm>
            <a:off x="1967541" y="-243408"/>
            <a:ext cx="8534400" cy="1152128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zh-TW" altLang="en-US" dirty="0" smtClean="0"/>
              <a:t>學習內容的備註</a:t>
            </a:r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17324"/>
              </p:ext>
            </p:extLst>
          </p:nvPr>
        </p:nvGraphicFramePr>
        <p:xfrm>
          <a:off x="1490384" y="785466"/>
          <a:ext cx="10177131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9232"/>
                <a:gridCol w="2592288"/>
                <a:gridCol w="4416491"/>
                <a:gridCol w="864096"/>
                <a:gridCol w="1155024"/>
              </a:tblGrid>
              <a:tr h="10908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編碼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學習內容條目及說明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備註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effectLst/>
                        </a:rPr>
                        <a:t>參考教具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對應</a:t>
                      </a:r>
                      <a:r>
                        <a:rPr lang="zh-TW" sz="1800" kern="100" dirty="0" smtClean="0">
                          <a:effectLst/>
                        </a:rPr>
                        <a:t>學習</a:t>
                      </a:r>
                      <a:r>
                        <a:rPr lang="zh-TW" sz="1800" kern="100" dirty="0">
                          <a:effectLst/>
                        </a:rPr>
                        <a:t>表現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42377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N-2-3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解題：加減應用問題。加數、被加數、減數、被減數未知之應用解題。連結加與減的關係（</a:t>
                      </a: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R-2-4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）。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教師使用解題策略協助學生理解與轉化問題（花片模型、線段圖、空格算式或加減互逆等），但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不發展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成學生答題之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固定格式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。本條目不須另立單元教學。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n-I-3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sp>
        <p:nvSpPr>
          <p:cNvPr id="7" name="五邊形 6"/>
          <p:cNvSpPr/>
          <p:nvPr/>
        </p:nvSpPr>
        <p:spPr>
          <a:xfrm rot="694949" flipH="1">
            <a:off x="8035469" y="4462311"/>
            <a:ext cx="3286908" cy="614223"/>
          </a:xfrm>
          <a:prstGeom prst="homePlate">
            <a:avLst/>
          </a:prstGeom>
        </p:spPr>
        <p:style>
          <a:lnRef idx="2">
            <a:schemeClr val="accent3">
              <a:shade val="50000"/>
            </a:schemeClr>
          </a:lnRef>
          <a:fillRef idx="1002">
            <a:schemeClr val="dk2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開放解題</a:t>
            </a:r>
            <a:endParaRPr lang="en-US" altLang="zh-TW" b="1" dirty="0" smtClean="0"/>
          </a:p>
          <a:p>
            <a:pPr algn="ctr"/>
            <a:r>
              <a:rPr lang="zh-TW" altLang="en-US" b="1" dirty="0"/>
              <a:t>非評量特定策略</a:t>
            </a:r>
          </a:p>
        </p:txBody>
      </p:sp>
    </p:spTree>
    <p:extLst>
      <p:ext uri="{BB962C8B-B14F-4D97-AF65-F5344CB8AC3E}">
        <p14:creationId xmlns:p14="http://schemas.microsoft.com/office/powerpoint/2010/main" val="191761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標題 1"/>
          <p:cNvSpPr>
            <a:spLocks noGrp="1"/>
          </p:cNvSpPr>
          <p:nvPr>
            <p:ph type="title"/>
          </p:nvPr>
        </p:nvSpPr>
        <p:spPr>
          <a:xfrm>
            <a:off x="1967541" y="-243408"/>
            <a:ext cx="8534400" cy="1152128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zh-TW" altLang="en-US" dirty="0" smtClean="0"/>
              <a:t>學習內容的備註</a:t>
            </a:r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892339"/>
              </p:ext>
            </p:extLst>
          </p:nvPr>
        </p:nvGraphicFramePr>
        <p:xfrm>
          <a:off x="1490384" y="785466"/>
          <a:ext cx="10177131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9232"/>
                <a:gridCol w="2976331"/>
                <a:gridCol w="4032448"/>
                <a:gridCol w="864096"/>
                <a:gridCol w="1155024"/>
              </a:tblGrid>
              <a:tr h="10908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編碼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學習內容條目及說明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備註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effectLst/>
                        </a:rPr>
                        <a:t>參考教具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對應</a:t>
                      </a:r>
                      <a:r>
                        <a:rPr lang="zh-TW" sz="1800" kern="100" dirty="0" smtClean="0">
                          <a:effectLst/>
                        </a:rPr>
                        <a:t>學習</a:t>
                      </a:r>
                      <a:r>
                        <a:rPr lang="zh-TW" sz="1800" kern="100" dirty="0">
                          <a:effectLst/>
                        </a:rPr>
                        <a:t>表現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42377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N-2-9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解題：分裝與平分。以操作活動為主。除法前置經驗。理解分裝與平分之意義與方法。引導學生在解題過程，發現問題和乘法模式的關連。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本條目非除法教學，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不列除式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，不用「除」的名稱</a:t>
                      </a:r>
                      <a:r>
                        <a:rPr lang="zh-TW" altLang="en-US" sz="2000" b="1" kern="100" dirty="0" smtClean="0">
                          <a:solidFill>
                            <a:srgbClr val="00B05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（</a:t>
                      </a:r>
                      <a:r>
                        <a:rPr lang="en-US" altLang="zh-TW" sz="2000" b="1" kern="100" dirty="0" smtClean="0">
                          <a:solidFill>
                            <a:srgbClr val="00B05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N3-4</a:t>
                      </a:r>
                      <a:r>
                        <a:rPr lang="zh-TW" altLang="en-US" sz="2000" b="1" kern="100" dirty="0" smtClean="0">
                          <a:solidFill>
                            <a:srgbClr val="00B05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）。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限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相當於整除的問題。教學應在「十十乘法」範圍中進行。可用幾個一數或連減協助，但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不可成為答題格式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。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花片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n-I-4</a:t>
                      </a:r>
                    </a:p>
                  </a:txBody>
                  <a:tcPr marT="0" marB="0"/>
                </a:tc>
              </a:tr>
            </a:tbl>
          </a:graphicData>
        </a:graphic>
      </p:graphicFrame>
      <p:sp>
        <p:nvSpPr>
          <p:cNvPr id="7" name="五邊形 6"/>
          <p:cNvSpPr/>
          <p:nvPr/>
        </p:nvSpPr>
        <p:spPr>
          <a:xfrm rot="694949" flipH="1">
            <a:off x="8352995" y="5182393"/>
            <a:ext cx="3286908" cy="614223"/>
          </a:xfrm>
          <a:prstGeom prst="homePlate">
            <a:avLst/>
          </a:prstGeom>
        </p:spPr>
        <p:style>
          <a:lnRef idx="2">
            <a:schemeClr val="accent3">
              <a:shade val="50000"/>
            </a:schemeClr>
          </a:lnRef>
          <a:fillRef idx="1002">
            <a:schemeClr val="dk2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開放解題</a:t>
            </a:r>
            <a:endParaRPr lang="en-US" altLang="zh-TW" b="1" dirty="0" smtClean="0"/>
          </a:p>
          <a:p>
            <a:pPr algn="ctr"/>
            <a:r>
              <a:rPr lang="zh-TW" altLang="en-US" b="1" dirty="0"/>
              <a:t>非評量特定策略</a:t>
            </a:r>
          </a:p>
        </p:txBody>
      </p:sp>
    </p:spTree>
    <p:extLst>
      <p:ext uri="{BB962C8B-B14F-4D97-AF65-F5344CB8AC3E}">
        <p14:creationId xmlns:p14="http://schemas.microsoft.com/office/powerpoint/2010/main" val="54664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標題 1"/>
          <p:cNvSpPr>
            <a:spLocks noGrp="1"/>
          </p:cNvSpPr>
          <p:nvPr>
            <p:ph type="title"/>
          </p:nvPr>
        </p:nvSpPr>
        <p:spPr>
          <a:xfrm>
            <a:off x="1967541" y="-243408"/>
            <a:ext cx="8534400" cy="1152128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zh-TW" altLang="en-US" dirty="0" smtClean="0"/>
              <a:t>學習內容的備註</a:t>
            </a:r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986394"/>
              </p:ext>
            </p:extLst>
          </p:nvPr>
        </p:nvGraphicFramePr>
        <p:xfrm>
          <a:off x="1490384" y="785466"/>
          <a:ext cx="10177131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9232"/>
                <a:gridCol w="2304256"/>
                <a:gridCol w="4704523"/>
                <a:gridCol w="864096"/>
                <a:gridCol w="1155024"/>
              </a:tblGrid>
              <a:tr h="10908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編碼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學習內容條目及說明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備註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effectLst/>
                        </a:rPr>
                        <a:t>參考教具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對應</a:t>
                      </a:r>
                      <a:r>
                        <a:rPr lang="zh-TW" sz="1800" kern="100" dirty="0" smtClean="0">
                          <a:effectLst/>
                        </a:rPr>
                        <a:t>學習</a:t>
                      </a:r>
                      <a:r>
                        <a:rPr lang="zh-TW" sz="1800" kern="100" dirty="0">
                          <a:effectLst/>
                        </a:rPr>
                        <a:t>表現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42377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R-4-2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四則計算規律（</a:t>
                      </a:r>
                      <a:r>
                        <a:rPr lang="en-US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I</a:t>
                      </a: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）：兩步驟計算規則。加減混合計算、乘除混合計算。在四則混合計算中運用數的運算性質。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加減部分，</a:t>
                      </a:r>
                      <a:r>
                        <a:rPr lang="zh-TW" sz="2000" b="1" kern="10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不做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Cambria Math"/>
                        </a:rPr>
                        <a:t>𝑎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−(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Cambria Math"/>
                        </a:rPr>
                        <a:t>𝑏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−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Cambria Math"/>
                        </a:rPr>
                        <a:t>𝑐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)</a:t>
                      </a:r>
                      <a:r>
                        <a:rPr lang="zh-TW" sz="2000" b="1" kern="10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之去括號。</a:t>
                      </a: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乘除只做「三數相乘，順序改變不影響其積」、「先乘後除與先除後乘的結果相同」。必須呈現以下原則的範例：將應用問題轉化成算式後，再利用計算規律調整算式進行計算解題（其中調整後的算式已無法以原情境來解釋）。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r-II-4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sp>
        <p:nvSpPr>
          <p:cNvPr id="3" name="五邊形 2"/>
          <p:cNvSpPr/>
          <p:nvPr/>
        </p:nvSpPr>
        <p:spPr>
          <a:xfrm rot="20905051">
            <a:off x="572367" y="2365996"/>
            <a:ext cx="2208245" cy="504056"/>
          </a:xfrm>
          <a:prstGeom prst="homePlate">
            <a:avLst/>
          </a:prstGeom>
        </p:spPr>
        <p:style>
          <a:lnRef idx="2">
            <a:schemeClr val="accent3">
              <a:shade val="50000"/>
            </a:schemeClr>
          </a:lnRef>
          <a:fillRef idx="1002">
            <a:schemeClr val="dk2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教學的下限</a:t>
            </a:r>
            <a:endParaRPr lang="zh-TW" altLang="en-US" b="1" dirty="0"/>
          </a:p>
        </p:txBody>
      </p:sp>
      <p:sp>
        <p:nvSpPr>
          <p:cNvPr id="7" name="五邊形 6"/>
          <p:cNvSpPr/>
          <p:nvPr/>
        </p:nvSpPr>
        <p:spPr>
          <a:xfrm rot="694949" flipH="1">
            <a:off x="9309338" y="2221980"/>
            <a:ext cx="2208245" cy="504056"/>
          </a:xfrm>
          <a:prstGeom prst="homePlate">
            <a:avLst/>
          </a:prstGeom>
        </p:spPr>
        <p:style>
          <a:lnRef idx="2">
            <a:schemeClr val="accent3">
              <a:shade val="50000"/>
            </a:schemeClr>
          </a:lnRef>
          <a:fillRef idx="1002">
            <a:schemeClr val="dk2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教學的上限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108626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標題 1"/>
          <p:cNvSpPr>
            <a:spLocks noGrp="1"/>
          </p:cNvSpPr>
          <p:nvPr>
            <p:ph type="title"/>
          </p:nvPr>
        </p:nvSpPr>
        <p:spPr>
          <a:xfrm>
            <a:off x="1967541" y="-243408"/>
            <a:ext cx="8534400" cy="1152128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zh-TW" altLang="en-US" dirty="0" smtClean="0"/>
              <a:t>學習內容的備註</a:t>
            </a:r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423973"/>
              </p:ext>
            </p:extLst>
          </p:nvPr>
        </p:nvGraphicFramePr>
        <p:xfrm>
          <a:off x="1490384" y="785466"/>
          <a:ext cx="10177131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9232"/>
                <a:gridCol w="2592288"/>
                <a:gridCol w="4416491"/>
                <a:gridCol w="864096"/>
                <a:gridCol w="1155024"/>
              </a:tblGrid>
              <a:tr h="10908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編碼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學習內容條目及說明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備註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effectLst/>
                        </a:rPr>
                        <a:t>參考教具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對應</a:t>
                      </a:r>
                      <a:r>
                        <a:rPr lang="zh-TW" sz="1800" kern="100" dirty="0" smtClean="0">
                          <a:effectLst/>
                        </a:rPr>
                        <a:t>學習</a:t>
                      </a:r>
                      <a:r>
                        <a:rPr lang="zh-TW" sz="1800" kern="100" dirty="0">
                          <a:effectLst/>
                        </a:rPr>
                        <a:t>表現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42377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R-5-2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四則計算規律（</a:t>
                      </a: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II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）：乘除混合計算。「乘法對加法或減法的分配律」。將計算規律應用於簡化混合計算。熟練整數四則混合計算。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乘除混合：含「連除兩數等於除以兩數之積」；</a:t>
                      </a:r>
                      <a:endParaRPr lang="en-US" altLang="zh-TW" sz="2000" kern="100" dirty="0" smtClean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b="1" u="sng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不做𝑎</a:t>
                      </a:r>
                      <a:r>
                        <a:rPr lang="en-US" altLang="zh-TW" sz="2000" b="1" u="sng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÷(</a:t>
                      </a:r>
                      <a:r>
                        <a:rPr lang="zh-TW" altLang="en-US" sz="2000" b="1" u="sng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𝑏</a:t>
                      </a:r>
                      <a:r>
                        <a:rPr lang="en-US" altLang="zh-TW" sz="2000" b="1" u="sng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÷</a:t>
                      </a:r>
                      <a:r>
                        <a:rPr lang="zh-TW" altLang="en-US" sz="2000" b="1" u="sng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𝑐</a:t>
                      </a:r>
                      <a:r>
                        <a:rPr lang="en-US" altLang="zh-TW" sz="2000" b="1" u="sng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)</a:t>
                      </a:r>
                      <a:r>
                        <a:rPr lang="zh-TW" altLang="en-US" sz="2000" b="1" u="sng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之去括號。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必須呈現以下原則的範例：將應用問題轉化成算式後，再利用計算規律調整算式進行計算解題（其中調整後的算式已無法以原情境來解釋）。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r-III-1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sp>
        <p:nvSpPr>
          <p:cNvPr id="3" name="五邊形 2"/>
          <p:cNvSpPr/>
          <p:nvPr/>
        </p:nvSpPr>
        <p:spPr>
          <a:xfrm rot="20905051">
            <a:off x="544540" y="2870051"/>
            <a:ext cx="2208245" cy="504056"/>
          </a:xfrm>
          <a:prstGeom prst="homePlate">
            <a:avLst/>
          </a:prstGeom>
        </p:spPr>
        <p:style>
          <a:lnRef idx="2">
            <a:schemeClr val="accent3">
              <a:shade val="50000"/>
            </a:schemeClr>
          </a:lnRef>
          <a:fillRef idx="1002">
            <a:schemeClr val="dk2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教學的下限</a:t>
            </a:r>
            <a:endParaRPr lang="zh-TW" altLang="en-US" b="1" dirty="0"/>
          </a:p>
        </p:txBody>
      </p:sp>
      <p:sp>
        <p:nvSpPr>
          <p:cNvPr id="7" name="五邊形 6"/>
          <p:cNvSpPr/>
          <p:nvPr/>
        </p:nvSpPr>
        <p:spPr>
          <a:xfrm rot="694949" flipH="1">
            <a:off x="9544234" y="2942059"/>
            <a:ext cx="2208245" cy="504056"/>
          </a:xfrm>
          <a:prstGeom prst="homePlate">
            <a:avLst/>
          </a:prstGeom>
        </p:spPr>
        <p:style>
          <a:lnRef idx="2">
            <a:schemeClr val="accent3">
              <a:shade val="50000"/>
            </a:schemeClr>
          </a:lnRef>
          <a:fillRef idx="1002">
            <a:schemeClr val="dk2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教學的上限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92579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標題 1"/>
          <p:cNvSpPr>
            <a:spLocks noGrp="1"/>
          </p:cNvSpPr>
          <p:nvPr>
            <p:ph type="title"/>
          </p:nvPr>
        </p:nvSpPr>
        <p:spPr>
          <a:xfrm>
            <a:off x="1967541" y="-243408"/>
            <a:ext cx="8534400" cy="1152128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zh-TW" altLang="en-US" dirty="0" smtClean="0"/>
              <a:t>學習內容的備註</a:t>
            </a:r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2209935"/>
              </p:ext>
            </p:extLst>
          </p:nvPr>
        </p:nvGraphicFramePr>
        <p:xfrm>
          <a:off x="1490384" y="785466"/>
          <a:ext cx="10177130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9232"/>
                <a:gridCol w="3360373"/>
                <a:gridCol w="3456384"/>
                <a:gridCol w="864096"/>
                <a:gridCol w="1347045"/>
              </a:tblGrid>
              <a:tr h="10908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編碼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學習內容條目及說明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備註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effectLst/>
                        </a:rPr>
                        <a:t>參考教具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對應</a:t>
                      </a:r>
                      <a:r>
                        <a:rPr lang="zh-TW" sz="1800" kern="100" dirty="0" smtClean="0">
                          <a:effectLst/>
                        </a:rPr>
                        <a:t>學習</a:t>
                      </a:r>
                      <a:r>
                        <a:rPr lang="zh-TW" sz="1800" kern="100" dirty="0">
                          <a:effectLst/>
                        </a:rPr>
                        <a:t>表現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42377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N-6-4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小數的除法：整數除以小數、小數除以小數的意義。直式計算。教師用位值的概念說明直式計算的合理性。處理商一定比被除數小的錯誤類型。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b="1" kern="100" dirty="0" smtClean="0">
                          <a:solidFill>
                            <a:srgbClr val="00B05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可不</a:t>
                      </a: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處理餘數問題，若要處理，限於具體合理的生活情境，商限定為整數，並小心在直式計算中處理餘數問題。餘數問題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不評量。</a:t>
                      </a:r>
                      <a:endParaRPr lang="zh-TW" sz="2000" kern="10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n-III-7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sp>
        <p:nvSpPr>
          <p:cNvPr id="3" name="五邊形 2"/>
          <p:cNvSpPr/>
          <p:nvPr/>
        </p:nvSpPr>
        <p:spPr>
          <a:xfrm rot="20905051">
            <a:off x="544540" y="3158084"/>
            <a:ext cx="2208245" cy="504056"/>
          </a:xfrm>
          <a:prstGeom prst="homePlate">
            <a:avLst/>
          </a:prstGeom>
        </p:spPr>
        <p:style>
          <a:lnRef idx="2">
            <a:schemeClr val="accent3">
              <a:shade val="50000"/>
            </a:schemeClr>
          </a:lnRef>
          <a:fillRef idx="1002">
            <a:schemeClr val="dk2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教學的下限</a:t>
            </a:r>
            <a:endParaRPr lang="zh-TW" altLang="en-US" b="1" dirty="0"/>
          </a:p>
        </p:txBody>
      </p:sp>
      <p:sp>
        <p:nvSpPr>
          <p:cNvPr id="7" name="五邊形 6"/>
          <p:cNvSpPr/>
          <p:nvPr/>
        </p:nvSpPr>
        <p:spPr>
          <a:xfrm rot="694949" flipH="1">
            <a:off x="9237576" y="4164350"/>
            <a:ext cx="2208245" cy="685234"/>
          </a:xfrm>
          <a:prstGeom prst="homePlate">
            <a:avLst/>
          </a:prstGeom>
        </p:spPr>
        <p:style>
          <a:lnRef idx="2">
            <a:schemeClr val="accent3">
              <a:shade val="50000"/>
            </a:schemeClr>
          </a:lnRef>
          <a:fillRef idx="1002">
            <a:schemeClr val="dk2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教學有彈性</a:t>
            </a:r>
            <a:endParaRPr lang="en-US" altLang="zh-TW" b="1" dirty="0" smtClean="0"/>
          </a:p>
          <a:p>
            <a:pPr algn="ctr"/>
            <a:r>
              <a:rPr lang="zh-TW" altLang="en-US" b="1" dirty="0"/>
              <a:t>評量有上限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1871531" y="5209894"/>
            <a:ext cx="5184576" cy="811395"/>
            <a:chOff x="1403648" y="5209893"/>
            <a:chExt cx="3888432" cy="81139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圓角矩形 7"/>
                <p:cNvSpPr/>
                <p:nvPr/>
              </p:nvSpPr>
              <p:spPr>
                <a:xfrm>
                  <a:off x="1403648" y="5209893"/>
                  <a:ext cx="3888432" cy="763819"/>
                </a:xfrm>
                <a:prstGeom prst="roundRect">
                  <a:avLst/>
                </a:prstGeom>
                <a:solidFill>
                  <a:srgbClr val="0020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TW" sz="2000" dirty="0" smtClean="0"/>
                    <a:t>1.25</a:t>
                  </a:r>
                  <a14:m>
                    <m:oMath xmlns:m="http://schemas.openxmlformats.org/officeDocument/2006/math">
                      <m:r>
                        <a:rPr lang="en-US" altLang="zh-TW" sz="2000" i="1" smtClean="0">
                          <a:latin typeface="Cambria Math"/>
                          <a:ea typeface="Cambria Math"/>
                        </a:rPr>
                        <m:t>÷</m:t>
                      </m:r>
                    </m:oMath>
                  </a14:m>
                  <a:r>
                    <a:rPr lang="en-US" altLang="zh-TW" sz="2000" dirty="0" smtClean="0"/>
                    <a:t>0.3=4.1…0.02</a:t>
                  </a:r>
                  <a:endParaRPr lang="zh-TW" altLang="en-US" sz="2000" dirty="0"/>
                </a:p>
              </p:txBody>
            </p:sp>
          </mc:Choice>
          <mc:Fallback xmlns="">
            <p:sp>
              <p:nvSpPr>
                <p:cNvPr id="8" name="圓角矩形 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03648" y="5209893"/>
                  <a:ext cx="3888432" cy="763819"/>
                </a:xfrm>
                <a:prstGeom prst="roundRect">
                  <a:avLst/>
                </a:prstGeom>
                <a:blipFill rotWithShape="1">
                  <a:blip r:embed="rId2"/>
                  <a:stretch>
                    <a:fillRect l="-312"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矩形 8"/>
            <p:cNvSpPr/>
            <p:nvPr/>
          </p:nvSpPr>
          <p:spPr>
            <a:xfrm>
              <a:off x="3491880" y="5229200"/>
              <a:ext cx="1763822" cy="792088"/>
            </a:xfrm>
            <a:prstGeom prst="rect">
              <a:avLst/>
            </a:prstGeom>
            <a:solidFill>
              <a:srgbClr val="3891A7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dirty="0" smtClean="0">
                  <a:solidFill>
                    <a:srgbClr val="FFFF00"/>
                  </a:solidFill>
                </a:rPr>
                <a:t>可不處理</a:t>
              </a:r>
              <a:endParaRPr lang="zh-TW" altLang="en-US" sz="2800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268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標題 1"/>
          <p:cNvSpPr>
            <a:spLocks noGrp="1"/>
          </p:cNvSpPr>
          <p:nvPr>
            <p:ph type="title"/>
          </p:nvPr>
        </p:nvSpPr>
        <p:spPr>
          <a:xfrm>
            <a:off x="1967541" y="-243408"/>
            <a:ext cx="8534400" cy="1152128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zh-TW" altLang="en-US" dirty="0" smtClean="0"/>
              <a:t>學習內容的備註</a:t>
            </a:r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7053983"/>
              </p:ext>
            </p:extLst>
          </p:nvPr>
        </p:nvGraphicFramePr>
        <p:xfrm>
          <a:off x="1490384" y="785467"/>
          <a:ext cx="10177130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9232"/>
                <a:gridCol w="3072341"/>
                <a:gridCol w="3936437"/>
                <a:gridCol w="864096"/>
                <a:gridCol w="1155024"/>
              </a:tblGrid>
              <a:tr h="10908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編碼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學習內容條目及說明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備註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effectLst/>
                        </a:rPr>
                        <a:t>參考教具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對應</a:t>
                      </a:r>
                      <a:r>
                        <a:rPr lang="zh-TW" sz="1800" kern="100" dirty="0" smtClean="0">
                          <a:effectLst/>
                        </a:rPr>
                        <a:t>學習</a:t>
                      </a:r>
                      <a:r>
                        <a:rPr lang="zh-TW" sz="1800" kern="100" dirty="0">
                          <a:effectLst/>
                        </a:rPr>
                        <a:t>表現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42377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en-US" altLang="zh-TW" sz="2000" kern="100" dirty="0" smtClean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n-ea"/>
                          <a:cs typeface="Times New Roman"/>
                        </a:rPr>
                        <a:t>S-6-3</a:t>
                      </a:r>
                      <a:endParaRPr lang="en-US" altLang="zh-TW" sz="2000" kern="100" dirty="0" smtClean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圓周率、圓周長、圓面積、扇形面積：用分割說明圓面積公式。求扇形弧長與面積。知道以下三個比相等：（</a:t>
                      </a: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1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）圓心角：</a:t>
                      </a: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360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；（</a:t>
                      </a: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2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）扇形弧長：圓周長；（</a:t>
                      </a: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3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）扇形面積：圓面積，但應用問題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只處理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用（</a:t>
                      </a: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1</a:t>
                      </a: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）求弧長或面積。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由於圓周率取成</a:t>
                      </a:r>
                      <a:r>
                        <a:rPr lang="en-US" altLang="zh-TW" sz="2000" b="0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3.14</a:t>
                      </a: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，在計算時應以概念理解為原則，避免陷入複雜計算。</a:t>
                      </a:r>
                      <a:r>
                        <a:rPr lang="zh-TW" altLang="en-US" sz="2000" b="1" kern="100" dirty="0" smtClean="0">
                          <a:solidFill>
                            <a:srgbClr val="00B05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可</a:t>
                      </a: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利用活動說明一般不規則區域的面積要如何理解和估計，但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不評量</a:t>
                      </a: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。扇形面積與弧長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只處理</a:t>
                      </a: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直接問題（如已知幾分之幾圓或圓心角求面積或弧長），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不處理</a:t>
                      </a: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逆推或過多推理步驟的問題（屬於國中範圍，</a:t>
                      </a:r>
                      <a:r>
                        <a:rPr lang="en-US" altLang="zh-TW" sz="2000" b="0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S-9-5</a:t>
                      </a: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/>
                        </a:rPr>
                        <a:t>）。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圓形分割圖（說明面積）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+mj-ea"/>
                          <a:ea typeface="+mj-ea"/>
                          <a:cs typeface="Times New Roman"/>
                        </a:rPr>
                        <a:t>s-III-2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sp>
        <p:nvSpPr>
          <p:cNvPr id="3" name="五邊形 2"/>
          <p:cNvSpPr/>
          <p:nvPr/>
        </p:nvSpPr>
        <p:spPr>
          <a:xfrm rot="20905051">
            <a:off x="544539" y="5606355"/>
            <a:ext cx="2208245" cy="504056"/>
          </a:xfrm>
          <a:prstGeom prst="homePlate">
            <a:avLst/>
          </a:prstGeom>
        </p:spPr>
        <p:style>
          <a:lnRef idx="2">
            <a:schemeClr val="accent3">
              <a:shade val="50000"/>
            </a:schemeClr>
          </a:lnRef>
          <a:fillRef idx="1002">
            <a:schemeClr val="dk2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教學的上限</a:t>
            </a:r>
            <a:endParaRPr lang="zh-TW" altLang="en-US" b="1" dirty="0"/>
          </a:p>
        </p:txBody>
      </p:sp>
      <p:sp>
        <p:nvSpPr>
          <p:cNvPr id="7" name="五邊形 6"/>
          <p:cNvSpPr/>
          <p:nvPr/>
        </p:nvSpPr>
        <p:spPr>
          <a:xfrm rot="694949" flipH="1">
            <a:off x="9621620" y="4020334"/>
            <a:ext cx="2208245" cy="685234"/>
          </a:xfrm>
          <a:prstGeom prst="homePlate">
            <a:avLst/>
          </a:prstGeom>
        </p:spPr>
        <p:style>
          <a:lnRef idx="2">
            <a:schemeClr val="accent3">
              <a:shade val="50000"/>
            </a:schemeClr>
          </a:lnRef>
          <a:fillRef idx="1002">
            <a:schemeClr val="dk2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教學有彈性</a:t>
            </a:r>
            <a:endParaRPr lang="en-US" altLang="zh-TW" b="1" dirty="0" smtClean="0"/>
          </a:p>
          <a:p>
            <a:pPr algn="ctr"/>
            <a:r>
              <a:rPr lang="zh-TW" altLang="en-US" b="1" dirty="0"/>
              <a:t>評量有上限</a:t>
            </a:r>
          </a:p>
        </p:txBody>
      </p:sp>
    </p:spTree>
    <p:extLst>
      <p:ext uri="{BB962C8B-B14F-4D97-AF65-F5344CB8AC3E}">
        <p14:creationId xmlns:p14="http://schemas.microsoft.com/office/powerpoint/2010/main" val="279236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oechu\AppData\Local\Microsoft\Windows\INetCache\IE\Y3PKKQ9I\sign-post-576727_960_72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478" y="785322"/>
            <a:ext cx="10401657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735626" y="1340768"/>
            <a:ext cx="78728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b="1" dirty="0">
                <a:solidFill>
                  <a:schemeClr val="bg1"/>
                </a:solidFill>
              </a:rPr>
              <a:t>各年級的備註中</a:t>
            </a:r>
            <a:br>
              <a:rPr lang="zh-TW" altLang="en-US" sz="2400" b="1" dirty="0">
                <a:solidFill>
                  <a:schemeClr val="bg1"/>
                </a:solidFill>
              </a:rPr>
            </a:br>
            <a:r>
              <a:rPr lang="zh-TW" altLang="en-US" sz="2400" b="1" dirty="0">
                <a:solidFill>
                  <a:schemeClr val="bg1"/>
                </a:solidFill>
              </a:rPr>
              <a:t>若有「不進行」、「不處理」、「不做」、「不涉及」等說明者</a:t>
            </a:r>
            <a:r>
              <a:rPr lang="zh-TW" altLang="en-US" sz="2400" b="1" dirty="0" smtClean="0">
                <a:solidFill>
                  <a:schemeClr val="bg1"/>
                </a:solidFill>
              </a:rPr>
              <a:t>，切</a:t>
            </a:r>
            <a:r>
              <a:rPr lang="zh-TW" altLang="en-US" sz="2400" b="1" dirty="0">
                <a:solidFill>
                  <a:schemeClr val="bg1"/>
                </a:solidFill>
              </a:rPr>
              <a:t>勿在該年級進行教學或增添更深內容</a:t>
            </a:r>
            <a:r>
              <a:rPr lang="zh-TW" altLang="en-US" sz="2400" b="1" dirty="0" smtClean="0">
                <a:solidFill>
                  <a:schemeClr val="bg1"/>
                </a:solidFill>
              </a:rPr>
              <a:t>，避免</a:t>
            </a:r>
            <a:r>
              <a:rPr lang="zh-TW" altLang="en-US" sz="2400" b="1" dirty="0">
                <a:solidFill>
                  <a:schemeClr val="bg1"/>
                </a:solidFill>
              </a:rPr>
              <a:t>影響後續各年級或階段應有之學習安排。</a:t>
            </a:r>
          </a:p>
        </p:txBody>
      </p:sp>
    </p:spTree>
    <p:extLst>
      <p:ext uri="{BB962C8B-B14F-4D97-AF65-F5344CB8AC3E}">
        <p14:creationId xmlns:p14="http://schemas.microsoft.com/office/powerpoint/2010/main" val="322914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200687"/>
              </p:ext>
            </p:extLst>
          </p:nvPr>
        </p:nvGraphicFramePr>
        <p:xfrm>
          <a:off x="1487488" y="1196752"/>
          <a:ext cx="10081121" cy="32004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319247"/>
                <a:gridCol w="7158919"/>
                <a:gridCol w="160295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年級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學習內容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說明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一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認識</a:t>
                      </a:r>
                      <a:r>
                        <a:rPr lang="en-US" sz="2000" kern="100" dirty="0">
                          <a:effectLst/>
                          <a:latin typeface="+mj-ea"/>
                          <a:ea typeface="+mj-ea"/>
                        </a:rPr>
                        <a:t>50</a:t>
                      </a: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元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假新增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一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一位數的連加、連減（移到二年級）與加減混合（刪去）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調移、弱化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一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兩個一數、五個一數、十個一數（移到二年級）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調移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一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加減法的直式紀錄（移到二年級）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調移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一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加減互逆（移到二年級）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調移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一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辨認分類簡單的平面圖形與立體形體（移到二年級）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調移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</a:tr>
            </a:tbl>
          </a:graphicData>
        </a:graphic>
      </p:graphicFrame>
      <p:sp>
        <p:nvSpPr>
          <p:cNvPr id="3" name="標題 1"/>
          <p:cNvSpPr txBox="1">
            <a:spLocks/>
          </p:cNvSpPr>
          <p:nvPr/>
        </p:nvSpPr>
        <p:spPr>
          <a:xfrm>
            <a:off x="2159563" y="188640"/>
            <a:ext cx="8534400" cy="1152128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lnSpc>
                <a:spcPct val="200000"/>
              </a:lnSpc>
            </a:pPr>
            <a:r>
              <a:rPr lang="zh-TW" altLang="en-US" dirty="0" smtClean="0"/>
              <a:t>一年級的更動</a:t>
            </a: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295467" y="6021288"/>
            <a:ext cx="10273141" cy="43204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3891A7"/>
                </a:solidFill>
              </a:rPr>
              <a:t>黃底為該年級新增，粉紅底為該年級刪減</a:t>
            </a:r>
            <a:endParaRPr lang="zh-TW" altLang="en-US" dirty="0">
              <a:solidFill>
                <a:srgbClr val="3891A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3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624974"/>
              </p:ext>
            </p:extLst>
          </p:nvPr>
        </p:nvGraphicFramePr>
        <p:xfrm>
          <a:off x="1513606" y="764704"/>
          <a:ext cx="10439046" cy="54864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319247"/>
                <a:gridCol w="7158919"/>
                <a:gridCol w="196088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年級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</a:rPr>
                        <a:t>學習內容</a:t>
                      </a:r>
                      <a:endParaRPr lang="zh-TW" sz="2000" kern="100" dirty="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</a:rPr>
                        <a:t>說明</a:t>
                      </a:r>
                      <a:endParaRPr lang="zh-TW" sz="2000" kern="100"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二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認識</a:t>
                      </a:r>
                      <a:r>
                        <a:rPr lang="en-US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500</a:t>
                      </a: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元</a:t>
                      </a:r>
                    </a:p>
                  </a:txBody>
                  <a:tcPr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假新增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二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單位分數（三→二、三）</a:t>
                      </a:r>
                    </a:p>
                  </a:txBody>
                  <a:tcPr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分拆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二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一位數的連加、連減。（一→二）</a:t>
                      </a:r>
                    </a:p>
                  </a:txBody>
                  <a:tcPr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調移、弱化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二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幾個一數（一→二）</a:t>
                      </a:r>
                    </a:p>
                  </a:txBody>
                  <a:tcPr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調移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二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加減法的直式紀錄（一→二）</a:t>
                      </a:r>
                    </a:p>
                  </a:txBody>
                  <a:tcPr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調移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二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幾何形體的分類再分類（一年級一次分類）</a:t>
                      </a:r>
                    </a:p>
                  </a:txBody>
                  <a:tcPr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分拆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二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辨認分類簡單的平面圖形與立體形體（一→二）</a:t>
                      </a:r>
                    </a:p>
                  </a:txBody>
                  <a:tcPr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調移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二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加減互逆（一→二）</a:t>
                      </a:r>
                    </a:p>
                  </a:txBody>
                  <a:tcPr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調移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二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周長（三→二）</a:t>
                      </a:r>
                    </a:p>
                  </a:txBody>
                  <a:tcPr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調移</a:t>
                      </a:r>
                    </a:p>
                  </a:txBody>
                  <a:tcPr marT="0" marB="0" anchor="ctr"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二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乘法的直式紀錄（移到三年級）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調移</a:t>
                      </a:r>
                    </a:p>
                  </a:txBody>
                  <a:tcPr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二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+mj-ea"/>
                          <a:ea typeface="+mj-ea"/>
                          <a:cs typeface="Times New Roman"/>
                        </a:rPr>
                        <a:t>平行與垂直（直角調移到三年級）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+mj-ea"/>
                          <a:ea typeface="+mj-ea"/>
                          <a:cs typeface="Times New Roman"/>
                        </a:rPr>
                        <a:t>刪減</a:t>
                      </a:r>
                    </a:p>
                  </a:txBody>
                  <a:tcPr marT="0" marB="0" anchor="ctr"/>
                </a:tc>
              </a:tr>
            </a:tbl>
          </a:graphicData>
        </a:graphic>
      </p:graphicFrame>
      <p:sp>
        <p:nvSpPr>
          <p:cNvPr id="3" name="標題 1"/>
          <p:cNvSpPr txBox="1">
            <a:spLocks/>
          </p:cNvSpPr>
          <p:nvPr/>
        </p:nvSpPr>
        <p:spPr>
          <a:xfrm>
            <a:off x="2159563" y="-243408"/>
            <a:ext cx="8534400" cy="1152128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lnSpc>
                <a:spcPct val="200000"/>
              </a:lnSpc>
            </a:pPr>
            <a:r>
              <a:rPr lang="zh-TW" altLang="en-US" dirty="0" smtClean="0"/>
              <a:t>二年級的更動</a:t>
            </a: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295467" y="6381328"/>
            <a:ext cx="10273141" cy="43204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3891A7"/>
                </a:solidFill>
              </a:rPr>
              <a:t>黃底為該年級新增，粉紅底為該年級刪減</a:t>
            </a:r>
            <a:endParaRPr lang="zh-TW" altLang="en-US" dirty="0">
              <a:solidFill>
                <a:srgbClr val="3891A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66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xmlns="" id="{2F01497C-E346-C542-997A-B64E8D13D68C}"/>
              </a:ext>
            </a:extLst>
          </p:cNvPr>
          <p:cNvSpPr txBox="1"/>
          <p:nvPr/>
        </p:nvSpPr>
        <p:spPr>
          <a:xfrm>
            <a:off x="3233942" y="2483556"/>
            <a:ext cx="5724117" cy="2585319"/>
          </a:xfrm>
          <a:prstGeom prst="rect">
            <a:avLst/>
          </a:prstGeom>
          <a:solidFill>
            <a:srgbClr val="4568DC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kumimoji="1" lang="en-US" altLang="zh-TW" sz="8000" b="1" dirty="0">
                <a:solidFill>
                  <a:schemeClr val="bg1"/>
                </a:solidFill>
              </a:rPr>
              <a:t>THANK YOU</a:t>
            </a:r>
            <a:endParaRPr kumimoji="1" lang="zh-TW" altLang="en-US" sz="8000" b="1" dirty="0">
              <a:solidFill>
                <a:schemeClr val="bg1"/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xmlns="" id="{463C82BD-21DE-734B-B4B7-616403A2F849}"/>
              </a:ext>
            </a:extLst>
          </p:cNvPr>
          <p:cNvSpPr txBox="1"/>
          <p:nvPr/>
        </p:nvSpPr>
        <p:spPr>
          <a:xfrm>
            <a:off x="7070363" y="4210275"/>
            <a:ext cx="1887696" cy="615553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ctr"/>
            <a:r>
              <a:rPr kumimoji="1" lang="zh-TW" altLang="en-US" sz="3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感謝聆聽</a:t>
            </a:r>
          </a:p>
        </p:txBody>
      </p:sp>
    </p:spTree>
    <p:extLst>
      <p:ext uri="{BB962C8B-B14F-4D97-AF65-F5344CB8AC3E}">
        <p14:creationId xmlns:p14="http://schemas.microsoft.com/office/powerpoint/2010/main" val="285905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1374</TotalTime>
  <Words>4083</Words>
  <Application>Microsoft Office PowerPoint</Application>
  <PresentationFormat>自訂</PresentationFormat>
  <Paragraphs>542</Paragraphs>
  <Slides>76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76</vt:i4>
      </vt:variant>
    </vt:vector>
  </HeadingPairs>
  <TitlesOfParts>
    <vt:vector size="77" baseType="lpstr">
      <vt:lpstr>絲縷</vt:lpstr>
      <vt:lpstr>12年國教課程綱要</vt:lpstr>
      <vt:lpstr>講在領綱宣導之前…107年國中會考題目</vt:lpstr>
      <vt:lpstr>    學力檢測結果~給我們什麼省思?</vt:lpstr>
      <vt:lpstr>十二年國教-數學領綱基本理念</vt:lpstr>
      <vt:lpstr>PowerPoint 簡報</vt:lpstr>
      <vt:lpstr>十二年國教-數學領綱課程目標</vt:lpstr>
      <vt:lpstr>十二年國教-數學領域教學節數</vt:lpstr>
      <vt:lpstr>PowerPoint 簡報</vt:lpstr>
      <vt:lpstr>十二年國教-數學領域核心素養</vt:lpstr>
      <vt:lpstr>核心素養的具體內涵資料來源:鍾靜教授</vt:lpstr>
      <vt:lpstr>PowerPoint 簡報</vt:lpstr>
      <vt:lpstr>核心素養的具體內涵(續)資料來源:鍾靜教授</vt:lpstr>
      <vt:lpstr>PowerPoint 簡報</vt:lpstr>
      <vt:lpstr>核心素養的具體內涵(續)資料來源:鍾靜教授</vt:lpstr>
      <vt:lpstr>數學核心素養的基本意涵資料來源:鍾靜教授</vt:lpstr>
      <vt:lpstr>數學核心素養的基本意涵(續)資料來源:鍾靜教授</vt:lpstr>
      <vt:lpstr>十二年國教-數學領綱學習表現編碼方式</vt:lpstr>
      <vt:lpstr>PowerPoint 簡報</vt:lpstr>
      <vt:lpstr>十二年課綱課程內容:                          學習表現、學習內容</vt:lpstr>
      <vt:lpstr>數學領綱學習重點與核心素養的關係</vt:lpstr>
      <vt:lpstr>一百以內的數：含操作活動。用數表示多少與順序。結合數數、位值表徵、位值表。位值單位「個」和「十」。位值單位換算。認識0的位值意義。</vt:lpstr>
      <vt:lpstr>數概念基數教學</vt:lpstr>
      <vt:lpstr>教學目標為何?如何引導學生操作?</vt:lpstr>
      <vt:lpstr>    0 的教學</vt:lpstr>
      <vt:lpstr>分與合 操作引導與關鍵提問</vt:lpstr>
      <vt:lpstr>零的認識與教學</vt:lpstr>
      <vt:lpstr>最初數概念教學重點</vt:lpstr>
      <vt:lpstr>整數概念</vt:lpstr>
      <vt:lpstr>PowerPoint 簡報</vt:lpstr>
      <vt:lpstr>PowerPoint 簡報</vt:lpstr>
      <vt:lpstr>二年級長度</vt:lpstr>
      <vt:lpstr>如何引發學生認知測量單位要用相同的 「個別單位」?</vt:lpstr>
      <vt:lpstr>希望學生能發現什麼要的個別單位測量規則?</vt:lpstr>
      <vt:lpstr>其他長度加減計算情境</vt:lpstr>
      <vt:lpstr>這個題目,我們要教什麼概念?如何使用教具?</vt:lpstr>
      <vt:lpstr>設計關鍵提問</vt:lpstr>
      <vt:lpstr>PowerPoint 簡報</vt:lpstr>
      <vt:lpstr>加法的類型與減法的類型</vt:lpstr>
      <vt:lpstr>加法的類型</vt:lpstr>
      <vt:lpstr>PowerPoint 簡報</vt:lpstr>
      <vt:lpstr>PowerPoint 簡報</vt:lpstr>
      <vt:lpstr>比較型問題的六種型態</vt:lpstr>
      <vt:lpstr>乘法概念的啟蒙</vt:lpstr>
      <vt:lpstr>不建議在教完加法連加後直接引入乘法 原因如下…….</vt:lpstr>
      <vt:lpstr>引入乘法算式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學習內容的備註</vt:lpstr>
      <vt:lpstr>學習內容的備註</vt:lpstr>
      <vt:lpstr>學習內容的備註</vt:lpstr>
      <vt:lpstr>學習內容的備註</vt:lpstr>
      <vt:lpstr>學習內容的備註</vt:lpstr>
      <vt:lpstr>學習內容的備註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106年度桃園市學力檢測</dc:title>
  <dc:creator>hilbert</dc:creator>
  <cp:lastModifiedBy>User</cp:lastModifiedBy>
  <cp:revision>80</cp:revision>
  <dcterms:created xsi:type="dcterms:W3CDTF">2017-09-08T21:19:48Z</dcterms:created>
  <dcterms:modified xsi:type="dcterms:W3CDTF">2019-11-20T05:27:19Z</dcterms:modified>
</cp:coreProperties>
</file>