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339" r:id="rId4"/>
    <p:sldId id="332" r:id="rId5"/>
    <p:sldId id="340" r:id="rId6"/>
    <p:sldId id="277" r:id="rId7"/>
    <p:sldId id="344" r:id="rId8"/>
    <p:sldId id="345" r:id="rId9"/>
    <p:sldId id="257" r:id="rId10"/>
    <p:sldId id="284" r:id="rId11"/>
    <p:sldId id="346" r:id="rId1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F9FF"/>
    <a:srgbClr val="F3FCFF"/>
    <a:srgbClr val="D9F5FF"/>
    <a:srgbClr val="C5F0FF"/>
    <a:srgbClr val="F9EBF3"/>
    <a:srgbClr val="F2D8E7"/>
    <a:srgbClr val="FFF9E5"/>
    <a:srgbClr val="FFF2C9"/>
    <a:srgbClr val="345DA6"/>
    <a:srgbClr val="ABC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9006B19-6C7D-EBA3-C815-1D23FBFD1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4AB09D1-4E90-722E-7A6A-08E8A81D34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23B5EA-EDE8-D5A4-6BD3-2BCD7EE5F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F84B6D-E3D0-EF5D-9959-7964BF3E6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72C326-08CD-75D8-48C4-98179D4EB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025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C8573B-4145-E3A1-4E10-168CD2883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C8C1F54-499A-E565-B122-BF8DD095B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5ADF736-FA74-3EBF-561C-DB6FB707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98DE6E-E30A-058D-C10A-D77BF3A83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5447EA-A81F-8BF7-5E83-110020D6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007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07BF6C-EDD4-3A6E-7E36-6195DFCA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09B5CED-6F9F-FA0F-9D56-0233DC9D2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DB5DE31-8BAA-084C-CB8C-89496BBD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DCBA62C-D6C0-3AB8-B221-AE8DD9600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A6AE1F-3AA1-CDDE-116A-15CF338DE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82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DF05C4-D735-9D79-5AA6-9A82DFA0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1DDA8B-C6D5-CD4B-EB3E-338D814CC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95A7FF2-46E9-9DE1-C5C0-2FEDBD2B6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83DDA45-E43F-C016-FF34-02013CAF7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E6B671E-0E3E-8FF2-D64C-3E43ABBC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FD79294-66E8-4EFF-47A6-B3CA2D18C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71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CF22D8-2641-84AC-F0EC-9CDC23B7A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F0D871D-8342-95CE-0658-71F9D6BD2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4558773-A3FD-4D81-8E18-5E0010656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12F1E2D-4F13-37AC-4B9A-0EA0266D3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AC8952F-6AF6-A9EA-24BD-06EFD8FA6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9C67159-6965-5A3B-9510-A3BC68B6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330A345-3ABC-B93C-F717-BBE7C219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D63E6AA-6A11-98EF-A68E-3051895DC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2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DEE40E-2BC9-AF85-E19E-A4ED88D9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49F3B7-AD51-990C-3688-EB67792CB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D020B75-D43A-C9A6-3AC0-307935081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71B1019-5016-7D4D-0852-C8E4DB977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8086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3CE01F49-BFC6-9365-90D7-2AAF3888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168D9EF-698A-2315-52E5-E93953992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B2BF05F-6DCF-2E30-AF31-3ED310BB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596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124C31C-2401-EDC4-EAA6-11797EEB4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EB651E9-823E-EE13-2EBA-ECCE54A1C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BD98DEE-ED67-2B4F-31B0-642D4C304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2EA9AB4-2964-F198-430B-4F2ED0462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B4A756E-D67A-6349-63E7-AA2DFAB20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63F854-2721-0882-D962-8D16AC2D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38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5B9974-6E9A-735C-51A7-E3817BFC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55202DC-24E2-87BD-0FE4-569C95C57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4C65750-EB9B-CD31-B6D6-E61400258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835B8C7-6DA3-67B8-F01E-2BCECC68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708D8E5-B1A8-58E1-0528-4B7500FC0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B35A673-EC58-FAD8-904A-3D358FC3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36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C1A953D-11FC-BC07-778D-B91C767E6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1A243FD-400D-9483-E6B7-949D89FEF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3897BD-BE59-C65F-6B78-31D25ABCD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F445FC-21D2-D125-B8E0-8719A35F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15AD8D-E03A-C46C-EBB1-CCB2231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73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56B04AA-0CA5-5658-0E4C-8328D048C9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CD6FA39-CEE1-A041-BB72-7E32F6397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5AB28C-D854-565F-66CE-7662F92B7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9BB401-DBA7-CFC2-15CD-C8870CA80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F8C486-1D19-0874-94A5-28F9F775A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88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D7E2CD0-7EFF-EFB3-2EF1-303A05937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FFBE877-8221-BDDE-CB9B-ADC16B8CC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F782434-2EE8-E72C-AE73-72B8B613C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6D2C-BFEB-4C9B-AA1C-FDBB1BC78923}" type="datetimeFigureOut">
              <a:rPr lang="zh-TW" altLang="en-US" smtClean="0"/>
              <a:t>2024/4/19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E59590B-0935-19CF-D060-B0EB70A00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381FD23-DE5C-0D47-9809-E8A16DF9D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990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dj3hWsZoyA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8fC4fVN-VGA" TargetMode="External"/><Relationship Id="rId4" Type="http://schemas.openxmlformats.org/officeDocument/2006/relationships/hyperlink" Target="https://youtu.be/52RcPKxKa8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2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AA534CEC-F5AB-0374-A1B1-2F0E060F0F94}"/>
              </a:ext>
            </a:extLst>
          </p:cNvPr>
          <p:cNvSpPr txBox="1"/>
          <p:nvPr/>
        </p:nvSpPr>
        <p:spPr>
          <a:xfrm>
            <a:off x="1121738" y="647070"/>
            <a:ext cx="781371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胖子瘦子</a:t>
            </a:r>
            <a:endParaRPr lang="en-US" altLang="zh-TW" sz="50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胖子  瘦子 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胖子戴帽子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瘦子穿鞋子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捏鼻子 刮鬍子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撒隆巴斯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108F33ED-5041-D4F3-B841-4FF9E17ECB46}"/>
              </a:ext>
            </a:extLst>
          </p:cNvPr>
          <p:cNvGrpSpPr/>
          <p:nvPr/>
        </p:nvGrpSpPr>
        <p:grpSpPr>
          <a:xfrm>
            <a:off x="8325853" y="2157662"/>
            <a:ext cx="3718784" cy="3462437"/>
            <a:chOff x="7631918" y="2459369"/>
            <a:chExt cx="4188130" cy="4142512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9D5B2E1C-B58C-4502-C218-A24A09651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1918" y="3024492"/>
              <a:ext cx="4188130" cy="3236826"/>
            </a:xfrm>
            <a:prstGeom prst="rect">
              <a:avLst/>
            </a:prstGeom>
          </p:spPr>
        </p:pic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E4A4E145-BC26-D879-63F7-2435FFE25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0631" y="2459369"/>
              <a:ext cx="1796963" cy="1130245"/>
            </a:xfrm>
            <a:prstGeom prst="rect">
              <a:avLst/>
            </a:prstGeom>
          </p:spPr>
        </p:pic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A2A5681F-55E5-EFDE-A610-99DFF5815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7054" y="5573292"/>
              <a:ext cx="1512994" cy="10285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0983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>
            <a:extLst>
              <a:ext uri="{FF2B5EF4-FFF2-40B4-BE49-F238E27FC236}">
                <a16:creationId xmlns:a16="http://schemas.microsoft.com/office/drawing/2014/main" id="{101B3662-8B95-03BE-C088-1F8DF2A24A57}"/>
              </a:ext>
            </a:extLst>
          </p:cNvPr>
          <p:cNvGrpSpPr/>
          <p:nvPr/>
        </p:nvGrpSpPr>
        <p:grpSpPr>
          <a:xfrm>
            <a:off x="2371649" y="998213"/>
            <a:ext cx="9617311" cy="4708981"/>
            <a:chOff x="2371649" y="998213"/>
            <a:chExt cx="9617311" cy="4708981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61C4C89D-5608-E843-12ED-728AC37DA131}"/>
                </a:ext>
              </a:extLst>
            </p:cNvPr>
            <p:cNvSpPr txBox="1"/>
            <p:nvPr/>
          </p:nvSpPr>
          <p:spPr>
            <a:xfrm>
              <a:off x="2371649" y="998213"/>
              <a:ext cx="6757261" cy="4708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6000" b="1" dirty="0">
                  <a:solidFill>
                    <a:srgbClr val="7030A0"/>
                  </a:solidFill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哈巴狗</a:t>
              </a:r>
              <a:endParaRPr lang="en-US" altLang="zh-TW" sz="36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破音三）" panose="02010609010101010101" pitchFamily="49" charset="-120"/>
                  <a:ea typeface="書法中楷（破音三）" panose="02010609010101010101" pitchFamily="49" charset="-120"/>
                </a:rPr>
                <a:t>一</a:t>
              </a:r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隻哈巴狗，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坐在家門口，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眼睛黑黝黝，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想吃肉骨</a:t>
              </a:r>
              <a:r>
                <a:rPr lang="zh-TW" altLang="en-US" sz="6000" dirty="0">
                  <a:latin typeface="書法中楷（破音二）" panose="02010609010101010101" pitchFamily="49" charset="-120"/>
                  <a:ea typeface="書法中楷（破音二）" panose="02010609010101010101" pitchFamily="49" charset="-120"/>
                </a:rPr>
                <a:t>頭</a:t>
              </a:r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。</a:t>
              </a:r>
            </a:p>
          </p:txBody>
        </p:sp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E703DB0B-626B-FE5F-D1BA-79729E5DF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21452" y="2739686"/>
              <a:ext cx="2967508" cy="29675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7873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4CD67DAA-5914-FE1D-6D43-45E8DDD20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30" y="3164240"/>
            <a:ext cx="6317157" cy="1897044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FD8CA5B5-44DB-05C1-4940-E8C1DF7C2F93}"/>
              </a:ext>
            </a:extLst>
          </p:cNvPr>
          <p:cNvSpPr/>
          <p:nvPr/>
        </p:nvSpPr>
        <p:spPr>
          <a:xfrm rot="10800000">
            <a:off x="2856079" y="2390275"/>
            <a:ext cx="1314867" cy="529390"/>
          </a:xfrm>
          <a:prstGeom prst="rect">
            <a:avLst/>
          </a:prstGeom>
          <a:solidFill>
            <a:srgbClr val="345D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D05759D-7351-A5B6-C22E-323372CA74C1}"/>
              </a:ext>
            </a:extLst>
          </p:cNvPr>
          <p:cNvSpPr/>
          <p:nvPr/>
        </p:nvSpPr>
        <p:spPr>
          <a:xfrm rot="10800000">
            <a:off x="4698192" y="2390275"/>
            <a:ext cx="1314867" cy="529390"/>
          </a:xfrm>
          <a:prstGeom prst="rect">
            <a:avLst/>
          </a:prstGeom>
          <a:solidFill>
            <a:srgbClr val="345D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FAE9E80-ECB8-78F2-139F-2192009FBC6E}"/>
              </a:ext>
            </a:extLst>
          </p:cNvPr>
          <p:cNvSpPr/>
          <p:nvPr/>
        </p:nvSpPr>
        <p:spPr>
          <a:xfrm rot="10800000">
            <a:off x="6477001" y="2390276"/>
            <a:ext cx="1314867" cy="529390"/>
          </a:xfrm>
          <a:prstGeom prst="rect">
            <a:avLst/>
          </a:prstGeom>
          <a:solidFill>
            <a:srgbClr val="345D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D49B745-8084-42CD-2EC3-CB41311C9CE7}"/>
              </a:ext>
            </a:extLst>
          </p:cNvPr>
          <p:cNvSpPr/>
          <p:nvPr/>
        </p:nvSpPr>
        <p:spPr>
          <a:xfrm rot="10800000">
            <a:off x="8255810" y="2390275"/>
            <a:ext cx="1314867" cy="529390"/>
          </a:xfrm>
          <a:prstGeom prst="rect">
            <a:avLst/>
          </a:prstGeom>
          <a:solidFill>
            <a:srgbClr val="345D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69338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C6C0D40-8623-C4E9-625C-BDCEEBF3D4D6}"/>
              </a:ext>
            </a:extLst>
          </p:cNvPr>
          <p:cNvSpPr txBox="1"/>
          <p:nvPr/>
        </p:nvSpPr>
        <p:spPr>
          <a:xfrm>
            <a:off x="2414337" y="2392999"/>
            <a:ext cx="84031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頑固伴奏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0723B94-25BD-C062-9672-8023DE481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694" y="4106780"/>
            <a:ext cx="6184813" cy="226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59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53929755-9374-1A11-01D5-AC1C8E926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858" y="2737135"/>
            <a:ext cx="9119939" cy="2195812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DF9956D0-D2B4-C0F5-F99D-6944782940AD}"/>
              </a:ext>
            </a:extLst>
          </p:cNvPr>
          <p:cNvGrpSpPr/>
          <p:nvPr/>
        </p:nvGrpSpPr>
        <p:grpSpPr>
          <a:xfrm>
            <a:off x="2134184" y="2093499"/>
            <a:ext cx="3697120" cy="545431"/>
            <a:chOff x="2134184" y="2093499"/>
            <a:chExt cx="3697120" cy="545431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A9552333-4BD0-FE0C-27D1-141A9CC43C59}"/>
                </a:ext>
              </a:extLst>
            </p:cNvPr>
            <p:cNvSpPr/>
            <p:nvPr/>
          </p:nvSpPr>
          <p:spPr>
            <a:xfrm rot="10800000">
              <a:off x="4516437" y="2109539"/>
              <a:ext cx="1314867" cy="529390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205ABD39-6818-F91B-011E-E6F5C2BBB971}"/>
                </a:ext>
              </a:extLst>
            </p:cNvPr>
            <p:cNvSpPr/>
            <p:nvPr/>
          </p:nvSpPr>
          <p:spPr>
            <a:xfrm rot="10800000">
              <a:off x="2134184" y="2109537"/>
              <a:ext cx="654373" cy="529393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9FF25AE-7793-A1DB-9A6A-59D66E55BB28}"/>
                </a:ext>
              </a:extLst>
            </p:cNvPr>
            <p:cNvSpPr/>
            <p:nvPr/>
          </p:nvSpPr>
          <p:spPr>
            <a:xfrm rot="10800000">
              <a:off x="3393489" y="2093499"/>
              <a:ext cx="654373" cy="529393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B85575DB-F56B-3B9A-EBB9-7F447ED47CD9}"/>
              </a:ext>
            </a:extLst>
          </p:cNvPr>
          <p:cNvGrpSpPr/>
          <p:nvPr/>
        </p:nvGrpSpPr>
        <p:grpSpPr>
          <a:xfrm>
            <a:off x="6842542" y="2109537"/>
            <a:ext cx="3697120" cy="545431"/>
            <a:chOff x="2134184" y="2093499"/>
            <a:chExt cx="3697120" cy="545431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02E5B36-472F-E440-EFA1-B4B83FE70E5D}"/>
                </a:ext>
              </a:extLst>
            </p:cNvPr>
            <p:cNvSpPr/>
            <p:nvPr/>
          </p:nvSpPr>
          <p:spPr>
            <a:xfrm rot="10800000">
              <a:off x="4516437" y="2109539"/>
              <a:ext cx="1314867" cy="529390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FB6F6878-8D7E-0A66-2BB4-EF9FB3A10BBD}"/>
                </a:ext>
              </a:extLst>
            </p:cNvPr>
            <p:cNvSpPr/>
            <p:nvPr/>
          </p:nvSpPr>
          <p:spPr>
            <a:xfrm rot="10800000">
              <a:off x="2134184" y="2109537"/>
              <a:ext cx="654373" cy="529393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D26B2EF0-D7C5-183D-F367-898FB51917D3}"/>
                </a:ext>
              </a:extLst>
            </p:cNvPr>
            <p:cNvSpPr/>
            <p:nvPr/>
          </p:nvSpPr>
          <p:spPr>
            <a:xfrm rot="10800000">
              <a:off x="3393489" y="2093499"/>
              <a:ext cx="654373" cy="529393"/>
            </a:xfrm>
            <a:prstGeom prst="rect">
              <a:avLst/>
            </a:prstGeom>
            <a:solidFill>
              <a:srgbClr val="345DA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1968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865190" y="883722"/>
            <a:ext cx="897664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小貝殼</a:t>
            </a:r>
            <a:endParaRPr lang="en-US" altLang="zh-TW" sz="50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小貝殼 小貝殼</a:t>
            </a:r>
            <a:endParaRPr lang="en-US" altLang="zh-TW" sz="6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為我唱首歌，</a:t>
            </a:r>
            <a:endParaRPr lang="en-US" altLang="zh-TW" sz="6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唱首沙灘的歌，</a:t>
            </a:r>
            <a:endParaRPr lang="en-US" altLang="zh-TW" sz="6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唱首海的歌。</a:t>
            </a:r>
            <a:endParaRPr lang="en-US" altLang="zh-TW" sz="6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sz="60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85552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87691" y="530342"/>
            <a:ext cx="8976642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小貝殼 小貝殼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為我唱首歌，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唱首沙灘的歌，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唱首海的歌。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sz="60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40" name="群組 39">
            <a:extLst>
              <a:ext uri="{FF2B5EF4-FFF2-40B4-BE49-F238E27FC236}">
                <a16:creationId xmlns:a16="http://schemas.microsoft.com/office/drawing/2014/main" id="{B6A87A64-9E3C-A185-6185-A4A4CB4FEC64}"/>
              </a:ext>
            </a:extLst>
          </p:cNvPr>
          <p:cNvGrpSpPr/>
          <p:nvPr/>
        </p:nvGrpSpPr>
        <p:grpSpPr>
          <a:xfrm>
            <a:off x="7012859" y="1225682"/>
            <a:ext cx="4853896" cy="3269813"/>
            <a:chOff x="7132293" y="1794093"/>
            <a:chExt cx="4853896" cy="3269813"/>
          </a:xfrm>
        </p:grpSpPr>
        <p:grpSp>
          <p:nvGrpSpPr>
            <p:cNvPr id="29" name="群組 28">
              <a:extLst>
                <a:ext uri="{FF2B5EF4-FFF2-40B4-BE49-F238E27FC236}">
                  <a16:creationId xmlns:a16="http://schemas.microsoft.com/office/drawing/2014/main" id="{F8C489D4-CF6F-8AE7-F971-A517EA602629}"/>
                </a:ext>
              </a:extLst>
            </p:cNvPr>
            <p:cNvGrpSpPr/>
            <p:nvPr/>
          </p:nvGrpSpPr>
          <p:grpSpPr>
            <a:xfrm>
              <a:off x="7132293" y="1805121"/>
              <a:ext cx="2299007" cy="449178"/>
              <a:chOff x="7132293" y="1805121"/>
              <a:chExt cx="2299007" cy="449178"/>
            </a:xfrm>
          </p:grpSpPr>
          <p:grpSp>
            <p:nvGrpSpPr>
              <p:cNvPr id="19" name="群組 18">
                <a:extLst>
                  <a:ext uri="{FF2B5EF4-FFF2-40B4-BE49-F238E27FC236}">
                    <a16:creationId xmlns:a16="http://schemas.microsoft.com/office/drawing/2014/main" id="{67E9100C-1937-084F-AA82-B02C0E442272}"/>
                  </a:ext>
                </a:extLst>
              </p:cNvPr>
              <p:cNvGrpSpPr/>
              <p:nvPr/>
            </p:nvGrpSpPr>
            <p:grpSpPr>
              <a:xfrm>
                <a:off x="7132293" y="1805122"/>
                <a:ext cx="1021180" cy="449177"/>
                <a:chOff x="1729894" y="3855921"/>
                <a:chExt cx="777924" cy="292231"/>
              </a:xfrm>
            </p:grpSpPr>
            <p:sp>
              <p:nvSpPr>
                <p:cNvPr id="21" name="矩形 20">
                  <a:extLst>
                    <a:ext uri="{FF2B5EF4-FFF2-40B4-BE49-F238E27FC236}">
                      <a16:creationId xmlns:a16="http://schemas.microsoft.com/office/drawing/2014/main" id="{F91A3271-98D3-47FC-D63E-1B99E7C2C81A}"/>
                    </a:ext>
                  </a:extLst>
                </p:cNvPr>
                <p:cNvSpPr/>
                <p:nvPr/>
              </p:nvSpPr>
              <p:spPr>
                <a:xfrm>
                  <a:off x="1729894" y="3855921"/>
                  <a:ext cx="358218" cy="292231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44B987C1-2215-5344-AFCB-2574E5E3EB1B}"/>
                    </a:ext>
                  </a:extLst>
                </p:cNvPr>
                <p:cNvSpPr/>
                <p:nvPr/>
              </p:nvSpPr>
              <p:spPr>
                <a:xfrm>
                  <a:off x="2149600" y="3855921"/>
                  <a:ext cx="358218" cy="292231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grpSp>
            <p:nvGrpSpPr>
              <p:cNvPr id="24" name="群組 23">
                <a:extLst>
                  <a:ext uri="{FF2B5EF4-FFF2-40B4-BE49-F238E27FC236}">
                    <a16:creationId xmlns:a16="http://schemas.microsoft.com/office/drawing/2014/main" id="{A3CFB038-782C-0155-4911-043B94D9885F}"/>
                  </a:ext>
                </a:extLst>
              </p:cNvPr>
              <p:cNvGrpSpPr/>
              <p:nvPr/>
            </p:nvGrpSpPr>
            <p:grpSpPr>
              <a:xfrm>
                <a:off x="8410120" y="1805121"/>
                <a:ext cx="1021180" cy="449177"/>
                <a:chOff x="1729894" y="3855921"/>
                <a:chExt cx="777924" cy="292231"/>
              </a:xfrm>
            </p:grpSpPr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id="{AE2B75A8-3FD4-FE21-0230-09D287EAEC78}"/>
                    </a:ext>
                  </a:extLst>
                </p:cNvPr>
                <p:cNvSpPr/>
                <p:nvPr/>
              </p:nvSpPr>
              <p:spPr>
                <a:xfrm>
                  <a:off x="1729894" y="3855921"/>
                  <a:ext cx="358218" cy="292231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6" name="矩形 25">
                  <a:extLst>
                    <a:ext uri="{FF2B5EF4-FFF2-40B4-BE49-F238E27FC236}">
                      <a16:creationId xmlns:a16="http://schemas.microsoft.com/office/drawing/2014/main" id="{AA903069-92F0-BC0C-A2DE-BA016B4A0517}"/>
                    </a:ext>
                  </a:extLst>
                </p:cNvPr>
                <p:cNvSpPr/>
                <p:nvPr/>
              </p:nvSpPr>
              <p:spPr>
                <a:xfrm>
                  <a:off x="2149600" y="3855921"/>
                  <a:ext cx="358218" cy="292231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</p:grpSp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3769771E-445F-E721-CB43-3193A7B530B1}"/>
                </a:ext>
              </a:extLst>
            </p:cNvPr>
            <p:cNvGrpSpPr/>
            <p:nvPr/>
          </p:nvGrpSpPr>
          <p:grpSpPr>
            <a:xfrm>
              <a:off x="7132293" y="1794093"/>
              <a:ext cx="4853896" cy="3269813"/>
              <a:chOff x="7148923" y="1805121"/>
              <a:chExt cx="4853896" cy="3269813"/>
            </a:xfrm>
          </p:grpSpPr>
          <p:grpSp>
            <p:nvGrpSpPr>
              <p:cNvPr id="2" name="群組 1">
                <a:extLst>
                  <a:ext uri="{FF2B5EF4-FFF2-40B4-BE49-F238E27FC236}">
                    <a16:creationId xmlns:a16="http://schemas.microsoft.com/office/drawing/2014/main" id="{A6EC8E40-61EC-0F98-45CC-62325C487F0D}"/>
                  </a:ext>
                </a:extLst>
              </p:cNvPr>
              <p:cNvGrpSpPr/>
              <p:nvPr/>
            </p:nvGrpSpPr>
            <p:grpSpPr>
              <a:xfrm rot="10800000">
                <a:off x="7148923" y="3184852"/>
                <a:ext cx="2299007" cy="465761"/>
                <a:chOff x="1811608" y="2765062"/>
                <a:chExt cx="5784329" cy="1601475"/>
              </a:xfrm>
            </p:grpSpPr>
            <p:grpSp>
              <p:nvGrpSpPr>
                <p:cNvPr id="3" name="群組 2">
                  <a:extLst>
                    <a:ext uri="{FF2B5EF4-FFF2-40B4-BE49-F238E27FC236}">
                      <a16:creationId xmlns:a16="http://schemas.microsoft.com/office/drawing/2014/main" id="{1616F24C-E3FD-3D1D-E74C-025CDD8BE649}"/>
                    </a:ext>
                  </a:extLst>
                </p:cNvPr>
                <p:cNvGrpSpPr/>
                <p:nvPr/>
              </p:nvGrpSpPr>
              <p:grpSpPr>
                <a:xfrm>
                  <a:off x="1811608" y="2822085"/>
                  <a:ext cx="2569302" cy="1544452"/>
                  <a:chOff x="1729894" y="3855921"/>
                  <a:chExt cx="777924" cy="292231"/>
                </a:xfrm>
              </p:grpSpPr>
              <p:sp>
                <p:nvSpPr>
                  <p:cNvPr id="6" name="矩形 5">
                    <a:extLst>
                      <a:ext uri="{FF2B5EF4-FFF2-40B4-BE49-F238E27FC236}">
                        <a16:creationId xmlns:a16="http://schemas.microsoft.com/office/drawing/2014/main" id="{1362E9F5-041C-35DD-CC2E-B3CE746E042B}"/>
                      </a:ext>
                    </a:extLst>
                  </p:cNvPr>
                  <p:cNvSpPr/>
                  <p:nvPr/>
                </p:nvSpPr>
                <p:spPr>
                  <a:xfrm>
                    <a:off x="1729894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7" name="矩形 6">
                    <a:extLst>
                      <a:ext uri="{FF2B5EF4-FFF2-40B4-BE49-F238E27FC236}">
                        <a16:creationId xmlns:a16="http://schemas.microsoft.com/office/drawing/2014/main" id="{195545EA-1621-05E4-6F40-2DF3C85486EA}"/>
                      </a:ext>
                    </a:extLst>
                  </p:cNvPr>
                  <p:cNvSpPr/>
                  <p:nvPr/>
                </p:nvSpPr>
                <p:spPr>
                  <a:xfrm>
                    <a:off x="2149600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5" name="矩形 4">
                  <a:extLst>
                    <a:ext uri="{FF2B5EF4-FFF2-40B4-BE49-F238E27FC236}">
                      <a16:creationId xmlns:a16="http://schemas.microsoft.com/office/drawing/2014/main" id="{213C09DE-0801-82AE-E887-6C4585BA013E}"/>
                    </a:ext>
                  </a:extLst>
                </p:cNvPr>
                <p:cNvSpPr/>
                <p:nvPr/>
              </p:nvSpPr>
              <p:spPr>
                <a:xfrm>
                  <a:off x="5026632" y="2765062"/>
                  <a:ext cx="2569305" cy="153422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</p:grpSp>
          <p:grpSp>
            <p:nvGrpSpPr>
              <p:cNvPr id="13" name="群組 12">
                <a:extLst>
                  <a:ext uri="{FF2B5EF4-FFF2-40B4-BE49-F238E27FC236}">
                    <a16:creationId xmlns:a16="http://schemas.microsoft.com/office/drawing/2014/main" id="{482148D9-293D-BC03-11E0-51245B5F0618}"/>
                  </a:ext>
                </a:extLst>
              </p:cNvPr>
              <p:cNvGrpSpPr/>
              <p:nvPr/>
            </p:nvGrpSpPr>
            <p:grpSpPr>
              <a:xfrm rot="10800000">
                <a:off x="9703812" y="3184852"/>
                <a:ext cx="2299007" cy="465761"/>
                <a:chOff x="1811608" y="2765062"/>
                <a:chExt cx="5784329" cy="1601475"/>
              </a:xfrm>
            </p:grpSpPr>
            <p:grpSp>
              <p:nvGrpSpPr>
                <p:cNvPr id="14" name="群組 13">
                  <a:extLst>
                    <a:ext uri="{FF2B5EF4-FFF2-40B4-BE49-F238E27FC236}">
                      <a16:creationId xmlns:a16="http://schemas.microsoft.com/office/drawing/2014/main" id="{4A3C6E81-651F-E009-4EB8-F69D4317E401}"/>
                    </a:ext>
                  </a:extLst>
                </p:cNvPr>
                <p:cNvGrpSpPr/>
                <p:nvPr/>
              </p:nvGrpSpPr>
              <p:grpSpPr>
                <a:xfrm>
                  <a:off x="1811608" y="2822085"/>
                  <a:ext cx="2569302" cy="1544452"/>
                  <a:chOff x="1729894" y="3855921"/>
                  <a:chExt cx="777924" cy="292231"/>
                </a:xfrm>
              </p:grpSpPr>
              <p:sp>
                <p:nvSpPr>
                  <p:cNvPr id="16" name="矩形 15">
                    <a:extLst>
                      <a:ext uri="{FF2B5EF4-FFF2-40B4-BE49-F238E27FC236}">
                        <a16:creationId xmlns:a16="http://schemas.microsoft.com/office/drawing/2014/main" id="{94E8E528-F54F-FB3E-6E5B-29F6F940FBC1}"/>
                      </a:ext>
                    </a:extLst>
                  </p:cNvPr>
                  <p:cNvSpPr/>
                  <p:nvPr/>
                </p:nvSpPr>
                <p:spPr>
                  <a:xfrm>
                    <a:off x="1729894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7" name="矩形 16">
                    <a:extLst>
                      <a:ext uri="{FF2B5EF4-FFF2-40B4-BE49-F238E27FC236}">
                        <a16:creationId xmlns:a16="http://schemas.microsoft.com/office/drawing/2014/main" id="{026E35BA-0A26-43FA-0937-CEEE40ABE008}"/>
                      </a:ext>
                    </a:extLst>
                  </p:cNvPr>
                  <p:cNvSpPr/>
                  <p:nvPr/>
                </p:nvSpPr>
                <p:spPr>
                  <a:xfrm>
                    <a:off x="2149600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5" name="矩形 14">
                  <a:extLst>
                    <a:ext uri="{FF2B5EF4-FFF2-40B4-BE49-F238E27FC236}">
                      <a16:creationId xmlns:a16="http://schemas.microsoft.com/office/drawing/2014/main" id="{F3006DA2-CCD6-D064-2BC2-FFB97D8DAACB}"/>
                    </a:ext>
                  </a:extLst>
                </p:cNvPr>
                <p:cNvSpPr/>
                <p:nvPr/>
              </p:nvSpPr>
              <p:spPr>
                <a:xfrm>
                  <a:off x="5026632" y="2765062"/>
                  <a:ext cx="2569305" cy="153422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</p:grp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4F14AEE3-8AAE-4388-1284-972D6D2F6A5F}"/>
                  </a:ext>
                </a:extLst>
              </p:cNvPr>
              <p:cNvSpPr/>
              <p:nvPr/>
            </p:nvSpPr>
            <p:spPr>
              <a:xfrm rot="10800000">
                <a:off x="9703812" y="1805121"/>
                <a:ext cx="1021182" cy="4462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id="{E48EDE82-9E8A-2CA8-1E2C-1120924C8F5F}"/>
                  </a:ext>
                </a:extLst>
              </p:cNvPr>
              <p:cNvSpPr/>
              <p:nvPr/>
            </p:nvSpPr>
            <p:spPr>
              <a:xfrm rot="10800000">
                <a:off x="10728698" y="1805121"/>
                <a:ext cx="1021182" cy="4462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grpSp>
            <p:nvGrpSpPr>
              <p:cNvPr id="30" name="群組 29">
                <a:extLst>
                  <a:ext uri="{FF2B5EF4-FFF2-40B4-BE49-F238E27FC236}">
                    <a16:creationId xmlns:a16="http://schemas.microsoft.com/office/drawing/2014/main" id="{ADC0203B-28D7-6F74-7E11-DC91DD6AF2BE}"/>
                  </a:ext>
                </a:extLst>
              </p:cNvPr>
              <p:cNvGrpSpPr/>
              <p:nvPr/>
            </p:nvGrpSpPr>
            <p:grpSpPr>
              <a:xfrm>
                <a:off x="7152681" y="4625756"/>
                <a:ext cx="2299007" cy="449178"/>
                <a:chOff x="7132293" y="1805121"/>
                <a:chExt cx="2299007" cy="449178"/>
              </a:xfrm>
            </p:grpSpPr>
            <p:grpSp>
              <p:nvGrpSpPr>
                <p:cNvPr id="31" name="群組 30">
                  <a:extLst>
                    <a:ext uri="{FF2B5EF4-FFF2-40B4-BE49-F238E27FC236}">
                      <a16:creationId xmlns:a16="http://schemas.microsoft.com/office/drawing/2014/main" id="{552B0605-3217-DBF9-B34D-8C31AA00175F}"/>
                    </a:ext>
                  </a:extLst>
                </p:cNvPr>
                <p:cNvGrpSpPr/>
                <p:nvPr/>
              </p:nvGrpSpPr>
              <p:grpSpPr>
                <a:xfrm>
                  <a:off x="7132293" y="1805122"/>
                  <a:ext cx="1021180" cy="449177"/>
                  <a:chOff x="1729894" y="3855921"/>
                  <a:chExt cx="777924" cy="292231"/>
                </a:xfrm>
              </p:grpSpPr>
              <p:sp>
                <p:nvSpPr>
                  <p:cNvPr id="35" name="矩形 34">
                    <a:extLst>
                      <a:ext uri="{FF2B5EF4-FFF2-40B4-BE49-F238E27FC236}">
                        <a16:creationId xmlns:a16="http://schemas.microsoft.com/office/drawing/2014/main" id="{E9382DA2-90F1-B42F-A0E8-1BD370A92260}"/>
                      </a:ext>
                    </a:extLst>
                  </p:cNvPr>
                  <p:cNvSpPr/>
                  <p:nvPr/>
                </p:nvSpPr>
                <p:spPr>
                  <a:xfrm>
                    <a:off x="1729894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36" name="矩形 35">
                    <a:extLst>
                      <a:ext uri="{FF2B5EF4-FFF2-40B4-BE49-F238E27FC236}">
                        <a16:creationId xmlns:a16="http://schemas.microsoft.com/office/drawing/2014/main" id="{98697FEC-E2D5-425A-69F6-C4DAEFEB1B53}"/>
                      </a:ext>
                    </a:extLst>
                  </p:cNvPr>
                  <p:cNvSpPr/>
                  <p:nvPr/>
                </p:nvSpPr>
                <p:spPr>
                  <a:xfrm>
                    <a:off x="2149600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grpSp>
              <p:nvGrpSpPr>
                <p:cNvPr id="32" name="群組 31">
                  <a:extLst>
                    <a:ext uri="{FF2B5EF4-FFF2-40B4-BE49-F238E27FC236}">
                      <a16:creationId xmlns:a16="http://schemas.microsoft.com/office/drawing/2014/main" id="{70913467-CC9C-1780-2A5B-56FBF564E466}"/>
                    </a:ext>
                  </a:extLst>
                </p:cNvPr>
                <p:cNvGrpSpPr/>
                <p:nvPr/>
              </p:nvGrpSpPr>
              <p:grpSpPr>
                <a:xfrm>
                  <a:off x="8410120" y="1805121"/>
                  <a:ext cx="1021180" cy="449177"/>
                  <a:chOff x="1729894" y="3855921"/>
                  <a:chExt cx="777924" cy="292231"/>
                </a:xfrm>
              </p:grpSpPr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id="{E0FF5A3E-AA71-0549-AF25-70A16C7160D0}"/>
                      </a:ext>
                    </a:extLst>
                  </p:cNvPr>
                  <p:cNvSpPr/>
                  <p:nvPr/>
                </p:nvSpPr>
                <p:spPr>
                  <a:xfrm>
                    <a:off x="1729894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34" name="矩形 33">
                    <a:extLst>
                      <a:ext uri="{FF2B5EF4-FFF2-40B4-BE49-F238E27FC236}">
                        <a16:creationId xmlns:a16="http://schemas.microsoft.com/office/drawing/2014/main" id="{49545D4A-8B3F-A5C8-D40F-0C7FB99493C0}"/>
                      </a:ext>
                    </a:extLst>
                  </p:cNvPr>
                  <p:cNvSpPr/>
                  <p:nvPr/>
                </p:nvSpPr>
                <p:spPr>
                  <a:xfrm>
                    <a:off x="2149600" y="3855921"/>
                    <a:ext cx="358218" cy="292231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</p:grp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id="{E10C92FB-2064-99B5-784C-1D752ADF4886}"/>
                  </a:ext>
                </a:extLst>
              </p:cNvPr>
              <p:cNvSpPr/>
              <p:nvPr/>
            </p:nvSpPr>
            <p:spPr>
              <a:xfrm rot="10800000">
                <a:off x="9703812" y="4628731"/>
                <a:ext cx="1021182" cy="4462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id="{5CFD3FD0-3481-5134-25B2-D3FB962F7E08}"/>
                  </a:ext>
                </a:extLst>
              </p:cNvPr>
              <p:cNvSpPr/>
              <p:nvPr/>
            </p:nvSpPr>
            <p:spPr>
              <a:xfrm rot="10800000">
                <a:off x="10952665" y="4628731"/>
                <a:ext cx="1021182" cy="4462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40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C81F8156-FEE1-432D-FDF4-F7581AD191EC}"/>
              </a:ext>
            </a:extLst>
          </p:cNvPr>
          <p:cNvGrpSpPr/>
          <p:nvPr/>
        </p:nvGrpSpPr>
        <p:grpSpPr>
          <a:xfrm>
            <a:off x="2071016" y="362776"/>
            <a:ext cx="8976642" cy="6132448"/>
            <a:chOff x="691395" y="-1868658"/>
            <a:chExt cx="8976642" cy="6132448"/>
          </a:xfrm>
        </p:grpSpPr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3ABE5099-3ED1-2700-531A-C83DD838580A}"/>
                </a:ext>
              </a:extLst>
            </p:cNvPr>
            <p:cNvSpPr/>
            <p:nvPr/>
          </p:nvSpPr>
          <p:spPr>
            <a:xfrm rot="10800000">
              <a:off x="6673766" y="1946480"/>
              <a:ext cx="1021182" cy="446202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2" name="群組 1">
              <a:extLst>
                <a:ext uri="{FF2B5EF4-FFF2-40B4-BE49-F238E27FC236}">
                  <a16:creationId xmlns:a16="http://schemas.microsoft.com/office/drawing/2014/main" id="{E1A97AAD-9379-5037-D171-45B98265455E}"/>
                </a:ext>
              </a:extLst>
            </p:cNvPr>
            <p:cNvGrpSpPr/>
            <p:nvPr/>
          </p:nvGrpSpPr>
          <p:grpSpPr>
            <a:xfrm>
              <a:off x="691395" y="-1868658"/>
              <a:ext cx="8976642" cy="6132448"/>
              <a:chOff x="234195" y="227038"/>
              <a:chExt cx="8976642" cy="6132448"/>
            </a:xfrm>
          </p:grpSpPr>
          <p:sp>
            <p:nvSpPr>
              <p:cNvPr id="4" name="文字方塊 3"/>
              <p:cNvSpPr txBox="1"/>
              <p:nvPr/>
            </p:nvSpPr>
            <p:spPr>
              <a:xfrm>
                <a:off x="234195" y="227038"/>
                <a:ext cx="8976642" cy="61324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5700"/>
                  </a:lnSpc>
                </a:pPr>
                <a:r>
                  <a:rPr lang="zh-TW" altLang="en-US" sz="6000" b="1" dirty="0">
                    <a:latin typeface="書法中楷（注音一）" panose="02010609010101010101" pitchFamily="49" charset="-120"/>
                    <a:ea typeface="書法中楷（注音一）" panose="02010609010101010101" pitchFamily="49" charset="-120"/>
                  </a:rPr>
                  <a:t>小貝殼 小貝殼</a:t>
                </a: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r>
                  <a:rPr lang="zh-TW" altLang="en-US" sz="6000" b="1" dirty="0">
                    <a:latin typeface="書法中楷（注音一）" panose="02010609010101010101" pitchFamily="49" charset="-120"/>
                    <a:ea typeface="書法中楷（注音一）" panose="02010609010101010101" pitchFamily="49" charset="-120"/>
                  </a:rPr>
                  <a:t>為我唱首歌，</a:t>
                </a: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r>
                  <a:rPr lang="zh-TW" altLang="en-US" sz="6000" b="1" dirty="0">
                    <a:latin typeface="書法中楷（注音一）" panose="02010609010101010101" pitchFamily="49" charset="-120"/>
                    <a:ea typeface="書法中楷（注音一）" panose="02010609010101010101" pitchFamily="49" charset="-120"/>
                  </a:rPr>
                  <a:t>唱首沙灘的歌，</a:t>
                </a: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pPr>
                  <a:lnSpc>
                    <a:spcPts val="5700"/>
                  </a:lnSpc>
                </a:pPr>
                <a:r>
                  <a:rPr lang="zh-TW" altLang="en-US" sz="6000" b="1" dirty="0">
                    <a:latin typeface="書法中楷（注音一）" panose="02010609010101010101" pitchFamily="49" charset="-120"/>
                    <a:ea typeface="書法中楷（注音一）" panose="02010609010101010101" pitchFamily="49" charset="-120"/>
                  </a:rPr>
                  <a:t>唱首海的歌。</a:t>
                </a:r>
                <a:endParaRPr lang="en-US" altLang="zh-TW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  <a:p>
                <a:endPara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endParaRPr>
              </a:p>
            </p:txBody>
          </p:sp>
          <p:grpSp>
            <p:nvGrpSpPr>
              <p:cNvPr id="10" name="群組 9">
                <a:extLst>
                  <a:ext uri="{FF2B5EF4-FFF2-40B4-BE49-F238E27FC236}">
                    <a16:creationId xmlns:a16="http://schemas.microsoft.com/office/drawing/2014/main" id="{D9FFC4DC-51D1-4421-CE96-DD3B100A2462}"/>
                  </a:ext>
                </a:extLst>
              </p:cNvPr>
              <p:cNvGrpSpPr/>
              <p:nvPr/>
            </p:nvGrpSpPr>
            <p:grpSpPr>
              <a:xfrm>
                <a:off x="438686" y="1102293"/>
                <a:ext cx="2734148" cy="449178"/>
                <a:chOff x="247015" y="1426132"/>
                <a:chExt cx="2734148" cy="449178"/>
              </a:xfrm>
            </p:grpSpPr>
            <p:grpSp>
              <p:nvGrpSpPr>
                <p:cNvPr id="9" name="群組 8">
                  <a:extLst>
                    <a:ext uri="{FF2B5EF4-FFF2-40B4-BE49-F238E27FC236}">
                      <a16:creationId xmlns:a16="http://schemas.microsoft.com/office/drawing/2014/main" id="{3EB97072-789F-F718-16AC-4574E27E3228}"/>
                    </a:ext>
                  </a:extLst>
                </p:cNvPr>
                <p:cNvGrpSpPr/>
                <p:nvPr/>
              </p:nvGrpSpPr>
              <p:grpSpPr>
                <a:xfrm>
                  <a:off x="1718848" y="1426132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6" name="矩形 5">
                    <a:extLst>
                      <a:ext uri="{FF2B5EF4-FFF2-40B4-BE49-F238E27FC236}">
                        <a16:creationId xmlns:a16="http://schemas.microsoft.com/office/drawing/2014/main" id="{1362E9F5-041C-35DD-CC2E-B3CE746E042B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7" name="矩形 6">
                    <a:extLst>
                      <a:ext uri="{FF2B5EF4-FFF2-40B4-BE49-F238E27FC236}">
                        <a16:creationId xmlns:a16="http://schemas.microsoft.com/office/drawing/2014/main" id="{195545EA-1621-05E4-6F40-2DF3C85486EA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5" name="矩形 4">
                  <a:extLst>
                    <a:ext uri="{FF2B5EF4-FFF2-40B4-BE49-F238E27FC236}">
                      <a16:creationId xmlns:a16="http://schemas.microsoft.com/office/drawing/2014/main" id="{213C09DE-0801-82AE-E887-6C4585BA013E}"/>
                    </a:ext>
                  </a:extLst>
                </p:cNvPr>
                <p:cNvSpPr/>
                <p:nvPr/>
              </p:nvSpPr>
              <p:spPr>
                <a:xfrm rot="10800000">
                  <a:off x="247015" y="1426133"/>
                  <a:ext cx="1021182" cy="44620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</p:grpSp>
          <p:grpSp>
            <p:nvGrpSpPr>
              <p:cNvPr id="41" name="群組 40">
                <a:extLst>
                  <a:ext uri="{FF2B5EF4-FFF2-40B4-BE49-F238E27FC236}">
                    <a16:creationId xmlns:a16="http://schemas.microsoft.com/office/drawing/2014/main" id="{D3A27D5F-1E5A-937F-784E-6DEECF806A81}"/>
                  </a:ext>
                </a:extLst>
              </p:cNvPr>
              <p:cNvGrpSpPr/>
              <p:nvPr/>
            </p:nvGrpSpPr>
            <p:grpSpPr>
              <a:xfrm>
                <a:off x="4088845" y="1102294"/>
                <a:ext cx="2734148" cy="449178"/>
                <a:chOff x="247015" y="1426132"/>
                <a:chExt cx="2734148" cy="449178"/>
              </a:xfrm>
            </p:grpSpPr>
            <p:grpSp>
              <p:nvGrpSpPr>
                <p:cNvPr id="42" name="群組 41">
                  <a:extLst>
                    <a:ext uri="{FF2B5EF4-FFF2-40B4-BE49-F238E27FC236}">
                      <a16:creationId xmlns:a16="http://schemas.microsoft.com/office/drawing/2014/main" id="{0B64ABBF-E75C-215D-D1CE-A8715F966A08}"/>
                    </a:ext>
                  </a:extLst>
                </p:cNvPr>
                <p:cNvGrpSpPr/>
                <p:nvPr/>
              </p:nvGrpSpPr>
              <p:grpSpPr>
                <a:xfrm>
                  <a:off x="1718848" y="1426132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44" name="矩形 43">
                    <a:extLst>
                      <a:ext uri="{FF2B5EF4-FFF2-40B4-BE49-F238E27FC236}">
                        <a16:creationId xmlns:a16="http://schemas.microsoft.com/office/drawing/2014/main" id="{93A8DFD2-8C95-84E3-F7A0-5992DB2FB416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45" name="矩形 44">
                    <a:extLst>
                      <a:ext uri="{FF2B5EF4-FFF2-40B4-BE49-F238E27FC236}">
                        <a16:creationId xmlns:a16="http://schemas.microsoft.com/office/drawing/2014/main" id="{29C11958-1D5D-12DC-B048-2097ECE7EB23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id="{51209EBF-442C-65BE-05CB-939A6724D391}"/>
                    </a:ext>
                  </a:extLst>
                </p:cNvPr>
                <p:cNvSpPr/>
                <p:nvPr/>
              </p:nvSpPr>
              <p:spPr>
                <a:xfrm rot="10800000">
                  <a:off x="247015" y="1426133"/>
                  <a:ext cx="1021182" cy="44620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</p:grpSp>
          <p:grpSp>
            <p:nvGrpSpPr>
              <p:cNvPr id="63" name="群組 62">
                <a:extLst>
                  <a:ext uri="{FF2B5EF4-FFF2-40B4-BE49-F238E27FC236}">
                    <a16:creationId xmlns:a16="http://schemas.microsoft.com/office/drawing/2014/main" id="{95C9E72E-1FFB-A254-3991-4784173ED67A}"/>
                  </a:ext>
                </a:extLst>
              </p:cNvPr>
              <p:cNvGrpSpPr/>
              <p:nvPr/>
            </p:nvGrpSpPr>
            <p:grpSpPr>
              <a:xfrm>
                <a:off x="711368" y="2506579"/>
                <a:ext cx="6402017" cy="496419"/>
                <a:chOff x="711368" y="2506579"/>
                <a:chExt cx="6402017" cy="496419"/>
              </a:xfrm>
            </p:grpSpPr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id="{4F14AEE3-8AAE-4388-1284-972D6D2F6A5F}"/>
                    </a:ext>
                  </a:extLst>
                </p:cNvPr>
                <p:cNvSpPr/>
                <p:nvPr/>
              </p:nvSpPr>
              <p:spPr>
                <a:xfrm rot="10800000">
                  <a:off x="5110027" y="2556796"/>
                  <a:ext cx="2003358" cy="44620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grpSp>
              <p:nvGrpSpPr>
                <p:cNvPr id="47" name="群組 46">
                  <a:extLst>
                    <a:ext uri="{FF2B5EF4-FFF2-40B4-BE49-F238E27FC236}">
                      <a16:creationId xmlns:a16="http://schemas.microsoft.com/office/drawing/2014/main" id="{B9ABD4DB-2C5A-7CB6-206D-FF81E0486CFC}"/>
                    </a:ext>
                  </a:extLst>
                </p:cNvPr>
                <p:cNvGrpSpPr/>
                <p:nvPr/>
              </p:nvGrpSpPr>
              <p:grpSpPr>
                <a:xfrm rot="10800000">
                  <a:off x="711368" y="2506580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49" name="矩形 48">
                    <a:extLst>
                      <a:ext uri="{FF2B5EF4-FFF2-40B4-BE49-F238E27FC236}">
                        <a16:creationId xmlns:a16="http://schemas.microsoft.com/office/drawing/2014/main" id="{11FBA31A-E8BB-A2B9-627B-7B355D61459C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50" name="矩形 49">
                    <a:extLst>
                      <a:ext uri="{FF2B5EF4-FFF2-40B4-BE49-F238E27FC236}">
                        <a16:creationId xmlns:a16="http://schemas.microsoft.com/office/drawing/2014/main" id="{888F7186-A637-631E-AB89-2A4B03B04A16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grpSp>
              <p:nvGrpSpPr>
                <p:cNvPr id="51" name="群組 50">
                  <a:extLst>
                    <a:ext uri="{FF2B5EF4-FFF2-40B4-BE49-F238E27FC236}">
                      <a16:creationId xmlns:a16="http://schemas.microsoft.com/office/drawing/2014/main" id="{FDFA57C6-A7AA-1FE3-F2CE-DEC490AC6F97}"/>
                    </a:ext>
                  </a:extLst>
                </p:cNvPr>
                <p:cNvGrpSpPr/>
                <p:nvPr/>
              </p:nvGrpSpPr>
              <p:grpSpPr>
                <a:xfrm rot="10800000">
                  <a:off x="2981163" y="2506579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52" name="矩形 51">
                    <a:extLst>
                      <a:ext uri="{FF2B5EF4-FFF2-40B4-BE49-F238E27FC236}">
                        <a16:creationId xmlns:a16="http://schemas.microsoft.com/office/drawing/2014/main" id="{85770279-7166-1101-AC17-9FB09E6BCA6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53" name="矩形 52">
                    <a:extLst>
                      <a:ext uri="{FF2B5EF4-FFF2-40B4-BE49-F238E27FC236}">
                        <a16:creationId xmlns:a16="http://schemas.microsoft.com/office/drawing/2014/main" id="{8AEC7192-925B-9121-5C05-E5FB681B066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</p:grpSp>
          <p:grpSp>
            <p:nvGrpSpPr>
              <p:cNvPr id="55" name="群組 54">
                <a:extLst>
                  <a:ext uri="{FF2B5EF4-FFF2-40B4-BE49-F238E27FC236}">
                    <a16:creationId xmlns:a16="http://schemas.microsoft.com/office/drawing/2014/main" id="{BB8D7AB1-1773-54E3-53E8-ADA97D97720C}"/>
                  </a:ext>
                </a:extLst>
              </p:cNvPr>
              <p:cNvGrpSpPr/>
              <p:nvPr/>
            </p:nvGrpSpPr>
            <p:grpSpPr>
              <a:xfrm rot="10800000">
                <a:off x="711368" y="4040689"/>
                <a:ext cx="1262315" cy="449178"/>
                <a:chOff x="7575615" y="2611230"/>
                <a:chExt cx="1262315" cy="449178"/>
              </a:xfrm>
            </p:grpSpPr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id="{37AFD79E-DFFD-55AB-0E50-EBC5C34001A1}"/>
                    </a:ext>
                  </a:extLst>
                </p:cNvPr>
                <p:cNvSpPr/>
                <p:nvPr/>
              </p:nvSpPr>
              <p:spPr>
                <a:xfrm rot="10800000">
                  <a:off x="8367698" y="2611231"/>
                  <a:ext cx="470232" cy="449177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57" name="矩形 56">
                  <a:extLst>
                    <a:ext uri="{FF2B5EF4-FFF2-40B4-BE49-F238E27FC236}">
                      <a16:creationId xmlns:a16="http://schemas.microsoft.com/office/drawing/2014/main" id="{FE89F617-5ED6-E839-899E-ED8657DB31B3}"/>
                    </a:ext>
                  </a:extLst>
                </p:cNvPr>
                <p:cNvSpPr/>
                <p:nvPr/>
              </p:nvSpPr>
              <p:spPr>
                <a:xfrm rot="10800000">
                  <a:off x="7575615" y="2611230"/>
                  <a:ext cx="470232" cy="449177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grpSp>
            <p:nvGrpSpPr>
              <p:cNvPr id="58" name="群組 57">
                <a:extLst>
                  <a:ext uri="{FF2B5EF4-FFF2-40B4-BE49-F238E27FC236}">
                    <a16:creationId xmlns:a16="http://schemas.microsoft.com/office/drawing/2014/main" id="{93EFF3BB-6A6D-AFC0-7004-2B485666B41A}"/>
                  </a:ext>
                </a:extLst>
              </p:cNvPr>
              <p:cNvGrpSpPr/>
              <p:nvPr/>
            </p:nvGrpSpPr>
            <p:grpSpPr>
              <a:xfrm rot="10800000">
                <a:off x="2981163" y="4040689"/>
                <a:ext cx="1262315" cy="449178"/>
                <a:chOff x="7575615" y="2611230"/>
                <a:chExt cx="1262315" cy="449178"/>
              </a:xfrm>
            </p:grpSpPr>
            <p:sp>
              <p:nvSpPr>
                <p:cNvPr id="59" name="矩形 58">
                  <a:extLst>
                    <a:ext uri="{FF2B5EF4-FFF2-40B4-BE49-F238E27FC236}">
                      <a16:creationId xmlns:a16="http://schemas.microsoft.com/office/drawing/2014/main" id="{65A26B63-3B22-E921-4523-7BD640596914}"/>
                    </a:ext>
                  </a:extLst>
                </p:cNvPr>
                <p:cNvSpPr/>
                <p:nvPr/>
              </p:nvSpPr>
              <p:spPr>
                <a:xfrm rot="10800000">
                  <a:off x="8367698" y="2611231"/>
                  <a:ext cx="470232" cy="449177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60" name="矩形 59">
                  <a:extLst>
                    <a:ext uri="{FF2B5EF4-FFF2-40B4-BE49-F238E27FC236}">
                      <a16:creationId xmlns:a16="http://schemas.microsoft.com/office/drawing/2014/main" id="{E5FE4F57-7557-E4CE-63AC-6584ED22D6D3}"/>
                    </a:ext>
                  </a:extLst>
                </p:cNvPr>
                <p:cNvSpPr/>
                <p:nvPr/>
              </p:nvSpPr>
              <p:spPr>
                <a:xfrm rot="10800000">
                  <a:off x="7575615" y="2611230"/>
                  <a:ext cx="470232" cy="449177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61" name="矩形 60">
                <a:extLst>
                  <a:ext uri="{FF2B5EF4-FFF2-40B4-BE49-F238E27FC236}">
                    <a16:creationId xmlns:a16="http://schemas.microsoft.com/office/drawing/2014/main" id="{6664EE18-3942-AB27-64E5-BAA8683B3908}"/>
                  </a:ext>
                </a:extLst>
              </p:cNvPr>
              <p:cNvSpPr/>
              <p:nvPr/>
            </p:nvSpPr>
            <p:spPr>
              <a:xfrm rot="10800000">
                <a:off x="4913892" y="4043664"/>
                <a:ext cx="1021182" cy="4462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grpSp>
            <p:nvGrpSpPr>
              <p:cNvPr id="64" name="群組 63">
                <a:extLst>
                  <a:ext uri="{FF2B5EF4-FFF2-40B4-BE49-F238E27FC236}">
                    <a16:creationId xmlns:a16="http://schemas.microsoft.com/office/drawing/2014/main" id="{F3896AD1-07A4-2B5C-A393-CA46D0546C80}"/>
                  </a:ext>
                </a:extLst>
              </p:cNvPr>
              <p:cNvGrpSpPr/>
              <p:nvPr/>
            </p:nvGrpSpPr>
            <p:grpSpPr>
              <a:xfrm>
                <a:off x="711368" y="5524583"/>
                <a:ext cx="6402017" cy="496419"/>
                <a:chOff x="711368" y="2506579"/>
                <a:chExt cx="6402017" cy="496419"/>
              </a:xfrm>
            </p:grpSpPr>
            <p:sp>
              <p:nvSpPr>
                <p:cNvPr id="65" name="矩形 64">
                  <a:extLst>
                    <a:ext uri="{FF2B5EF4-FFF2-40B4-BE49-F238E27FC236}">
                      <a16:creationId xmlns:a16="http://schemas.microsoft.com/office/drawing/2014/main" id="{ACAE98A1-5092-8DCB-F264-70F4BF37E92A}"/>
                    </a:ext>
                  </a:extLst>
                </p:cNvPr>
                <p:cNvSpPr/>
                <p:nvPr/>
              </p:nvSpPr>
              <p:spPr>
                <a:xfrm rot="10800000">
                  <a:off x="5110027" y="2556796"/>
                  <a:ext cx="2003358" cy="446202"/>
                </a:xfrm>
                <a:prstGeom prst="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grpSp>
              <p:nvGrpSpPr>
                <p:cNvPr id="66" name="群組 65">
                  <a:extLst>
                    <a:ext uri="{FF2B5EF4-FFF2-40B4-BE49-F238E27FC236}">
                      <a16:creationId xmlns:a16="http://schemas.microsoft.com/office/drawing/2014/main" id="{8B6D7FB1-945C-727F-A153-87AD722EA256}"/>
                    </a:ext>
                  </a:extLst>
                </p:cNvPr>
                <p:cNvGrpSpPr/>
                <p:nvPr/>
              </p:nvGrpSpPr>
              <p:grpSpPr>
                <a:xfrm rot="10800000">
                  <a:off x="711368" y="2506580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70" name="矩形 69">
                    <a:extLst>
                      <a:ext uri="{FF2B5EF4-FFF2-40B4-BE49-F238E27FC236}">
                        <a16:creationId xmlns:a16="http://schemas.microsoft.com/office/drawing/2014/main" id="{579D087E-97AE-7DCD-ADFC-748800DDC204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71" name="矩形 70">
                    <a:extLst>
                      <a:ext uri="{FF2B5EF4-FFF2-40B4-BE49-F238E27FC236}">
                        <a16:creationId xmlns:a16="http://schemas.microsoft.com/office/drawing/2014/main" id="{D39B7BC8-BED9-50CD-BB09-2997E307797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grpSp>
              <p:nvGrpSpPr>
                <p:cNvPr id="67" name="群組 66">
                  <a:extLst>
                    <a:ext uri="{FF2B5EF4-FFF2-40B4-BE49-F238E27FC236}">
                      <a16:creationId xmlns:a16="http://schemas.microsoft.com/office/drawing/2014/main" id="{E41D687C-6A69-C0D7-CFBE-C92FF3DB61FB}"/>
                    </a:ext>
                  </a:extLst>
                </p:cNvPr>
                <p:cNvGrpSpPr/>
                <p:nvPr/>
              </p:nvGrpSpPr>
              <p:grpSpPr>
                <a:xfrm rot="10800000">
                  <a:off x="2981163" y="2506579"/>
                  <a:ext cx="1262315" cy="449178"/>
                  <a:chOff x="7575615" y="2611230"/>
                  <a:chExt cx="1262315" cy="449178"/>
                </a:xfrm>
              </p:grpSpPr>
              <p:sp>
                <p:nvSpPr>
                  <p:cNvPr id="68" name="矩形 67">
                    <a:extLst>
                      <a:ext uri="{FF2B5EF4-FFF2-40B4-BE49-F238E27FC236}">
                        <a16:creationId xmlns:a16="http://schemas.microsoft.com/office/drawing/2014/main" id="{51E6BF93-2BCA-4123-8AE7-518DCBB7312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8367698" y="2611231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69" name="矩形 68">
                    <a:extLst>
                      <a:ext uri="{FF2B5EF4-FFF2-40B4-BE49-F238E27FC236}">
                        <a16:creationId xmlns:a16="http://schemas.microsoft.com/office/drawing/2014/main" id="{FCDEEA40-A3CB-1174-0E4B-660499E6039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7575615" y="2611230"/>
                    <a:ext cx="470232" cy="449177"/>
                  </a:xfrm>
                  <a:prstGeom prst="rect">
                    <a:avLst/>
                  </a:prstGeom>
                  <a:solidFill>
                    <a:srgbClr val="00B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1106763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C67F481E-5C30-EA30-6044-78E958966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074" y="3493093"/>
            <a:ext cx="3311597" cy="3300739"/>
          </a:xfrm>
          <a:prstGeom prst="rect">
            <a:avLst/>
          </a:prstGeom>
          <a:solidFill>
            <a:srgbClr val="FFF9E5"/>
          </a:solidFill>
          <a:effectLst>
            <a:softEdge rad="0"/>
          </a:effectLst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AF103FC3-4E1E-FAC2-8E62-5BE5E3FBC445}"/>
              </a:ext>
            </a:extLst>
          </p:cNvPr>
          <p:cNvSpPr txBox="1"/>
          <p:nvPr/>
        </p:nvSpPr>
        <p:spPr>
          <a:xfrm>
            <a:off x="2589940" y="391289"/>
            <a:ext cx="960206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帶什麼玩具去遊戲</a:t>
            </a:r>
            <a:endParaRPr lang="en-US" altLang="zh-TW" sz="4500" b="1" dirty="0">
              <a:solidFill>
                <a:srgbClr val="00B05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帶什麼玩具去遊戲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遊戲</a:t>
            </a:r>
            <a:r>
              <a:rPr lang="en-US" altLang="zh-TW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~</a:t>
            </a:r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遊戲</a:t>
            </a:r>
            <a:r>
              <a:rPr lang="en-US" altLang="zh-TW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~</a:t>
            </a: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帶什麼玩具去遊戲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我們去遊戲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40496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id="{007DE520-6010-5D4B-60AF-D83CC4B9CC3F}"/>
              </a:ext>
            </a:extLst>
          </p:cNvPr>
          <p:cNvGrpSpPr/>
          <p:nvPr/>
        </p:nvGrpSpPr>
        <p:grpSpPr>
          <a:xfrm>
            <a:off x="1871289" y="-1"/>
            <a:ext cx="10529258" cy="7002379"/>
            <a:chOff x="1767016" y="0"/>
            <a:chExt cx="10529258" cy="6858000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71B6B6E2-4592-626A-8D87-7AA10BFF8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016" y="0"/>
              <a:ext cx="8657968" cy="6858000"/>
            </a:xfrm>
            <a:prstGeom prst="rect">
              <a:avLst/>
            </a:prstGeom>
          </p:spPr>
        </p:pic>
        <p:sp>
          <p:nvSpPr>
            <p:cNvPr id="2" name="文字方塊 1">
              <a:extLst>
                <a:ext uri="{FF2B5EF4-FFF2-40B4-BE49-F238E27FC236}">
                  <a16:creationId xmlns:a16="http://schemas.microsoft.com/office/drawing/2014/main" id="{D7981F8E-ACC3-B28C-8D29-16CFBB6E65F5}"/>
                </a:ext>
              </a:extLst>
            </p:cNvPr>
            <p:cNvSpPr txBox="1"/>
            <p:nvPr/>
          </p:nvSpPr>
          <p:spPr>
            <a:xfrm>
              <a:off x="3875469" y="2192234"/>
              <a:ext cx="8420805" cy="18990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帕海貝爾  </a:t>
              </a:r>
              <a:endParaRPr lang="en-US" altLang="zh-TW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     卡農</a:t>
              </a:r>
              <a:endParaRPr lang="en-US" altLang="zh-TW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3270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id="{007DE520-6010-5D4B-60AF-D83CC4B9CC3F}"/>
              </a:ext>
            </a:extLst>
          </p:cNvPr>
          <p:cNvGrpSpPr/>
          <p:nvPr/>
        </p:nvGrpSpPr>
        <p:grpSpPr>
          <a:xfrm>
            <a:off x="1871289" y="-1"/>
            <a:ext cx="9245889" cy="7002379"/>
            <a:chOff x="1767016" y="0"/>
            <a:chExt cx="9245889" cy="6858000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71B6B6E2-4592-626A-8D87-7AA10BFF8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016" y="0"/>
              <a:ext cx="8657968" cy="6858000"/>
            </a:xfrm>
            <a:prstGeom prst="rect">
              <a:avLst/>
            </a:prstGeom>
          </p:spPr>
        </p:pic>
        <p:sp>
          <p:nvSpPr>
            <p:cNvPr id="2" name="文字方塊 1">
              <a:extLst>
                <a:ext uri="{FF2B5EF4-FFF2-40B4-BE49-F238E27FC236}">
                  <a16:creationId xmlns:a16="http://schemas.microsoft.com/office/drawing/2014/main" id="{D7981F8E-ACC3-B28C-8D29-16CFBB6E65F5}"/>
                </a:ext>
              </a:extLst>
            </p:cNvPr>
            <p:cNvSpPr txBox="1"/>
            <p:nvPr/>
          </p:nvSpPr>
          <p:spPr>
            <a:xfrm>
              <a:off x="2592100" y="1807306"/>
              <a:ext cx="8420805" cy="3447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帕海貝爾  卡農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en-US" altLang="zh-TW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  <a:sym typeface="Wingdings" panose="05000000000000000000" pitchFamily="2" charset="2"/>
                </a:rPr>
                <a:t></a:t>
              </a:r>
              <a:r>
                <a:rPr lang="zh-TW" altLang="en-US" sz="5000" b="1" dirty="0">
                  <a:latin typeface="標楷體" panose="03000509000000000000" pitchFamily="65" charset="-120"/>
                  <a:ea typeface="標楷體" panose="03000509000000000000" pitchFamily="65" charset="-120"/>
                  <a:sym typeface="Wingdings" panose="05000000000000000000" pitchFamily="2" charset="2"/>
                </a:rPr>
                <a:t>汽車廣告</a:t>
              </a:r>
              <a:r>
                <a:rPr lang="en-US" altLang="zh-TW" sz="1800" u="sng" dirty="0">
                  <a:solidFill>
                    <a:srgbClr val="0000FF"/>
                  </a:solidFill>
                  <a:effectLst/>
                  <a:latin typeface="標楷體" panose="03000509000000000000" pitchFamily="65" charset="-120"/>
                  <a:ea typeface="新細明體" panose="02020500000000000000" pitchFamily="18" charset="-120"/>
                  <a:cs typeface="Times New Roman" panose="02020603050405020304" pitchFamily="18" charset="0"/>
                  <a:hlinkClick r:id="rId3"/>
                </a:rPr>
                <a:t>https://youtu.be/vdj3hWsZoyA</a:t>
              </a:r>
              <a:endParaRPr lang="en-US" altLang="zh-TW" sz="1800" u="sng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  <a:p>
              <a:r>
                <a:rPr lang="en-US" altLang="zh-TW" sz="5000" b="1" dirty="0">
                  <a:latin typeface="標楷體" panose="03000509000000000000" pitchFamily="65" charset="-120"/>
                  <a:ea typeface="新細明體" panose="02020500000000000000" pitchFamily="18" charset="-120"/>
                  <a:cs typeface="Times New Roman" panose="02020603050405020304" pitchFamily="18" charset="0"/>
                  <a:sym typeface="Wingdings" panose="05000000000000000000" pitchFamily="2" charset="2"/>
                </a:rPr>
                <a:t></a:t>
              </a:r>
              <a:r>
                <a:rPr lang="zh-TW" altLang="en-US" sz="5000" b="1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  <a:sym typeface="Wingdings" panose="05000000000000000000" pitchFamily="2" charset="2"/>
                </a:rPr>
                <a:t>鋼琴廣告</a:t>
              </a:r>
              <a:r>
                <a:rPr lang="en-US" altLang="zh-TW" sz="1800" u="sng" dirty="0">
                  <a:solidFill>
                    <a:srgbClr val="0000FF"/>
                  </a:solidFill>
                  <a:effectLst/>
                  <a:latin typeface="標楷體" panose="03000509000000000000" pitchFamily="65" charset="-120"/>
                  <a:ea typeface="新細明體" panose="02020500000000000000" pitchFamily="18" charset="-120"/>
                  <a:cs typeface="Times New Roman" panose="02020603050405020304" pitchFamily="18" charset="0"/>
                  <a:hlinkClick r:id="rId4"/>
                </a:rPr>
                <a:t>https://youtu.be/52RcPKxKa8E</a:t>
              </a:r>
              <a:r>
                <a:rPr lang="en-US" altLang="zh-TW" sz="1800" dirty="0">
                  <a:effectLst/>
                  <a:latin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endParaRPr lang="en-US" altLang="zh-TW" sz="5000" b="1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  <a:sym typeface="Wingdings" panose="05000000000000000000" pitchFamily="2" charset="2"/>
                </a:rPr>
                <a:t>街頭高中生搖滾版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  <a:sym typeface="Wingdings" panose="05000000000000000000" pitchFamily="2" charset="2"/>
              </a:endParaRPr>
            </a:p>
            <a:p>
              <a:r>
                <a:rPr lang="en-US" altLang="zh-TW" sz="1800" u="sng" dirty="0">
                  <a:solidFill>
                    <a:srgbClr val="0000FF"/>
                  </a:solidFill>
                  <a:effectLst/>
                  <a:latin typeface="標楷體" panose="03000509000000000000" pitchFamily="65" charset="-120"/>
                  <a:ea typeface="新細明體" panose="02020500000000000000" pitchFamily="18" charset="-120"/>
                  <a:cs typeface="Times New Roman" panose="02020603050405020304" pitchFamily="18" charset="0"/>
                  <a:hlinkClick r:id="rId5"/>
                </a:rPr>
                <a:t>https://youtu.be/8fC4fVN-VGA</a:t>
              </a:r>
              <a:endPara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4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2025</TotalTime>
  <Words>152</Words>
  <Application>Microsoft Office PowerPoint</Application>
  <PresentationFormat>寬螢幕</PresentationFormat>
  <Paragraphs>43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2" baseType="lpstr">
      <vt:lpstr>書法中楷（注音一）</vt:lpstr>
      <vt:lpstr>書法中楷（破音二）</vt:lpstr>
      <vt:lpstr>書法中楷（破音三）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慧 邵</dc:creator>
  <cp:lastModifiedBy>user</cp:lastModifiedBy>
  <cp:revision>100</cp:revision>
  <dcterms:created xsi:type="dcterms:W3CDTF">2022-12-22T04:26:49Z</dcterms:created>
  <dcterms:modified xsi:type="dcterms:W3CDTF">2024-04-19T07:18:13Z</dcterms:modified>
</cp:coreProperties>
</file>