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4" r:id="rId3"/>
    <p:sldId id="265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42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3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3177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4965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98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3907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3091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7825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6944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009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508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0600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4775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7886C-2AA2-4B91-864D-7C3801804D52}" type="datetimeFigureOut">
              <a:rPr lang="zh-TW" altLang="en-US" smtClean="0"/>
              <a:t>2021/12/21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2452D-5F57-4411-A55B-DB90D497EF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96660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E8F53C-2DBF-41EE-B796-9ECC8A82C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以往的大溪人為什麼要製作豆干</a:t>
            </a:r>
            <a:r>
              <a:rPr lang="en-US" altLang="zh-TW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138C0BC-22A8-44EE-A81B-96A38B8CF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137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E8F53C-2DBF-41EE-B796-9ECC8A82C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有利於大溪做豆干的條件是什麼</a:t>
            </a:r>
            <a:r>
              <a:rPr lang="en-US" altLang="zh-TW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138C0BC-22A8-44EE-A81B-96A38B8CF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25744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E8F53C-2DBF-41EE-B796-9ECC8A82C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豆干是如何製作的？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138C0BC-22A8-44EE-A81B-96A38B8CF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59517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30</Words>
  <Application>Microsoft Office PowerPoint</Application>
  <PresentationFormat>寬螢幕</PresentationFormat>
  <Paragraphs>3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9" baseType="lpstr">
      <vt:lpstr>微軟正黑體</vt:lpstr>
      <vt:lpstr>新細明體</vt:lpstr>
      <vt:lpstr>Arial</vt:lpstr>
      <vt:lpstr>Calibri</vt:lpstr>
      <vt:lpstr>Calibri Light</vt:lpstr>
      <vt:lpstr>Office Theme</vt:lpstr>
      <vt:lpstr>A   以往的大溪人為什麼要製作豆干?</vt:lpstr>
      <vt:lpstr>B   有利於大溪做豆干的條件是什麼?</vt:lpstr>
      <vt:lpstr>C   豆干是如何製作的？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第一組     豆的成長</dc:title>
  <dc:creator>User</dc:creator>
  <cp:lastModifiedBy>User</cp:lastModifiedBy>
  <cp:revision>3</cp:revision>
  <dcterms:created xsi:type="dcterms:W3CDTF">2021-12-20T04:04:42Z</dcterms:created>
  <dcterms:modified xsi:type="dcterms:W3CDTF">2021-12-21T01:24:35Z</dcterms:modified>
</cp:coreProperties>
</file>