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56" autoAdjust="0"/>
    <p:restoredTop sz="94660"/>
  </p:normalViewPr>
  <p:slideViewPr>
    <p:cSldViewPr snapToGrid="0">
      <p:cViewPr varScale="1">
        <p:scale>
          <a:sx n="29" d="100"/>
          <a:sy n="29" d="100"/>
        </p:scale>
        <p:origin x="78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3358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9389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3207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9557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1013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3988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3723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2009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9368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687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0246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1E47B-AC2F-4BAD-9F69-365CA984E1CB}" type="datetimeFigureOut">
              <a:rPr lang="zh-TW" altLang="en-US" smtClean="0"/>
              <a:t>2021/5/14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C290C-44CB-4B0A-9775-BCFE8CEBD2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1052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755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020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65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548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71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4622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23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500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4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寬螢幕</PresentationFormat>
  <Paragraphs>0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4" baseType="lpstr"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</cp:revision>
  <dcterms:created xsi:type="dcterms:W3CDTF">2021-05-14T04:09:14Z</dcterms:created>
  <dcterms:modified xsi:type="dcterms:W3CDTF">2021-05-14T04:10:52Z</dcterms:modified>
</cp:coreProperties>
</file>