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754" r:id="rId2"/>
    <p:sldMasterId id="2147483791" r:id="rId3"/>
    <p:sldMasterId id="2147483805" r:id="rId4"/>
    <p:sldMasterId id="2147483819" r:id="rId5"/>
  </p:sldMasterIdLst>
  <p:notesMasterIdLst>
    <p:notesMasterId r:id="rId60"/>
  </p:notesMasterIdLst>
  <p:handoutMasterIdLst>
    <p:handoutMasterId r:id="rId61"/>
  </p:handoutMasterIdLst>
  <p:sldIdLst>
    <p:sldId id="631" r:id="rId6"/>
    <p:sldId id="938" r:id="rId7"/>
    <p:sldId id="810" r:id="rId8"/>
    <p:sldId id="869" r:id="rId9"/>
    <p:sldId id="845" r:id="rId10"/>
    <p:sldId id="846" r:id="rId11"/>
    <p:sldId id="847" r:id="rId12"/>
    <p:sldId id="848" r:id="rId13"/>
    <p:sldId id="849" r:id="rId14"/>
    <p:sldId id="850" r:id="rId15"/>
    <p:sldId id="851" r:id="rId16"/>
    <p:sldId id="935" r:id="rId17"/>
    <p:sldId id="936" r:id="rId18"/>
    <p:sldId id="937" r:id="rId19"/>
    <p:sldId id="852" r:id="rId20"/>
    <p:sldId id="853" r:id="rId21"/>
    <p:sldId id="931" r:id="rId22"/>
    <p:sldId id="871" r:id="rId23"/>
    <p:sldId id="872" r:id="rId24"/>
    <p:sldId id="1002" r:id="rId25"/>
    <p:sldId id="1003" r:id="rId26"/>
    <p:sldId id="874" r:id="rId27"/>
    <p:sldId id="875" r:id="rId28"/>
    <p:sldId id="939" r:id="rId29"/>
    <p:sldId id="940" r:id="rId30"/>
    <p:sldId id="941" r:id="rId31"/>
    <p:sldId id="946" r:id="rId32"/>
    <p:sldId id="947" r:id="rId33"/>
    <p:sldId id="948" r:id="rId34"/>
    <p:sldId id="949" r:id="rId35"/>
    <p:sldId id="950" r:id="rId36"/>
    <p:sldId id="951" r:id="rId37"/>
    <p:sldId id="952" r:id="rId38"/>
    <p:sldId id="953" r:id="rId39"/>
    <p:sldId id="954" r:id="rId40"/>
    <p:sldId id="955" r:id="rId41"/>
    <p:sldId id="956" r:id="rId42"/>
    <p:sldId id="957" r:id="rId43"/>
    <p:sldId id="958" r:id="rId44"/>
    <p:sldId id="959" r:id="rId45"/>
    <p:sldId id="960" r:id="rId46"/>
    <p:sldId id="961" r:id="rId47"/>
    <p:sldId id="962" r:id="rId48"/>
    <p:sldId id="963" r:id="rId49"/>
    <p:sldId id="964" r:id="rId50"/>
    <p:sldId id="965" r:id="rId51"/>
    <p:sldId id="966" r:id="rId52"/>
    <p:sldId id="967" r:id="rId53"/>
    <p:sldId id="968" r:id="rId54"/>
    <p:sldId id="969" r:id="rId55"/>
    <p:sldId id="970" r:id="rId56"/>
    <p:sldId id="971" r:id="rId57"/>
    <p:sldId id="1004" r:id="rId58"/>
    <p:sldId id="1001" r:id="rId59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2600"/>
    <a:srgbClr val="A7373C"/>
    <a:srgbClr val="CA7A8B"/>
    <a:srgbClr val="831301"/>
    <a:srgbClr val="FADADD"/>
    <a:srgbClr val="C49500"/>
    <a:srgbClr val="66FF99"/>
    <a:srgbClr val="00FF00"/>
    <a:srgbClr val="47DC57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606" autoAdjust="0"/>
    <p:restoredTop sz="93898" autoAdjust="0"/>
  </p:normalViewPr>
  <p:slideViewPr>
    <p:cSldViewPr snapToGrid="0">
      <p:cViewPr varScale="1">
        <p:scale>
          <a:sx n="72" d="100"/>
          <a:sy n="72" d="100"/>
        </p:scale>
        <p:origin x="-10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BC6273-66D0-F34A-A447-F3A3790F8560}" type="doc">
      <dgm:prSet loTypeId="urn:microsoft.com/office/officeart/2005/8/layout/equation1" loCatId="" qsTypeId="urn:microsoft.com/office/officeart/2005/8/quickstyle/simple4" qsCatId="simple" csTypeId="urn:microsoft.com/office/officeart/2005/8/colors/colorful5" csCatId="colorful" phldr="1"/>
      <dgm:spPr/>
    </dgm:pt>
    <dgm:pt modelId="{5D8FE607-D804-514A-94E7-52CFB8FE3EB4}">
      <dgm:prSet phldrT="[文字]"/>
      <dgm:spPr/>
      <dgm:t>
        <a:bodyPr/>
        <a:lstStyle/>
        <a:p>
          <a:r>
            <a:rPr lang="zh-TW" altLang="en-US" dirty="0" smtClean="0"/>
            <a:t>國語文學習</a:t>
          </a:r>
          <a:endParaRPr lang="zh-TW" altLang="en-US" dirty="0"/>
        </a:p>
      </dgm:t>
    </dgm:pt>
    <dgm:pt modelId="{4BBFD8E7-30E6-D744-B423-74550C388DA2}" type="parTrans" cxnId="{E3B101D1-B1CC-5149-8D8D-57A8139C5EF4}">
      <dgm:prSet/>
      <dgm:spPr/>
      <dgm:t>
        <a:bodyPr/>
        <a:lstStyle/>
        <a:p>
          <a:endParaRPr lang="zh-TW" altLang="en-US"/>
        </a:p>
      </dgm:t>
    </dgm:pt>
    <dgm:pt modelId="{246CDED0-1212-554F-9053-F493BB661364}" type="sibTrans" cxnId="{E3B101D1-B1CC-5149-8D8D-57A8139C5EF4}">
      <dgm:prSet/>
      <dgm:spPr/>
      <dgm:t>
        <a:bodyPr/>
        <a:lstStyle/>
        <a:p>
          <a:endParaRPr lang="zh-TW" altLang="en-US"/>
        </a:p>
      </dgm:t>
    </dgm:pt>
    <dgm:pt modelId="{CCCEE78D-9843-4941-9223-FD42E8C69F0E}">
      <dgm:prSet phldrT="[文字]"/>
      <dgm:spPr/>
      <dgm:t>
        <a:bodyPr/>
        <a:lstStyle/>
        <a:p>
          <a:r>
            <a:rPr lang="zh-TW" altLang="en-US" dirty="0" smtClean="0"/>
            <a:t>核心</a:t>
          </a:r>
          <a:endParaRPr lang="en-US" altLang="zh-TW" dirty="0" smtClean="0"/>
        </a:p>
        <a:p>
          <a:r>
            <a:rPr lang="zh-TW" altLang="en-US" dirty="0" smtClean="0"/>
            <a:t>素養</a:t>
          </a:r>
          <a:endParaRPr lang="zh-TW" altLang="en-US" dirty="0"/>
        </a:p>
      </dgm:t>
    </dgm:pt>
    <dgm:pt modelId="{FA8E85DB-3A89-3046-B828-61E2456E996A}" type="parTrans" cxnId="{2937D7AD-9490-9648-A5C8-55B66E1889A1}">
      <dgm:prSet/>
      <dgm:spPr/>
      <dgm:t>
        <a:bodyPr/>
        <a:lstStyle/>
        <a:p>
          <a:endParaRPr lang="zh-TW" altLang="en-US"/>
        </a:p>
      </dgm:t>
    </dgm:pt>
    <dgm:pt modelId="{4835AD46-9590-3E47-812F-2CBD30D67547}" type="sibTrans" cxnId="{2937D7AD-9490-9648-A5C8-55B66E1889A1}">
      <dgm:prSet/>
      <dgm:spPr/>
      <dgm:t>
        <a:bodyPr/>
        <a:lstStyle/>
        <a:p>
          <a:endParaRPr lang="zh-TW" altLang="en-US"/>
        </a:p>
      </dgm:t>
    </dgm:pt>
    <dgm:pt modelId="{8F8E3A31-EE2B-2F46-89E7-6AE5F07B70A9}">
      <dgm:prSet phldrT="[文字]"/>
      <dgm:spPr/>
      <dgm:t>
        <a:bodyPr/>
        <a:lstStyle/>
        <a:p>
          <a:r>
            <a:rPr lang="zh-TW" altLang="en-US" dirty="0" smtClean="0"/>
            <a:t>八大</a:t>
          </a:r>
          <a:endParaRPr lang="en-US" altLang="zh-TW" dirty="0" smtClean="0"/>
        </a:p>
        <a:p>
          <a:r>
            <a:rPr lang="zh-TW" altLang="en-US" dirty="0" smtClean="0"/>
            <a:t>目標</a:t>
          </a:r>
          <a:endParaRPr lang="zh-TW" altLang="en-US" dirty="0"/>
        </a:p>
      </dgm:t>
    </dgm:pt>
    <dgm:pt modelId="{5945CC9D-1812-1E4D-AFF1-C90E55621721}" type="parTrans" cxnId="{4D154F97-CE01-F945-B22D-F08DD040414F}">
      <dgm:prSet/>
      <dgm:spPr/>
      <dgm:t>
        <a:bodyPr/>
        <a:lstStyle/>
        <a:p>
          <a:endParaRPr lang="zh-TW" altLang="en-US"/>
        </a:p>
      </dgm:t>
    </dgm:pt>
    <dgm:pt modelId="{F7CC980D-1047-3943-B6A9-A4AFADB5BD94}" type="sibTrans" cxnId="{4D154F97-CE01-F945-B22D-F08DD040414F}">
      <dgm:prSet/>
      <dgm:spPr/>
      <dgm:t>
        <a:bodyPr/>
        <a:lstStyle/>
        <a:p>
          <a:endParaRPr lang="zh-TW" altLang="en-US"/>
        </a:p>
      </dgm:t>
    </dgm:pt>
    <dgm:pt modelId="{67A22FEC-F9A8-CD43-8C8C-5039AC24B76C}" type="pres">
      <dgm:prSet presAssocID="{33BC6273-66D0-F34A-A447-F3A3790F8560}" presName="linearFlow" presStyleCnt="0">
        <dgm:presLayoutVars>
          <dgm:dir/>
          <dgm:resizeHandles val="exact"/>
        </dgm:presLayoutVars>
      </dgm:prSet>
      <dgm:spPr/>
    </dgm:pt>
    <dgm:pt modelId="{9A999B9F-FB65-A047-A2BC-2D4240352552}" type="pres">
      <dgm:prSet presAssocID="{5D8FE607-D804-514A-94E7-52CFB8FE3EB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25A41A-E017-5B48-B45C-C7539EF2875E}" type="pres">
      <dgm:prSet presAssocID="{246CDED0-1212-554F-9053-F493BB661364}" presName="spacerL" presStyleCnt="0"/>
      <dgm:spPr/>
    </dgm:pt>
    <dgm:pt modelId="{1D0F1F9D-1E76-C042-8EC6-123F0CEDF01F}" type="pres">
      <dgm:prSet presAssocID="{246CDED0-1212-554F-9053-F493BB661364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CC462AB2-661F-384D-9BAE-D56292B2C562}" type="pres">
      <dgm:prSet presAssocID="{246CDED0-1212-554F-9053-F493BB661364}" presName="spacerR" presStyleCnt="0"/>
      <dgm:spPr/>
    </dgm:pt>
    <dgm:pt modelId="{296CB3DB-46E5-6340-8FAD-F37E5E7C4F90}" type="pres">
      <dgm:prSet presAssocID="{CCCEE78D-9843-4941-9223-FD42E8C69F0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FE4159-62DA-FF45-962E-9C9B9603CDD7}" type="pres">
      <dgm:prSet presAssocID="{4835AD46-9590-3E47-812F-2CBD30D67547}" presName="spacerL" presStyleCnt="0"/>
      <dgm:spPr/>
    </dgm:pt>
    <dgm:pt modelId="{ED72E026-F304-334A-B574-ADEE1C3ECC73}" type="pres">
      <dgm:prSet presAssocID="{4835AD46-9590-3E47-812F-2CBD30D67547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DABBB346-7405-1045-89AB-7300B58DDD9A}" type="pres">
      <dgm:prSet presAssocID="{4835AD46-9590-3E47-812F-2CBD30D67547}" presName="spacerR" presStyleCnt="0"/>
      <dgm:spPr/>
    </dgm:pt>
    <dgm:pt modelId="{834B2109-0826-4D45-A97A-CA8625AEAA95}" type="pres">
      <dgm:prSet presAssocID="{8F8E3A31-EE2B-2F46-89E7-6AE5F07B70A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F72EFC8-E369-8D44-BB08-5985EAEF1580}" type="presOf" srcId="{4835AD46-9590-3E47-812F-2CBD30D67547}" destId="{ED72E026-F304-334A-B574-ADEE1C3ECC73}" srcOrd="0" destOrd="0" presId="urn:microsoft.com/office/officeart/2005/8/layout/equation1"/>
    <dgm:cxn modelId="{2937D7AD-9490-9648-A5C8-55B66E1889A1}" srcId="{33BC6273-66D0-F34A-A447-F3A3790F8560}" destId="{CCCEE78D-9843-4941-9223-FD42E8C69F0E}" srcOrd="1" destOrd="0" parTransId="{FA8E85DB-3A89-3046-B828-61E2456E996A}" sibTransId="{4835AD46-9590-3E47-812F-2CBD30D67547}"/>
    <dgm:cxn modelId="{6AB4457C-9DA6-BC4C-87C7-A46B8D46882E}" type="presOf" srcId="{33BC6273-66D0-F34A-A447-F3A3790F8560}" destId="{67A22FEC-F9A8-CD43-8C8C-5039AC24B76C}" srcOrd="0" destOrd="0" presId="urn:microsoft.com/office/officeart/2005/8/layout/equation1"/>
    <dgm:cxn modelId="{1383DABF-5A41-1941-B9DB-0FAB3FDBFE97}" type="presOf" srcId="{CCCEE78D-9843-4941-9223-FD42E8C69F0E}" destId="{296CB3DB-46E5-6340-8FAD-F37E5E7C4F90}" srcOrd="0" destOrd="0" presId="urn:microsoft.com/office/officeart/2005/8/layout/equation1"/>
    <dgm:cxn modelId="{4D154F97-CE01-F945-B22D-F08DD040414F}" srcId="{33BC6273-66D0-F34A-A447-F3A3790F8560}" destId="{8F8E3A31-EE2B-2F46-89E7-6AE5F07B70A9}" srcOrd="2" destOrd="0" parTransId="{5945CC9D-1812-1E4D-AFF1-C90E55621721}" sibTransId="{F7CC980D-1047-3943-B6A9-A4AFADB5BD94}"/>
    <dgm:cxn modelId="{81E11EA5-C5F2-BE49-8D56-0112FC489250}" type="presOf" srcId="{5D8FE607-D804-514A-94E7-52CFB8FE3EB4}" destId="{9A999B9F-FB65-A047-A2BC-2D4240352552}" srcOrd="0" destOrd="0" presId="urn:microsoft.com/office/officeart/2005/8/layout/equation1"/>
    <dgm:cxn modelId="{A3BDFE1B-A180-A144-A083-A63E4E64AD37}" type="presOf" srcId="{246CDED0-1212-554F-9053-F493BB661364}" destId="{1D0F1F9D-1E76-C042-8EC6-123F0CEDF01F}" srcOrd="0" destOrd="0" presId="urn:microsoft.com/office/officeart/2005/8/layout/equation1"/>
    <dgm:cxn modelId="{8A1A1B75-9FF4-C345-A7D3-7C80751B38EA}" type="presOf" srcId="{8F8E3A31-EE2B-2F46-89E7-6AE5F07B70A9}" destId="{834B2109-0826-4D45-A97A-CA8625AEAA95}" srcOrd="0" destOrd="0" presId="urn:microsoft.com/office/officeart/2005/8/layout/equation1"/>
    <dgm:cxn modelId="{E3B101D1-B1CC-5149-8D8D-57A8139C5EF4}" srcId="{33BC6273-66D0-F34A-A447-F3A3790F8560}" destId="{5D8FE607-D804-514A-94E7-52CFB8FE3EB4}" srcOrd="0" destOrd="0" parTransId="{4BBFD8E7-30E6-D744-B423-74550C388DA2}" sibTransId="{246CDED0-1212-554F-9053-F493BB661364}"/>
    <dgm:cxn modelId="{E2FD8083-60FD-FB40-8909-BF277E173EDF}" type="presParOf" srcId="{67A22FEC-F9A8-CD43-8C8C-5039AC24B76C}" destId="{9A999B9F-FB65-A047-A2BC-2D4240352552}" srcOrd="0" destOrd="0" presId="urn:microsoft.com/office/officeart/2005/8/layout/equation1"/>
    <dgm:cxn modelId="{FBCA948E-0D92-E645-99BD-3F0F03A1506E}" type="presParOf" srcId="{67A22FEC-F9A8-CD43-8C8C-5039AC24B76C}" destId="{6E25A41A-E017-5B48-B45C-C7539EF2875E}" srcOrd="1" destOrd="0" presId="urn:microsoft.com/office/officeart/2005/8/layout/equation1"/>
    <dgm:cxn modelId="{172889A3-5EBA-634E-B69A-C912B7403B78}" type="presParOf" srcId="{67A22FEC-F9A8-CD43-8C8C-5039AC24B76C}" destId="{1D0F1F9D-1E76-C042-8EC6-123F0CEDF01F}" srcOrd="2" destOrd="0" presId="urn:microsoft.com/office/officeart/2005/8/layout/equation1"/>
    <dgm:cxn modelId="{05374DAB-F11D-B74D-A936-B8758594C7FD}" type="presParOf" srcId="{67A22FEC-F9A8-CD43-8C8C-5039AC24B76C}" destId="{CC462AB2-661F-384D-9BAE-D56292B2C562}" srcOrd="3" destOrd="0" presId="urn:microsoft.com/office/officeart/2005/8/layout/equation1"/>
    <dgm:cxn modelId="{88476E96-18C9-0A41-AA1C-310338F6AA7A}" type="presParOf" srcId="{67A22FEC-F9A8-CD43-8C8C-5039AC24B76C}" destId="{296CB3DB-46E5-6340-8FAD-F37E5E7C4F90}" srcOrd="4" destOrd="0" presId="urn:microsoft.com/office/officeart/2005/8/layout/equation1"/>
    <dgm:cxn modelId="{3D5C44C9-425E-5C41-903F-8A6E3596497D}" type="presParOf" srcId="{67A22FEC-F9A8-CD43-8C8C-5039AC24B76C}" destId="{DBFE4159-62DA-FF45-962E-9C9B9603CDD7}" srcOrd="5" destOrd="0" presId="urn:microsoft.com/office/officeart/2005/8/layout/equation1"/>
    <dgm:cxn modelId="{119C59C9-7100-394D-A590-9F17D0CABA2C}" type="presParOf" srcId="{67A22FEC-F9A8-CD43-8C8C-5039AC24B76C}" destId="{ED72E026-F304-334A-B574-ADEE1C3ECC73}" srcOrd="6" destOrd="0" presId="urn:microsoft.com/office/officeart/2005/8/layout/equation1"/>
    <dgm:cxn modelId="{EE0DF3A2-6320-8946-BEDE-432E18F09509}" type="presParOf" srcId="{67A22FEC-F9A8-CD43-8C8C-5039AC24B76C}" destId="{DABBB346-7405-1045-89AB-7300B58DDD9A}" srcOrd="7" destOrd="0" presId="urn:microsoft.com/office/officeart/2005/8/layout/equation1"/>
    <dgm:cxn modelId="{FD282CB9-E7B7-A147-8D9F-EA24DC227993}" type="presParOf" srcId="{67A22FEC-F9A8-CD43-8C8C-5039AC24B76C}" destId="{834B2109-0826-4D45-A97A-CA8625AEAA95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BB343D-7285-4A09-96B0-C4CB461FAACC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F908209A-55C1-420F-A3D3-5F90D979E251}">
      <dgm:prSet phldrT="[文字]"/>
      <dgm:spPr/>
      <dgm:t>
        <a:bodyPr/>
        <a:lstStyle/>
        <a:p>
          <a:r>
            <a:rPr kumimoji="1" lang="en-US" altLang="zh-TW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kumimoji="1" lang="zh-TW" altLang="en-US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抒發情感表達意見</a:t>
          </a:r>
          <a:endParaRPr lang="zh-TW" altLang="en-US" baseline="0" dirty="0">
            <a:solidFill>
              <a:schemeClr val="tx1"/>
            </a:solidFill>
          </a:endParaRPr>
        </a:p>
      </dgm:t>
    </dgm:pt>
    <dgm:pt modelId="{B935DE34-C124-43AA-AF28-0E364807D330}" type="parTrans" cxnId="{1206B4EE-BB20-4039-B9AD-3E750F032A99}">
      <dgm:prSet/>
      <dgm:spPr/>
      <dgm:t>
        <a:bodyPr/>
        <a:lstStyle/>
        <a:p>
          <a:endParaRPr lang="zh-TW" altLang="en-US"/>
        </a:p>
      </dgm:t>
    </dgm:pt>
    <dgm:pt modelId="{F54CF48E-9DC9-40A4-B53A-22E0E3A86A15}" type="sibTrans" cxnId="{1206B4EE-BB20-4039-B9AD-3E750F032A99}">
      <dgm:prSet/>
      <dgm:spPr/>
      <dgm:t>
        <a:bodyPr/>
        <a:lstStyle/>
        <a:p>
          <a:endParaRPr lang="zh-TW" altLang="en-US"/>
        </a:p>
      </dgm:t>
    </dgm:pt>
    <dgm:pt modelId="{320F71DE-3DC3-4B0A-83F8-C3A9F5EFA79B}">
      <dgm:prSet phldrT="[文字]" custT="1"/>
      <dgm:spPr/>
      <dgm:t>
        <a:bodyPr/>
        <a:lstStyle/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學習國語文知識</a:t>
          </a:r>
          <a:endParaRPr lang="zh-TW" altLang="en-US" sz="1600" dirty="0"/>
        </a:p>
      </dgm:t>
    </dgm:pt>
    <dgm:pt modelId="{0D6D518C-9608-4950-91DC-24A9A7694E9B}" type="parTrans" cxnId="{762F84A0-596E-4701-AB79-FD0344652497}">
      <dgm:prSet/>
      <dgm:spPr/>
      <dgm:t>
        <a:bodyPr/>
        <a:lstStyle/>
        <a:p>
          <a:endParaRPr lang="zh-TW" altLang="en-US"/>
        </a:p>
      </dgm:t>
    </dgm:pt>
    <dgm:pt modelId="{8DD1D1C4-EE54-4DC0-9853-48C7DAAFE8CF}" type="sibTrans" cxnId="{762F84A0-596E-4701-AB79-FD0344652497}">
      <dgm:prSet/>
      <dgm:spPr/>
      <dgm:t>
        <a:bodyPr/>
        <a:lstStyle/>
        <a:p>
          <a:endParaRPr lang="zh-TW" altLang="en-US"/>
        </a:p>
      </dgm:t>
    </dgm:pt>
    <dgm:pt modelId="{25CD3129-A375-4872-8F87-A1B1008C1106}">
      <dgm:prSet phldrT="[文字]"/>
      <dgm:spPr/>
      <dgm:t>
        <a:bodyPr/>
        <a:lstStyle/>
        <a:p>
          <a:r>
            <a:rPr kumimoji="1" lang="en-US" altLang="zh-TW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kumimoji="1" lang="zh-TW" altLang="en-US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奠定終身學習的基礎</a:t>
          </a:r>
          <a:endParaRPr lang="zh-TW" altLang="en-US" baseline="0" dirty="0">
            <a:solidFill>
              <a:schemeClr val="tx1"/>
            </a:solidFill>
          </a:endParaRPr>
        </a:p>
      </dgm:t>
    </dgm:pt>
    <dgm:pt modelId="{46C2BFFE-2609-44E7-925A-783C86453285}" type="parTrans" cxnId="{7D114CAA-5F5B-4BC5-9165-5EECD862A120}">
      <dgm:prSet/>
      <dgm:spPr/>
      <dgm:t>
        <a:bodyPr/>
        <a:lstStyle/>
        <a:p>
          <a:endParaRPr lang="zh-TW" altLang="en-US"/>
        </a:p>
      </dgm:t>
    </dgm:pt>
    <dgm:pt modelId="{B6CF6515-169D-4AE3-BB7D-2DE94960A1E9}" type="sibTrans" cxnId="{7D114CAA-5F5B-4BC5-9165-5EECD862A120}">
      <dgm:prSet/>
      <dgm:spPr/>
      <dgm:t>
        <a:bodyPr/>
        <a:lstStyle/>
        <a:p>
          <a:endParaRPr lang="zh-TW" altLang="en-US"/>
        </a:p>
      </dgm:t>
    </dgm:pt>
    <dgm:pt modelId="{DA832EC1-103E-487C-9058-34668561B7B8}">
      <dgm:prSet phldrT="[文字]" custT="1"/>
      <dgm:spPr/>
      <dgm:t>
        <a:bodyPr/>
        <a:lstStyle/>
        <a:p>
          <a:r>
            <a:rPr kumimoji="1"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kumimoji="1"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結合國語文與科技資訊，進行跨領域探索</a:t>
          </a:r>
          <a:endParaRPr lang="zh-TW" altLang="en-US" sz="1400" dirty="0"/>
        </a:p>
      </dgm:t>
    </dgm:pt>
    <dgm:pt modelId="{A8531EB7-2413-429C-A51B-7B2E7EF04C82}" type="parTrans" cxnId="{1284839A-60E7-4D6A-8BEE-E4F0474F305C}">
      <dgm:prSet/>
      <dgm:spPr/>
      <dgm:t>
        <a:bodyPr/>
        <a:lstStyle/>
        <a:p>
          <a:endParaRPr lang="zh-TW" altLang="en-US"/>
        </a:p>
      </dgm:t>
    </dgm:pt>
    <dgm:pt modelId="{D609B53F-51CC-45BA-A490-BFF4017F1C00}" type="sibTrans" cxnId="{1284839A-60E7-4D6A-8BEE-E4F0474F305C}">
      <dgm:prSet/>
      <dgm:spPr/>
      <dgm:t>
        <a:bodyPr/>
        <a:lstStyle/>
        <a:p>
          <a:endParaRPr lang="zh-TW" altLang="en-US"/>
        </a:p>
      </dgm:t>
    </dgm:pt>
    <dgm:pt modelId="{EE2D6FC9-F63B-4ACF-8DE5-71FAD09D81D6}">
      <dgm:prSet phldrT="[文字]"/>
      <dgm:spPr/>
      <dgm:t>
        <a:bodyPr/>
        <a:lstStyle/>
        <a:p>
          <a:r>
            <a:rPr kumimoji="1" lang="en-US" altLang="zh-TW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kumimoji="1" lang="zh-TW" altLang="en-US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有效處理人生課題</a:t>
          </a:r>
          <a:endParaRPr lang="zh-TW" altLang="en-US" dirty="0">
            <a:solidFill>
              <a:schemeClr val="tx1"/>
            </a:solidFill>
          </a:endParaRPr>
        </a:p>
      </dgm:t>
    </dgm:pt>
    <dgm:pt modelId="{EDDFF6A2-93F9-4520-ABCD-88BFB7F33895}" type="parTrans" cxnId="{C90C6823-B8E8-4759-BD56-5303185D95CD}">
      <dgm:prSet/>
      <dgm:spPr/>
      <dgm:t>
        <a:bodyPr/>
        <a:lstStyle/>
        <a:p>
          <a:endParaRPr lang="zh-TW" altLang="en-US"/>
        </a:p>
      </dgm:t>
    </dgm:pt>
    <dgm:pt modelId="{5ED8721E-52D2-4612-ACB2-064FDC9891CA}" type="sibTrans" cxnId="{C90C6823-B8E8-4759-BD56-5303185D95CD}">
      <dgm:prSet/>
      <dgm:spPr/>
      <dgm:t>
        <a:bodyPr/>
        <a:lstStyle/>
        <a:p>
          <a:endParaRPr lang="zh-TW" altLang="en-US"/>
        </a:p>
      </dgm:t>
    </dgm:pt>
    <dgm:pt modelId="{8196A99E-92B6-49A6-84FA-BA4900376B2C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建立良好人際關係</a:t>
          </a:r>
          <a:endParaRPr lang="zh-TW" altLang="en-US" sz="1600" dirty="0"/>
        </a:p>
      </dgm:t>
    </dgm:pt>
    <dgm:pt modelId="{0DCE4FA0-FCA9-4277-8384-3AD026B87385}" type="parTrans" cxnId="{2F9A302C-A914-41B4-8058-364074694028}">
      <dgm:prSet/>
      <dgm:spPr/>
      <dgm:t>
        <a:bodyPr/>
        <a:lstStyle/>
        <a:p>
          <a:endParaRPr lang="zh-TW" altLang="en-US"/>
        </a:p>
      </dgm:t>
    </dgm:pt>
    <dgm:pt modelId="{2C79BD6D-4863-44F6-9366-1089BCC65B07}" type="sibTrans" cxnId="{2F9A302C-A914-41B4-8058-364074694028}">
      <dgm:prSet/>
      <dgm:spPr/>
      <dgm:t>
        <a:bodyPr/>
        <a:lstStyle/>
        <a:p>
          <a:endParaRPr lang="zh-TW" altLang="en-US"/>
        </a:p>
      </dgm:t>
    </dgm:pt>
    <dgm:pt modelId="{9D4780EF-DB0F-4202-8D05-EECE2FCC5524}">
      <dgm:prSet phldrT="[文字]" custT="1"/>
      <dgm:spPr/>
      <dgm:t>
        <a:bodyPr/>
        <a:lstStyle/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運用恰當文字語彙</a:t>
          </a:r>
          <a:endParaRPr lang="zh-TW" altLang="en-US" sz="1600" dirty="0"/>
        </a:p>
      </dgm:t>
    </dgm:pt>
    <dgm:pt modelId="{30FA0EFA-66D9-4E08-BDD9-6478AB0FA1D9}" type="parTrans" cxnId="{00BB6CFE-B8D0-49C6-8F67-86A5FA8F195E}">
      <dgm:prSet/>
      <dgm:spPr/>
      <dgm:t>
        <a:bodyPr/>
        <a:lstStyle/>
        <a:p>
          <a:endParaRPr lang="zh-TW" altLang="en-US"/>
        </a:p>
      </dgm:t>
    </dgm:pt>
    <dgm:pt modelId="{B807101B-2CD2-4B54-8F10-0B3CA74C9342}" type="sibTrans" cxnId="{00BB6CFE-B8D0-49C6-8F67-86A5FA8F195E}">
      <dgm:prSet/>
      <dgm:spPr/>
      <dgm:t>
        <a:bodyPr/>
        <a:lstStyle/>
        <a:p>
          <a:endParaRPr lang="zh-TW" altLang="en-US"/>
        </a:p>
      </dgm:t>
    </dgm:pt>
    <dgm:pt modelId="{D24297CC-851A-4F02-93B3-A763C5832331}">
      <dgm:prSet custT="1"/>
      <dgm:spPr/>
      <dgm:t>
        <a:bodyPr/>
        <a:lstStyle/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發展自學能力</a:t>
          </a:r>
          <a:endParaRPr lang="zh-TW" altLang="en-US" sz="1600" dirty="0"/>
        </a:p>
      </dgm:t>
    </dgm:pt>
    <dgm:pt modelId="{3C5E8A95-A02D-4EE0-9678-6E2F86A12F8A}" type="parTrans" cxnId="{362FAED0-13B1-4D0E-87B9-49EF68BED2AB}">
      <dgm:prSet/>
      <dgm:spPr/>
      <dgm:t>
        <a:bodyPr/>
        <a:lstStyle/>
        <a:p>
          <a:endParaRPr lang="zh-TW" altLang="en-US"/>
        </a:p>
      </dgm:t>
    </dgm:pt>
    <dgm:pt modelId="{3D525084-D229-407C-9D8F-0168926ECAAC}" type="sibTrans" cxnId="{362FAED0-13B1-4D0E-87B9-49EF68BED2AB}">
      <dgm:prSet/>
      <dgm:spPr/>
      <dgm:t>
        <a:bodyPr/>
        <a:lstStyle/>
        <a:p>
          <a:endParaRPr lang="zh-TW" altLang="en-US"/>
        </a:p>
      </dgm:t>
    </dgm:pt>
    <dgm:pt modelId="{CC999749-927C-41F9-91F3-844586B6FFB3}">
      <dgm:prSet custT="1"/>
      <dgm:spPr/>
      <dgm:t>
        <a:bodyPr/>
        <a:lstStyle/>
        <a:p>
          <a:r>
            <a:rPr kumimoji="1"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運用國語文分享經驗、溝通意見</a:t>
          </a:r>
          <a:endParaRPr lang="zh-TW" altLang="en-US" sz="1600" dirty="0"/>
        </a:p>
      </dgm:t>
    </dgm:pt>
    <dgm:pt modelId="{3338476C-70FA-41AF-A650-3A8AB1441072}" type="parTrans" cxnId="{EEE71040-9CDF-4679-95FD-F52F19804EF0}">
      <dgm:prSet/>
      <dgm:spPr/>
      <dgm:t>
        <a:bodyPr/>
        <a:lstStyle/>
        <a:p>
          <a:endParaRPr lang="zh-TW" altLang="en-US"/>
        </a:p>
      </dgm:t>
    </dgm:pt>
    <dgm:pt modelId="{B5E698BE-3419-43C5-9A5D-5800672270B0}" type="sibTrans" cxnId="{EEE71040-9CDF-4679-95FD-F52F19804EF0}">
      <dgm:prSet/>
      <dgm:spPr/>
      <dgm:t>
        <a:bodyPr/>
        <a:lstStyle/>
        <a:p>
          <a:endParaRPr lang="zh-TW" altLang="en-US"/>
        </a:p>
      </dgm:t>
    </dgm:pt>
    <dgm:pt modelId="{C4969259-8AE5-444E-922F-49A82F7CCBBF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提升理解和思辨的能力</a:t>
          </a:r>
          <a:endParaRPr lang="zh-TW" altLang="en-US" sz="160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200" dirty="0"/>
        </a:p>
      </dgm:t>
    </dgm:pt>
    <dgm:pt modelId="{22EFEECD-CD6E-43F8-B6F0-6B5924542B03}" type="parTrans" cxnId="{6B4DECAC-153D-498F-822E-FD16A667A82D}">
      <dgm:prSet/>
      <dgm:spPr/>
      <dgm:t>
        <a:bodyPr/>
        <a:lstStyle/>
        <a:p>
          <a:endParaRPr lang="zh-TW" altLang="en-US"/>
        </a:p>
      </dgm:t>
    </dgm:pt>
    <dgm:pt modelId="{E5E3B024-59C4-4088-B60E-55D4B82ABAC0}" type="sibTrans" cxnId="{6B4DECAC-153D-498F-822E-FD16A667A82D}">
      <dgm:prSet/>
      <dgm:spPr/>
      <dgm:t>
        <a:bodyPr/>
        <a:lstStyle/>
        <a:p>
          <a:endParaRPr lang="zh-TW" altLang="en-US"/>
        </a:p>
      </dgm:t>
    </dgm:pt>
    <dgm:pt modelId="{7CEAD22A-8B5F-4441-9637-4A5EBD5AD2D6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dirty="0" smtClean="0">
              <a:solidFill>
                <a:schemeClr val="tx1"/>
              </a:solidFill>
            </a:rPr>
            <a:t>4</a:t>
          </a:r>
          <a:r>
            <a:rPr lang="zh-TW" altLang="zh-TW" dirty="0" smtClean="0">
              <a:solidFill>
                <a:schemeClr val="tx1"/>
              </a:solidFill>
            </a:rPr>
            <a:t>激發創作潛能</a:t>
          </a:r>
          <a:endParaRPr lang="zh-TW" altLang="en-US" dirty="0">
            <a:solidFill>
              <a:schemeClr val="tx1"/>
            </a:solidFill>
          </a:endParaRPr>
        </a:p>
      </dgm:t>
    </dgm:pt>
    <dgm:pt modelId="{11B5D1ED-09BB-4805-AC7C-A50D0B815859}" type="parTrans" cxnId="{77F6B804-BFCB-4A1C-AEBF-343365877610}">
      <dgm:prSet/>
      <dgm:spPr/>
      <dgm:t>
        <a:bodyPr/>
        <a:lstStyle/>
        <a:p>
          <a:endParaRPr lang="zh-TW" altLang="en-US"/>
        </a:p>
      </dgm:t>
    </dgm:pt>
    <dgm:pt modelId="{94CFBAB3-F0F4-4D6D-8354-78F36EDAAAEB}" type="sibTrans" cxnId="{77F6B804-BFCB-4A1C-AEBF-343365877610}">
      <dgm:prSet/>
      <dgm:spPr/>
      <dgm:t>
        <a:bodyPr/>
        <a:lstStyle/>
        <a:p>
          <a:endParaRPr lang="zh-TW" altLang="en-US"/>
        </a:p>
      </dgm:t>
    </dgm:pt>
    <dgm:pt modelId="{099983AC-38AB-435A-9426-D1AD899381FA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1"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</a:t>
          </a: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閱讀各類文本</a:t>
          </a:r>
          <a:endParaRPr lang="zh-TW" altLang="en-US" sz="1600" dirty="0"/>
        </a:p>
      </dgm:t>
    </dgm:pt>
    <dgm:pt modelId="{360C23F4-C40C-4C03-9BD2-D255A6E4EB01}" type="parTrans" cxnId="{9588C4BF-9DF0-436D-AD96-393EC0E1557F}">
      <dgm:prSet/>
      <dgm:spPr/>
      <dgm:t>
        <a:bodyPr/>
        <a:lstStyle/>
        <a:p>
          <a:endParaRPr lang="zh-TW" altLang="en-US"/>
        </a:p>
      </dgm:t>
    </dgm:pt>
    <dgm:pt modelId="{1884F64F-847D-4DA9-8362-6E3C90DF5DE3}" type="sibTrans" cxnId="{9588C4BF-9DF0-436D-AD96-393EC0E1557F}">
      <dgm:prSet/>
      <dgm:spPr/>
      <dgm:t>
        <a:bodyPr/>
        <a:lstStyle/>
        <a:p>
          <a:endParaRPr lang="zh-TW" altLang="en-US"/>
        </a:p>
      </dgm:t>
    </dgm:pt>
    <dgm:pt modelId="{9ED0799E-80EB-472E-AC82-4C72533E3E21}" type="pres">
      <dgm:prSet presAssocID="{0CBB343D-7285-4A09-96B0-C4CB461FAAC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2B9EECC-0B5C-47DA-9238-92AD0EA7F80F}" type="pres">
      <dgm:prSet presAssocID="{F908209A-55C1-420F-A3D3-5F90D979E251}" presName="horFlow" presStyleCnt="0"/>
      <dgm:spPr/>
    </dgm:pt>
    <dgm:pt modelId="{B5762BF2-0A48-42EE-B2CB-A423AD440B82}" type="pres">
      <dgm:prSet presAssocID="{F908209A-55C1-420F-A3D3-5F90D979E251}" presName="bigChev" presStyleLbl="node1" presStyleIdx="0" presStyleCnt="4" custLinFactX="187163" custLinFactNeighborX="200000" custLinFactNeighborY="6117"/>
      <dgm:spPr/>
      <dgm:t>
        <a:bodyPr/>
        <a:lstStyle/>
        <a:p>
          <a:endParaRPr lang="zh-TW" altLang="en-US"/>
        </a:p>
      </dgm:t>
    </dgm:pt>
    <dgm:pt modelId="{09714C7F-5F9B-477B-859C-E213076520EE}" type="pres">
      <dgm:prSet presAssocID="{0D6D518C-9608-4950-91DC-24A9A7694E9B}" presName="parTrans" presStyleCnt="0"/>
      <dgm:spPr/>
    </dgm:pt>
    <dgm:pt modelId="{F5EC2122-31F5-4689-90AF-96545A46435D}" type="pres">
      <dgm:prSet presAssocID="{320F71DE-3DC3-4B0A-83F8-C3A9F5EFA79B}" presName="node" presStyleLbl="alignAccFollowNode1" presStyleIdx="0" presStyleCnt="8" custScaleX="125001" custLinFactX="-100000" custLinFactNeighborX="-130673" custLinFactNeighborY="63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4FBE5C-3596-4FBD-AA07-0E3DB3939885}" type="pres">
      <dgm:prSet presAssocID="{8DD1D1C4-EE54-4DC0-9853-48C7DAAFE8CF}" presName="sibTrans" presStyleCnt="0"/>
      <dgm:spPr/>
    </dgm:pt>
    <dgm:pt modelId="{0C90F434-DFCD-4C2D-9EA0-DC1828D16411}" type="pres">
      <dgm:prSet presAssocID="{9D4780EF-DB0F-4202-8D05-EECE2FCC5524}" presName="node" presStyleLbl="alignAccFollowNode1" presStyleIdx="1" presStyleCnt="8" custLinFactX="-73356" custLinFactNeighborX="-100000" custLinFactNeighborY="90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F88B65-A466-4373-A43D-D03C41F33FBC}" type="pres">
      <dgm:prSet presAssocID="{F908209A-55C1-420F-A3D3-5F90D979E251}" presName="vSp" presStyleCnt="0"/>
      <dgm:spPr/>
    </dgm:pt>
    <dgm:pt modelId="{A88C9213-BF50-49BE-A00A-C4156E384A2A}" type="pres">
      <dgm:prSet presAssocID="{25CD3129-A375-4872-8F87-A1B1008C1106}" presName="horFlow" presStyleCnt="0"/>
      <dgm:spPr/>
    </dgm:pt>
    <dgm:pt modelId="{508364E5-D392-4F55-8698-A9E471FD5BDD}" type="pres">
      <dgm:prSet presAssocID="{25CD3129-A375-4872-8F87-A1B1008C1106}" presName="bigChev" presStyleLbl="node1" presStyleIdx="1" presStyleCnt="4" custLinFactX="192927" custLinFactNeighborX="200000"/>
      <dgm:spPr/>
      <dgm:t>
        <a:bodyPr/>
        <a:lstStyle/>
        <a:p>
          <a:endParaRPr lang="zh-TW" altLang="en-US"/>
        </a:p>
      </dgm:t>
    </dgm:pt>
    <dgm:pt modelId="{E2B0F9A0-38AF-4210-AA1C-43C25430D0FF}" type="pres">
      <dgm:prSet presAssocID="{A8531EB7-2413-429C-A51B-7B2E7EF04C82}" presName="parTrans" presStyleCnt="0"/>
      <dgm:spPr/>
    </dgm:pt>
    <dgm:pt modelId="{53C279E8-E205-4EE4-92E9-EEFA580222EB}" type="pres">
      <dgm:prSet presAssocID="{DA832EC1-103E-487C-9058-34668561B7B8}" presName="node" presStyleLbl="alignAccFollowNode1" presStyleIdx="2" presStyleCnt="8" custScaleX="126952" custScaleY="130664" custLinFactX="-100000" custLinFactNeighborX="-130673" custLinFactNeighborY="-91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11EC91-F9D0-48C4-9E8A-D3E2DDB3F483}" type="pres">
      <dgm:prSet presAssocID="{D609B53F-51CC-45BA-A490-BFF4017F1C00}" presName="sibTrans" presStyleCnt="0"/>
      <dgm:spPr/>
    </dgm:pt>
    <dgm:pt modelId="{98D8637B-E311-455B-8ABE-AD30966055A4}" type="pres">
      <dgm:prSet presAssocID="{D24297CC-851A-4F02-93B3-A763C5832331}" presName="node" presStyleLbl="alignAccFollowNode1" presStyleIdx="3" presStyleCnt="8" custScaleX="129793" custScaleY="127521" custLinFactX="-84197" custLinFactNeighborX="-100000" custLinFactNeighborY="-196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411691-1CB0-4BBB-8176-DE8C049716BE}" type="pres">
      <dgm:prSet presAssocID="{25CD3129-A375-4872-8F87-A1B1008C1106}" presName="vSp" presStyleCnt="0"/>
      <dgm:spPr/>
    </dgm:pt>
    <dgm:pt modelId="{744F68A4-E05C-4F48-954C-577F08ECF071}" type="pres">
      <dgm:prSet presAssocID="{EE2D6FC9-F63B-4ACF-8DE5-71FAD09D81D6}" presName="horFlow" presStyleCnt="0"/>
      <dgm:spPr/>
    </dgm:pt>
    <dgm:pt modelId="{1108996B-D69A-4846-9055-BEA24321CF16}" type="pres">
      <dgm:prSet presAssocID="{EE2D6FC9-F63B-4ACF-8DE5-71FAD09D81D6}" presName="bigChev" presStyleLbl="node1" presStyleIdx="2" presStyleCnt="4" custLinFactX="189894" custLinFactNeighborX="200000" custLinFactNeighborY="-3755"/>
      <dgm:spPr/>
      <dgm:t>
        <a:bodyPr/>
        <a:lstStyle/>
        <a:p>
          <a:endParaRPr lang="zh-TW" altLang="en-US"/>
        </a:p>
      </dgm:t>
    </dgm:pt>
    <dgm:pt modelId="{9AA8E50C-3377-40ED-9794-8B529B938AE2}" type="pres">
      <dgm:prSet presAssocID="{3338476C-70FA-41AF-A650-3A8AB1441072}" presName="parTrans" presStyleCnt="0"/>
      <dgm:spPr/>
    </dgm:pt>
    <dgm:pt modelId="{2D5C64F1-504E-47B1-A613-AE9BE10095B0}" type="pres">
      <dgm:prSet presAssocID="{CC999749-927C-41F9-91F3-844586B6FFB3}" presName="node" presStyleLbl="alignAccFollowNode1" presStyleIdx="4" presStyleCnt="8" custScaleX="123272" custScaleY="117832" custLinFactX="-100000" custLinFactNeighborX="-145862" custLinFactNeighborY="-133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270DFB-9306-4662-85F4-642D9D908CE4}" type="pres">
      <dgm:prSet presAssocID="{B5E698BE-3419-43C5-9A5D-5800672270B0}" presName="sibTrans" presStyleCnt="0"/>
      <dgm:spPr/>
    </dgm:pt>
    <dgm:pt modelId="{DB15E8AA-3AAC-40D8-AE9A-D2F0FF3D90A3}" type="pres">
      <dgm:prSet presAssocID="{8196A99E-92B6-49A6-84FA-BA4900376B2C}" presName="node" presStyleLbl="alignAccFollowNode1" presStyleIdx="5" presStyleCnt="8" custScaleX="107654" custScaleY="126889" custLinFactX="-71716" custLinFactNeighborX="-100000" custLinFactNeighborY="-210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502076-8E1A-4B7A-9D25-798AFA6BEC6C}" type="pres">
      <dgm:prSet presAssocID="{EE2D6FC9-F63B-4ACF-8DE5-71FAD09D81D6}" presName="vSp" presStyleCnt="0"/>
      <dgm:spPr/>
    </dgm:pt>
    <dgm:pt modelId="{876DA00A-A17B-4735-A4F0-8473CC787EA1}" type="pres">
      <dgm:prSet presAssocID="{7CEAD22A-8B5F-4441-9637-4A5EBD5AD2D6}" presName="horFlow" presStyleCnt="0"/>
      <dgm:spPr/>
    </dgm:pt>
    <dgm:pt modelId="{6535338A-C92E-45CB-94F7-3CD39CEBC61C}" type="pres">
      <dgm:prSet presAssocID="{7CEAD22A-8B5F-4441-9637-4A5EBD5AD2D6}" presName="bigChev" presStyleLbl="node1" presStyleIdx="3" presStyleCnt="4" custLinFactX="189402" custLinFactNeighborX="200000" custLinFactNeighborY="-6316"/>
      <dgm:spPr/>
      <dgm:t>
        <a:bodyPr/>
        <a:lstStyle/>
        <a:p>
          <a:endParaRPr lang="zh-TW" altLang="en-US"/>
        </a:p>
      </dgm:t>
    </dgm:pt>
    <dgm:pt modelId="{028F16CE-E193-46E5-BCDB-F991A5767F79}" type="pres">
      <dgm:prSet presAssocID="{360C23F4-C40C-4C03-9BD2-D255A6E4EB01}" presName="parTrans" presStyleCnt="0"/>
      <dgm:spPr/>
    </dgm:pt>
    <dgm:pt modelId="{61BBFAAE-465A-4663-830E-462C4B06936E}" type="pres">
      <dgm:prSet presAssocID="{099983AC-38AB-435A-9426-D1AD899381FA}" presName="node" presStyleLbl="alignAccFollowNode1" presStyleIdx="6" presStyleCnt="8" custScaleX="127286" custScaleY="156395" custLinFactX="-100000" custLinFactNeighborX="-102107" custLinFactNeighborY="-2695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45BB08-FD9A-44A2-A5B9-788F1284B2E2}" type="pres">
      <dgm:prSet presAssocID="{1884F64F-847D-4DA9-8362-6E3C90DF5DE3}" presName="sibTrans" presStyleCnt="0"/>
      <dgm:spPr/>
    </dgm:pt>
    <dgm:pt modelId="{060D1223-57F2-4419-AA95-29032687E93D}" type="pres">
      <dgm:prSet presAssocID="{C4969259-8AE5-444E-922F-49A82F7CCBBF}" presName="node" presStyleLbl="alignAccFollowNode1" presStyleIdx="7" presStyleCnt="8" custScaleX="112466" custScaleY="129187" custLinFactX="-72450" custLinFactNeighborX="-100000" custLinFactNeighborY="-1075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D114CAA-5F5B-4BC5-9165-5EECD862A120}" srcId="{0CBB343D-7285-4A09-96B0-C4CB461FAACC}" destId="{25CD3129-A375-4872-8F87-A1B1008C1106}" srcOrd="1" destOrd="0" parTransId="{46C2BFFE-2609-44E7-925A-783C86453285}" sibTransId="{B6CF6515-169D-4AE3-BB7D-2DE94960A1E9}"/>
    <dgm:cxn modelId="{9588C4BF-9DF0-436D-AD96-393EC0E1557F}" srcId="{7CEAD22A-8B5F-4441-9637-4A5EBD5AD2D6}" destId="{099983AC-38AB-435A-9426-D1AD899381FA}" srcOrd="0" destOrd="0" parTransId="{360C23F4-C40C-4C03-9BD2-D255A6E4EB01}" sibTransId="{1884F64F-847D-4DA9-8362-6E3C90DF5DE3}"/>
    <dgm:cxn modelId="{762F84A0-596E-4701-AB79-FD0344652497}" srcId="{F908209A-55C1-420F-A3D3-5F90D979E251}" destId="{320F71DE-3DC3-4B0A-83F8-C3A9F5EFA79B}" srcOrd="0" destOrd="0" parTransId="{0D6D518C-9608-4950-91DC-24A9A7694E9B}" sibTransId="{8DD1D1C4-EE54-4DC0-9853-48C7DAAFE8CF}"/>
    <dgm:cxn modelId="{3DF29F8E-68D4-487F-8DEF-F1A2E61FA721}" type="presOf" srcId="{25CD3129-A375-4872-8F87-A1B1008C1106}" destId="{508364E5-D392-4F55-8698-A9E471FD5BDD}" srcOrd="0" destOrd="0" presId="urn:microsoft.com/office/officeart/2005/8/layout/lProcess3"/>
    <dgm:cxn modelId="{362FAED0-13B1-4D0E-87B9-49EF68BED2AB}" srcId="{25CD3129-A375-4872-8F87-A1B1008C1106}" destId="{D24297CC-851A-4F02-93B3-A763C5832331}" srcOrd="1" destOrd="0" parTransId="{3C5E8A95-A02D-4EE0-9678-6E2F86A12F8A}" sibTransId="{3D525084-D229-407C-9D8F-0168926ECAAC}"/>
    <dgm:cxn modelId="{2AE4394C-62D1-4294-9A0C-ADEEA60DB8DE}" type="presOf" srcId="{EE2D6FC9-F63B-4ACF-8DE5-71FAD09D81D6}" destId="{1108996B-D69A-4846-9055-BEA24321CF16}" srcOrd="0" destOrd="0" presId="urn:microsoft.com/office/officeart/2005/8/layout/lProcess3"/>
    <dgm:cxn modelId="{6F85CDFD-EBD0-4580-ABA7-B150AC9161ED}" type="presOf" srcId="{7CEAD22A-8B5F-4441-9637-4A5EBD5AD2D6}" destId="{6535338A-C92E-45CB-94F7-3CD39CEBC61C}" srcOrd="0" destOrd="0" presId="urn:microsoft.com/office/officeart/2005/8/layout/lProcess3"/>
    <dgm:cxn modelId="{E51E21AE-164A-4570-9A28-D0E70DE60E17}" type="presOf" srcId="{320F71DE-3DC3-4B0A-83F8-C3A9F5EFA79B}" destId="{F5EC2122-31F5-4689-90AF-96545A46435D}" srcOrd="0" destOrd="0" presId="urn:microsoft.com/office/officeart/2005/8/layout/lProcess3"/>
    <dgm:cxn modelId="{1206B4EE-BB20-4039-B9AD-3E750F032A99}" srcId="{0CBB343D-7285-4A09-96B0-C4CB461FAACC}" destId="{F908209A-55C1-420F-A3D3-5F90D979E251}" srcOrd="0" destOrd="0" parTransId="{B935DE34-C124-43AA-AF28-0E364807D330}" sibTransId="{F54CF48E-9DC9-40A4-B53A-22E0E3A86A15}"/>
    <dgm:cxn modelId="{6B4DECAC-153D-498F-822E-FD16A667A82D}" srcId="{7CEAD22A-8B5F-4441-9637-4A5EBD5AD2D6}" destId="{C4969259-8AE5-444E-922F-49A82F7CCBBF}" srcOrd="1" destOrd="0" parTransId="{22EFEECD-CD6E-43F8-B6F0-6B5924542B03}" sibTransId="{E5E3B024-59C4-4088-B60E-55D4B82ABAC0}"/>
    <dgm:cxn modelId="{BA843E80-40B5-4F27-BC34-6FC84298C4EB}" type="presOf" srcId="{CC999749-927C-41F9-91F3-844586B6FFB3}" destId="{2D5C64F1-504E-47B1-A613-AE9BE10095B0}" srcOrd="0" destOrd="0" presId="urn:microsoft.com/office/officeart/2005/8/layout/lProcess3"/>
    <dgm:cxn modelId="{C90C6823-B8E8-4759-BD56-5303185D95CD}" srcId="{0CBB343D-7285-4A09-96B0-C4CB461FAACC}" destId="{EE2D6FC9-F63B-4ACF-8DE5-71FAD09D81D6}" srcOrd="2" destOrd="0" parTransId="{EDDFF6A2-93F9-4520-ABCD-88BFB7F33895}" sibTransId="{5ED8721E-52D2-4612-ACB2-064FDC9891CA}"/>
    <dgm:cxn modelId="{F1CE52B7-6BB5-419B-8946-BDAF8A0A455B}" type="presOf" srcId="{9D4780EF-DB0F-4202-8D05-EECE2FCC5524}" destId="{0C90F434-DFCD-4C2D-9EA0-DC1828D16411}" srcOrd="0" destOrd="0" presId="urn:microsoft.com/office/officeart/2005/8/layout/lProcess3"/>
    <dgm:cxn modelId="{7D09D491-68ED-458F-BE6B-73C8B336D670}" type="presOf" srcId="{099983AC-38AB-435A-9426-D1AD899381FA}" destId="{61BBFAAE-465A-4663-830E-462C4B06936E}" srcOrd="0" destOrd="0" presId="urn:microsoft.com/office/officeart/2005/8/layout/lProcess3"/>
    <dgm:cxn modelId="{2A8B678B-35C8-4934-BC6B-4F97EC4EF9D0}" type="presOf" srcId="{C4969259-8AE5-444E-922F-49A82F7CCBBF}" destId="{060D1223-57F2-4419-AA95-29032687E93D}" srcOrd="0" destOrd="0" presId="urn:microsoft.com/office/officeart/2005/8/layout/lProcess3"/>
    <dgm:cxn modelId="{1284839A-60E7-4D6A-8BEE-E4F0474F305C}" srcId="{25CD3129-A375-4872-8F87-A1B1008C1106}" destId="{DA832EC1-103E-487C-9058-34668561B7B8}" srcOrd="0" destOrd="0" parTransId="{A8531EB7-2413-429C-A51B-7B2E7EF04C82}" sibTransId="{D609B53F-51CC-45BA-A490-BFF4017F1C00}"/>
    <dgm:cxn modelId="{DB76EA16-057B-4753-9FA2-89CF25D3CABD}" type="presOf" srcId="{D24297CC-851A-4F02-93B3-A763C5832331}" destId="{98D8637B-E311-455B-8ABE-AD30966055A4}" srcOrd="0" destOrd="0" presId="urn:microsoft.com/office/officeart/2005/8/layout/lProcess3"/>
    <dgm:cxn modelId="{BA3E1020-0126-4173-BF2B-89E2BF4D679C}" type="presOf" srcId="{DA832EC1-103E-487C-9058-34668561B7B8}" destId="{53C279E8-E205-4EE4-92E9-EEFA580222EB}" srcOrd="0" destOrd="0" presId="urn:microsoft.com/office/officeart/2005/8/layout/lProcess3"/>
    <dgm:cxn modelId="{00BB6CFE-B8D0-49C6-8F67-86A5FA8F195E}" srcId="{F908209A-55C1-420F-A3D3-5F90D979E251}" destId="{9D4780EF-DB0F-4202-8D05-EECE2FCC5524}" srcOrd="1" destOrd="0" parTransId="{30FA0EFA-66D9-4E08-BDD9-6478AB0FA1D9}" sibTransId="{B807101B-2CD2-4B54-8F10-0B3CA74C9342}"/>
    <dgm:cxn modelId="{6F2BE990-6AA5-4253-990C-F5E0B3AB3516}" type="presOf" srcId="{0CBB343D-7285-4A09-96B0-C4CB461FAACC}" destId="{9ED0799E-80EB-472E-AC82-4C72533E3E21}" srcOrd="0" destOrd="0" presId="urn:microsoft.com/office/officeart/2005/8/layout/lProcess3"/>
    <dgm:cxn modelId="{EEE71040-9CDF-4679-95FD-F52F19804EF0}" srcId="{EE2D6FC9-F63B-4ACF-8DE5-71FAD09D81D6}" destId="{CC999749-927C-41F9-91F3-844586B6FFB3}" srcOrd="0" destOrd="0" parTransId="{3338476C-70FA-41AF-A650-3A8AB1441072}" sibTransId="{B5E698BE-3419-43C5-9A5D-5800672270B0}"/>
    <dgm:cxn modelId="{289DEB76-6061-43DB-94A9-79BF6DA44AD0}" type="presOf" srcId="{F908209A-55C1-420F-A3D3-5F90D979E251}" destId="{B5762BF2-0A48-42EE-B2CB-A423AD440B82}" srcOrd="0" destOrd="0" presId="urn:microsoft.com/office/officeart/2005/8/layout/lProcess3"/>
    <dgm:cxn modelId="{77F6B804-BFCB-4A1C-AEBF-343365877610}" srcId="{0CBB343D-7285-4A09-96B0-C4CB461FAACC}" destId="{7CEAD22A-8B5F-4441-9637-4A5EBD5AD2D6}" srcOrd="3" destOrd="0" parTransId="{11B5D1ED-09BB-4805-AC7C-A50D0B815859}" sibTransId="{94CFBAB3-F0F4-4D6D-8354-78F36EDAAAEB}"/>
    <dgm:cxn modelId="{658ED23D-E628-4976-B7B8-C50694EE7ADA}" type="presOf" srcId="{8196A99E-92B6-49A6-84FA-BA4900376B2C}" destId="{DB15E8AA-3AAC-40D8-AE9A-D2F0FF3D90A3}" srcOrd="0" destOrd="0" presId="urn:microsoft.com/office/officeart/2005/8/layout/lProcess3"/>
    <dgm:cxn modelId="{2F9A302C-A914-41B4-8058-364074694028}" srcId="{EE2D6FC9-F63B-4ACF-8DE5-71FAD09D81D6}" destId="{8196A99E-92B6-49A6-84FA-BA4900376B2C}" srcOrd="1" destOrd="0" parTransId="{0DCE4FA0-FCA9-4277-8384-3AD026B87385}" sibTransId="{2C79BD6D-4863-44F6-9366-1089BCC65B07}"/>
    <dgm:cxn modelId="{759FBFF4-0399-44E8-9C69-143F7F05BF67}" type="presParOf" srcId="{9ED0799E-80EB-472E-AC82-4C72533E3E21}" destId="{82B9EECC-0B5C-47DA-9238-92AD0EA7F80F}" srcOrd="0" destOrd="0" presId="urn:microsoft.com/office/officeart/2005/8/layout/lProcess3"/>
    <dgm:cxn modelId="{28DC901D-17D1-417A-8D7F-6092ACF7DF95}" type="presParOf" srcId="{82B9EECC-0B5C-47DA-9238-92AD0EA7F80F}" destId="{B5762BF2-0A48-42EE-B2CB-A423AD440B82}" srcOrd="0" destOrd="0" presId="urn:microsoft.com/office/officeart/2005/8/layout/lProcess3"/>
    <dgm:cxn modelId="{21701343-AF60-485D-8BE1-E948A94BEF26}" type="presParOf" srcId="{82B9EECC-0B5C-47DA-9238-92AD0EA7F80F}" destId="{09714C7F-5F9B-477B-859C-E213076520EE}" srcOrd="1" destOrd="0" presId="urn:microsoft.com/office/officeart/2005/8/layout/lProcess3"/>
    <dgm:cxn modelId="{1A422F18-B482-4CDB-A801-16CF0038F50B}" type="presParOf" srcId="{82B9EECC-0B5C-47DA-9238-92AD0EA7F80F}" destId="{F5EC2122-31F5-4689-90AF-96545A46435D}" srcOrd="2" destOrd="0" presId="urn:microsoft.com/office/officeart/2005/8/layout/lProcess3"/>
    <dgm:cxn modelId="{25F41FF4-CE3F-429A-931D-5C1C65FA6C43}" type="presParOf" srcId="{82B9EECC-0B5C-47DA-9238-92AD0EA7F80F}" destId="{7C4FBE5C-3596-4FBD-AA07-0E3DB3939885}" srcOrd="3" destOrd="0" presId="urn:microsoft.com/office/officeart/2005/8/layout/lProcess3"/>
    <dgm:cxn modelId="{A6A93A51-93FB-46BE-AC78-54034CCA096B}" type="presParOf" srcId="{82B9EECC-0B5C-47DA-9238-92AD0EA7F80F}" destId="{0C90F434-DFCD-4C2D-9EA0-DC1828D16411}" srcOrd="4" destOrd="0" presId="urn:microsoft.com/office/officeart/2005/8/layout/lProcess3"/>
    <dgm:cxn modelId="{DA18EB6D-3284-4F91-B725-1C2B30215E4F}" type="presParOf" srcId="{9ED0799E-80EB-472E-AC82-4C72533E3E21}" destId="{23F88B65-A466-4373-A43D-D03C41F33FBC}" srcOrd="1" destOrd="0" presId="urn:microsoft.com/office/officeart/2005/8/layout/lProcess3"/>
    <dgm:cxn modelId="{62D012DC-8E33-41DB-AD03-68CD7416D89D}" type="presParOf" srcId="{9ED0799E-80EB-472E-AC82-4C72533E3E21}" destId="{A88C9213-BF50-49BE-A00A-C4156E384A2A}" srcOrd="2" destOrd="0" presId="urn:microsoft.com/office/officeart/2005/8/layout/lProcess3"/>
    <dgm:cxn modelId="{56CE688C-A95B-436C-A942-81AC96FF77CD}" type="presParOf" srcId="{A88C9213-BF50-49BE-A00A-C4156E384A2A}" destId="{508364E5-D392-4F55-8698-A9E471FD5BDD}" srcOrd="0" destOrd="0" presId="urn:microsoft.com/office/officeart/2005/8/layout/lProcess3"/>
    <dgm:cxn modelId="{8EB99F92-9633-4AC6-AD16-41ACBCE05569}" type="presParOf" srcId="{A88C9213-BF50-49BE-A00A-C4156E384A2A}" destId="{E2B0F9A0-38AF-4210-AA1C-43C25430D0FF}" srcOrd="1" destOrd="0" presId="urn:microsoft.com/office/officeart/2005/8/layout/lProcess3"/>
    <dgm:cxn modelId="{ACB4D608-D834-4B1C-8A61-DD0A4ACD3CD0}" type="presParOf" srcId="{A88C9213-BF50-49BE-A00A-C4156E384A2A}" destId="{53C279E8-E205-4EE4-92E9-EEFA580222EB}" srcOrd="2" destOrd="0" presId="urn:microsoft.com/office/officeart/2005/8/layout/lProcess3"/>
    <dgm:cxn modelId="{9D603B44-A04F-4303-970B-0DEE3370D9D2}" type="presParOf" srcId="{A88C9213-BF50-49BE-A00A-C4156E384A2A}" destId="{E911EC91-F9D0-48C4-9E8A-D3E2DDB3F483}" srcOrd="3" destOrd="0" presId="urn:microsoft.com/office/officeart/2005/8/layout/lProcess3"/>
    <dgm:cxn modelId="{C8381949-AB8E-45C3-9C90-96863BED3AE0}" type="presParOf" srcId="{A88C9213-BF50-49BE-A00A-C4156E384A2A}" destId="{98D8637B-E311-455B-8ABE-AD30966055A4}" srcOrd="4" destOrd="0" presId="urn:microsoft.com/office/officeart/2005/8/layout/lProcess3"/>
    <dgm:cxn modelId="{BE6706A8-4E27-4270-9E37-7E54F3DD9253}" type="presParOf" srcId="{9ED0799E-80EB-472E-AC82-4C72533E3E21}" destId="{97411691-1CB0-4BBB-8176-DE8C049716BE}" srcOrd="3" destOrd="0" presId="urn:microsoft.com/office/officeart/2005/8/layout/lProcess3"/>
    <dgm:cxn modelId="{C882E83B-1404-4589-8EAA-772C5DBA0936}" type="presParOf" srcId="{9ED0799E-80EB-472E-AC82-4C72533E3E21}" destId="{744F68A4-E05C-4F48-954C-577F08ECF071}" srcOrd="4" destOrd="0" presId="urn:microsoft.com/office/officeart/2005/8/layout/lProcess3"/>
    <dgm:cxn modelId="{84A53375-A2F9-4C30-A57D-FEA205CE57A9}" type="presParOf" srcId="{744F68A4-E05C-4F48-954C-577F08ECF071}" destId="{1108996B-D69A-4846-9055-BEA24321CF16}" srcOrd="0" destOrd="0" presId="urn:microsoft.com/office/officeart/2005/8/layout/lProcess3"/>
    <dgm:cxn modelId="{48A7F0B4-8770-4A7E-A49E-33AB9B7435A6}" type="presParOf" srcId="{744F68A4-E05C-4F48-954C-577F08ECF071}" destId="{9AA8E50C-3377-40ED-9794-8B529B938AE2}" srcOrd="1" destOrd="0" presId="urn:microsoft.com/office/officeart/2005/8/layout/lProcess3"/>
    <dgm:cxn modelId="{80D7A91F-7F90-45EC-A9D4-B18457780CA9}" type="presParOf" srcId="{744F68A4-E05C-4F48-954C-577F08ECF071}" destId="{2D5C64F1-504E-47B1-A613-AE9BE10095B0}" srcOrd="2" destOrd="0" presId="urn:microsoft.com/office/officeart/2005/8/layout/lProcess3"/>
    <dgm:cxn modelId="{7B54381F-3E2F-4094-9954-A048211F27C8}" type="presParOf" srcId="{744F68A4-E05C-4F48-954C-577F08ECF071}" destId="{7E270DFB-9306-4662-85F4-642D9D908CE4}" srcOrd="3" destOrd="0" presId="urn:microsoft.com/office/officeart/2005/8/layout/lProcess3"/>
    <dgm:cxn modelId="{15AA693F-0695-405E-9A2E-427B06C6ED84}" type="presParOf" srcId="{744F68A4-E05C-4F48-954C-577F08ECF071}" destId="{DB15E8AA-3AAC-40D8-AE9A-D2F0FF3D90A3}" srcOrd="4" destOrd="0" presId="urn:microsoft.com/office/officeart/2005/8/layout/lProcess3"/>
    <dgm:cxn modelId="{16349E4F-3DCC-4EE8-AF24-791D2D2F1E12}" type="presParOf" srcId="{9ED0799E-80EB-472E-AC82-4C72533E3E21}" destId="{C0502076-8E1A-4B7A-9D25-798AFA6BEC6C}" srcOrd="5" destOrd="0" presId="urn:microsoft.com/office/officeart/2005/8/layout/lProcess3"/>
    <dgm:cxn modelId="{B25A3715-BABE-468F-8944-A754E2026617}" type="presParOf" srcId="{9ED0799E-80EB-472E-AC82-4C72533E3E21}" destId="{876DA00A-A17B-4735-A4F0-8473CC787EA1}" srcOrd="6" destOrd="0" presId="urn:microsoft.com/office/officeart/2005/8/layout/lProcess3"/>
    <dgm:cxn modelId="{AC7C471B-3FF1-4F64-B207-0A1539AA5AD7}" type="presParOf" srcId="{876DA00A-A17B-4735-A4F0-8473CC787EA1}" destId="{6535338A-C92E-45CB-94F7-3CD39CEBC61C}" srcOrd="0" destOrd="0" presId="urn:microsoft.com/office/officeart/2005/8/layout/lProcess3"/>
    <dgm:cxn modelId="{574E5C1C-3E00-4E55-B5DE-515A2E5F8073}" type="presParOf" srcId="{876DA00A-A17B-4735-A4F0-8473CC787EA1}" destId="{028F16CE-E193-46E5-BCDB-F991A5767F79}" srcOrd="1" destOrd="0" presId="urn:microsoft.com/office/officeart/2005/8/layout/lProcess3"/>
    <dgm:cxn modelId="{8499B81A-23C6-4A80-B381-5C17FC7BAFD2}" type="presParOf" srcId="{876DA00A-A17B-4735-A4F0-8473CC787EA1}" destId="{61BBFAAE-465A-4663-830E-462C4B06936E}" srcOrd="2" destOrd="0" presId="urn:microsoft.com/office/officeart/2005/8/layout/lProcess3"/>
    <dgm:cxn modelId="{CF422356-3147-43E9-A349-5669C5FE71F4}" type="presParOf" srcId="{876DA00A-A17B-4735-A4F0-8473CC787EA1}" destId="{AB45BB08-FD9A-44A2-A5B9-788F1284B2E2}" srcOrd="3" destOrd="0" presId="urn:microsoft.com/office/officeart/2005/8/layout/lProcess3"/>
    <dgm:cxn modelId="{05F66699-9F12-4376-8668-E71C8822C1B0}" type="presParOf" srcId="{876DA00A-A17B-4735-A4F0-8473CC787EA1}" destId="{060D1223-57F2-4419-AA95-29032687E93D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BB343D-7285-4A09-96B0-C4CB461FAACC}" type="doc">
      <dgm:prSet loTypeId="urn:microsoft.com/office/officeart/2005/8/layout/l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F908209A-55C1-420F-A3D3-5F90D979E251}">
      <dgm:prSet phldrT="[文字]"/>
      <dgm:spPr/>
      <dgm:t>
        <a:bodyPr/>
        <a:lstStyle/>
        <a:p>
          <a:r>
            <a:rPr kumimoji="1" lang="en-US" altLang="zh-TW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kumimoji="1" lang="zh-TW" altLang="en-US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加強審美與感知的素養</a:t>
          </a:r>
          <a:endParaRPr lang="zh-TW" altLang="en-US" b="1" baseline="0" dirty="0">
            <a:solidFill>
              <a:schemeClr val="tx1"/>
            </a:solidFill>
          </a:endParaRPr>
        </a:p>
      </dgm:t>
    </dgm:pt>
    <dgm:pt modelId="{B935DE34-C124-43AA-AF28-0E364807D330}" type="parTrans" cxnId="{1206B4EE-BB20-4039-B9AD-3E750F032A99}">
      <dgm:prSet/>
      <dgm:spPr/>
      <dgm:t>
        <a:bodyPr/>
        <a:lstStyle/>
        <a:p>
          <a:endParaRPr lang="zh-TW" altLang="en-US"/>
        </a:p>
      </dgm:t>
    </dgm:pt>
    <dgm:pt modelId="{F54CF48E-9DC9-40A4-B53A-22E0E3A86A15}" type="sibTrans" cxnId="{1206B4EE-BB20-4039-B9AD-3E750F032A99}">
      <dgm:prSet/>
      <dgm:spPr/>
      <dgm:t>
        <a:bodyPr/>
        <a:lstStyle/>
        <a:p>
          <a:endParaRPr lang="zh-TW" altLang="en-US"/>
        </a:p>
      </dgm:t>
    </dgm:pt>
    <dgm:pt modelId="{320F71DE-3DC3-4B0A-83F8-C3A9F5EFA79B}">
      <dgm:prSet phldrT="[文字]" custT="1"/>
      <dgm:spPr/>
      <dgm:t>
        <a:bodyPr/>
        <a:lstStyle/>
        <a:p>
          <a:r>
            <a:rPr kumimoji="1"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kumimoji="1"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欣賞文本</a:t>
          </a:r>
          <a:endParaRPr lang="zh-TW" altLang="en-US" sz="1600" b="0" dirty="0"/>
        </a:p>
      </dgm:t>
    </dgm:pt>
    <dgm:pt modelId="{0D6D518C-9608-4950-91DC-24A9A7694E9B}" type="parTrans" cxnId="{762F84A0-596E-4701-AB79-FD0344652497}">
      <dgm:prSet/>
      <dgm:spPr/>
      <dgm:t>
        <a:bodyPr/>
        <a:lstStyle/>
        <a:p>
          <a:endParaRPr lang="zh-TW" altLang="en-US"/>
        </a:p>
      </dgm:t>
    </dgm:pt>
    <dgm:pt modelId="{8DD1D1C4-EE54-4DC0-9853-48C7DAAFE8CF}" type="sibTrans" cxnId="{762F84A0-596E-4701-AB79-FD0344652497}">
      <dgm:prSet/>
      <dgm:spPr/>
      <dgm:t>
        <a:bodyPr/>
        <a:lstStyle/>
        <a:p>
          <a:endParaRPr lang="zh-TW" altLang="en-US"/>
        </a:p>
      </dgm:t>
    </dgm:pt>
    <dgm:pt modelId="{25CD3129-A375-4872-8F87-A1B1008C1106}">
      <dgm:prSet phldrT="[文字]"/>
      <dgm:spPr/>
      <dgm:t>
        <a:bodyPr/>
        <a:lstStyle/>
        <a:p>
          <a:r>
            <a:rPr kumimoji="1" lang="en-US" altLang="zh-TW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kumimoji="1" lang="zh-TW" altLang="en-US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增進族群互動</a:t>
          </a:r>
          <a:endParaRPr lang="zh-TW" altLang="en-US" baseline="0" dirty="0">
            <a:solidFill>
              <a:schemeClr val="tx1"/>
            </a:solidFill>
          </a:endParaRPr>
        </a:p>
      </dgm:t>
    </dgm:pt>
    <dgm:pt modelId="{46C2BFFE-2609-44E7-925A-783C86453285}" type="parTrans" cxnId="{7D114CAA-5F5B-4BC5-9165-5EECD862A120}">
      <dgm:prSet/>
      <dgm:spPr/>
      <dgm:t>
        <a:bodyPr/>
        <a:lstStyle/>
        <a:p>
          <a:endParaRPr lang="zh-TW" altLang="en-US"/>
        </a:p>
      </dgm:t>
    </dgm:pt>
    <dgm:pt modelId="{B6CF6515-169D-4AE3-BB7D-2DE94960A1E9}" type="sibTrans" cxnId="{7D114CAA-5F5B-4BC5-9165-5EECD862A120}">
      <dgm:prSet/>
      <dgm:spPr/>
      <dgm:t>
        <a:bodyPr/>
        <a:lstStyle/>
        <a:p>
          <a:endParaRPr lang="zh-TW" altLang="en-US"/>
        </a:p>
      </dgm:t>
    </dgm:pt>
    <dgm:pt modelId="{DA832EC1-103E-487C-9058-34668561B7B8}">
      <dgm:prSet phldrT="[文字]" custT="1"/>
      <dgm:spPr/>
      <dgm:t>
        <a:bodyPr/>
        <a:lstStyle/>
        <a:p>
          <a:r>
            <a:rPr kumimoji="1"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經由閱讀</a:t>
          </a:r>
          <a:endParaRPr kumimoji="1" lang="en-US" altLang="zh-TW" sz="16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學習觀察社會</a:t>
          </a:r>
          <a:endParaRPr lang="zh-TW" altLang="en-US" sz="1600" dirty="0"/>
        </a:p>
      </dgm:t>
    </dgm:pt>
    <dgm:pt modelId="{A8531EB7-2413-429C-A51B-7B2E7EF04C82}" type="parTrans" cxnId="{1284839A-60E7-4D6A-8BEE-E4F0474F305C}">
      <dgm:prSet/>
      <dgm:spPr/>
      <dgm:t>
        <a:bodyPr/>
        <a:lstStyle/>
        <a:p>
          <a:endParaRPr lang="zh-TW" altLang="en-US"/>
        </a:p>
      </dgm:t>
    </dgm:pt>
    <dgm:pt modelId="{D609B53F-51CC-45BA-A490-BFF4017F1C00}" type="sibTrans" cxnId="{1284839A-60E7-4D6A-8BEE-E4F0474F305C}">
      <dgm:prSet/>
      <dgm:spPr/>
      <dgm:t>
        <a:bodyPr/>
        <a:lstStyle/>
        <a:p>
          <a:endParaRPr lang="zh-TW" altLang="en-US"/>
        </a:p>
      </dgm:t>
    </dgm:pt>
    <dgm:pt modelId="{EE2D6FC9-F63B-4ACF-8DE5-71FAD09D81D6}">
      <dgm:prSet phldrT="[文字]"/>
      <dgm:spPr/>
      <dgm:t>
        <a:bodyPr/>
        <a:lstStyle/>
        <a:p>
          <a:r>
            <a:rPr kumimoji="1" lang="en-US" altLang="zh-TW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kumimoji="1" lang="zh-TW" altLang="en-US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體會文化傳承與生命意義的開展</a:t>
          </a:r>
          <a:endParaRPr lang="zh-TW" altLang="en-US" dirty="0">
            <a:solidFill>
              <a:schemeClr val="tx1"/>
            </a:solidFill>
          </a:endParaRPr>
        </a:p>
      </dgm:t>
    </dgm:pt>
    <dgm:pt modelId="{EDDFF6A2-93F9-4520-ABCD-88BFB7F33895}" type="parTrans" cxnId="{C90C6823-B8E8-4759-BD56-5303185D95CD}">
      <dgm:prSet/>
      <dgm:spPr/>
      <dgm:t>
        <a:bodyPr/>
        <a:lstStyle/>
        <a:p>
          <a:endParaRPr lang="zh-TW" altLang="en-US"/>
        </a:p>
      </dgm:t>
    </dgm:pt>
    <dgm:pt modelId="{5ED8721E-52D2-4612-ACB2-064FDC9891CA}" type="sibTrans" cxnId="{C90C6823-B8E8-4759-BD56-5303185D95CD}">
      <dgm:prSet/>
      <dgm:spPr/>
      <dgm:t>
        <a:bodyPr/>
        <a:lstStyle/>
        <a:p>
          <a:endParaRPr lang="zh-TW" altLang="en-US"/>
        </a:p>
      </dgm:t>
    </dgm:pt>
    <dgm:pt modelId="{8196A99E-92B6-49A6-84FA-BA4900376B2C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認識個人與社群的關係</a:t>
          </a:r>
          <a:endParaRPr lang="zh-TW" altLang="en-US" sz="1600" dirty="0"/>
        </a:p>
      </dgm:t>
    </dgm:pt>
    <dgm:pt modelId="{0DCE4FA0-FCA9-4277-8384-3AD026B87385}" type="parTrans" cxnId="{2F9A302C-A914-41B4-8058-364074694028}">
      <dgm:prSet/>
      <dgm:spPr/>
      <dgm:t>
        <a:bodyPr/>
        <a:lstStyle/>
        <a:p>
          <a:endParaRPr lang="zh-TW" altLang="en-US"/>
        </a:p>
      </dgm:t>
    </dgm:pt>
    <dgm:pt modelId="{2C79BD6D-4863-44F6-9366-1089BCC65B07}" type="sibTrans" cxnId="{2F9A302C-A914-41B4-8058-364074694028}">
      <dgm:prSet/>
      <dgm:spPr/>
      <dgm:t>
        <a:bodyPr/>
        <a:lstStyle/>
        <a:p>
          <a:endParaRPr lang="zh-TW" altLang="en-US"/>
        </a:p>
      </dgm:t>
    </dgm:pt>
    <dgm:pt modelId="{9D4780EF-DB0F-4202-8D05-EECE2FCC5524}">
      <dgm:prSet phldrT="[文字]" custT="1"/>
      <dgm:spPr/>
      <dgm:t>
        <a:bodyPr/>
        <a:lstStyle/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評析文本</a:t>
          </a:r>
          <a:endParaRPr lang="zh-TW" altLang="en-US" sz="1600" dirty="0"/>
        </a:p>
      </dgm:t>
    </dgm:pt>
    <dgm:pt modelId="{30FA0EFA-66D9-4E08-BDD9-6478AB0FA1D9}" type="parTrans" cxnId="{00BB6CFE-B8D0-49C6-8F67-86A5FA8F195E}">
      <dgm:prSet/>
      <dgm:spPr/>
      <dgm:t>
        <a:bodyPr/>
        <a:lstStyle/>
        <a:p>
          <a:endParaRPr lang="zh-TW" altLang="en-US"/>
        </a:p>
      </dgm:t>
    </dgm:pt>
    <dgm:pt modelId="{B807101B-2CD2-4B54-8F10-0B3CA74C9342}" type="sibTrans" cxnId="{00BB6CFE-B8D0-49C6-8F67-86A5FA8F195E}">
      <dgm:prSet/>
      <dgm:spPr/>
      <dgm:t>
        <a:bodyPr/>
        <a:lstStyle/>
        <a:p>
          <a:endParaRPr lang="zh-TW" altLang="en-US"/>
        </a:p>
      </dgm:t>
    </dgm:pt>
    <dgm:pt modelId="{D24297CC-851A-4F02-93B3-A763C5832331}">
      <dgm:prSet custT="1"/>
      <dgm:spPr/>
      <dgm:t>
        <a:bodyPr/>
        <a:lstStyle/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印證現實生活</a:t>
          </a:r>
          <a:endParaRPr kumimoji="1" lang="en-US" altLang="zh-TW" sz="16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理解並尊重多元文化</a:t>
          </a:r>
          <a:endParaRPr lang="zh-TW" altLang="en-US" sz="1600" dirty="0"/>
        </a:p>
      </dgm:t>
    </dgm:pt>
    <dgm:pt modelId="{3C5E8A95-A02D-4EE0-9678-6E2F86A12F8A}" type="parTrans" cxnId="{362FAED0-13B1-4D0E-87B9-49EF68BED2AB}">
      <dgm:prSet/>
      <dgm:spPr/>
      <dgm:t>
        <a:bodyPr/>
        <a:lstStyle/>
        <a:p>
          <a:endParaRPr lang="zh-TW" altLang="en-US"/>
        </a:p>
      </dgm:t>
    </dgm:pt>
    <dgm:pt modelId="{3D525084-D229-407C-9D8F-0168926ECAAC}" type="sibTrans" cxnId="{362FAED0-13B1-4D0E-87B9-49EF68BED2AB}">
      <dgm:prSet/>
      <dgm:spPr/>
      <dgm:t>
        <a:bodyPr/>
        <a:lstStyle/>
        <a:p>
          <a:endParaRPr lang="zh-TW" altLang="en-US"/>
        </a:p>
      </dgm:t>
    </dgm:pt>
    <dgm:pt modelId="{CC999749-927C-41F9-91F3-844586B6FFB3}">
      <dgm:prSet custT="1"/>
      <dgm:spPr/>
      <dgm:t>
        <a:bodyPr/>
        <a:lstStyle/>
        <a:p>
          <a:r>
            <a:rPr kumimoji="1"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透過國語文學習</a:t>
          </a:r>
          <a:endParaRPr lang="zh-TW" altLang="en-US" sz="1600" dirty="0"/>
        </a:p>
      </dgm:t>
    </dgm:pt>
    <dgm:pt modelId="{3338476C-70FA-41AF-A650-3A8AB1441072}" type="parTrans" cxnId="{EEE71040-9CDF-4679-95FD-F52F19804EF0}">
      <dgm:prSet/>
      <dgm:spPr/>
      <dgm:t>
        <a:bodyPr/>
        <a:lstStyle/>
        <a:p>
          <a:endParaRPr lang="zh-TW" altLang="en-US"/>
        </a:p>
      </dgm:t>
    </dgm:pt>
    <dgm:pt modelId="{B5E698BE-3419-43C5-9A5D-5800672270B0}" type="sibTrans" cxnId="{EEE71040-9CDF-4679-95FD-F52F19804EF0}">
      <dgm:prSet/>
      <dgm:spPr/>
      <dgm:t>
        <a:bodyPr/>
        <a:lstStyle/>
        <a:p>
          <a:endParaRPr lang="zh-TW" altLang="en-US"/>
        </a:p>
      </dgm:t>
    </dgm:pt>
    <dgm:pt modelId="{7CEAD22A-8B5F-4441-9637-4A5EBD5AD2D6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dirty="0" smtClean="0">
              <a:solidFill>
                <a:schemeClr val="tx1"/>
              </a:solidFill>
            </a:rPr>
            <a:t>8</a:t>
          </a:r>
          <a:r>
            <a:rPr kumimoji="1" lang="zh-TW" altLang="en-US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培養參與公共事務的熱 情與能力</a:t>
          </a:r>
          <a:endParaRPr lang="zh-TW" altLang="en-US" dirty="0">
            <a:solidFill>
              <a:schemeClr val="tx1"/>
            </a:solidFill>
          </a:endParaRPr>
        </a:p>
      </dgm:t>
    </dgm:pt>
    <dgm:pt modelId="{11B5D1ED-09BB-4805-AC7C-A50D0B815859}" type="parTrans" cxnId="{77F6B804-BFCB-4A1C-AEBF-343365877610}">
      <dgm:prSet/>
      <dgm:spPr/>
      <dgm:t>
        <a:bodyPr/>
        <a:lstStyle/>
        <a:p>
          <a:endParaRPr lang="zh-TW" altLang="en-US"/>
        </a:p>
      </dgm:t>
    </dgm:pt>
    <dgm:pt modelId="{94CFBAB3-F0F4-4D6D-8354-78F36EDAAAEB}" type="sibTrans" cxnId="{77F6B804-BFCB-4A1C-AEBF-343365877610}">
      <dgm:prSet/>
      <dgm:spPr/>
      <dgm:t>
        <a:bodyPr/>
        <a:lstStyle/>
        <a:p>
          <a:endParaRPr lang="zh-TW" altLang="en-US"/>
        </a:p>
      </dgm:t>
    </dgm:pt>
    <dgm:pt modelId="{099983AC-38AB-435A-9426-D1AD899381FA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1"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kumimoji="1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藉由國語文學習</a:t>
          </a:r>
          <a:endParaRPr lang="zh-TW" altLang="en-US" sz="1600" dirty="0"/>
        </a:p>
      </dgm:t>
    </dgm:pt>
    <dgm:pt modelId="{360C23F4-C40C-4C03-9BD2-D255A6E4EB01}" type="parTrans" cxnId="{9588C4BF-9DF0-436D-AD96-393EC0E1557F}">
      <dgm:prSet/>
      <dgm:spPr/>
      <dgm:t>
        <a:bodyPr/>
        <a:lstStyle/>
        <a:p>
          <a:endParaRPr lang="zh-TW" altLang="en-US"/>
        </a:p>
      </dgm:t>
    </dgm:pt>
    <dgm:pt modelId="{1884F64F-847D-4DA9-8362-6E3C90DF5DE3}" type="sibTrans" cxnId="{9588C4BF-9DF0-436D-AD96-393EC0E1557F}">
      <dgm:prSet/>
      <dgm:spPr/>
      <dgm:t>
        <a:bodyPr/>
        <a:lstStyle/>
        <a:p>
          <a:endParaRPr lang="zh-TW" altLang="en-US"/>
        </a:p>
      </dgm:t>
    </dgm:pt>
    <dgm:pt modelId="{0F689D3A-3E7D-4E46-8DB8-7D1D5254E9D3}">
      <dgm:prSet/>
      <dgm:spPr/>
      <dgm:t>
        <a:bodyPr/>
        <a:lstStyle/>
        <a:p>
          <a:r>
            <a:rPr kumimoji="1"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藉由國語文學習，關切本土與全球議題，拓展國際視野，</a:t>
          </a:r>
          <a:endParaRPr lang="zh-TW" altLang="en-US" dirty="0"/>
        </a:p>
      </dgm:t>
    </dgm:pt>
    <dgm:pt modelId="{805FC8E9-9308-4129-8124-6106E2CCE5E5}" type="parTrans" cxnId="{5369BB9C-2B1B-4EE6-908F-E314ADEC2370}">
      <dgm:prSet/>
      <dgm:spPr/>
      <dgm:t>
        <a:bodyPr/>
        <a:lstStyle/>
        <a:p>
          <a:endParaRPr lang="zh-TW" altLang="en-US"/>
        </a:p>
      </dgm:t>
    </dgm:pt>
    <dgm:pt modelId="{B7523CA0-DC33-4FFD-9F65-D30F2C6BF3C6}" type="sibTrans" cxnId="{5369BB9C-2B1B-4EE6-908F-E314ADEC2370}">
      <dgm:prSet/>
      <dgm:spPr/>
      <dgm:t>
        <a:bodyPr/>
        <a:lstStyle/>
        <a:p>
          <a:endParaRPr lang="zh-TW" altLang="en-US"/>
        </a:p>
      </dgm:t>
    </dgm:pt>
    <dgm:pt modelId="{9ED0799E-80EB-472E-AC82-4C72533E3E21}" type="pres">
      <dgm:prSet presAssocID="{0CBB343D-7285-4A09-96B0-C4CB461FAAC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2B9EECC-0B5C-47DA-9238-92AD0EA7F80F}" type="pres">
      <dgm:prSet presAssocID="{F908209A-55C1-420F-A3D3-5F90D979E251}" presName="horFlow" presStyleCnt="0"/>
      <dgm:spPr/>
    </dgm:pt>
    <dgm:pt modelId="{B5762BF2-0A48-42EE-B2CB-A423AD440B82}" type="pres">
      <dgm:prSet presAssocID="{F908209A-55C1-420F-A3D3-5F90D979E251}" presName="bigChev" presStyleLbl="node1" presStyleIdx="0" presStyleCnt="4" custScaleX="119390" custLinFactX="200000" custLinFactNeighborX="279454" custLinFactNeighborY="366"/>
      <dgm:spPr/>
      <dgm:t>
        <a:bodyPr/>
        <a:lstStyle/>
        <a:p>
          <a:endParaRPr lang="zh-TW" altLang="en-US"/>
        </a:p>
      </dgm:t>
    </dgm:pt>
    <dgm:pt modelId="{09714C7F-5F9B-477B-859C-E213076520EE}" type="pres">
      <dgm:prSet presAssocID="{0D6D518C-9608-4950-91DC-24A9A7694E9B}" presName="parTrans" presStyleCnt="0"/>
      <dgm:spPr/>
    </dgm:pt>
    <dgm:pt modelId="{F5EC2122-31F5-4689-90AF-96545A46435D}" type="pres">
      <dgm:prSet presAssocID="{320F71DE-3DC3-4B0A-83F8-C3A9F5EFA79B}" presName="node" presStyleLbl="alignAccFollowNode1" presStyleIdx="0" presStyleCnt="8" custScaleX="107240" custLinFactX="-100000" custLinFactNeighborX="-170514" custLinFactNeighborY="553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4FBE5C-3596-4FBD-AA07-0E3DB3939885}" type="pres">
      <dgm:prSet presAssocID="{8DD1D1C4-EE54-4DC0-9853-48C7DAAFE8CF}" presName="sibTrans" presStyleCnt="0"/>
      <dgm:spPr/>
    </dgm:pt>
    <dgm:pt modelId="{0C90F434-DFCD-4C2D-9EA0-DC1828D16411}" type="pres">
      <dgm:prSet presAssocID="{9D4780EF-DB0F-4202-8D05-EECE2FCC5524}" presName="node" presStyleLbl="alignAccFollowNode1" presStyleIdx="1" presStyleCnt="8" custScaleX="126852" custLinFactX="-77992" custLinFactNeighborX="-100000" custLinFactNeighborY="78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F88B65-A466-4373-A43D-D03C41F33FBC}" type="pres">
      <dgm:prSet presAssocID="{F908209A-55C1-420F-A3D3-5F90D979E251}" presName="vSp" presStyleCnt="0"/>
      <dgm:spPr/>
    </dgm:pt>
    <dgm:pt modelId="{A88C9213-BF50-49BE-A00A-C4156E384A2A}" type="pres">
      <dgm:prSet presAssocID="{25CD3129-A375-4872-8F87-A1B1008C1106}" presName="horFlow" presStyleCnt="0"/>
      <dgm:spPr/>
    </dgm:pt>
    <dgm:pt modelId="{508364E5-D392-4F55-8698-A9E471FD5BDD}" type="pres">
      <dgm:prSet presAssocID="{25CD3129-A375-4872-8F87-A1B1008C1106}" presName="bigChev" presStyleLbl="node1" presStyleIdx="1" presStyleCnt="4" custScaleX="117558" custLinFactX="200000" custLinFactNeighborX="293546" custLinFactNeighborY="4880"/>
      <dgm:spPr/>
      <dgm:t>
        <a:bodyPr/>
        <a:lstStyle/>
        <a:p>
          <a:endParaRPr lang="zh-TW" altLang="en-US"/>
        </a:p>
      </dgm:t>
    </dgm:pt>
    <dgm:pt modelId="{E2B0F9A0-38AF-4210-AA1C-43C25430D0FF}" type="pres">
      <dgm:prSet presAssocID="{A8531EB7-2413-429C-A51B-7B2E7EF04C82}" presName="parTrans" presStyleCnt="0"/>
      <dgm:spPr/>
    </dgm:pt>
    <dgm:pt modelId="{53C279E8-E205-4EE4-92E9-EEFA580222EB}" type="pres">
      <dgm:prSet presAssocID="{DA832EC1-103E-487C-9058-34668561B7B8}" presName="node" presStyleLbl="alignAccFollowNode1" presStyleIdx="2" presStyleCnt="8" custScaleX="139130" custScaleY="147992" custLinFactX="-105859" custLinFactNeighborX="-200000" custLinFactNeighborY="205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11EC91-F9D0-48C4-9E8A-D3E2DDB3F483}" type="pres">
      <dgm:prSet presAssocID="{D609B53F-51CC-45BA-A490-BFF4017F1C00}" presName="sibTrans" presStyleCnt="0"/>
      <dgm:spPr/>
    </dgm:pt>
    <dgm:pt modelId="{98D8637B-E311-455B-8ABE-AD30966055A4}" type="pres">
      <dgm:prSet presAssocID="{D24297CC-851A-4F02-93B3-A763C5832331}" presName="node" presStyleLbl="alignAccFollowNode1" presStyleIdx="3" presStyleCnt="8" custScaleX="165431" custScaleY="174155" custLinFactX="-100000" custLinFactNeighborX="-154822" custLinFactNeighborY="921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411691-1CB0-4BBB-8176-DE8C049716BE}" type="pres">
      <dgm:prSet presAssocID="{25CD3129-A375-4872-8F87-A1B1008C1106}" presName="vSp" presStyleCnt="0"/>
      <dgm:spPr/>
    </dgm:pt>
    <dgm:pt modelId="{744F68A4-E05C-4F48-954C-577F08ECF071}" type="pres">
      <dgm:prSet presAssocID="{EE2D6FC9-F63B-4ACF-8DE5-71FAD09D81D6}" presName="horFlow" presStyleCnt="0"/>
      <dgm:spPr/>
    </dgm:pt>
    <dgm:pt modelId="{1108996B-D69A-4846-9055-BEA24321CF16}" type="pres">
      <dgm:prSet presAssocID="{EE2D6FC9-F63B-4ACF-8DE5-71FAD09D81D6}" presName="bigChev" presStyleLbl="node1" presStyleIdx="2" presStyleCnt="4" custScaleX="115035" custLinFactX="200659" custLinFactNeighborX="300000" custLinFactNeighborY="-1827"/>
      <dgm:spPr/>
      <dgm:t>
        <a:bodyPr/>
        <a:lstStyle/>
        <a:p>
          <a:endParaRPr lang="zh-TW" altLang="en-US"/>
        </a:p>
      </dgm:t>
    </dgm:pt>
    <dgm:pt modelId="{9AA8E50C-3377-40ED-9794-8B529B938AE2}" type="pres">
      <dgm:prSet presAssocID="{3338476C-70FA-41AF-A650-3A8AB1441072}" presName="parTrans" presStyleCnt="0"/>
      <dgm:spPr/>
    </dgm:pt>
    <dgm:pt modelId="{2D5C64F1-504E-47B1-A613-AE9BE10095B0}" type="pres">
      <dgm:prSet presAssocID="{CC999749-927C-41F9-91F3-844586B6FFB3}" presName="node" presStyleLbl="alignAccFollowNode1" presStyleIdx="4" presStyleCnt="8" custScaleX="108124" custLinFactX="-95972" custLinFactNeighborX="-100000" custLinFactNeighborY="167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270DFB-9306-4662-85F4-642D9D908CE4}" type="pres">
      <dgm:prSet presAssocID="{B5E698BE-3419-43C5-9A5D-5800672270B0}" presName="sibTrans" presStyleCnt="0"/>
      <dgm:spPr/>
    </dgm:pt>
    <dgm:pt modelId="{DB15E8AA-3AAC-40D8-AE9A-D2F0FF3D90A3}" type="pres">
      <dgm:prSet presAssocID="{8196A99E-92B6-49A6-84FA-BA4900376B2C}" presName="node" presStyleLbl="alignAccFollowNode1" presStyleIdx="5" presStyleCnt="8" custScaleX="157521" custLinFactX="-72781" custLinFactNeighborX="-100000" custLinFactNeighborY="158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502076-8E1A-4B7A-9D25-798AFA6BEC6C}" type="pres">
      <dgm:prSet presAssocID="{EE2D6FC9-F63B-4ACF-8DE5-71FAD09D81D6}" presName="vSp" presStyleCnt="0"/>
      <dgm:spPr/>
    </dgm:pt>
    <dgm:pt modelId="{876DA00A-A17B-4735-A4F0-8473CC787EA1}" type="pres">
      <dgm:prSet presAssocID="{7CEAD22A-8B5F-4441-9637-4A5EBD5AD2D6}" presName="horFlow" presStyleCnt="0"/>
      <dgm:spPr/>
    </dgm:pt>
    <dgm:pt modelId="{6535338A-C92E-45CB-94F7-3CD39CEBC61C}" type="pres">
      <dgm:prSet presAssocID="{7CEAD22A-8B5F-4441-9637-4A5EBD5AD2D6}" presName="bigChev" presStyleLbl="node1" presStyleIdx="3" presStyleCnt="4" custScaleX="115093" custLinFactX="202281" custLinFactNeighborX="300000" custLinFactNeighborY="4719"/>
      <dgm:spPr/>
      <dgm:t>
        <a:bodyPr/>
        <a:lstStyle/>
        <a:p>
          <a:endParaRPr lang="zh-TW" altLang="en-US"/>
        </a:p>
      </dgm:t>
    </dgm:pt>
    <dgm:pt modelId="{028F16CE-E193-46E5-BCDB-F991A5767F79}" type="pres">
      <dgm:prSet presAssocID="{360C23F4-C40C-4C03-9BD2-D255A6E4EB01}" presName="parTrans" presStyleCnt="0"/>
      <dgm:spPr/>
    </dgm:pt>
    <dgm:pt modelId="{61BBFAAE-465A-4663-830E-462C4B06936E}" type="pres">
      <dgm:prSet presAssocID="{099983AC-38AB-435A-9426-D1AD899381FA}" presName="node" presStyleLbl="alignAccFollowNode1" presStyleIdx="6" presStyleCnt="8" custScaleX="126497" custLinFactX="-97827" custLinFactNeighborX="-100000" custLinFactNeighborY="-129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45BB08-FD9A-44A2-A5B9-788F1284B2E2}" type="pres">
      <dgm:prSet presAssocID="{1884F64F-847D-4DA9-8362-6E3C90DF5DE3}" presName="sibTrans" presStyleCnt="0"/>
      <dgm:spPr/>
    </dgm:pt>
    <dgm:pt modelId="{2C0C06AB-5A18-4AC7-876D-4EF1E23822C1}" type="pres">
      <dgm:prSet presAssocID="{0F689D3A-3E7D-4E46-8DB8-7D1D5254E9D3}" presName="node" presStyleLbl="alignAccFollowNode1" presStyleIdx="7" presStyleCnt="8" custScaleX="139921" custScaleY="122466" custLinFactX="-70158" custLinFactNeighborX="-100000" custLinFactNeighborY="235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D114CAA-5F5B-4BC5-9165-5EECD862A120}" srcId="{0CBB343D-7285-4A09-96B0-C4CB461FAACC}" destId="{25CD3129-A375-4872-8F87-A1B1008C1106}" srcOrd="1" destOrd="0" parTransId="{46C2BFFE-2609-44E7-925A-783C86453285}" sibTransId="{B6CF6515-169D-4AE3-BB7D-2DE94960A1E9}"/>
    <dgm:cxn modelId="{9588C4BF-9DF0-436D-AD96-393EC0E1557F}" srcId="{7CEAD22A-8B5F-4441-9637-4A5EBD5AD2D6}" destId="{099983AC-38AB-435A-9426-D1AD899381FA}" srcOrd="0" destOrd="0" parTransId="{360C23F4-C40C-4C03-9BD2-D255A6E4EB01}" sibTransId="{1884F64F-847D-4DA9-8362-6E3C90DF5DE3}"/>
    <dgm:cxn modelId="{762F84A0-596E-4701-AB79-FD0344652497}" srcId="{F908209A-55C1-420F-A3D3-5F90D979E251}" destId="{320F71DE-3DC3-4B0A-83F8-C3A9F5EFA79B}" srcOrd="0" destOrd="0" parTransId="{0D6D518C-9608-4950-91DC-24A9A7694E9B}" sibTransId="{8DD1D1C4-EE54-4DC0-9853-48C7DAAFE8CF}"/>
    <dgm:cxn modelId="{BF883A7C-6698-4239-A08A-09E87F535606}" type="presOf" srcId="{0CBB343D-7285-4A09-96B0-C4CB461FAACC}" destId="{9ED0799E-80EB-472E-AC82-4C72533E3E21}" srcOrd="0" destOrd="0" presId="urn:microsoft.com/office/officeart/2005/8/layout/lProcess3"/>
    <dgm:cxn modelId="{5369BB9C-2B1B-4EE6-908F-E314ADEC2370}" srcId="{7CEAD22A-8B5F-4441-9637-4A5EBD5AD2D6}" destId="{0F689D3A-3E7D-4E46-8DB8-7D1D5254E9D3}" srcOrd="1" destOrd="0" parTransId="{805FC8E9-9308-4129-8124-6106E2CCE5E5}" sibTransId="{B7523CA0-DC33-4FFD-9F65-D30F2C6BF3C6}"/>
    <dgm:cxn modelId="{F906138A-826C-4209-80E7-6803491CF982}" type="presOf" srcId="{EE2D6FC9-F63B-4ACF-8DE5-71FAD09D81D6}" destId="{1108996B-D69A-4846-9055-BEA24321CF16}" srcOrd="0" destOrd="0" presId="urn:microsoft.com/office/officeart/2005/8/layout/lProcess3"/>
    <dgm:cxn modelId="{362FAED0-13B1-4D0E-87B9-49EF68BED2AB}" srcId="{25CD3129-A375-4872-8F87-A1B1008C1106}" destId="{D24297CC-851A-4F02-93B3-A763C5832331}" srcOrd="1" destOrd="0" parTransId="{3C5E8A95-A02D-4EE0-9678-6E2F86A12F8A}" sibTransId="{3D525084-D229-407C-9D8F-0168926ECAAC}"/>
    <dgm:cxn modelId="{933D75E0-143F-4F39-B9FF-D7374D19420C}" type="presOf" srcId="{25CD3129-A375-4872-8F87-A1B1008C1106}" destId="{508364E5-D392-4F55-8698-A9E471FD5BDD}" srcOrd="0" destOrd="0" presId="urn:microsoft.com/office/officeart/2005/8/layout/lProcess3"/>
    <dgm:cxn modelId="{4BF74DF2-8A63-4E52-812D-E528D8A51DD9}" type="presOf" srcId="{099983AC-38AB-435A-9426-D1AD899381FA}" destId="{61BBFAAE-465A-4663-830E-462C4B06936E}" srcOrd="0" destOrd="0" presId="urn:microsoft.com/office/officeart/2005/8/layout/lProcess3"/>
    <dgm:cxn modelId="{1206B4EE-BB20-4039-B9AD-3E750F032A99}" srcId="{0CBB343D-7285-4A09-96B0-C4CB461FAACC}" destId="{F908209A-55C1-420F-A3D3-5F90D979E251}" srcOrd="0" destOrd="0" parTransId="{B935DE34-C124-43AA-AF28-0E364807D330}" sibTransId="{F54CF48E-9DC9-40A4-B53A-22E0E3A86A15}"/>
    <dgm:cxn modelId="{3D2764E7-A825-48CA-9297-919E3A918ABF}" type="presOf" srcId="{DA832EC1-103E-487C-9058-34668561B7B8}" destId="{53C279E8-E205-4EE4-92E9-EEFA580222EB}" srcOrd="0" destOrd="0" presId="urn:microsoft.com/office/officeart/2005/8/layout/lProcess3"/>
    <dgm:cxn modelId="{C90C6823-B8E8-4759-BD56-5303185D95CD}" srcId="{0CBB343D-7285-4A09-96B0-C4CB461FAACC}" destId="{EE2D6FC9-F63B-4ACF-8DE5-71FAD09D81D6}" srcOrd="2" destOrd="0" parTransId="{EDDFF6A2-93F9-4520-ABCD-88BFB7F33895}" sibTransId="{5ED8721E-52D2-4612-ACB2-064FDC9891CA}"/>
    <dgm:cxn modelId="{6E54ADB6-070A-4BDA-AC93-D472252AB6F8}" type="presOf" srcId="{0F689D3A-3E7D-4E46-8DB8-7D1D5254E9D3}" destId="{2C0C06AB-5A18-4AC7-876D-4EF1E23822C1}" srcOrd="0" destOrd="0" presId="urn:microsoft.com/office/officeart/2005/8/layout/lProcess3"/>
    <dgm:cxn modelId="{5169D905-B296-4A1B-9D94-2B52FC79A48E}" type="presOf" srcId="{CC999749-927C-41F9-91F3-844586B6FFB3}" destId="{2D5C64F1-504E-47B1-A613-AE9BE10095B0}" srcOrd="0" destOrd="0" presId="urn:microsoft.com/office/officeart/2005/8/layout/lProcess3"/>
    <dgm:cxn modelId="{1284839A-60E7-4D6A-8BEE-E4F0474F305C}" srcId="{25CD3129-A375-4872-8F87-A1B1008C1106}" destId="{DA832EC1-103E-487C-9058-34668561B7B8}" srcOrd="0" destOrd="0" parTransId="{A8531EB7-2413-429C-A51B-7B2E7EF04C82}" sibTransId="{D609B53F-51CC-45BA-A490-BFF4017F1C00}"/>
    <dgm:cxn modelId="{570BB57D-2AA7-4644-B0A5-6C059FDD2CC5}" type="presOf" srcId="{320F71DE-3DC3-4B0A-83F8-C3A9F5EFA79B}" destId="{F5EC2122-31F5-4689-90AF-96545A46435D}" srcOrd="0" destOrd="0" presId="urn:microsoft.com/office/officeart/2005/8/layout/lProcess3"/>
    <dgm:cxn modelId="{00BB6CFE-B8D0-49C6-8F67-86A5FA8F195E}" srcId="{F908209A-55C1-420F-A3D3-5F90D979E251}" destId="{9D4780EF-DB0F-4202-8D05-EECE2FCC5524}" srcOrd="1" destOrd="0" parTransId="{30FA0EFA-66D9-4E08-BDD9-6478AB0FA1D9}" sibTransId="{B807101B-2CD2-4B54-8F10-0B3CA74C9342}"/>
    <dgm:cxn modelId="{7F293432-9CB9-4E5D-97AE-E97E218DD2A7}" type="presOf" srcId="{F908209A-55C1-420F-A3D3-5F90D979E251}" destId="{B5762BF2-0A48-42EE-B2CB-A423AD440B82}" srcOrd="0" destOrd="0" presId="urn:microsoft.com/office/officeart/2005/8/layout/lProcess3"/>
    <dgm:cxn modelId="{6FC35BB4-CA88-4F87-8585-93640BED32A8}" type="presOf" srcId="{7CEAD22A-8B5F-4441-9637-4A5EBD5AD2D6}" destId="{6535338A-C92E-45CB-94F7-3CD39CEBC61C}" srcOrd="0" destOrd="0" presId="urn:microsoft.com/office/officeart/2005/8/layout/lProcess3"/>
    <dgm:cxn modelId="{EEE71040-9CDF-4679-95FD-F52F19804EF0}" srcId="{EE2D6FC9-F63B-4ACF-8DE5-71FAD09D81D6}" destId="{CC999749-927C-41F9-91F3-844586B6FFB3}" srcOrd="0" destOrd="0" parTransId="{3338476C-70FA-41AF-A650-3A8AB1441072}" sibTransId="{B5E698BE-3419-43C5-9A5D-5800672270B0}"/>
    <dgm:cxn modelId="{592EECF5-1B31-48C9-A3E4-7FB2F26D7770}" type="presOf" srcId="{8196A99E-92B6-49A6-84FA-BA4900376B2C}" destId="{DB15E8AA-3AAC-40D8-AE9A-D2F0FF3D90A3}" srcOrd="0" destOrd="0" presId="urn:microsoft.com/office/officeart/2005/8/layout/lProcess3"/>
    <dgm:cxn modelId="{8752B42E-224C-43D9-BD69-02900ECBE1F8}" type="presOf" srcId="{9D4780EF-DB0F-4202-8D05-EECE2FCC5524}" destId="{0C90F434-DFCD-4C2D-9EA0-DC1828D16411}" srcOrd="0" destOrd="0" presId="urn:microsoft.com/office/officeart/2005/8/layout/lProcess3"/>
    <dgm:cxn modelId="{77F6B804-BFCB-4A1C-AEBF-343365877610}" srcId="{0CBB343D-7285-4A09-96B0-C4CB461FAACC}" destId="{7CEAD22A-8B5F-4441-9637-4A5EBD5AD2D6}" srcOrd="3" destOrd="0" parTransId="{11B5D1ED-09BB-4805-AC7C-A50D0B815859}" sibTransId="{94CFBAB3-F0F4-4D6D-8354-78F36EDAAAEB}"/>
    <dgm:cxn modelId="{83D47932-748D-4BBA-BDD3-0C2EC0F2FC51}" type="presOf" srcId="{D24297CC-851A-4F02-93B3-A763C5832331}" destId="{98D8637B-E311-455B-8ABE-AD30966055A4}" srcOrd="0" destOrd="0" presId="urn:microsoft.com/office/officeart/2005/8/layout/lProcess3"/>
    <dgm:cxn modelId="{2F9A302C-A914-41B4-8058-364074694028}" srcId="{EE2D6FC9-F63B-4ACF-8DE5-71FAD09D81D6}" destId="{8196A99E-92B6-49A6-84FA-BA4900376B2C}" srcOrd="1" destOrd="0" parTransId="{0DCE4FA0-FCA9-4277-8384-3AD026B87385}" sibTransId="{2C79BD6D-4863-44F6-9366-1089BCC65B07}"/>
    <dgm:cxn modelId="{204E94E9-1DCE-42B6-B8DE-4B785389E791}" type="presParOf" srcId="{9ED0799E-80EB-472E-AC82-4C72533E3E21}" destId="{82B9EECC-0B5C-47DA-9238-92AD0EA7F80F}" srcOrd="0" destOrd="0" presId="urn:microsoft.com/office/officeart/2005/8/layout/lProcess3"/>
    <dgm:cxn modelId="{1B31F422-551F-4280-AF89-D191D975373D}" type="presParOf" srcId="{82B9EECC-0B5C-47DA-9238-92AD0EA7F80F}" destId="{B5762BF2-0A48-42EE-B2CB-A423AD440B82}" srcOrd="0" destOrd="0" presId="urn:microsoft.com/office/officeart/2005/8/layout/lProcess3"/>
    <dgm:cxn modelId="{F47E80E9-3AD0-44EA-85E0-CCC94D8614C6}" type="presParOf" srcId="{82B9EECC-0B5C-47DA-9238-92AD0EA7F80F}" destId="{09714C7F-5F9B-477B-859C-E213076520EE}" srcOrd="1" destOrd="0" presId="urn:microsoft.com/office/officeart/2005/8/layout/lProcess3"/>
    <dgm:cxn modelId="{7E5F2EF3-7BD1-431E-9758-0A04DB7B585F}" type="presParOf" srcId="{82B9EECC-0B5C-47DA-9238-92AD0EA7F80F}" destId="{F5EC2122-31F5-4689-90AF-96545A46435D}" srcOrd="2" destOrd="0" presId="urn:microsoft.com/office/officeart/2005/8/layout/lProcess3"/>
    <dgm:cxn modelId="{9D088466-6631-4E0A-88FF-7B6B1C697A3D}" type="presParOf" srcId="{82B9EECC-0B5C-47DA-9238-92AD0EA7F80F}" destId="{7C4FBE5C-3596-4FBD-AA07-0E3DB3939885}" srcOrd="3" destOrd="0" presId="urn:microsoft.com/office/officeart/2005/8/layout/lProcess3"/>
    <dgm:cxn modelId="{A394DA13-CEF3-4E39-BC28-C41D8FCA3608}" type="presParOf" srcId="{82B9EECC-0B5C-47DA-9238-92AD0EA7F80F}" destId="{0C90F434-DFCD-4C2D-9EA0-DC1828D16411}" srcOrd="4" destOrd="0" presId="urn:microsoft.com/office/officeart/2005/8/layout/lProcess3"/>
    <dgm:cxn modelId="{C52E561B-E6DD-49D5-B96A-33CAFC8B7A94}" type="presParOf" srcId="{9ED0799E-80EB-472E-AC82-4C72533E3E21}" destId="{23F88B65-A466-4373-A43D-D03C41F33FBC}" srcOrd="1" destOrd="0" presId="urn:microsoft.com/office/officeart/2005/8/layout/lProcess3"/>
    <dgm:cxn modelId="{92C3E931-A65E-4A07-AFD4-E87CE42546C0}" type="presParOf" srcId="{9ED0799E-80EB-472E-AC82-4C72533E3E21}" destId="{A88C9213-BF50-49BE-A00A-C4156E384A2A}" srcOrd="2" destOrd="0" presId="urn:microsoft.com/office/officeart/2005/8/layout/lProcess3"/>
    <dgm:cxn modelId="{D3BF23E5-4280-4B94-A006-97F6FB189743}" type="presParOf" srcId="{A88C9213-BF50-49BE-A00A-C4156E384A2A}" destId="{508364E5-D392-4F55-8698-A9E471FD5BDD}" srcOrd="0" destOrd="0" presId="urn:microsoft.com/office/officeart/2005/8/layout/lProcess3"/>
    <dgm:cxn modelId="{A64B4AF1-03DF-49C9-B523-14AE8A0CE133}" type="presParOf" srcId="{A88C9213-BF50-49BE-A00A-C4156E384A2A}" destId="{E2B0F9A0-38AF-4210-AA1C-43C25430D0FF}" srcOrd="1" destOrd="0" presId="urn:microsoft.com/office/officeart/2005/8/layout/lProcess3"/>
    <dgm:cxn modelId="{E0021BD7-F2B6-4116-91DD-C4AEF8EF5D5F}" type="presParOf" srcId="{A88C9213-BF50-49BE-A00A-C4156E384A2A}" destId="{53C279E8-E205-4EE4-92E9-EEFA580222EB}" srcOrd="2" destOrd="0" presId="urn:microsoft.com/office/officeart/2005/8/layout/lProcess3"/>
    <dgm:cxn modelId="{B13EAFE3-A2A5-4DFF-875A-CC92594A1175}" type="presParOf" srcId="{A88C9213-BF50-49BE-A00A-C4156E384A2A}" destId="{E911EC91-F9D0-48C4-9E8A-D3E2DDB3F483}" srcOrd="3" destOrd="0" presId="urn:microsoft.com/office/officeart/2005/8/layout/lProcess3"/>
    <dgm:cxn modelId="{AA4BC64C-DED9-4337-91AF-4F2B5B8FACEB}" type="presParOf" srcId="{A88C9213-BF50-49BE-A00A-C4156E384A2A}" destId="{98D8637B-E311-455B-8ABE-AD30966055A4}" srcOrd="4" destOrd="0" presId="urn:microsoft.com/office/officeart/2005/8/layout/lProcess3"/>
    <dgm:cxn modelId="{AEFBFC73-F7DD-4EC7-BE5B-6ACBCAAB1D69}" type="presParOf" srcId="{9ED0799E-80EB-472E-AC82-4C72533E3E21}" destId="{97411691-1CB0-4BBB-8176-DE8C049716BE}" srcOrd="3" destOrd="0" presId="urn:microsoft.com/office/officeart/2005/8/layout/lProcess3"/>
    <dgm:cxn modelId="{794C90FA-FC38-4764-9E80-453CAFE8ADF7}" type="presParOf" srcId="{9ED0799E-80EB-472E-AC82-4C72533E3E21}" destId="{744F68A4-E05C-4F48-954C-577F08ECF071}" srcOrd="4" destOrd="0" presId="urn:microsoft.com/office/officeart/2005/8/layout/lProcess3"/>
    <dgm:cxn modelId="{8A9B0C0E-3B7F-487D-8BE8-2E6CB3CF2698}" type="presParOf" srcId="{744F68A4-E05C-4F48-954C-577F08ECF071}" destId="{1108996B-D69A-4846-9055-BEA24321CF16}" srcOrd="0" destOrd="0" presId="urn:microsoft.com/office/officeart/2005/8/layout/lProcess3"/>
    <dgm:cxn modelId="{FF93F19D-F74E-40D2-A652-1BD3EAA08658}" type="presParOf" srcId="{744F68A4-E05C-4F48-954C-577F08ECF071}" destId="{9AA8E50C-3377-40ED-9794-8B529B938AE2}" srcOrd="1" destOrd="0" presId="urn:microsoft.com/office/officeart/2005/8/layout/lProcess3"/>
    <dgm:cxn modelId="{606126E0-1903-4F4C-8E50-8A3C6424C976}" type="presParOf" srcId="{744F68A4-E05C-4F48-954C-577F08ECF071}" destId="{2D5C64F1-504E-47B1-A613-AE9BE10095B0}" srcOrd="2" destOrd="0" presId="urn:microsoft.com/office/officeart/2005/8/layout/lProcess3"/>
    <dgm:cxn modelId="{1F393279-7B7E-44EC-A9F7-CA9C935486D9}" type="presParOf" srcId="{744F68A4-E05C-4F48-954C-577F08ECF071}" destId="{7E270DFB-9306-4662-85F4-642D9D908CE4}" srcOrd="3" destOrd="0" presId="urn:microsoft.com/office/officeart/2005/8/layout/lProcess3"/>
    <dgm:cxn modelId="{1DABA974-DEDB-46D8-A9AB-849633578F79}" type="presParOf" srcId="{744F68A4-E05C-4F48-954C-577F08ECF071}" destId="{DB15E8AA-3AAC-40D8-AE9A-D2F0FF3D90A3}" srcOrd="4" destOrd="0" presId="urn:microsoft.com/office/officeart/2005/8/layout/lProcess3"/>
    <dgm:cxn modelId="{506FB787-5FB8-4842-90AB-026F0DDE5CEB}" type="presParOf" srcId="{9ED0799E-80EB-472E-AC82-4C72533E3E21}" destId="{C0502076-8E1A-4B7A-9D25-798AFA6BEC6C}" srcOrd="5" destOrd="0" presId="urn:microsoft.com/office/officeart/2005/8/layout/lProcess3"/>
    <dgm:cxn modelId="{5CAC48A0-5D6D-49C8-8580-712E7CCF4FF5}" type="presParOf" srcId="{9ED0799E-80EB-472E-AC82-4C72533E3E21}" destId="{876DA00A-A17B-4735-A4F0-8473CC787EA1}" srcOrd="6" destOrd="0" presId="urn:microsoft.com/office/officeart/2005/8/layout/lProcess3"/>
    <dgm:cxn modelId="{BEE32F41-2C47-4255-B269-16557A031791}" type="presParOf" srcId="{876DA00A-A17B-4735-A4F0-8473CC787EA1}" destId="{6535338A-C92E-45CB-94F7-3CD39CEBC61C}" srcOrd="0" destOrd="0" presId="urn:microsoft.com/office/officeart/2005/8/layout/lProcess3"/>
    <dgm:cxn modelId="{0D2570E2-FDF5-4895-8F30-8EBD855FBDA6}" type="presParOf" srcId="{876DA00A-A17B-4735-A4F0-8473CC787EA1}" destId="{028F16CE-E193-46E5-BCDB-F991A5767F79}" srcOrd="1" destOrd="0" presId="urn:microsoft.com/office/officeart/2005/8/layout/lProcess3"/>
    <dgm:cxn modelId="{45873645-B8D2-4C37-ACC2-BDF8573ED0FE}" type="presParOf" srcId="{876DA00A-A17B-4735-A4F0-8473CC787EA1}" destId="{61BBFAAE-465A-4663-830E-462C4B06936E}" srcOrd="2" destOrd="0" presId="urn:microsoft.com/office/officeart/2005/8/layout/lProcess3"/>
    <dgm:cxn modelId="{70B2E47D-C7C3-4141-BB5D-233B818A2692}" type="presParOf" srcId="{876DA00A-A17B-4735-A4F0-8473CC787EA1}" destId="{AB45BB08-FD9A-44A2-A5B9-788F1284B2E2}" srcOrd="3" destOrd="0" presId="urn:microsoft.com/office/officeart/2005/8/layout/lProcess3"/>
    <dgm:cxn modelId="{D770CE31-E6D4-4A7E-8359-7417ED3A22FD}" type="presParOf" srcId="{876DA00A-A17B-4735-A4F0-8473CC787EA1}" destId="{2C0C06AB-5A18-4AC7-876D-4EF1E23822C1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464500-E3B1-4807-847B-137E94BF21B2}" type="doc">
      <dgm:prSet loTypeId="urn:microsoft.com/office/officeart/2005/8/layout/target3" loCatId="list" qsTypeId="urn:microsoft.com/office/officeart/2005/8/quickstyle/simple2" qsCatId="simple" csTypeId="urn:microsoft.com/office/officeart/2005/8/colors/colorful4" csCatId="colorful" phldr="1"/>
      <dgm:spPr/>
    </dgm:pt>
    <dgm:pt modelId="{05C496EC-BD3A-4C92-9538-55DF399AC6BA}">
      <dgm:prSet phldrT="[文字]" custT="1"/>
      <dgm:spPr>
        <a:ln>
          <a:solidFill>
            <a:srgbClr val="EF8891"/>
          </a:solidFill>
        </a:ln>
      </dgm:spPr>
      <dgm:t>
        <a:bodyPr/>
        <a:lstStyle/>
        <a:p>
          <a:r>
            <a:rPr lang="zh-TW" altLang="en-US" sz="4400" b="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強調</a:t>
          </a: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文本探究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EE08C41-0A49-4394-BE6B-E42309EE2D02}" type="parTrans" cxnId="{1C8C8ACA-7F1B-4D2D-B200-3A80661C5E07}">
      <dgm:prSet/>
      <dgm:spPr/>
      <dgm:t>
        <a:bodyPr/>
        <a:lstStyle/>
        <a:p>
          <a:endParaRPr lang="zh-TW" altLang="en-US"/>
        </a:p>
      </dgm:t>
    </dgm:pt>
    <dgm:pt modelId="{C5F398A6-E4B8-4D5D-A9BC-DC09AA6E2E1A}" type="sibTrans" cxnId="{1C8C8ACA-7F1B-4D2D-B200-3A80661C5E07}">
      <dgm:prSet/>
      <dgm:spPr/>
      <dgm:t>
        <a:bodyPr/>
        <a:lstStyle/>
        <a:p>
          <a:endParaRPr lang="zh-TW" altLang="en-US"/>
        </a:p>
      </dgm:t>
    </dgm:pt>
    <dgm:pt modelId="{B4264E5D-04DA-49A5-A2FA-D7711FEC1861}">
      <dgm:prSet phldrT="[文字]" custT="1"/>
      <dgm:spPr>
        <a:ln>
          <a:solidFill>
            <a:srgbClr val="FFC000"/>
          </a:solidFill>
        </a:ln>
      </dgm:spPr>
      <dgm:t>
        <a:bodyPr/>
        <a:lstStyle/>
        <a:p>
          <a:r>
            <a:rPr lang="zh-TW" altLang="en-US" sz="4400" b="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重視</a:t>
          </a: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批判思考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49FCA5B-1BAB-475A-9BAC-64F819CAF0CA}" type="parTrans" cxnId="{00D44616-3691-48E2-8768-A70961EAD200}">
      <dgm:prSet/>
      <dgm:spPr/>
      <dgm:t>
        <a:bodyPr/>
        <a:lstStyle/>
        <a:p>
          <a:endParaRPr lang="zh-TW" altLang="en-US"/>
        </a:p>
      </dgm:t>
    </dgm:pt>
    <dgm:pt modelId="{05EB8156-CA67-4FA8-AC5A-9D20555AF561}" type="sibTrans" cxnId="{00D44616-3691-48E2-8768-A70961EAD200}">
      <dgm:prSet/>
      <dgm:spPr/>
      <dgm:t>
        <a:bodyPr/>
        <a:lstStyle/>
        <a:p>
          <a:endParaRPr lang="zh-TW" altLang="en-US"/>
        </a:p>
      </dgm:t>
    </dgm:pt>
    <dgm:pt modelId="{0C30E952-18D9-48E1-9F3E-42E4F6D1518F}">
      <dgm:prSet phldrT="[文字]" custT="1"/>
      <dgm:spPr>
        <a:ln>
          <a:solidFill>
            <a:srgbClr val="51C1E1"/>
          </a:solidFill>
        </a:ln>
      </dgm:spPr>
      <dgm:t>
        <a:bodyPr/>
        <a:lstStyle/>
        <a:p>
          <a:r>
            <a:rPr lang="zh-TW" altLang="en-US" sz="4400" b="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融入</a:t>
          </a: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學習策略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8A66518-50FA-4984-823E-1FCE1772A688}" type="parTrans" cxnId="{FBC01816-2B8B-4446-9850-B27DFFFCFAC6}">
      <dgm:prSet/>
      <dgm:spPr/>
      <dgm:t>
        <a:bodyPr/>
        <a:lstStyle/>
        <a:p>
          <a:endParaRPr lang="zh-TW" altLang="en-US"/>
        </a:p>
      </dgm:t>
    </dgm:pt>
    <dgm:pt modelId="{81ECAD7B-42C2-48DF-87C3-052BCE31C875}" type="sibTrans" cxnId="{FBC01816-2B8B-4446-9850-B27DFFFCFAC6}">
      <dgm:prSet/>
      <dgm:spPr/>
      <dgm:t>
        <a:bodyPr/>
        <a:lstStyle/>
        <a:p>
          <a:endParaRPr lang="zh-TW" altLang="en-US"/>
        </a:p>
      </dgm:t>
    </dgm:pt>
    <dgm:pt modelId="{0A4F6811-2F8D-48E3-BCFC-BE6B159909ED}" type="pres">
      <dgm:prSet presAssocID="{5F464500-E3B1-4807-847B-137E94BF21B2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348A1B32-5425-4AC2-8248-BC4D0859BFD0}" type="pres">
      <dgm:prSet presAssocID="{05C496EC-BD3A-4C92-9538-55DF399AC6BA}" presName="circle1" presStyleLbl="node1" presStyleIdx="0" presStyleCnt="3"/>
      <dgm:spPr>
        <a:solidFill>
          <a:srgbClr val="EF8891"/>
        </a:solidFill>
        <a:scene3d>
          <a:camera prst="orthographicFront"/>
          <a:lightRig rig="threePt" dir="t"/>
        </a:scene3d>
        <a:sp3d>
          <a:bevelT w="165100" prst="coolSlant"/>
        </a:sp3d>
      </dgm:spPr>
    </dgm:pt>
    <dgm:pt modelId="{A5269768-CB6D-45FC-BF6E-819F61253531}" type="pres">
      <dgm:prSet presAssocID="{05C496EC-BD3A-4C92-9538-55DF399AC6BA}" presName="space" presStyleCnt="0"/>
      <dgm:spPr/>
    </dgm:pt>
    <dgm:pt modelId="{17B8EEB7-697B-40A4-8B6E-9D7F14EDEDA9}" type="pres">
      <dgm:prSet presAssocID="{05C496EC-BD3A-4C92-9538-55DF399AC6BA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30430AE-7949-49D5-8DC3-295180418C1D}" type="pres">
      <dgm:prSet presAssocID="{B4264E5D-04DA-49A5-A2FA-D7711FEC1861}" presName="vertSpace2" presStyleLbl="node1" presStyleIdx="0" presStyleCnt="3"/>
      <dgm:spPr/>
    </dgm:pt>
    <dgm:pt modelId="{A6AD3EFB-D49A-45FA-9BF5-57DDAC5D8282}" type="pres">
      <dgm:prSet presAssocID="{B4264E5D-04DA-49A5-A2FA-D7711FEC1861}" presName="circle2" presStyleLbl="node1" presStyleIdx="1" presStyleCnt="3"/>
      <dgm:spPr>
        <a:solidFill>
          <a:srgbClr val="FFC000"/>
        </a:solidFill>
        <a:scene3d>
          <a:camera prst="orthographicFront"/>
          <a:lightRig rig="threePt" dir="t"/>
        </a:scene3d>
        <a:sp3d>
          <a:bevelT w="165100" prst="coolSlant"/>
        </a:sp3d>
      </dgm:spPr>
    </dgm:pt>
    <dgm:pt modelId="{2183803D-D4F5-43D9-9018-D33C5790C889}" type="pres">
      <dgm:prSet presAssocID="{B4264E5D-04DA-49A5-A2FA-D7711FEC1861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1103A0CA-C84F-4B9D-9911-BFAE4360C972}" type="pres">
      <dgm:prSet presAssocID="{0C30E952-18D9-48E1-9F3E-42E4F6D1518F}" presName="vertSpace3" presStyleLbl="node1" presStyleIdx="1" presStyleCnt="3"/>
      <dgm:spPr/>
    </dgm:pt>
    <dgm:pt modelId="{E45E8E19-AB2F-4EF7-9F3D-483C71CCAC45}" type="pres">
      <dgm:prSet presAssocID="{0C30E952-18D9-48E1-9F3E-42E4F6D1518F}" presName="circle3" presStyleLbl="node1" presStyleIdx="2" presStyleCnt="3"/>
      <dgm:spPr>
        <a:solidFill>
          <a:srgbClr val="51C1E1"/>
        </a:solidFill>
        <a:scene3d>
          <a:camera prst="orthographicFront"/>
          <a:lightRig rig="threePt" dir="t"/>
        </a:scene3d>
        <a:sp3d>
          <a:bevelT w="165100" prst="coolSlant"/>
        </a:sp3d>
      </dgm:spPr>
    </dgm:pt>
    <dgm:pt modelId="{981887E9-C877-4D35-854B-75424B26A183}" type="pres">
      <dgm:prSet presAssocID="{0C30E952-18D9-48E1-9F3E-42E4F6D1518F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6E9FA484-8B48-4FE2-9535-2D18E270712B}" type="pres">
      <dgm:prSet presAssocID="{05C496EC-BD3A-4C92-9538-55DF399AC6BA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A289C3-C9C2-4BCA-87C1-CB3E304C1CE3}" type="pres">
      <dgm:prSet presAssocID="{B4264E5D-04DA-49A5-A2FA-D7711FEC186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FF866CF-6E57-461D-BD19-C98C2F9F727F}" type="pres">
      <dgm:prSet presAssocID="{0C30E952-18D9-48E1-9F3E-42E4F6D1518F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8308C74-BDED-2E47-800D-E3C4E83F66FA}" type="presOf" srcId="{5F464500-E3B1-4807-847B-137E94BF21B2}" destId="{0A4F6811-2F8D-48E3-BCFC-BE6B159909ED}" srcOrd="0" destOrd="0" presId="urn:microsoft.com/office/officeart/2005/8/layout/target3"/>
    <dgm:cxn modelId="{00D44616-3691-48E2-8768-A70961EAD200}" srcId="{5F464500-E3B1-4807-847B-137E94BF21B2}" destId="{B4264E5D-04DA-49A5-A2FA-D7711FEC1861}" srcOrd="1" destOrd="0" parTransId="{C49FCA5B-1BAB-475A-9BAC-64F819CAF0CA}" sibTransId="{05EB8156-CA67-4FA8-AC5A-9D20555AF561}"/>
    <dgm:cxn modelId="{43FC528D-3F16-6F4F-8930-66613E808A28}" type="presOf" srcId="{05C496EC-BD3A-4C92-9538-55DF399AC6BA}" destId="{6E9FA484-8B48-4FE2-9535-2D18E270712B}" srcOrd="1" destOrd="0" presId="urn:microsoft.com/office/officeart/2005/8/layout/target3"/>
    <dgm:cxn modelId="{1C8C8ACA-7F1B-4D2D-B200-3A80661C5E07}" srcId="{5F464500-E3B1-4807-847B-137E94BF21B2}" destId="{05C496EC-BD3A-4C92-9538-55DF399AC6BA}" srcOrd="0" destOrd="0" parTransId="{4EE08C41-0A49-4394-BE6B-E42309EE2D02}" sibTransId="{C5F398A6-E4B8-4D5D-A9BC-DC09AA6E2E1A}"/>
    <dgm:cxn modelId="{83BEB163-2FF1-8547-A18B-067D18C692CD}" type="presOf" srcId="{0C30E952-18D9-48E1-9F3E-42E4F6D1518F}" destId="{CFF866CF-6E57-461D-BD19-C98C2F9F727F}" srcOrd="1" destOrd="0" presId="urn:microsoft.com/office/officeart/2005/8/layout/target3"/>
    <dgm:cxn modelId="{B53FBA5F-BE01-5B41-831D-CA6FB231155D}" type="presOf" srcId="{05C496EC-BD3A-4C92-9538-55DF399AC6BA}" destId="{17B8EEB7-697B-40A4-8B6E-9D7F14EDEDA9}" srcOrd="0" destOrd="0" presId="urn:microsoft.com/office/officeart/2005/8/layout/target3"/>
    <dgm:cxn modelId="{35CCF73C-226B-824C-B5F7-F88DAB070B6F}" type="presOf" srcId="{B4264E5D-04DA-49A5-A2FA-D7711FEC1861}" destId="{AAA289C3-C9C2-4BCA-87C1-CB3E304C1CE3}" srcOrd="1" destOrd="0" presId="urn:microsoft.com/office/officeart/2005/8/layout/target3"/>
    <dgm:cxn modelId="{FBC01816-2B8B-4446-9850-B27DFFFCFAC6}" srcId="{5F464500-E3B1-4807-847B-137E94BF21B2}" destId="{0C30E952-18D9-48E1-9F3E-42E4F6D1518F}" srcOrd="2" destOrd="0" parTransId="{A8A66518-50FA-4984-823E-1FCE1772A688}" sibTransId="{81ECAD7B-42C2-48DF-87C3-052BCE31C875}"/>
    <dgm:cxn modelId="{AF89659B-D8F5-4B48-B262-9DCC7EF79EEC}" type="presOf" srcId="{0C30E952-18D9-48E1-9F3E-42E4F6D1518F}" destId="{981887E9-C877-4D35-854B-75424B26A183}" srcOrd="0" destOrd="0" presId="urn:microsoft.com/office/officeart/2005/8/layout/target3"/>
    <dgm:cxn modelId="{D4DC5207-8E98-A449-B078-2ED464B16A9D}" type="presOf" srcId="{B4264E5D-04DA-49A5-A2FA-D7711FEC1861}" destId="{2183803D-D4F5-43D9-9018-D33C5790C889}" srcOrd="0" destOrd="0" presId="urn:microsoft.com/office/officeart/2005/8/layout/target3"/>
    <dgm:cxn modelId="{EEE84F7C-E0F4-624A-8230-011725D4CD26}" type="presParOf" srcId="{0A4F6811-2F8D-48E3-BCFC-BE6B159909ED}" destId="{348A1B32-5425-4AC2-8248-BC4D0859BFD0}" srcOrd="0" destOrd="0" presId="urn:microsoft.com/office/officeart/2005/8/layout/target3"/>
    <dgm:cxn modelId="{D6F5853A-35FA-1E4F-B4C7-842A1F3C658E}" type="presParOf" srcId="{0A4F6811-2F8D-48E3-BCFC-BE6B159909ED}" destId="{A5269768-CB6D-45FC-BF6E-819F61253531}" srcOrd="1" destOrd="0" presId="urn:microsoft.com/office/officeart/2005/8/layout/target3"/>
    <dgm:cxn modelId="{17FC7E1C-D2B3-D14A-A85C-D3B004F129DF}" type="presParOf" srcId="{0A4F6811-2F8D-48E3-BCFC-BE6B159909ED}" destId="{17B8EEB7-697B-40A4-8B6E-9D7F14EDEDA9}" srcOrd="2" destOrd="0" presId="urn:microsoft.com/office/officeart/2005/8/layout/target3"/>
    <dgm:cxn modelId="{FE3B6888-DF86-F24A-9483-5A9027CFA5AF}" type="presParOf" srcId="{0A4F6811-2F8D-48E3-BCFC-BE6B159909ED}" destId="{A30430AE-7949-49D5-8DC3-295180418C1D}" srcOrd="3" destOrd="0" presId="urn:microsoft.com/office/officeart/2005/8/layout/target3"/>
    <dgm:cxn modelId="{C6E9AD7D-3744-AB40-A716-689DB4CD5D2B}" type="presParOf" srcId="{0A4F6811-2F8D-48E3-BCFC-BE6B159909ED}" destId="{A6AD3EFB-D49A-45FA-9BF5-57DDAC5D8282}" srcOrd="4" destOrd="0" presId="urn:microsoft.com/office/officeart/2005/8/layout/target3"/>
    <dgm:cxn modelId="{5E5CBE78-9CF6-884B-A902-DEE69810B976}" type="presParOf" srcId="{0A4F6811-2F8D-48E3-BCFC-BE6B159909ED}" destId="{2183803D-D4F5-43D9-9018-D33C5790C889}" srcOrd="5" destOrd="0" presId="urn:microsoft.com/office/officeart/2005/8/layout/target3"/>
    <dgm:cxn modelId="{0A0CE88C-A8D4-C047-89F9-B34A857EB310}" type="presParOf" srcId="{0A4F6811-2F8D-48E3-BCFC-BE6B159909ED}" destId="{1103A0CA-C84F-4B9D-9911-BFAE4360C972}" srcOrd="6" destOrd="0" presId="urn:microsoft.com/office/officeart/2005/8/layout/target3"/>
    <dgm:cxn modelId="{867EBAE2-8EE8-E84A-8DA2-667B1DEFF459}" type="presParOf" srcId="{0A4F6811-2F8D-48E3-BCFC-BE6B159909ED}" destId="{E45E8E19-AB2F-4EF7-9F3D-483C71CCAC45}" srcOrd="7" destOrd="0" presId="urn:microsoft.com/office/officeart/2005/8/layout/target3"/>
    <dgm:cxn modelId="{764235E0-C64D-D545-BD56-3499654D48C9}" type="presParOf" srcId="{0A4F6811-2F8D-48E3-BCFC-BE6B159909ED}" destId="{981887E9-C877-4D35-854B-75424B26A183}" srcOrd="8" destOrd="0" presId="urn:microsoft.com/office/officeart/2005/8/layout/target3"/>
    <dgm:cxn modelId="{39EA8C51-B627-B441-91E5-0FF00BD4928D}" type="presParOf" srcId="{0A4F6811-2F8D-48E3-BCFC-BE6B159909ED}" destId="{6E9FA484-8B48-4FE2-9535-2D18E270712B}" srcOrd="9" destOrd="0" presId="urn:microsoft.com/office/officeart/2005/8/layout/target3"/>
    <dgm:cxn modelId="{2721ADEC-7A6B-FE46-9A66-80803F928943}" type="presParOf" srcId="{0A4F6811-2F8D-48E3-BCFC-BE6B159909ED}" destId="{AAA289C3-C9C2-4BCA-87C1-CB3E304C1CE3}" srcOrd="10" destOrd="0" presId="urn:microsoft.com/office/officeart/2005/8/layout/target3"/>
    <dgm:cxn modelId="{33DF6CE0-6F23-CE45-A1CF-50A86BBE7550}" type="presParOf" srcId="{0A4F6811-2F8D-48E3-BCFC-BE6B159909ED}" destId="{CFF866CF-6E57-461D-BD19-C98C2F9F727F}" srcOrd="11" destOrd="0" presId="urn:microsoft.com/office/officeart/2005/8/layout/target3"/>
  </dgm:cxnLst>
  <dgm:bg/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4415D8-4011-4497-97EA-DD601A1F833D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zh-TW" altLang="en-US"/>
        </a:p>
      </dgm:t>
    </dgm:pt>
    <dgm:pt modelId="{D5625527-CA8C-4ED1-B5D0-5CC6E8BB1DF1}">
      <dgm:prSet phldrT="[文字]" custT="1"/>
      <dgm:spPr>
        <a:solidFill>
          <a:srgbClr val="FFFF00"/>
        </a:solidFill>
      </dgm:spPr>
      <dgm:t>
        <a:bodyPr/>
        <a:lstStyle/>
        <a:p>
          <a:r>
            <a:rPr kumimoji="0" lang="zh-TW" altLang="en-US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螢火蟲</a:t>
          </a:r>
          <a:endParaRPr kumimoji="0" lang="en-US" altLang="zh-TW" sz="2800" b="0" cap="none" spc="0" dirty="0" smtClean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itchFamily="65" charset="-120"/>
            <a:ea typeface="標楷體" pitchFamily="65" charset="-120"/>
          </a:endParaRPr>
        </a:p>
        <a:p>
          <a:r>
            <a:rPr kumimoji="0" lang="zh-TW" altLang="en-US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成功繁殖</a:t>
          </a:r>
          <a:endParaRPr lang="zh-TW" altLang="en-US" sz="2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C18776-1ECC-4CF8-A1B7-45AAEBB84D54}" type="parTrans" cxnId="{4028AEAB-12EF-4E74-BBC5-D8EE55F2F620}">
      <dgm:prSet/>
      <dgm:spPr/>
      <dgm:t>
        <a:bodyPr/>
        <a:lstStyle/>
        <a:p>
          <a:endParaRPr lang="zh-TW" altLang="en-US"/>
        </a:p>
      </dgm:t>
    </dgm:pt>
    <dgm:pt modelId="{CB4C93E6-AC82-4CC8-80EE-0FD7B3C1DDF9}" type="sibTrans" cxnId="{4028AEAB-12EF-4E74-BBC5-D8EE55F2F620}">
      <dgm:prSet/>
      <dgm:spPr/>
      <dgm:t>
        <a:bodyPr/>
        <a:lstStyle/>
        <a:p>
          <a:endParaRPr lang="zh-TW" altLang="en-US"/>
        </a:p>
      </dgm:t>
    </dgm:pt>
    <dgm:pt modelId="{E890AD3E-EF3D-46A8-979D-AB51AC0179BD}">
      <dgm:prSet phldrT="[文字]" custT="1"/>
      <dgm:spPr>
        <a:solidFill>
          <a:srgbClr val="00B050"/>
        </a:solidFill>
      </dgm:spPr>
      <dgm:t>
        <a:bodyPr/>
        <a:lstStyle/>
        <a:p>
          <a:r>
            <a:rPr kumimoji="0" lang="zh-TW" altLang="en-US" sz="2800" b="1" dirty="0" smtClean="0">
              <a:latin typeface="標楷體" pitchFamily="65" charset="-120"/>
              <a:ea typeface="標楷體" pitchFamily="65" charset="-120"/>
            </a:rPr>
            <a:t>不用農藥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D6FC691-24AB-4EBA-B3FF-FC6E972E8335}" type="parTrans" cxnId="{1894E9E2-C6E7-4499-9731-B76DA1A61797}">
      <dgm:prSet/>
      <dgm:spPr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64B92F40-7F9D-4D1D-B5A6-A4A6A03629A4}" type="sibTrans" cxnId="{1894E9E2-C6E7-4499-9731-B76DA1A61797}">
      <dgm:prSet/>
      <dgm:spPr/>
      <dgm:t>
        <a:bodyPr/>
        <a:lstStyle/>
        <a:p>
          <a:endParaRPr lang="zh-TW" altLang="en-US"/>
        </a:p>
      </dgm:t>
    </dgm:pt>
    <dgm:pt modelId="{9087DB76-BCB6-432F-BED3-F0D45B22F268}">
      <dgm:prSet phldrT="[文字]" custT="1"/>
      <dgm:spPr>
        <a:solidFill>
          <a:srgbClr val="00B0F0"/>
        </a:solidFill>
      </dgm:spPr>
      <dgm:t>
        <a:bodyPr/>
        <a:lstStyle/>
        <a:p>
          <a:r>
            <a:rPr kumimoji="0" lang="zh-TW" altLang="en-US" sz="2800" b="1" dirty="0" smtClean="0">
              <a:latin typeface="標楷體" pitchFamily="65" charset="-120"/>
              <a:ea typeface="標楷體" pitchFamily="65" charset="-120"/>
            </a:rPr>
            <a:t>避免光害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EAB6573-FE90-40CF-95B4-7D8A0F1E4956}" type="parTrans" cxnId="{04D5A46F-128E-4EB8-A52A-BC50F016D2AB}">
      <dgm:prSet/>
      <dgm:spPr>
        <a:solidFill>
          <a:srgbClr val="29C7FF"/>
        </a:solidFill>
      </dgm:spPr>
      <dgm:t>
        <a:bodyPr/>
        <a:lstStyle/>
        <a:p>
          <a:endParaRPr lang="zh-TW" altLang="en-US"/>
        </a:p>
      </dgm:t>
    </dgm:pt>
    <dgm:pt modelId="{75133CA0-20B9-4953-AA71-D65A76E452C8}" type="sibTrans" cxnId="{04D5A46F-128E-4EB8-A52A-BC50F016D2AB}">
      <dgm:prSet/>
      <dgm:spPr/>
      <dgm:t>
        <a:bodyPr/>
        <a:lstStyle/>
        <a:p>
          <a:endParaRPr lang="zh-TW" altLang="en-US"/>
        </a:p>
      </dgm:t>
    </dgm:pt>
    <dgm:pt modelId="{2A738A09-A003-4F4E-A25C-F0B12B5F9A01}" type="pres">
      <dgm:prSet presAssocID="{FE4415D8-4011-4497-97EA-DD601A1F833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4423359-A010-48A3-B25C-1CFEF1F76C2D}" type="pres">
      <dgm:prSet presAssocID="{D5625527-CA8C-4ED1-B5D0-5CC6E8BB1DF1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643F0F93-6FFA-464D-9FB0-BF611F47AC55}" type="pres">
      <dgm:prSet presAssocID="{6D6FC691-24AB-4EBA-B3FF-FC6E972E8335}" presName="parTrans" presStyleLbl="bgSibTrans2D1" presStyleIdx="0" presStyleCnt="2"/>
      <dgm:spPr/>
      <dgm:t>
        <a:bodyPr/>
        <a:lstStyle/>
        <a:p>
          <a:endParaRPr lang="zh-TW" altLang="en-US"/>
        </a:p>
      </dgm:t>
    </dgm:pt>
    <dgm:pt modelId="{37149249-7EFD-4024-912A-413403B48494}" type="pres">
      <dgm:prSet presAssocID="{E890AD3E-EF3D-46A8-979D-AB51AC0179BD}" presName="node" presStyleLbl="node1" presStyleIdx="0" presStyleCnt="2" custRadScaleRad="100481" custRadScaleInc="-21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7F8B7C-BE28-43C6-A6CE-1E29F1BD71AC}" type="pres">
      <dgm:prSet presAssocID="{EEAB6573-FE90-40CF-95B4-7D8A0F1E4956}" presName="parTrans" presStyleLbl="bgSibTrans2D1" presStyleIdx="1" presStyleCnt="2"/>
      <dgm:spPr/>
      <dgm:t>
        <a:bodyPr/>
        <a:lstStyle/>
        <a:p>
          <a:endParaRPr lang="zh-TW" altLang="en-US"/>
        </a:p>
      </dgm:t>
    </dgm:pt>
    <dgm:pt modelId="{5A29DBE9-3D0A-4263-8364-202F92ABA76F}" type="pres">
      <dgm:prSet presAssocID="{9087DB76-BCB6-432F-BED3-F0D45B22F268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3723E18-2A31-4BB6-BD41-BC5E59F58F80}" type="presOf" srcId="{9087DB76-BCB6-432F-BED3-F0D45B22F268}" destId="{5A29DBE9-3D0A-4263-8364-202F92ABA76F}" srcOrd="0" destOrd="0" presId="urn:microsoft.com/office/officeart/2005/8/layout/radial4"/>
    <dgm:cxn modelId="{796722ED-A78B-483A-96B1-B5E076697B5D}" type="presOf" srcId="{E890AD3E-EF3D-46A8-979D-AB51AC0179BD}" destId="{37149249-7EFD-4024-912A-413403B48494}" srcOrd="0" destOrd="0" presId="urn:microsoft.com/office/officeart/2005/8/layout/radial4"/>
    <dgm:cxn modelId="{04D5A46F-128E-4EB8-A52A-BC50F016D2AB}" srcId="{D5625527-CA8C-4ED1-B5D0-5CC6E8BB1DF1}" destId="{9087DB76-BCB6-432F-BED3-F0D45B22F268}" srcOrd="1" destOrd="0" parTransId="{EEAB6573-FE90-40CF-95B4-7D8A0F1E4956}" sibTransId="{75133CA0-20B9-4953-AA71-D65A76E452C8}"/>
    <dgm:cxn modelId="{1894E9E2-C6E7-4499-9731-B76DA1A61797}" srcId="{D5625527-CA8C-4ED1-B5D0-5CC6E8BB1DF1}" destId="{E890AD3E-EF3D-46A8-979D-AB51AC0179BD}" srcOrd="0" destOrd="0" parTransId="{6D6FC691-24AB-4EBA-B3FF-FC6E972E8335}" sibTransId="{64B92F40-7F9D-4D1D-B5A6-A4A6A03629A4}"/>
    <dgm:cxn modelId="{6F41B461-9ECD-4C18-A78A-B299EFE41906}" type="presOf" srcId="{6D6FC691-24AB-4EBA-B3FF-FC6E972E8335}" destId="{643F0F93-6FFA-464D-9FB0-BF611F47AC55}" srcOrd="0" destOrd="0" presId="urn:microsoft.com/office/officeart/2005/8/layout/radial4"/>
    <dgm:cxn modelId="{AC96DCBD-9D06-4EBE-A03C-6C86C279F08B}" type="presOf" srcId="{D5625527-CA8C-4ED1-B5D0-5CC6E8BB1DF1}" destId="{B4423359-A010-48A3-B25C-1CFEF1F76C2D}" srcOrd="0" destOrd="0" presId="urn:microsoft.com/office/officeart/2005/8/layout/radial4"/>
    <dgm:cxn modelId="{D8D058A6-3ECC-4244-A55F-B3FD742ECE4F}" type="presOf" srcId="{EEAB6573-FE90-40CF-95B4-7D8A0F1E4956}" destId="{5D7F8B7C-BE28-43C6-A6CE-1E29F1BD71AC}" srcOrd="0" destOrd="0" presId="urn:microsoft.com/office/officeart/2005/8/layout/radial4"/>
    <dgm:cxn modelId="{4028AEAB-12EF-4E74-BBC5-D8EE55F2F620}" srcId="{FE4415D8-4011-4497-97EA-DD601A1F833D}" destId="{D5625527-CA8C-4ED1-B5D0-5CC6E8BB1DF1}" srcOrd="0" destOrd="0" parTransId="{A3C18776-1ECC-4CF8-A1B7-45AAEBB84D54}" sibTransId="{CB4C93E6-AC82-4CC8-80EE-0FD7B3C1DDF9}"/>
    <dgm:cxn modelId="{45A07B4C-889C-44A4-8037-575FF487F515}" type="presOf" srcId="{FE4415D8-4011-4497-97EA-DD601A1F833D}" destId="{2A738A09-A003-4F4E-A25C-F0B12B5F9A01}" srcOrd="0" destOrd="0" presId="urn:microsoft.com/office/officeart/2005/8/layout/radial4"/>
    <dgm:cxn modelId="{480AC835-28D0-4AA8-AC1C-5FE26B7EA78A}" type="presParOf" srcId="{2A738A09-A003-4F4E-A25C-F0B12B5F9A01}" destId="{B4423359-A010-48A3-B25C-1CFEF1F76C2D}" srcOrd="0" destOrd="0" presId="urn:microsoft.com/office/officeart/2005/8/layout/radial4"/>
    <dgm:cxn modelId="{D13BC40F-7E08-409C-B789-26A7227F5E0B}" type="presParOf" srcId="{2A738A09-A003-4F4E-A25C-F0B12B5F9A01}" destId="{643F0F93-6FFA-464D-9FB0-BF611F47AC55}" srcOrd="1" destOrd="0" presId="urn:microsoft.com/office/officeart/2005/8/layout/radial4"/>
    <dgm:cxn modelId="{1450B9E4-AE4D-4D28-829C-F4FBA8576EFB}" type="presParOf" srcId="{2A738A09-A003-4F4E-A25C-F0B12B5F9A01}" destId="{37149249-7EFD-4024-912A-413403B48494}" srcOrd="2" destOrd="0" presId="urn:microsoft.com/office/officeart/2005/8/layout/radial4"/>
    <dgm:cxn modelId="{998DAD7F-87B8-419D-B6BF-AA96691119EF}" type="presParOf" srcId="{2A738A09-A003-4F4E-A25C-F0B12B5F9A01}" destId="{5D7F8B7C-BE28-43C6-A6CE-1E29F1BD71AC}" srcOrd="3" destOrd="0" presId="urn:microsoft.com/office/officeart/2005/8/layout/radial4"/>
    <dgm:cxn modelId="{43B18FE2-9F46-4000-9714-FD909899F8B9}" type="presParOf" srcId="{2A738A09-A003-4F4E-A25C-F0B12B5F9A01}" destId="{5A29DBE9-3D0A-4263-8364-202F92ABA76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49BE4E-1CF1-F745-8151-6550FF6C1AE8}" type="doc">
      <dgm:prSet loTypeId="urn:microsoft.com/office/officeart/2005/8/layout/hierarchy6" loCatId="hierarchy" qsTypeId="urn:microsoft.com/office/officeart/2005/8/quickstyle/simple3" qsCatId="simple" csTypeId="urn:microsoft.com/office/officeart/2005/8/colors/colorful1#5" csCatId="colorful" phldr="1"/>
      <dgm:spPr/>
      <dgm:t>
        <a:bodyPr/>
        <a:lstStyle/>
        <a:p>
          <a:endParaRPr lang="en-US"/>
        </a:p>
      </dgm:t>
    </dgm:pt>
    <dgm:pt modelId="{9390EC86-A21C-764B-BEF4-FEC003DFE4FB}">
      <dgm:prSet phldrT="[Text]"/>
      <dgm:spPr/>
      <dgm:t>
        <a:bodyPr/>
        <a:lstStyle/>
        <a:p>
          <a:r>
            <a:rPr lang="en-US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走進熱帶雨林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    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EDD14C2-7929-1942-9A5A-287B1B5A9011}" type="parTrans" cxnId="{2EB2ADC0-82E4-044A-A87A-748A71839B3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6066123-0C6B-CF43-A494-9951846F50CF}" type="sibTrans" cxnId="{2EB2ADC0-82E4-044A-A87A-748A71839B3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438801F-EDA5-2549-AF23-803235264E31}">
      <dgm:prSet phldrT="[Text]"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雨林是個處處充滿危險的地方 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EFCB279-FDD8-E54A-824D-977D5F713743}" type="parTrans" cxnId="{7A98BDA5-1D3A-7A42-8B92-A49A0C0BBF1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0CA7295-0AC8-4E4A-AA82-55C4D47231F4}" type="sibTrans" cxnId="{7A98BDA5-1D3A-7A42-8B92-A49A0C0BBF1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767D7FA-1322-7741-BE58-7CA5D486CBE5}">
      <dgm:prSet phldrT="[Text]"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偽裝成藤的青蛇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0D1B9BD-7E6F-2B40-AE3C-7B273994BE3B}" type="parTrans" cxnId="{2E9A4AA5-315C-224F-AE13-32AAF2F7F12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4AD7DE5-829D-CC49-B88F-1576C7D94DD5}" type="sibTrans" cxnId="{2E9A4AA5-315C-224F-AE13-32AAF2F7F12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34E1595-3DA6-BD4A-B572-0660C90F2D93}">
      <dgm:prSet phldrT="[Text]"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主題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73467D3-DEAB-9743-AFB8-0CCC374953F5}" type="parTrans" cxnId="{EFD25AE4-8477-B64A-84E8-29F22D5936F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008E001-C53C-A940-A74E-B1625FBD8F90}" type="sibTrans" cxnId="{EFD25AE4-8477-B64A-84E8-29F22D5936F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6284623-442E-0149-90AF-D682AE219181}">
      <dgm:prSet phldrT="[Text]"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論點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ADAE844-B340-A144-9C19-2E80DE887045}" type="parTrans" cxnId="{5DF09EF5-750E-2C47-9D79-2B7027F0E756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C13E818-A1DB-0F48-A32D-65B1DD2F91A8}" type="sibTrans" cxnId="{5DF09EF5-750E-2C47-9D79-2B7027F0E756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67C83DB0-20B0-0D44-9A0F-72644FA78884}">
      <dgm:prSet phldrT="[Text]"/>
      <dgm:spPr/>
      <dgm:t>
        <a:bodyPr/>
        <a:lstStyle/>
        <a:p>
          <a:r>
            <a:rPr lang="en-US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理由/實例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A6FBD306-A6F4-4847-B404-716CDF967D2D}" type="parTrans" cxnId="{E20872FD-1973-8F47-857C-4F10D9BC224D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AF9D05E0-2095-B642-AB3E-F9C283CB2E8C}" type="sibTrans" cxnId="{E20872FD-1973-8F47-857C-4F10D9BC224D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3F7FBD2-087B-7347-8B1E-4944298CC296}">
      <dgm:prSet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？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C9EBD689-027A-1E4D-A430-178C6414A263}" type="parTrans" cxnId="{29863400-2BC4-B34D-834D-D9AB8E0421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EE9D48FF-A5AD-914A-9867-9CA3BCA02EB1}" type="sibTrans" cxnId="{29863400-2BC4-B34D-834D-D9AB8E0421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F9C36F4-79D4-2341-A933-186B71C9E292}">
      <dgm:prSet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？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F375D6F-4330-F244-9970-F18DBF5AC42A}" type="parTrans" cxnId="{89E54B83-1D9B-4A48-9384-01C675913D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FD30E1F-6238-3D4A-964C-A393DF149D62}" type="sibTrans" cxnId="{89E54B83-1D9B-4A48-9384-01C675913D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1F9413A-D7CF-0A40-959E-031357DA4821}" type="pres">
      <dgm:prSet presAssocID="{1549BE4E-1CF1-F745-8151-6550FF6C1AE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4FF3FE-5C69-4442-96BD-C7F1E948A962}" type="pres">
      <dgm:prSet presAssocID="{1549BE4E-1CF1-F745-8151-6550FF6C1AE8}" presName="hierFlow" presStyleCnt="0"/>
      <dgm:spPr/>
      <dgm:t>
        <a:bodyPr/>
        <a:lstStyle/>
        <a:p>
          <a:endParaRPr lang="zh-TW" altLang="en-US"/>
        </a:p>
      </dgm:t>
    </dgm:pt>
    <dgm:pt modelId="{49B91C4A-9E0C-5940-8BB3-6EDF256C95EA}" type="pres">
      <dgm:prSet presAssocID="{1549BE4E-1CF1-F745-8151-6550FF6C1AE8}" presName="firstBuf" presStyleCnt="0"/>
      <dgm:spPr/>
      <dgm:t>
        <a:bodyPr/>
        <a:lstStyle/>
        <a:p>
          <a:endParaRPr lang="zh-TW" altLang="en-US"/>
        </a:p>
      </dgm:t>
    </dgm:pt>
    <dgm:pt modelId="{CAD50DD3-301A-FE43-9720-FF64F8BC276E}" type="pres">
      <dgm:prSet presAssocID="{1549BE4E-1CF1-F745-8151-6550FF6C1AE8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D3922E7B-629D-D748-A8ED-DDB75483A056}" type="pres">
      <dgm:prSet presAssocID="{9390EC86-A21C-764B-BEF4-FEC003DFE4FB}" presName="Name14" presStyleCnt="0"/>
      <dgm:spPr/>
      <dgm:t>
        <a:bodyPr/>
        <a:lstStyle/>
        <a:p>
          <a:endParaRPr lang="zh-TW" altLang="en-US"/>
        </a:p>
      </dgm:t>
    </dgm:pt>
    <dgm:pt modelId="{ACF25CF9-D4F0-6644-9563-1AB07EC72B82}" type="pres">
      <dgm:prSet presAssocID="{9390EC86-A21C-764B-BEF4-FEC003DFE4FB}" presName="level1Shape" presStyleLbl="node0" presStyleIdx="0" presStyleCnt="1" custScaleX="117570" custLinFactNeighborY="1380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AB8D26-EE93-A846-AD77-50F9387B995E}" type="pres">
      <dgm:prSet presAssocID="{9390EC86-A21C-764B-BEF4-FEC003DFE4FB}" presName="hierChild2" presStyleCnt="0"/>
      <dgm:spPr/>
      <dgm:t>
        <a:bodyPr/>
        <a:lstStyle/>
        <a:p>
          <a:endParaRPr lang="zh-TW" altLang="en-US"/>
        </a:p>
      </dgm:t>
    </dgm:pt>
    <dgm:pt modelId="{670E8E88-E2F2-8F4D-A358-958D5CFD7D53}" type="pres">
      <dgm:prSet presAssocID="{2EFCB279-FDD8-E54A-824D-977D5F713743}" presName="Name19" presStyleLbl="parChTrans1D2" presStyleIdx="0" presStyleCnt="1"/>
      <dgm:spPr/>
      <dgm:t>
        <a:bodyPr/>
        <a:lstStyle/>
        <a:p>
          <a:endParaRPr lang="en-US"/>
        </a:p>
      </dgm:t>
    </dgm:pt>
    <dgm:pt modelId="{38DD4F52-C455-0F4C-B1D2-5AD80ABED057}" type="pres">
      <dgm:prSet presAssocID="{3438801F-EDA5-2549-AF23-803235264E31}" presName="Name21" presStyleCnt="0"/>
      <dgm:spPr/>
      <dgm:t>
        <a:bodyPr/>
        <a:lstStyle/>
        <a:p>
          <a:endParaRPr lang="zh-TW" altLang="en-US"/>
        </a:p>
      </dgm:t>
    </dgm:pt>
    <dgm:pt modelId="{28DA31AB-BD96-8043-A075-C317703BD865}" type="pres">
      <dgm:prSet presAssocID="{3438801F-EDA5-2549-AF23-803235264E31}" presName="level2Shape" presStyleLbl="node2" presStyleIdx="0" presStyleCnt="1" custScaleX="148943" custLinFactNeighborY="3705"/>
      <dgm:spPr/>
      <dgm:t>
        <a:bodyPr/>
        <a:lstStyle/>
        <a:p>
          <a:endParaRPr lang="en-US"/>
        </a:p>
      </dgm:t>
    </dgm:pt>
    <dgm:pt modelId="{4A7EA57C-06E5-004F-B55E-C9FD9F52B4FF}" type="pres">
      <dgm:prSet presAssocID="{3438801F-EDA5-2549-AF23-803235264E31}" presName="hierChild3" presStyleCnt="0"/>
      <dgm:spPr/>
      <dgm:t>
        <a:bodyPr/>
        <a:lstStyle/>
        <a:p>
          <a:endParaRPr lang="zh-TW" altLang="en-US"/>
        </a:p>
      </dgm:t>
    </dgm:pt>
    <dgm:pt modelId="{56E0627C-70F6-8E4D-8F2E-6460832DCDD1}" type="pres">
      <dgm:prSet presAssocID="{20D1B9BD-7E6F-2B40-AE3C-7B273994BE3B}" presName="Name19" presStyleLbl="parChTrans1D3" presStyleIdx="0" presStyleCnt="3"/>
      <dgm:spPr/>
      <dgm:t>
        <a:bodyPr/>
        <a:lstStyle/>
        <a:p>
          <a:endParaRPr lang="en-US"/>
        </a:p>
      </dgm:t>
    </dgm:pt>
    <dgm:pt modelId="{DDBB14AD-44B3-4B4B-9DF7-E94CF4F18E8B}" type="pres">
      <dgm:prSet presAssocID="{8767D7FA-1322-7741-BE58-7CA5D486CBE5}" presName="Name21" presStyleCnt="0"/>
      <dgm:spPr/>
      <dgm:t>
        <a:bodyPr/>
        <a:lstStyle/>
        <a:p>
          <a:endParaRPr lang="zh-TW" altLang="en-US"/>
        </a:p>
      </dgm:t>
    </dgm:pt>
    <dgm:pt modelId="{D8CED27C-E778-DE42-98D7-85531529A85A}" type="pres">
      <dgm:prSet presAssocID="{8767D7FA-1322-7741-BE58-7CA5D486CBE5}" presName="level2Shape" presStyleLbl="node3" presStyleIdx="0" presStyleCnt="3"/>
      <dgm:spPr/>
      <dgm:t>
        <a:bodyPr/>
        <a:lstStyle/>
        <a:p>
          <a:endParaRPr lang="en-US"/>
        </a:p>
      </dgm:t>
    </dgm:pt>
    <dgm:pt modelId="{8A6AC388-E31A-364A-9590-9215973E9BEA}" type="pres">
      <dgm:prSet presAssocID="{8767D7FA-1322-7741-BE58-7CA5D486CBE5}" presName="hierChild3" presStyleCnt="0"/>
      <dgm:spPr/>
      <dgm:t>
        <a:bodyPr/>
        <a:lstStyle/>
        <a:p>
          <a:endParaRPr lang="zh-TW" altLang="en-US"/>
        </a:p>
      </dgm:t>
    </dgm:pt>
    <dgm:pt modelId="{2E0AEF34-66B1-664C-AD19-BFCBB92CB0DB}" type="pres">
      <dgm:prSet presAssocID="{C9EBD689-027A-1E4D-A430-178C6414A263}" presName="Name19" presStyleLbl="parChTrans1D3" presStyleIdx="1" presStyleCnt="3"/>
      <dgm:spPr/>
      <dgm:t>
        <a:bodyPr/>
        <a:lstStyle/>
        <a:p>
          <a:endParaRPr lang="en-US"/>
        </a:p>
      </dgm:t>
    </dgm:pt>
    <dgm:pt modelId="{75725735-1DE6-864A-A7C8-A22004905434}" type="pres">
      <dgm:prSet presAssocID="{03F7FBD2-087B-7347-8B1E-4944298CC296}" presName="Name21" presStyleCnt="0"/>
      <dgm:spPr/>
      <dgm:t>
        <a:bodyPr/>
        <a:lstStyle/>
        <a:p>
          <a:endParaRPr lang="zh-TW" altLang="en-US"/>
        </a:p>
      </dgm:t>
    </dgm:pt>
    <dgm:pt modelId="{6B1F60C2-AC14-6E46-9FA8-F60E3A3A35C5}" type="pres">
      <dgm:prSet presAssocID="{03F7FBD2-087B-7347-8B1E-4944298CC296}" presName="level2Shape" presStyleLbl="node3" presStyleIdx="1" presStyleCnt="3"/>
      <dgm:spPr/>
      <dgm:t>
        <a:bodyPr/>
        <a:lstStyle/>
        <a:p>
          <a:endParaRPr lang="en-US"/>
        </a:p>
      </dgm:t>
    </dgm:pt>
    <dgm:pt modelId="{20C7779E-A98D-C04B-B7BA-CD07E4FBC99E}" type="pres">
      <dgm:prSet presAssocID="{03F7FBD2-087B-7347-8B1E-4944298CC296}" presName="hierChild3" presStyleCnt="0"/>
      <dgm:spPr/>
      <dgm:t>
        <a:bodyPr/>
        <a:lstStyle/>
        <a:p>
          <a:endParaRPr lang="zh-TW" altLang="en-US"/>
        </a:p>
      </dgm:t>
    </dgm:pt>
    <dgm:pt modelId="{CA5CCA04-0860-6141-8B7E-58DAB2DBD43D}" type="pres">
      <dgm:prSet presAssocID="{DF375D6F-4330-F244-9970-F18DBF5AC42A}" presName="Name19" presStyleLbl="parChTrans1D3" presStyleIdx="2" presStyleCnt="3"/>
      <dgm:spPr/>
      <dgm:t>
        <a:bodyPr/>
        <a:lstStyle/>
        <a:p>
          <a:endParaRPr lang="en-US"/>
        </a:p>
      </dgm:t>
    </dgm:pt>
    <dgm:pt modelId="{1F7DDC57-FF16-B242-8509-4C208AA0DF4E}" type="pres">
      <dgm:prSet presAssocID="{1F9C36F4-79D4-2341-A933-186B71C9E292}" presName="Name21" presStyleCnt="0"/>
      <dgm:spPr/>
      <dgm:t>
        <a:bodyPr/>
        <a:lstStyle/>
        <a:p>
          <a:endParaRPr lang="zh-TW" altLang="en-US"/>
        </a:p>
      </dgm:t>
    </dgm:pt>
    <dgm:pt modelId="{126B8161-5620-BC40-A811-F957CDC1EA88}" type="pres">
      <dgm:prSet presAssocID="{1F9C36F4-79D4-2341-A933-186B71C9E292}" presName="level2Shape" presStyleLbl="node3" presStyleIdx="2" presStyleCnt="3"/>
      <dgm:spPr/>
      <dgm:t>
        <a:bodyPr/>
        <a:lstStyle/>
        <a:p>
          <a:endParaRPr lang="en-US"/>
        </a:p>
      </dgm:t>
    </dgm:pt>
    <dgm:pt modelId="{03AFDD39-1299-B044-BD58-C125DD18D625}" type="pres">
      <dgm:prSet presAssocID="{1F9C36F4-79D4-2341-A933-186B71C9E292}" presName="hierChild3" presStyleCnt="0"/>
      <dgm:spPr/>
      <dgm:t>
        <a:bodyPr/>
        <a:lstStyle/>
        <a:p>
          <a:endParaRPr lang="zh-TW" altLang="en-US"/>
        </a:p>
      </dgm:t>
    </dgm:pt>
    <dgm:pt modelId="{1F6788EC-735F-9847-8938-9A8BF8AFB4AD}" type="pres">
      <dgm:prSet presAssocID="{1549BE4E-1CF1-F745-8151-6550FF6C1AE8}" presName="bgShapesFlow" presStyleCnt="0"/>
      <dgm:spPr/>
      <dgm:t>
        <a:bodyPr/>
        <a:lstStyle/>
        <a:p>
          <a:endParaRPr lang="zh-TW" altLang="en-US"/>
        </a:p>
      </dgm:t>
    </dgm:pt>
    <dgm:pt modelId="{99905A5C-CC68-564F-A0A0-4F59AD419A3C}" type="pres">
      <dgm:prSet presAssocID="{B34E1595-3DA6-BD4A-B572-0660C90F2D93}" presName="rectComp" presStyleCnt="0"/>
      <dgm:spPr/>
      <dgm:t>
        <a:bodyPr/>
        <a:lstStyle/>
        <a:p>
          <a:endParaRPr lang="zh-TW" altLang="en-US"/>
        </a:p>
      </dgm:t>
    </dgm:pt>
    <dgm:pt modelId="{9BA23621-F33C-FA4A-AAE2-12566716908A}" type="pres">
      <dgm:prSet presAssocID="{B34E1595-3DA6-BD4A-B572-0660C90F2D93}" presName="bgRect" presStyleLbl="bgShp" presStyleIdx="0" presStyleCnt="3" custLinFactNeighborX="-5556" custLinFactNeighborY="10607"/>
      <dgm:spPr/>
      <dgm:t>
        <a:bodyPr/>
        <a:lstStyle/>
        <a:p>
          <a:endParaRPr lang="en-US"/>
        </a:p>
      </dgm:t>
    </dgm:pt>
    <dgm:pt modelId="{AB382DAA-2543-C049-AC30-1917C471E146}" type="pres">
      <dgm:prSet presAssocID="{B34E1595-3DA6-BD4A-B572-0660C90F2D93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3FE6D1-1127-B244-BD40-60D96F3EF695}" type="pres">
      <dgm:prSet presAssocID="{B34E1595-3DA6-BD4A-B572-0660C90F2D93}" presName="spComp" presStyleCnt="0"/>
      <dgm:spPr/>
      <dgm:t>
        <a:bodyPr/>
        <a:lstStyle/>
        <a:p>
          <a:endParaRPr lang="zh-TW" altLang="en-US"/>
        </a:p>
      </dgm:t>
    </dgm:pt>
    <dgm:pt modelId="{C4586EF8-0003-A44B-9D9B-7A17C6E8AE8B}" type="pres">
      <dgm:prSet presAssocID="{B34E1595-3DA6-BD4A-B572-0660C90F2D93}" presName="vSp" presStyleCnt="0"/>
      <dgm:spPr/>
      <dgm:t>
        <a:bodyPr/>
        <a:lstStyle/>
        <a:p>
          <a:endParaRPr lang="zh-TW" altLang="en-US"/>
        </a:p>
      </dgm:t>
    </dgm:pt>
    <dgm:pt modelId="{B636C4F8-D0A8-024D-820B-67978FC1A4EE}" type="pres">
      <dgm:prSet presAssocID="{86284623-442E-0149-90AF-D682AE219181}" presName="rectComp" presStyleCnt="0"/>
      <dgm:spPr/>
      <dgm:t>
        <a:bodyPr/>
        <a:lstStyle/>
        <a:p>
          <a:endParaRPr lang="zh-TW" altLang="en-US"/>
        </a:p>
      </dgm:t>
    </dgm:pt>
    <dgm:pt modelId="{F1BBEDAB-404A-5E4F-BFB7-C0131C97128E}" type="pres">
      <dgm:prSet presAssocID="{86284623-442E-0149-90AF-D682AE219181}" presName="bgRect" presStyleLbl="bgShp" presStyleIdx="1" presStyleCnt="3" custLinFactNeighborY="4314"/>
      <dgm:spPr/>
      <dgm:t>
        <a:bodyPr/>
        <a:lstStyle/>
        <a:p>
          <a:endParaRPr lang="en-US"/>
        </a:p>
      </dgm:t>
    </dgm:pt>
    <dgm:pt modelId="{F374135A-1B36-3347-944D-7B3DF3F7B923}" type="pres">
      <dgm:prSet presAssocID="{86284623-442E-0149-90AF-D682AE219181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F17D1-961B-C641-AE75-85000D9E1D4F}" type="pres">
      <dgm:prSet presAssocID="{86284623-442E-0149-90AF-D682AE219181}" presName="spComp" presStyleCnt="0"/>
      <dgm:spPr/>
      <dgm:t>
        <a:bodyPr/>
        <a:lstStyle/>
        <a:p>
          <a:endParaRPr lang="zh-TW" altLang="en-US"/>
        </a:p>
      </dgm:t>
    </dgm:pt>
    <dgm:pt modelId="{E3A3CCD3-EF88-5542-83B9-D48B407EF261}" type="pres">
      <dgm:prSet presAssocID="{86284623-442E-0149-90AF-D682AE219181}" presName="vSp" presStyleCnt="0"/>
      <dgm:spPr/>
      <dgm:t>
        <a:bodyPr/>
        <a:lstStyle/>
        <a:p>
          <a:endParaRPr lang="zh-TW" altLang="en-US"/>
        </a:p>
      </dgm:t>
    </dgm:pt>
    <dgm:pt modelId="{0905E69A-B7CB-5942-B7FB-37AF271F34B2}" type="pres">
      <dgm:prSet presAssocID="{67C83DB0-20B0-0D44-9A0F-72644FA78884}" presName="rectComp" presStyleCnt="0"/>
      <dgm:spPr/>
      <dgm:t>
        <a:bodyPr/>
        <a:lstStyle/>
        <a:p>
          <a:endParaRPr lang="zh-TW" altLang="en-US"/>
        </a:p>
      </dgm:t>
    </dgm:pt>
    <dgm:pt modelId="{520D9C66-019D-C347-96CA-95EC9EF085A9}" type="pres">
      <dgm:prSet presAssocID="{67C83DB0-20B0-0D44-9A0F-72644FA78884}" presName="bgRect" presStyleLbl="bgShp" presStyleIdx="2" presStyleCnt="3" custLinFactNeighborX="-5556" custLinFactNeighborY="20184"/>
      <dgm:spPr/>
      <dgm:t>
        <a:bodyPr/>
        <a:lstStyle/>
        <a:p>
          <a:endParaRPr lang="en-US"/>
        </a:p>
      </dgm:t>
    </dgm:pt>
    <dgm:pt modelId="{DD9DA115-78FC-9048-ACE6-E46AA3468AE3}" type="pres">
      <dgm:prSet presAssocID="{67C83DB0-20B0-0D44-9A0F-72644FA78884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F09EF5-750E-2C47-9D79-2B7027F0E756}" srcId="{1549BE4E-1CF1-F745-8151-6550FF6C1AE8}" destId="{86284623-442E-0149-90AF-D682AE219181}" srcOrd="2" destOrd="0" parTransId="{8ADAE844-B340-A144-9C19-2E80DE887045}" sibTransId="{FC13E818-A1DB-0F48-A32D-65B1DD2F91A8}"/>
    <dgm:cxn modelId="{22BB5720-C607-4D04-B27E-630ABD84B9B8}" type="presOf" srcId="{8767D7FA-1322-7741-BE58-7CA5D486CBE5}" destId="{D8CED27C-E778-DE42-98D7-85531529A85A}" srcOrd="0" destOrd="0" presId="urn:microsoft.com/office/officeart/2005/8/layout/hierarchy6"/>
    <dgm:cxn modelId="{214654C9-4716-43B5-88D5-B16AF360BD60}" type="presOf" srcId="{1549BE4E-1CF1-F745-8151-6550FF6C1AE8}" destId="{11F9413A-D7CF-0A40-959E-031357DA4821}" srcOrd="0" destOrd="0" presId="urn:microsoft.com/office/officeart/2005/8/layout/hierarchy6"/>
    <dgm:cxn modelId="{FACFD580-C977-41D9-85B1-F7793DCBC3B6}" type="presOf" srcId="{67C83DB0-20B0-0D44-9A0F-72644FA78884}" destId="{DD9DA115-78FC-9048-ACE6-E46AA3468AE3}" srcOrd="1" destOrd="0" presId="urn:microsoft.com/office/officeart/2005/8/layout/hierarchy6"/>
    <dgm:cxn modelId="{86E96CC6-A1F5-4808-AD7E-71F01C388B6E}" type="presOf" srcId="{67C83DB0-20B0-0D44-9A0F-72644FA78884}" destId="{520D9C66-019D-C347-96CA-95EC9EF085A9}" srcOrd="0" destOrd="0" presId="urn:microsoft.com/office/officeart/2005/8/layout/hierarchy6"/>
    <dgm:cxn modelId="{E8480A7B-7539-4572-B9E9-0E23E8C0D3CB}" type="presOf" srcId="{86284623-442E-0149-90AF-D682AE219181}" destId="{F1BBEDAB-404A-5E4F-BFB7-C0131C97128E}" srcOrd="0" destOrd="0" presId="urn:microsoft.com/office/officeart/2005/8/layout/hierarchy6"/>
    <dgm:cxn modelId="{E20872FD-1973-8F47-857C-4F10D9BC224D}" srcId="{1549BE4E-1CF1-F745-8151-6550FF6C1AE8}" destId="{67C83DB0-20B0-0D44-9A0F-72644FA78884}" srcOrd="3" destOrd="0" parTransId="{A6FBD306-A6F4-4847-B404-716CDF967D2D}" sibTransId="{AF9D05E0-2095-B642-AB3E-F9C283CB2E8C}"/>
    <dgm:cxn modelId="{2E9A4AA5-315C-224F-AE13-32AAF2F7F12A}" srcId="{3438801F-EDA5-2549-AF23-803235264E31}" destId="{8767D7FA-1322-7741-BE58-7CA5D486CBE5}" srcOrd="0" destOrd="0" parTransId="{20D1B9BD-7E6F-2B40-AE3C-7B273994BE3B}" sibTransId="{04AD7DE5-829D-CC49-B88F-1576C7D94DD5}"/>
    <dgm:cxn modelId="{5A6F33EF-4587-47CA-A954-D39AED8A8FF4}" type="presOf" srcId="{9390EC86-A21C-764B-BEF4-FEC003DFE4FB}" destId="{ACF25CF9-D4F0-6644-9563-1AB07EC72B82}" srcOrd="0" destOrd="0" presId="urn:microsoft.com/office/officeart/2005/8/layout/hierarchy6"/>
    <dgm:cxn modelId="{F4E86E8B-DD5B-45D8-B1D5-EAA92D75D0D7}" type="presOf" srcId="{C9EBD689-027A-1E4D-A430-178C6414A263}" destId="{2E0AEF34-66B1-664C-AD19-BFCBB92CB0DB}" srcOrd="0" destOrd="0" presId="urn:microsoft.com/office/officeart/2005/8/layout/hierarchy6"/>
    <dgm:cxn modelId="{3A4F303D-71D3-40E1-AA9C-1F8509FA9261}" type="presOf" srcId="{2EFCB279-FDD8-E54A-824D-977D5F713743}" destId="{670E8E88-E2F2-8F4D-A358-958D5CFD7D53}" srcOrd="0" destOrd="0" presId="urn:microsoft.com/office/officeart/2005/8/layout/hierarchy6"/>
    <dgm:cxn modelId="{29863400-2BC4-B34D-834D-D9AB8E04213B}" srcId="{3438801F-EDA5-2549-AF23-803235264E31}" destId="{03F7FBD2-087B-7347-8B1E-4944298CC296}" srcOrd="1" destOrd="0" parTransId="{C9EBD689-027A-1E4D-A430-178C6414A263}" sibTransId="{EE9D48FF-A5AD-914A-9867-9CA3BCA02EB1}"/>
    <dgm:cxn modelId="{BB6C1033-D26F-4BEC-84DB-0F667426EE40}" type="presOf" srcId="{03F7FBD2-087B-7347-8B1E-4944298CC296}" destId="{6B1F60C2-AC14-6E46-9FA8-F60E3A3A35C5}" srcOrd="0" destOrd="0" presId="urn:microsoft.com/office/officeart/2005/8/layout/hierarchy6"/>
    <dgm:cxn modelId="{89E54B83-1D9B-4A48-9384-01C675913D3B}" srcId="{3438801F-EDA5-2549-AF23-803235264E31}" destId="{1F9C36F4-79D4-2341-A933-186B71C9E292}" srcOrd="2" destOrd="0" parTransId="{DF375D6F-4330-F244-9970-F18DBF5AC42A}" sibTransId="{1FD30E1F-6238-3D4A-964C-A393DF149D62}"/>
    <dgm:cxn modelId="{5EB0AF11-8DB2-4017-AD60-18F01FBA402C}" type="presOf" srcId="{3438801F-EDA5-2549-AF23-803235264E31}" destId="{28DA31AB-BD96-8043-A075-C317703BD865}" srcOrd="0" destOrd="0" presId="urn:microsoft.com/office/officeart/2005/8/layout/hierarchy6"/>
    <dgm:cxn modelId="{9370DCCE-2D9B-4149-83C9-E794A1E66B3F}" type="presOf" srcId="{20D1B9BD-7E6F-2B40-AE3C-7B273994BE3B}" destId="{56E0627C-70F6-8E4D-8F2E-6460832DCDD1}" srcOrd="0" destOrd="0" presId="urn:microsoft.com/office/officeart/2005/8/layout/hierarchy6"/>
    <dgm:cxn modelId="{0C4191D9-7F9A-4117-A582-24D76F4F8A0A}" type="presOf" srcId="{86284623-442E-0149-90AF-D682AE219181}" destId="{F374135A-1B36-3347-944D-7B3DF3F7B923}" srcOrd="1" destOrd="0" presId="urn:microsoft.com/office/officeart/2005/8/layout/hierarchy6"/>
    <dgm:cxn modelId="{4BEB1995-789F-43E8-8492-9F6D3E65CF3A}" type="presOf" srcId="{B34E1595-3DA6-BD4A-B572-0660C90F2D93}" destId="{9BA23621-F33C-FA4A-AAE2-12566716908A}" srcOrd="0" destOrd="0" presId="urn:microsoft.com/office/officeart/2005/8/layout/hierarchy6"/>
    <dgm:cxn modelId="{4FE604BC-D51E-4D4E-B020-18FB2A0A433E}" type="presOf" srcId="{1F9C36F4-79D4-2341-A933-186B71C9E292}" destId="{126B8161-5620-BC40-A811-F957CDC1EA88}" srcOrd="0" destOrd="0" presId="urn:microsoft.com/office/officeart/2005/8/layout/hierarchy6"/>
    <dgm:cxn modelId="{7A98BDA5-1D3A-7A42-8B92-A49A0C0BBF15}" srcId="{9390EC86-A21C-764B-BEF4-FEC003DFE4FB}" destId="{3438801F-EDA5-2549-AF23-803235264E31}" srcOrd="0" destOrd="0" parTransId="{2EFCB279-FDD8-E54A-824D-977D5F713743}" sibTransId="{00CA7295-0AC8-4E4A-AA82-55C4D47231F4}"/>
    <dgm:cxn modelId="{1150A16B-5DAB-4C28-8560-1C0C847C8F3A}" type="presOf" srcId="{DF375D6F-4330-F244-9970-F18DBF5AC42A}" destId="{CA5CCA04-0860-6141-8B7E-58DAB2DBD43D}" srcOrd="0" destOrd="0" presId="urn:microsoft.com/office/officeart/2005/8/layout/hierarchy6"/>
    <dgm:cxn modelId="{EFD25AE4-8477-B64A-84E8-29F22D5936FA}" srcId="{1549BE4E-1CF1-F745-8151-6550FF6C1AE8}" destId="{B34E1595-3DA6-BD4A-B572-0660C90F2D93}" srcOrd="1" destOrd="0" parTransId="{F73467D3-DEAB-9743-AFB8-0CCC374953F5}" sibTransId="{D008E001-C53C-A940-A74E-B1625FBD8F90}"/>
    <dgm:cxn modelId="{2EB2ADC0-82E4-044A-A87A-748A71839B3E}" srcId="{1549BE4E-1CF1-F745-8151-6550FF6C1AE8}" destId="{9390EC86-A21C-764B-BEF4-FEC003DFE4FB}" srcOrd="0" destOrd="0" parTransId="{DEDD14C2-7929-1942-9A5A-287B1B5A9011}" sibTransId="{B6066123-0C6B-CF43-A494-9951846F50CF}"/>
    <dgm:cxn modelId="{06580668-6012-4533-AAB4-9C856F542F97}" type="presOf" srcId="{B34E1595-3DA6-BD4A-B572-0660C90F2D93}" destId="{AB382DAA-2543-C049-AC30-1917C471E146}" srcOrd="1" destOrd="0" presId="urn:microsoft.com/office/officeart/2005/8/layout/hierarchy6"/>
    <dgm:cxn modelId="{1709708A-E4A5-4867-9935-18A304B4A76B}" type="presParOf" srcId="{11F9413A-D7CF-0A40-959E-031357DA4821}" destId="{AB4FF3FE-5C69-4442-96BD-C7F1E948A962}" srcOrd="0" destOrd="0" presId="urn:microsoft.com/office/officeart/2005/8/layout/hierarchy6"/>
    <dgm:cxn modelId="{7623E4A6-907E-4029-ADAF-111DD3446D42}" type="presParOf" srcId="{AB4FF3FE-5C69-4442-96BD-C7F1E948A962}" destId="{49B91C4A-9E0C-5940-8BB3-6EDF256C95EA}" srcOrd="0" destOrd="0" presId="urn:microsoft.com/office/officeart/2005/8/layout/hierarchy6"/>
    <dgm:cxn modelId="{E90576BC-DC2D-488B-BD4B-D2F64B5BCBED}" type="presParOf" srcId="{AB4FF3FE-5C69-4442-96BD-C7F1E948A962}" destId="{CAD50DD3-301A-FE43-9720-FF64F8BC276E}" srcOrd="1" destOrd="0" presId="urn:microsoft.com/office/officeart/2005/8/layout/hierarchy6"/>
    <dgm:cxn modelId="{26A503EB-7942-4A7F-A38F-6E0ED0723E5B}" type="presParOf" srcId="{CAD50DD3-301A-FE43-9720-FF64F8BC276E}" destId="{D3922E7B-629D-D748-A8ED-DDB75483A056}" srcOrd="0" destOrd="0" presId="urn:microsoft.com/office/officeart/2005/8/layout/hierarchy6"/>
    <dgm:cxn modelId="{1F30FBF0-4624-4476-BF48-9331FE912742}" type="presParOf" srcId="{D3922E7B-629D-D748-A8ED-DDB75483A056}" destId="{ACF25CF9-D4F0-6644-9563-1AB07EC72B82}" srcOrd="0" destOrd="0" presId="urn:microsoft.com/office/officeart/2005/8/layout/hierarchy6"/>
    <dgm:cxn modelId="{B365C8DD-5F04-43FF-A399-4564A507E1CA}" type="presParOf" srcId="{D3922E7B-629D-D748-A8ED-DDB75483A056}" destId="{06AB8D26-EE93-A846-AD77-50F9387B995E}" srcOrd="1" destOrd="0" presId="urn:microsoft.com/office/officeart/2005/8/layout/hierarchy6"/>
    <dgm:cxn modelId="{547CE548-515F-47A0-8F89-6785D4D41016}" type="presParOf" srcId="{06AB8D26-EE93-A846-AD77-50F9387B995E}" destId="{670E8E88-E2F2-8F4D-A358-958D5CFD7D53}" srcOrd="0" destOrd="0" presId="urn:microsoft.com/office/officeart/2005/8/layout/hierarchy6"/>
    <dgm:cxn modelId="{E37DE495-9772-4FE2-889F-50CD8EA8E943}" type="presParOf" srcId="{06AB8D26-EE93-A846-AD77-50F9387B995E}" destId="{38DD4F52-C455-0F4C-B1D2-5AD80ABED057}" srcOrd="1" destOrd="0" presId="urn:microsoft.com/office/officeart/2005/8/layout/hierarchy6"/>
    <dgm:cxn modelId="{7678DA49-C8C9-4DA0-A5DE-F4B6B6AABF49}" type="presParOf" srcId="{38DD4F52-C455-0F4C-B1D2-5AD80ABED057}" destId="{28DA31AB-BD96-8043-A075-C317703BD865}" srcOrd="0" destOrd="0" presId="urn:microsoft.com/office/officeart/2005/8/layout/hierarchy6"/>
    <dgm:cxn modelId="{597C1E8E-B845-41A0-9C48-A53C5AD65459}" type="presParOf" srcId="{38DD4F52-C455-0F4C-B1D2-5AD80ABED057}" destId="{4A7EA57C-06E5-004F-B55E-C9FD9F52B4FF}" srcOrd="1" destOrd="0" presId="urn:microsoft.com/office/officeart/2005/8/layout/hierarchy6"/>
    <dgm:cxn modelId="{1EE61ADC-B6BA-41DB-B291-28FF55FCAA14}" type="presParOf" srcId="{4A7EA57C-06E5-004F-B55E-C9FD9F52B4FF}" destId="{56E0627C-70F6-8E4D-8F2E-6460832DCDD1}" srcOrd="0" destOrd="0" presId="urn:microsoft.com/office/officeart/2005/8/layout/hierarchy6"/>
    <dgm:cxn modelId="{EC68D902-BF52-4F11-9CFF-912F7398C666}" type="presParOf" srcId="{4A7EA57C-06E5-004F-B55E-C9FD9F52B4FF}" destId="{DDBB14AD-44B3-4B4B-9DF7-E94CF4F18E8B}" srcOrd="1" destOrd="0" presId="urn:microsoft.com/office/officeart/2005/8/layout/hierarchy6"/>
    <dgm:cxn modelId="{EEA8FEC7-DD18-4B5D-BB04-7AD3A7A4C253}" type="presParOf" srcId="{DDBB14AD-44B3-4B4B-9DF7-E94CF4F18E8B}" destId="{D8CED27C-E778-DE42-98D7-85531529A85A}" srcOrd="0" destOrd="0" presId="urn:microsoft.com/office/officeart/2005/8/layout/hierarchy6"/>
    <dgm:cxn modelId="{A31C94B7-A3A2-4718-A441-73DEAA3346BA}" type="presParOf" srcId="{DDBB14AD-44B3-4B4B-9DF7-E94CF4F18E8B}" destId="{8A6AC388-E31A-364A-9590-9215973E9BEA}" srcOrd="1" destOrd="0" presId="urn:microsoft.com/office/officeart/2005/8/layout/hierarchy6"/>
    <dgm:cxn modelId="{531C8B73-1837-4A71-A932-297613690830}" type="presParOf" srcId="{4A7EA57C-06E5-004F-B55E-C9FD9F52B4FF}" destId="{2E0AEF34-66B1-664C-AD19-BFCBB92CB0DB}" srcOrd="2" destOrd="0" presId="urn:microsoft.com/office/officeart/2005/8/layout/hierarchy6"/>
    <dgm:cxn modelId="{89B953D2-8F6D-4876-A499-83B5423671F9}" type="presParOf" srcId="{4A7EA57C-06E5-004F-B55E-C9FD9F52B4FF}" destId="{75725735-1DE6-864A-A7C8-A22004905434}" srcOrd="3" destOrd="0" presId="urn:microsoft.com/office/officeart/2005/8/layout/hierarchy6"/>
    <dgm:cxn modelId="{9BA4FED4-8B61-4E96-8B81-DE3120D8A21C}" type="presParOf" srcId="{75725735-1DE6-864A-A7C8-A22004905434}" destId="{6B1F60C2-AC14-6E46-9FA8-F60E3A3A35C5}" srcOrd="0" destOrd="0" presId="urn:microsoft.com/office/officeart/2005/8/layout/hierarchy6"/>
    <dgm:cxn modelId="{C74CD422-0F95-4356-896C-F619950B2394}" type="presParOf" srcId="{75725735-1DE6-864A-A7C8-A22004905434}" destId="{20C7779E-A98D-C04B-B7BA-CD07E4FBC99E}" srcOrd="1" destOrd="0" presId="urn:microsoft.com/office/officeart/2005/8/layout/hierarchy6"/>
    <dgm:cxn modelId="{860C6794-47C0-40D7-BD16-317BB86D0A18}" type="presParOf" srcId="{4A7EA57C-06E5-004F-B55E-C9FD9F52B4FF}" destId="{CA5CCA04-0860-6141-8B7E-58DAB2DBD43D}" srcOrd="4" destOrd="0" presId="urn:microsoft.com/office/officeart/2005/8/layout/hierarchy6"/>
    <dgm:cxn modelId="{E104E05C-E2D9-4DBE-8372-57A9F7803451}" type="presParOf" srcId="{4A7EA57C-06E5-004F-B55E-C9FD9F52B4FF}" destId="{1F7DDC57-FF16-B242-8509-4C208AA0DF4E}" srcOrd="5" destOrd="0" presId="urn:microsoft.com/office/officeart/2005/8/layout/hierarchy6"/>
    <dgm:cxn modelId="{57825264-44A7-45CD-AB04-8A5F52B9B318}" type="presParOf" srcId="{1F7DDC57-FF16-B242-8509-4C208AA0DF4E}" destId="{126B8161-5620-BC40-A811-F957CDC1EA88}" srcOrd="0" destOrd="0" presId="urn:microsoft.com/office/officeart/2005/8/layout/hierarchy6"/>
    <dgm:cxn modelId="{6EDBC399-0A4F-433B-8E4F-B7EACE8AE624}" type="presParOf" srcId="{1F7DDC57-FF16-B242-8509-4C208AA0DF4E}" destId="{03AFDD39-1299-B044-BD58-C125DD18D625}" srcOrd="1" destOrd="0" presId="urn:microsoft.com/office/officeart/2005/8/layout/hierarchy6"/>
    <dgm:cxn modelId="{9D6322EB-77AA-41A4-8E65-1A3BD10A378B}" type="presParOf" srcId="{11F9413A-D7CF-0A40-959E-031357DA4821}" destId="{1F6788EC-735F-9847-8938-9A8BF8AFB4AD}" srcOrd="1" destOrd="0" presId="urn:microsoft.com/office/officeart/2005/8/layout/hierarchy6"/>
    <dgm:cxn modelId="{7D44B34F-DDA4-4805-81F5-8160C2A7747A}" type="presParOf" srcId="{1F6788EC-735F-9847-8938-9A8BF8AFB4AD}" destId="{99905A5C-CC68-564F-A0A0-4F59AD419A3C}" srcOrd="0" destOrd="0" presId="urn:microsoft.com/office/officeart/2005/8/layout/hierarchy6"/>
    <dgm:cxn modelId="{37B25F64-698D-4675-8C95-A6B1CE1BDB03}" type="presParOf" srcId="{99905A5C-CC68-564F-A0A0-4F59AD419A3C}" destId="{9BA23621-F33C-FA4A-AAE2-12566716908A}" srcOrd="0" destOrd="0" presId="urn:microsoft.com/office/officeart/2005/8/layout/hierarchy6"/>
    <dgm:cxn modelId="{B7ADF966-5E4F-417B-856C-C72B7E4EE8B3}" type="presParOf" srcId="{99905A5C-CC68-564F-A0A0-4F59AD419A3C}" destId="{AB382DAA-2543-C049-AC30-1917C471E146}" srcOrd="1" destOrd="0" presId="urn:microsoft.com/office/officeart/2005/8/layout/hierarchy6"/>
    <dgm:cxn modelId="{E318F982-F19F-4FE3-8ADA-F22858221895}" type="presParOf" srcId="{1F6788EC-735F-9847-8938-9A8BF8AFB4AD}" destId="{A73FE6D1-1127-B244-BD40-60D96F3EF695}" srcOrd="1" destOrd="0" presId="urn:microsoft.com/office/officeart/2005/8/layout/hierarchy6"/>
    <dgm:cxn modelId="{F747FFA1-7C8F-4ABC-96FF-36157EB869A2}" type="presParOf" srcId="{A73FE6D1-1127-B244-BD40-60D96F3EF695}" destId="{C4586EF8-0003-A44B-9D9B-7A17C6E8AE8B}" srcOrd="0" destOrd="0" presId="urn:microsoft.com/office/officeart/2005/8/layout/hierarchy6"/>
    <dgm:cxn modelId="{D35F048A-ED20-421C-9280-48C17DFDEDB9}" type="presParOf" srcId="{1F6788EC-735F-9847-8938-9A8BF8AFB4AD}" destId="{B636C4F8-D0A8-024D-820B-67978FC1A4EE}" srcOrd="2" destOrd="0" presId="urn:microsoft.com/office/officeart/2005/8/layout/hierarchy6"/>
    <dgm:cxn modelId="{9F3CE553-0A6C-4A2A-AE97-EA51DD049C24}" type="presParOf" srcId="{B636C4F8-D0A8-024D-820B-67978FC1A4EE}" destId="{F1BBEDAB-404A-5E4F-BFB7-C0131C97128E}" srcOrd="0" destOrd="0" presId="urn:microsoft.com/office/officeart/2005/8/layout/hierarchy6"/>
    <dgm:cxn modelId="{8D7295C3-3CBB-4EDA-AF02-FCA0E32A80B2}" type="presParOf" srcId="{B636C4F8-D0A8-024D-820B-67978FC1A4EE}" destId="{F374135A-1B36-3347-944D-7B3DF3F7B923}" srcOrd="1" destOrd="0" presId="urn:microsoft.com/office/officeart/2005/8/layout/hierarchy6"/>
    <dgm:cxn modelId="{B86CE9B8-B8DD-405F-B769-8DD9A08264AA}" type="presParOf" srcId="{1F6788EC-735F-9847-8938-9A8BF8AFB4AD}" destId="{5E6F17D1-961B-C641-AE75-85000D9E1D4F}" srcOrd="3" destOrd="0" presId="urn:microsoft.com/office/officeart/2005/8/layout/hierarchy6"/>
    <dgm:cxn modelId="{9E0D7E20-B62F-4E2B-A4FD-60A602F57B3B}" type="presParOf" srcId="{5E6F17D1-961B-C641-AE75-85000D9E1D4F}" destId="{E3A3CCD3-EF88-5542-83B9-D48B407EF261}" srcOrd="0" destOrd="0" presId="urn:microsoft.com/office/officeart/2005/8/layout/hierarchy6"/>
    <dgm:cxn modelId="{AAB69896-6606-4658-8CE0-61C7CE8C681F}" type="presParOf" srcId="{1F6788EC-735F-9847-8938-9A8BF8AFB4AD}" destId="{0905E69A-B7CB-5942-B7FB-37AF271F34B2}" srcOrd="4" destOrd="0" presId="urn:microsoft.com/office/officeart/2005/8/layout/hierarchy6"/>
    <dgm:cxn modelId="{13D99C40-6F62-4A37-B9A4-751A80933DA2}" type="presParOf" srcId="{0905E69A-B7CB-5942-B7FB-37AF271F34B2}" destId="{520D9C66-019D-C347-96CA-95EC9EF085A9}" srcOrd="0" destOrd="0" presId="urn:microsoft.com/office/officeart/2005/8/layout/hierarchy6"/>
    <dgm:cxn modelId="{A5917A89-69A8-4B7E-9E2E-7DC347E29CC8}" type="presParOf" srcId="{0905E69A-B7CB-5942-B7FB-37AF271F34B2}" destId="{DD9DA115-78FC-9048-ACE6-E46AA3468AE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549BE4E-1CF1-F745-8151-6550FF6C1AE8}" type="doc">
      <dgm:prSet loTypeId="urn:microsoft.com/office/officeart/2005/8/layout/hierarchy6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390EC86-A21C-764B-BEF4-FEC003DFE4FB}">
      <dgm:prSet phldrT="[Text]" custT="1"/>
      <dgm:spPr/>
      <dgm:t>
        <a:bodyPr/>
        <a:lstStyle/>
        <a:p>
          <a:r>
            <a:rPr lang="zh-TW" alt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雷文霍克</a:t>
          </a:r>
          <a:r>
            <a:rPr 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    </a:t>
          </a:r>
          <a:endParaRPr lang="en-US" sz="2000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EDD14C2-7929-1942-9A5A-287B1B5A9011}" type="parTrans" cxnId="{2EB2ADC0-82E4-044A-A87A-748A71839B3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6066123-0C6B-CF43-A494-9951846F50CF}" type="sibTrans" cxnId="{2EB2ADC0-82E4-044A-A87A-748A71839B3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438801F-EDA5-2549-AF23-803235264E31}">
      <dgm:prSet phldrT="[Text]" custT="1"/>
      <dgm:spPr/>
      <dgm:t>
        <a:bodyPr/>
        <a:lstStyle/>
        <a:p>
          <a:r>
            <a:rPr lang="zh-TW" alt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好奇的人</a:t>
          </a:r>
          <a:r>
            <a:rPr 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 </a:t>
          </a:r>
          <a:endParaRPr lang="en-US" sz="2000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EFCB279-FDD8-E54A-824D-977D5F713743}" type="parTrans" cxnId="{7A98BDA5-1D3A-7A42-8B92-A49A0C0BBF1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0CA7295-0AC8-4E4A-AA82-55C4D47231F4}" type="sibTrans" cxnId="{7A98BDA5-1D3A-7A42-8B92-A49A0C0BBF1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767D7FA-1322-7741-BE58-7CA5D486CBE5}">
      <dgm:prSet phldrT="[Text]" custT="1"/>
      <dgm:spPr/>
      <dgm:t>
        <a:bodyPr/>
        <a:lstStyle/>
        <a:p>
          <a:pPr algn="l">
            <a:lnSpc>
              <a:spcPct val="100000"/>
            </a:lnSpc>
          </a:pPr>
          <a:r>
            <a:rPr lang="zh-TW" alt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他高興的大叫發現雨滴裡有微生物</a:t>
          </a:r>
          <a:endParaRPr lang="en-US" sz="2000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D1B9BD-7E6F-2B40-AE3C-7B273994BE3B}" type="parTrans" cxnId="{2E9A4AA5-315C-224F-AE13-32AAF2F7F12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4AD7DE5-829D-CC49-B88F-1576C7D94DD5}" type="sibTrans" cxnId="{2E9A4AA5-315C-224F-AE13-32AAF2F7F12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34E1595-3DA6-BD4A-B572-0660C90F2D93}">
      <dgm:prSet phldrT="[Text]"/>
      <dgm:spPr/>
      <dgm:t>
        <a:bodyPr/>
        <a:lstStyle/>
        <a:p>
          <a:r>
            <a:rPr lang="en-US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主</a:t>
          </a:r>
          <a:r>
            <a:rPr lang="zh-TW" altLang="en-US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角</a:t>
          </a:r>
          <a:endParaRPr lang="en-US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467D3-DEAB-9743-AFB8-0CCC374953F5}" type="parTrans" cxnId="{EFD25AE4-8477-B64A-84E8-29F22D5936F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008E001-C53C-A940-A74E-B1625FBD8F90}" type="sibTrans" cxnId="{EFD25AE4-8477-B64A-84E8-29F22D5936FA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6284623-442E-0149-90AF-D682AE219181}">
      <dgm:prSet phldrT="[Text]"/>
      <dgm:spPr/>
      <dgm:t>
        <a:bodyPr/>
        <a:lstStyle/>
        <a:p>
          <a:r>
            <a:rPr lang="zh-TW" altLang="en-US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特質</a:t>
          </a:r>
          <a:endParaRPr lang="en-US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DAE844-B340-A144-9C19-2E80DE887045}" type="parTrans" cxnId="{5DF09EF5-750E-2C47-9D79-2B7027F0E756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C13E818-A1DB-0F48-A32D-65B1DD2F91A8}" type="sibTrans" cxnId="{5DF09EF5-750E-2C47-9D79-2B7027F0E756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67C83DB0-20B0-0D44-9A0F-72644FA78884}">
      <dgm:prSet phldrT="[Text]"/>
      <dgm:spPr/>
      <dgm:t>
        <a:bodyPr/>
        <a:lstStyle/>
        <a:p>
          <a:r>
            <a:rPr lang="en-US" b="1" dirty="0" err="1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理由/實例</a:t>
          </a:r>
          <a:endParaRPr lang="en-US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6FBD306-A6F4-4847-B404-716CDF967D2D}" type="parTrans" cxnId="{E20872FD-1973-8F47-857C-4F10D9BC224D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AF9D05E0-2095-B642-AB3E-F9C283CB2E8C}" type="sibTrans" cxnId="{E20872FD-1973-8F47-857C-4F10D9BC224D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F9C36F4-79D4-2341-A933-186B71C9E292}">
      <dgm:prSet custT="1"/>
      <dgm:spPr/>
      <dgm:t>
        <a:bodyPr lIns="0" tIns="0" rIns="0" bIns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zh-TW" altLang="en-US" sz="2000" b="1" dirty="0" smtClean="0"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他發現透過鏡片看東西，能把微小的東西放大，於是磨的更起勁了。</a:t>
          </a:r>
          <a:endParaRPr lang="en-US" sz="2000" b="1" dirty="0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F375D6F-4330-F244-9970-F18DBF5AC42A}" type="parTrans" cxnId="{89E54B83-1D9B-4A48-9384-01C675913D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FD30E1F-6238-3D4A-964C-A393DF149D62}" type="sibTrans" cxnId="{89E54B83-1D9B-4A48-9384-01C675913D3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1F9413A-D7CF-0A40-959E-031357DA4821}" type="pres">
      <dgm:prSet presAssocID="{1549BE4E-1CF1-F745-8151-6550FF6C1AE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4FF3FE-5C69-4442-96BD-C7F1E948A962}" type="pres">
      <dgm:prSet presAssocID="{1549BE4E-1CF1-F745-8151-6550FF6C1AE8}" presName="hierFlow" presStyleCnt="0"/>
      <dgm:spPr/>
      <dgm:t>
        <a:bodyPr/>
        <a:lstStyle/>
        <a:p>
          <a:endParaRPr lang="zh-TW" altLang="en-US"/>
        </a:p>
      </dgm:t>
    </dgm:pt>
    <dgm:pt modelId="{49B91C4A-9E0C-5940-8BB3-6EDF256C95EA}" type="pres">
      <dgm:prSet presAssocID="{1549BE4E-1CF1-F745-8151-6550FF6C1AE8}" presName="firstBuf" presStyleCnt="0"/>
      <dgm:spPr/>
      <dgm:t>
        <a:bodyPr/>
        <a:lstStyle/>
        <a:p>
          <a:endParaRPr lang="zh-TW" altLang="en-US"/>
        </a:p>
      </dgm:t>
    </dgm:pt>
    <dgm:pt modelId="{CAD50DD3-301A-FE43-9720-FF64F8BC276E}" type="pres">
      <dgm:prSet presAssocID="{1549BE4E-1CF1-F745-8151-6550FF6C1AE8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D3922E7B-629D-D748-A8ED-DDB75483A056}" type="pres">
      <dgm:prSet presAssocID="{9390EC86-A21C-764B-BEF4-FEC003DFE4FB}" presName="Name14" presStyleCnt="0"/>
      <dgm:spPr/>
      <dgm:t>
        <a:bodyPr/>
        <a:lstStyle/>
        <a:p>
          <a:endParaRPr lang="zh-TW" altLang="en-US"/>
        </a:p>
      </dgm:t>
    </dgm:pt>
    <dgm:pt modelId="{ACF25CF9-D4F0-6644-9563-1AB07EC72B82}" type="pres">
      <dgm:prSet presAssocID="{9390EC86-A21C-764B-BEF4-FEC003DFE4FB}" presName="level1Shape" presStyleLbl="node0" presStyleIdx="0" presStyleCnt="1" custScaleX="292918" custLinFactNeighborX="-12324" custLinFactNeighborY="1380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AB8D26-EE93-A846-AD77-50F9387B995E}" type="pres">
      <dgm:prSet presAssocID="{9390EC86-A21C-764B-BEF4-FEC003DFE4FB}" presName="hierChild2" presStyleCnt="0"/>
      <dgm:spPr/>
      <dgm:t>
        <a:bodyPr/>
        <a:lstStyle/>
        <a:p>
          <a:endParaRPr lang="zh-TW" altLang="en-US"/>
        </a:p>
      </dgm:t>
    </dgm:pt>
    <dgm:pt modelId="{670E8E88-E2F2-8F4D-A358-958D5CFD7D53}" type="pres">
      <dgm:prSet presAssocID="{2EFCB279-FDD8-E54A-824D-977D5F713743}" presName="Name19" presStyleLbl="parChTrans1D2" presStyleIdx="0" presStyleCnt="1"/>
      <dgm:spPr/>
      <dgm:t>
        <a:bodyPr/>
        <a:lstStyle/>
        <a:p>
          <a:endParaRPr lang="en-US"/>
        </a:p>
      </dgm:t>
    </dgm:pt>
    <dgm:pt modelId="{38DD4F52-C455-0F4C-B1D2-5AD80ABED057}" type="pres">
      <dgm:prSet presAssocID="{3438801F-EDA5-2549-AF23-803235264E31}" presName="Name21" presStyleCnt="0"/>
      <dgm:spPr/>
      <dgm:t>
        <a:bodyPr/>
        <a:lstStyle/>
        <a:p>
          <a:endParaRPr lang="zh-TW" altLang="en-US"/>
        </a:p>
      </dgm:t>
    </dgm:pt>
    <dgm:pt modelId="{28DA31AB-BD96-8043-A075-C317703BD865}" type="pres">
      <dgm:prSet presAssocID="{3438801F-EDA5-2549-AF23-803235264E31}" presName="level2Shape" presStyleLbl="node2" presStyleIdx="0" presStyleCnt="1" custScaleX="303666" custLinFactNeighborX="-12324" custLinFactNeighborY="3705"/>
      <dgm:spPr/>
      <dgm:t>
        <a:bodyPr/>
        <a:lstStyle/>
        <a:p>
          <a:endParaRPr lang="en-US"/>
        </a:p>
      </dgm:t>
    </dgm:pt>
    <dgm:pt modelId="{4A7EA57C-06E5-004F-B55E-C9FD9F52B4FF}" type="pres">
      <dgm:prSet presAssocID="{3438801F-EDA5-2549-AF23-803235264E31}" presName="hierChild3" presStyleCnt="0"/>
      <dgm:spPr/>
      <dgm:t>
        <a:bodyPr/>
        <a:lstStyle/>
        <a:p>
          <a:endParaRPr lang="zh-TW" altLang="en-US"/>
        </a:p>
      </dgm:t>
    </dgm:pt>
    <dgm:pt modelId="{56E0627C-70F6-8E4D-8F2E-6460832DCDD1}" type="pres">
      <dgm:prSet presAssocID="{20D1B9BD-7E6F-2B40-AE3C-7B273994BE3B}" presName="Name19" presStyleLbl="parChTrans1D3" presStyleIdx="0" presStyleCnt="2"/>
      <dgm:spPr/>
      <dgm:t>
        <a:bodyPr/>
        <a:lstStyle/>
        <a:p>
          <a:endParaRPr lang="en-US"/>
        </a:p>
      </dgm:t>
    </dgm:pt>
    <dgm:pt modelId="{DDBB14AD-44B3-4B4B-9DF7-E94CF4F18E8B}" type="pres">
      <dgm:prSet presAssocID="{8767D7FA-1322-7741-BE58-7CA5D486CBE5}" presName="Name21" presStyleCnt="0"/>
      <dgm:spPr/>
      <dgm:t>
        <a:bodyPr/>
        <a:lstStyle/>
        <a:p>
          <a:endParaRPr lang="zh-TW" altLang="en-US"/>
        </a:p>
      </dgm:t>
    </dgm:pt>
    <dgm:pt modelId="{D8CED27C-E778-DE42-98D7-85531529A85A}" type="pres">
      <dgm:prSet presAssocID="{8767D7FA-1322-7741-BE58-7CA5D486CBE5}" presName="level2Shape" presStyleLbl="node3" presStyleIdx="0" presStyleCnt="2" custScaleX="269900" custScaleY="339905" custLinFactY="7233" custLinFactNeighborY="100000"/>
      <dgm:spPr/>
      <dgm:t>
        <a:bodyPr/>
        <a:lstStyle/>
        <a:p>
          <a:endParaRPr lang="en-US"/>
        </a:p>
      </dgm:t>
    </dgm:pt>
    <dgm:pt modelId="{8A6AC388-E31A-364A-9590-9215973E9BEA}" type="pres">
      <dgm:prSet presAssocID="{8767D7FA-1322-7741-BE58-7CA5D486CBE5}" presName="hierChild3" presStyleCnt="0"/>
      <dgm:spPr/>
      <dgm:t>
        <a:bodyPr/>
        <a:lstStyle/>
        <a:p>
          <a:endParaRPr lang="zh-TW" altLang="en-US"/>
        </a:p>
      </dgm:t>
    </dgm:pt>
    <dgm:pt modelId="{CA5CCA04-0860-6141-8B7E-58DAB2DBD43D}" type="pres">
      <dgm:prSet presAssocID="{DF375D6F-4330-F244-9970-F18DBF5AC42A}" presName="Name19" presStyleLbl="parChTrans1D3" presStyleIdx="1" presStyleCnt="2"/>
      <dgm:spPr/>
      <dgm:t>
        <a:bodyPr/>
        <a:lstStyle/>
        <a:p>
          <a:endParaRPr lang="en-US"/>
        </a:p>
      </dgm:t>
    </dgm:pt>
    <dgm:pt modelId="{1F7DDC57-FF16-B242-8509-4C208AA0DF4E}" type="pres">
      <dgm:prSet presAssocID="{1F9C36F4-79D4-2341-A933-186B71C9E292}" presName="Name21" presStyleCnt="0"/>
      <dgm:spPr/>
      <dgm:t>
        <a:bodyPr/>
        <a:lstStyle/>
        <a:p>
          <a:endParaRPr lang="zh-TW" altLang="en-US"/>
        </a:p>
      </dgm:t>
    </dgm:pt>
    <dgm:pt modelId="{126B8161-5620-BC40-A811-F957CDC1EA88}" type="pres">
      <dgm:prSet presAssocID="{1F9C36F4-79D4-2341-A933-186B71C9E292}" presName="level2Shape" presStyleLbl="node3" presStyleIdx="1" presStyleCnt="2" custScaleX="450480" custScaleY="319631" custLinFactY="24264" custLinFactNeighborX="9771" custLinFactNeighborY="100000"/>
      <dgm:spPr/>
      <dgm:t>
        <a:bodyPr/>
        <a:lstStyle/>
        <a:p>
          <a:endParaRPr lang="en-US"/>
        </a:p>
      </dgm:t>
    </dgm:pt>
    <dgm:pt modelId="{03AFDD39-1299-B044-BD58-C125DD18D625}" type="pres">
      <dgm:prSet presAssocID="{1F9C36F4-79D4-2341-A933-186B71C9E292}" presName="hierChild3" presStyleCnt="0"/>
      <dgm:spPr/>
      <dgm:t>
        <a:bodyPr/>
        <a:lstStyle/>
        <a:p>
          <a:endParaRPr lang="zh-TW" altLang="en-US"/>
        </a:p>
      </dgm:t>
    </dgm:pt>
    <dgm:pt modelId="{1F6788EC-735F-9847-8938-9A8BF8AFB4AD}" type="pres">
      <dgm:prSet presAssocID="{1549BE4E-1CF1-F745-8151-6550FF6C1AE8}" presName="bgShapesFlow" presStyleCnt="0"/>
      <dgm:spPr/>
      <dgm:t>
        <a:bodyPr/>
        <a:lstStyle/>
        <a:p>
          <a:endParaRPr lang="zh-TW" altLang="en-US"/>
        </a:p>
      </dgm:t>
    </dgm:pt>
    <dgm:pt modelId="{99905A5C-CC68-564F-A0A0-4F59AD419A3C}" type="pres">
      <dgm:prSet presAssocID="{B34E1595-3DA6-BD4A-B572-0660C90F2D93}" presName="rectComp" presStyleCnt="0"/>
      <dgm:spPr/>
      <dgm:t>
        <a:bodyPr/>
        <a:lstStyle/>
        <a:p>
          <a:endParaRPr lang="zh-TW" altLang="en-US"/>
        </a:p>
      </dgm:t>
    </dgm:pt>
    <dgm:pt modelId="{9BA23621-F33C-FA4A-AAE2-12566716908A}" type="pres">
      <dgm:prSet presAssocID="{B34E1595-3DA6-BD4A-B572-0660C90F2D93}" presName="bgRect" presStyleLbl="bgShp" presStyleIdx="0" presStyleCnt="3" custLinFactNeighborX="-5556" custLinFactNeighborY="10607"/>
      <dgm:spPr/>
      <dgm:t>
        <a:bodyPr/>
        <a:lstStyle/>
        <a:p>
          <a:endParaRPr lang="en-US"/>
        </a:p>
      </dgm:t>
    </dgm:pt>
    <dgm:pt modelId="{AB382DAA-2543-C049-AC30-1917C471E146}" type="pres">
      <dgm:prSet presAssocID="{B34E1595-3DA6-BD4A-B572-0660C90F2D93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3FE6D1-1127-B244-BD40-60D96F3EF695}" type="pres">
      <dgm:prSet presAssocID="{B34E1595-3DA6-BD4A-B572-0660C90F2D93}" presName="spComp" presStyleCnt="0"/>
      <dgm:spPr/>
      <dgm:t>
        <a:bodyPr/>
        <a:lstStyle/>
        <a:p>
          <a:endParaRPr lang="zh-TW" altLang="en-US"/>
        </a:p>
      </dgm:t>
    </dgm:pt>
    <dgm:pt modelId="{C4586EF8-0003-A44B-9D9B-7A17C6E8AE8B}" type="pres">
      <dgm:prSet presAssocID="{B34E1595-3DA6-BD4A-B572-0660C90F2D93}" presName="vSp" presStyleCnt="0"/>
      <dgm:spPr/>
      <dgm:t>
        <a:bodyPr/>
        <a:lstStyle/>
        <a:p>
          <a:endParaRPr lang="zh-TW" altLang="en-US"/>
        </a:p>
      </dgm:t>
    </dgm:pt>
    <dgm:pt modelId="{B636C4F8-D0A8-024D-820B-67978FC1A4EE}" type="pres">
      <dgm:prSet presAssocID="{86284623-442E-0149-90AF-D682AE219181}" presName="rectComp" presStyleCnt="0"/>
      <dgm:spPr/>
      <dgm:t>
        <a:bodyPr/>
        <a:lstStyle/>
        <a:p>
          <a:endParaRPr lang="zh-TW" altLang="en-US"/>
        </a:p>
      </dgm:t>
    </dgm:pt>
    <dgm:pt modelId="{F1BBEDAB-404A-5E4F-BFB7-C0131C97128E}" type="pres">
      <dgm:prSet presAssocID="{86284623-442E-0149-90AF-D682AE219181}" presName="bgRect" presStyleLbl="bgShp" presStyleIdx="1" presStyleCnt="3" custLinFactNeighborY="4314"/>
      <dgm:spPr/>
      <dgm:t>
        <a:bodyPr/>
        <a:lstStyle/>
        <a:p>
          <a:endParaRPr lang="en-US"/>
        </a:p>
      </dgm:t>
    </dgm:pt>
    <dgm:pt modelId="{F374135A-1B36-3347-944D-7B3DF3F7B923}" type="pres">
      <dgm:prSet presAssocID="{86284623-442E-0149-90AF-D682AE219181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F17D1-961B-C641-AE75-85000D9E1D4F}" type="pres">
      <dgm:prSet presAssocID="{86284623-442E-0149-90AF-D682AE219181}" presName="spComp" presStyleCnt="0"/>
      <dgm:spPr/>
      <dgm:t>
        <a:bodyPr/>
        <a:lstStyle/>
        <a:p>
          <a:endParaRPr lang="zh-TW" altLang="en-US"/>
        </a:p>
      </dgm:t>
    </dgm:pt>
    <dgm:pt modelId="{E3A3CCD3-EF88-5542-83B9-D48B407EF261}" type="pres">
      <dgm:prSet presAssocID="{86284623-442E-0149-90AF-D682AE219181}" presName="vSp" presStyleCnt="0"/>
      <dgm:spPr/>
      <dgm:t>
        <a:bodyPr/>
        <a:lstStyle/>
        <a:p>
          <a:endParaRPr lang="zh-TW" altLang="en-US"/>
        </a:p>
      </dgm:t>
    </dgm:pt>
    <dgm:pt modelId="{0905E69A-B7CB-5942-B7FB-37AF271F34B2}" type="pres">
      <dgm:prSet presAssocID="{67C83DB0-20B0-0D44-9A0F-72644FA78884}" presName="rectComp" presStyleCnt="0"/>
      <dgm:spPr/>
      <dgm:t>
        <a:bodyPr/>
        <a:lstStyle/>
        <a:p>
          <a:endParaRPr lang="zh-TW" altLang="en-US"/>
        </a:p>
      </dgm:t>
    </dgm:pt>
    <dgm:pt modelId="{520D9C66-019D-C347-96CA-95EC9EF085A9}" type="pres">
      <dgm:prSet presAssocID="{67C83DB0-20B0-0D44-9A0F-72644FA78884}" presName="bgRect" presStyleLbl="bgShp" presStyleIdx="2" presStyleCnt="3" custScaleY="296294" custLinFactNeighborY="86265"/>
      <dgm:spPr/>
      <dgm:t>
        <a:bodyPr/>
        <a:lstStyle/>
        <a:p>
          <a:endParaRPr lang="en-US"/>
        </a:p>
      </dgm:t>
    </dgm:pt>
    <dgm:pt modelId="{DD9DA115-78FC-9048-ACE6-E46AA3468AE3}" type="pres">
      <dgm:prSet presAssocID="{67C83DB0-20B0-0D44-9A0F-72644FA78884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F09EF5-750E-2C47-9D79-2B7027F0E756}" srcId="{1549BE4E-1CF1-F745-8151-6550FF6C1AE8}" destId="{86284623-442E-0149-90AF-D682AE219181}" srcOrd="2" destOrd="0" parTransId="{8ADAE844-B340-A144-9C19-2E80DE887045}" sibTransId="{FC13E818-A1DB-0F48-A32D-65B1DD2F91A8}"/>
    <dgm:cxn modelId="{A9313142-DF97-4B81-9917-625FB31E9F10}" type="presOf" srcId="{1F9C36F4-79D4-2341-A933-186B71C9E292}" destId="{126B8161-5620-BC40-A811-F957CDC1EA88}" srcOrd="0" destOrd="0" presId="urn:microsoft.com/office/officeart/2005/8/layout/hierarchy6"/>
    <dgm:cxn modelId="{C8F7EFEC-0707-4166-B964-9984A4DFB9D5}" type="presOf" srcId="{8767D7FA-1322-7741-BE58-7CA5D486CBE5}" destId="{D8CED27C-E778-DE42-98D7-85531529A85A}" srcOrd="0" destOrd="0" presId="urn:microsoft.com/office/officeart/2005/8/layout/hierarchy6"/>
    <dgm:cxn modelId="{E20872FD-1973-8F47-857C-4F10D9BC224D}" srcId="{1549BE4E-1CF1-F745-8151-6550FF6C1AE8}" destId="{67C83DB0-20B0-0D44-9A0F-72644FA78884}" srcOrd="3" destOrd="0" parTransId="{A6FBD306-A6F4-4847-B404-716CDF967D2D}" sibTransId="{AF9D05E0-2095-B642-AB3E-F9C283CB2E8C}"/>
    <dgm:cxn modelId="{2E9A4AA5-315C-224F-AE13-32AAF2F7F12A}" srcId="{3438801F-EDA5-2549-AF23-803235264E31}" destId="{8767D7FA-1322-7741-BE58-7CA5D486CBE5}" srcOrd="0" destOrd="0" parTransId="{20D1B9BD-7E6F-2B40-AE3C-7B273994BE3B}" sibTransId="{04AD7DE5-829D-CC49-B88F-1576C7D94DD5}"/>
    <dgm:cxn modelId="{731A1615-AD9C-4D85-9D30-10BC6C79ACFA}" type="presOf" srcId="{20D1B9BD-7E6F-2B40-AE3C-7B273994BE3B}" destId="{56E0627C-70F6-8E4D-8F2E-6460832DCDD1}" srcOrd="0" destOrd="0" presId="urn:microsoft.com/office/officeart/2005/8/layout/hierarchy6"/>
    <dgm:cxn modelId="{00187CD2-0611-43B7-8408-15112F3818D9}" type="presOf" srcId="{B34E1595-3DA6-BD4A-B572-0660C90F2D93}" destId="{AB382DAA-2543-C049-AC30-1917C471E146}" srcOrd="1" destOrd="0" presId="urn:microsoft.com/office/officeart/2005/8/layout/hierarchy6"/>
    <dgm:cxn modelId="{494E8C2E-D0E2-435A-B9FB-FCC56C031732}" type="presOf" srcId="{9390EC86-A21C-764B-BEF4-FEC003DFE4FB}" destId="{ACF25CF9-D4F0-6644-9563-1AB07EC72B82}" srcOrd="0" destOrd="0" presId="urn:microsoft.com/office/officeart/2005/8/layout/hierarchy6"/>
    <dgm:cxn modelId="{AE504C00-2A8E-4019-A4AB-64B2B752B239}" type="presOf" srcId="{1549BE4E-1CF1-F745-8151-6550FF6C1AE8}" destId="{11F9413A-D7CF-0A40-959E-031357DA4821}" srcOrd="0" destOrd="0" presId="urn:microsoft.com/office/officeart/2005/8/layout/hierarchy6"/>
    <dgm:cxn modelId="{009F124D-583D-4AB5-B4B5-373D8B3A3007}" type="presOf" srcId="{B34E1595-3DA6-BD4A-B572-0660C90F2D93}" destId="{9BA23621-F33C-FA4A-AAE2-12566716908A}" srcOrd="0" destOrd="0" presId="urn:microsoft.com/office/officeart/2005/8/layout/hierarchy6"/>
    <dgm:cxn modelId="{89E54B83-1D9B-4A48-9384-01C675913D3B}" srcId="{3438801F-EDA5-2549-AF23-803235264E31}" destId="{1F9C36F4-79D4-2341-A933-186B71C9E292}" srcOrd="1" destOrd="0" parTransId="{DF375D6F-4330-F244-9970-F18DBF5AC42A}" sibTransId="{1FD30E1F-6238-3D4A-964C-A393DF149D62}"/>
    <dgm:cxn modelId="{21DB4694-EBB8-4607-BCE7-39D44E437AC3}" type="presOf" srcId="{DF375D6F-4330-F244-9970-F18DBF5AC42A}" destId="{CA5CCA04-0860-6141-8B7E-58DAB2DBD43D}" srcOrd="0" destOrd="0" presId="urn:microsoft.com/office/officeart/2005/8/layout/hierarchy6"/>
    <dgm:cxn modelId="{DD6EA8A4-6576-43E4-8E8D-53E54EB7518E}" type="presOf" srcId="{67C83DB0-20B0-0D44-9A0F-72644FA78884}" destId="{DD9DA115-78FC-9048-ACE6-E46AA3468AE3}" srcOrd="1" destOrd="0" presId="urn:microsoft.com/office/officeart/2005/8/layout/hierarchy6"/>
    <dgm:cxn modelId="{D90DDD6D-9159-4EFE-B892-8DF35D84EE01}" type="presOf" srcId="{67C83DB0-20B0-0D44-9A0F-72644FA78884}" destId="{520D9C66-019D-C347-96CA-95EC9EF085A9}" srcOrd="0" destOrd="0" presId="urn:microsoft.com/office/officeart/2005/8/layout/hierarchy6"/>
    <dgm:cxn modelId="{42C88643-B926-4500-9ED4-4DA01B90BC89}" type="presOf" srcId="{86284623-442E-0149-90AF-D682AE219181}" destId="{F374135A-1B36-3347-944D-7B3DF3F7B923}" srcOrd="1" destOrd="0" presId="urn:microsoft.com/office/officeart/2005/8/layout/hierarchy6"/>
    <dgm:cxn modelId="{9BA8A1F6-BAAC-4400-ADBA-39E79935484B}" type="presOf" srcId="{2EFCB279-FDD8-E54A-824D-977D5F713743}" destId="{670E8E88-E2F2-8F4D-A358-958D5CFD7D53}" srcOrd="0" destOrd="0" presId="urn:microsoft.com/office/officeart/2005/8/layout/hierarchy6"/>
    <dgm:cxn modelId="{1D7E820B-A84A-4722-9CA8-83973FD56EE7}" type="presOf" srcId="{86284623-442E-0149-90AF-D682AE219181}" destId="{F1BBEDAB-404A-5E4F-BFB7-C0131C97128E}" srcOrd="0" destOrd="0" presId="urn:microsoft.com/office/officeart/2005/8/layout/hierarchy6"/>
    <dgm:cxn modelId="{7A98BDA5-1D3A-7A42-8B92-A49A0C0BBF15}" srcId="{9390EC86-A21C-764B-BEF4-FEC003DFE4FB}" destId="{3438801F-EDA5-2549-AF23-803235264E31}" srcOrd="0" destOrd="0" parTransId="{2EFCB279-FDD8-E54A-824D-977D5F713743}" sibTransId="{00CA7295-0AC8-4E4A-AA82-55C4D47231F4}"/>
    <dgm:cxn modelId="{EFD25AE4-8477-B64A-84E8-29F22D5936FA}" srcId="{1549BE4E-1CF1-F745-8151-6550FF6C1AE8}" destId="{B34E1595-3DA6-BD4A-B572-0660C90F2D93}" srcOrd="1" destOrd="0" parTransId="{F73467D3-DEAB-9743-AFB8-0CCC374953F5}" sibTransId="{D008E001-C53C-A940-A74E-B1625FBD8F90}"/>
    <dgm:cxn modelId="{6B463272-0757-4257-8CB3-B184B2B6D2F8}" type="presOf" srcId="{3438801F-EDA5-2549-AF23-803235264E31}" destId="{28DA31AB-BD96-8043-A075-C317703BD865}" srcOrd="0" destOrd="0" presId="urn:microsoft.com/office/officeart/2005/8/layout/hierarchy6"/>
    <dgm:cxn modelId="{2EB2ADC0-82E4-044A-A87A-748A71839B3E}" srcId="{1549BE4E-1CF1-F745-8151-6550FF6C1AE8}" destId="{9390EC86-A21C-764B-BEF4-FEC003DFE4FB}" srcOrd="0" destOrd="0" parTransId="{DEDD14C2-7929-1942-9A5A-287B1B5A9011}" sibTransId="{B6066123-0C6B-CF43-A494-9951846F50CF}"/>
    <dgm:cxn modelId="{66F209F2-2F2D-4C07-BBB2-946FC664C920}" type="presParOf" srcId="{11F9413A-D7CF-0A40-959E-031357DA4821}" destId="{AB4FF3FE-5C69-4442-96BD-C7F1E948A962}" srcOrd="0" destOrd="0" presId="urn:microsoft.com/office/officeart/2005/8/layout/hierarchy6"/>
    <dgm:cxn modelId="{DD75C5BF-0241-4BB3-9A6F-5C61CFA7EB99}" type="presParOf" srcId="{AB4FF3FE-5C69-4442-96BD-C7F1E948A962}" destId="{49B91C4A-9E0C-5940-8BB3-6EDF256C95EA}" srcOrd="0" destOrd="0" presId="urn:microsoft.com/office/officeart/2005/8/layout/hierarchy6"/>
    <dgm:cxn modelId="{9EC5784C-970D-456F-8BCA-02EE160F03A7}" type="presParOf" srcId="{AB4FF3FE-5C69-4442-96BD-C7F1E948A962}" destId="{CAD50DD3-301A-FE43-9720-FF64F8BC276E}" srcOrd="1" destOrd="0" presId="urn:microsoft.com/office/officeart/2005/8/layout/hierarchy6"/>
    <dgm:cxn modelId="{1C2E71A7-0E18-4166-B2BD-EF288FADC015}" type="presParOf" srcId="{CAD50DD3-301A-FE43-9720-FF64F8BC276E}" destId="{D3922E7B-629D-D748-A8ED-DDB75483A056}" srcOrd="0" destOrd="0" presId="urn:microsoft.com/office/officeart/2005/8/layout/hierarchy6"/>
    <dgm:cxn modelId="{486CEC74-420A-4A84-B828-3440464913BB}" type="presParOf" srcId="{D3922E7B-629D-D748-A8ED-DDB75483A056}" destId="{ACF25CF9-D4F0-6644-9563-1AB07EC72B82}" srcOrd="0" destOrd="0" presId="urn:microsoft.com/office/officeart/2005/8/layout/hierarchy6"/>
    <dgm:cxn modelId="{5973D8C6-5833-4322-BC98-BB4903738C00}" type="presParOf" srcId="{D3922E7B-629D-D748-A8ED-DDB75483A056}" destId="{06AB8D26-EE93-A846-AD77-50F9387B995E}" srcOrd="1" destOrd="0" presId="urn:microsoft.com/office/officeart/2005/8/layout/hierarchy6"/>
    <dgm:cxn modelId="{B7027FA0-5EA2-43A2-97E1-4F7E2504ABBA}" type="presParOf" srcId="{06AB8D26-EE93-A846-AD77-50F9387B995E}" destId="{670E8E88-E2F2-8F4D-A358-958D5CFD7D53}" srcOrd="0" destOrd="0" presId="urn:microsoft.com/office/officeart/2005/8/layout/hierarchy6"/>
    <dgm:cxn modelId="{27304B34-C7E5-467C-8B53-0FECCB32E5DE}" type="presParOf" srcId="{06AB8D26-EE93-A846-AD77-50F9387B995E}" destId="{38DD4F52-C455-0F4C-B1D2-5AD80ABED057}" srcOrd="1" destOrd="0" presId="urn:microsoft.com/office/officeart/2005/8/layout/hierarchy6"/>
    <dgm:cxn modelId="{1691DB9F-5147-4B2F-B33E-56FA3D91D1BD}" type="presParOf" srcId="{38DD4F52-C455-0F4C-B1D2-5AD80ABED057}" destId="{28DA31AB-BD96-8043-A075-C317703BD865}" srcOrd="0" destOrd="0" presId="urn:microsoft.com/office/officeart/2005/8/layout/hierarchy6"/>
    <dgm:cxn modelId="{25A98448-059E-4504-9ED3-AC347906A938}" type="presParOf" srcId="{38DD4F52-C455-0F4C-B1D2-5AD80ABED057}" destId="{4A7EA57C-06E5-004F-B55E-C9FD9F52B4FF}" srcOrd="1" destOrd="0" presId="urn:microsoft.com/office/officeart/2005/8/layout/hierarchy6"/>
    <dgm:cxn modelId="{8073C581-0BEC-46E0-AFAD-5972E8E668AA}" type="presParOf" srcId="{4A7EA57C-06E5-004F-B55E-C9FD9F52B4FF}" destId="{56E0627C-70F6-8E4D-8F2E-6460832DCDD1}" srcOrd="0" destOrd="0" presId="urn:microsoft.com/office/officeart/2005/8/layout/hierarchy6"/>
    <dgm:cxn modelId="{698D7C8C-5785-49A5-9F44-5223C7B333E5}" type="presParOf" srcId="{4A7EA57C-06E5-004F-B55E-C9FD9F52B4FF}" destId="{DDBB14AD-44B3-4B4B-9DF7-E94CF4F18E8B}" srcOrd="1" destOrd="0" presId="urn:microsoft.com/office/officeart/2005/8/layout/hierarchy6"/>
    <dgm:cxn modelId="{992EC6CC-FC91-47C8-A1DA-2C8C55BF848B}" type="presParOf" srcId="{DDBB14AD-44B3-4B4B-9DF7-E94CF4F18E8B}" destId="{D8CED27C-E778-DE42-98D7-85531529A85A}" srcOrd="0" destOrd="0" presId="urn:microsoft.com/office/officeart/2005/8/layout/hierarchy6"/>
    <dgm:cxn modelId="{D3A1B297-51BD-435A-A655-5D548919D4C7}" type="presParOf" srcId="{DDBB14AD-44B3-4B4B-9DF7-E94CF4F18E8B}" destId="{8A6AC388-E31A-364A-9590-9215973E9BEA}" srcOrd="1" destOrd="0" presId="urn:microsoft.com/office/officeart/2005/8/layout/hierarchy6"/>
    <dgm:cxn modelId="{A4704E14-BC99-42C9-BB31-4404D7C017E5}" type="presParOf" srcId="{4A7EA57C-06E5-004F-B55E-C9FD9F52B4FF}" destId="{CA5CCA04-0860-6141-8B7E-58DAB2DBD43D}" srcOrd="2" destOrd="0" presId="urn:microsoft.com/office/officeart/2005/8/layout/hierarchy6"/>
    <dgm:cxn modelId="{F77B6723-1F0E-47E8-903F-5411AC731F58}" type="presParOf" srcId="{4A7EA57C-06E5-004F-B55E-C9FD9F52B4FF}" destId="{1F7DDC57-FF16-B242-8509-4C208AA0DF4E}" srcOrd="3" destOrd="0" presId="urn:microsoft.com/office/officeart/2005/8/layout/hierarchy6"/>
    <dgm:cxn modelId="{17BE571F-40D1-4C2A-9432-3367FDCA095A}" type="presParOf" srcId="{1F7DDC57-FF16-B242-8509-4C208AA0DF4E}" destId="{126B8161-5620-BC40-A811-F957CDC1EA88}" srcOrd="0" destOrd="0" presId="urn:microsoft.com/office/officeart/2005/8/layout/hierarchy6"/>
    <dgm:cxn modelId="{A1813CE1-E72B-48BB-8F54-7736F59C7F8A}" type="presParOf" srcId="{1F7DDC57-FF16-B242-8509-4C208AA0DF4E}" destId="{03AFDD39-1299-B044-BD58-C125DD18D625}" srcOrd="1" destOrd="0" presId="urn:microsoft.com/office/officeart/2005/8/layout/hierarchy6"/>
    <dgm:cxn modelId="{AC2F2CF7-43B5-4B8E-8E9F-A80F58446C27}" type="presParOf" srcId="{11F9413A-D7CF-0A40-959E-031357DA4821}" destId="{1F6788EC-735F-9847-8938-9A8BF8AFB4AD}" srcOrd="1" destOrd="0" presId="urn:microsoft.com/office/officeart/2005/8/layout/hierarchy6"/>
    <dgm:cxn modelId="{2C214F05-645B-47ED-9B24-34C1531358AE}" type="presParOf" srcId="{1F6788EC-735F-9847-8938-9A8BF8AFB4AD}" destId="{99905A5C-CC68-564F-A0A0-4F59AD419A3C}" srcOrd="0" destOrd="0" presId="urn:microsoft.com/office/officeart/2005/8/layout/hierarchy6"/>
    <dgm:cxn modelId="{DFDCD74A-8E6D-4389-A6CA-85732A73E495}" type="presParOf" srcId="{99905A5C-CC68-564F-A0A0-4F59AD419A3C}" destId="{9BA23621-F33C-FA4A-AAE2-12566716908A}" srcOrd="0" destOrd="0" presId="urn:microsoft.com/office/officeart/2005/8/layout/hierarchy6"/>
    <dgm:cxn modelId="{11681F0D-185B-4B91-9FE6-04931196A4EA}" type="presParOf" srcId="{99905A5C-CC68-564F-A0A0-4F59AD419A3C}" destId="{AB382DAA-2543-C049-AC30-1917C471E146}" srcOrd="1" destOrd="0" presId="urn:microsoft.com/office/officeart/2005/8/layout/hierarchy6"/>
    <dgm:cxn modelId="{36BF0CC8-E22A-4E80-839D-F6ED33E58EB2}" type="presParOf" srcId="{1F6788EC-735F-9847-8938-9A8BF8AFB4AD}" destId="{A73FE6D1-1127-B244-BD40-60D96F3EF695}" srcOrd="1" destOrd="0" presId="urn:microsoft.com/office/officeart/2005/8/layout/hierarchy6"/>
    <dgm:cxn modelId="{3848BA35-71F8-4C28-AD40-036D123A4850}" type="presParOf" srcId="{A73FE6D1-1127-B244-BD40-60D96F3EF695}" destId="{C4586EF8-0003-A44B-9D9B-7A17C6E8AE8B}" srcOrd="0" destOrd="0" presId="urn:microsoft.com/office/officeart/2005/8/layout/hierarchy6"/>
    <dgm:cxn modelId="{09D387BA-155E-4540-9897-A27EF6F9CFBA}" type="presParOf" srcId="{1F6788EC-735F-9847-8938-9A8BF8AFB4AD}" destId="{B636C4F8-D0A8-024D-820B-67978FC1A4EE}" srcOrd="2" destOrd="0" presId="urn:microsoft.com/office/officeart/2005/8/layout/hierarchy6"/>
    <dgm:cxn modelId="{29EE4D06-C496-4A77-B8F1-8EB52824392B}" type="presParOf" srcId="{B636C4F8-D0A8-024D-820B-67978FC1A4EE}" destId="{F1BBEDAB-404A-5E4F-BFB7-C0131C97128E}" srcOrd="0" destOrd="0" presId="urn:microsoft.com/office/officeart/2005/8/layout/hierarchy6"/>
    <dgm:cxn modelId="{643DB872-CEFC-4EBA-9917-5E15227CB4D5}" type="presParOf" srcId="{B636C4F8-D0A8-024D-820B-67978FC1A4EE}" destId="{F374135A-1B36-3347-944D-7B3DF3F7B923}" srcOrd="1" destOrd="0" presId="urn:microsoft.com/office/officeart/2005/8/layout/hierarchy6"/>
    <dgm:cxn modelId="{480BF0D0-F5FF-4EEA-B72B-748E19366808}" type="presParOf" srcId="{1F6788EC-735F-9847-8938-9A8BF8AFB4AD}" destId="{5E6F17D1-961B-C641-AE75-85000D9E1D4F}" srcOrd="3" destOrd="0" presId="urn:microsoft.com/office/officeart/2005/8/layout/hierarchy6"/>
    <dgm:cxn modelId="{75BDCF7A-CDA9-4136-97C7-5E028C30FF45}" type="presParOf" srcId="{5E6F17D1-961B-C641-AE75-85000D9E1D4F}" destId="{E3A3CCD3-EF88-5542-83B9-D48B407EF261}" srcOrd="0" destOrd="0" presId="urn:microsoft.com/office/officeart/2005/8/layout/hierarchy6"/>
    <dgm:cxn modelId="{376EF5AF-33A3-4D75-A9E4-9D0BDFC9C5DA}" type="presParOf" srcId="{1F6788EC-735F-9847-8938-9A8BF8AFB4AD}" destId="{0905E69A-B7CB-5942-B7FB-37AF271F34B2}" srcOrd="4" destOrd="0" presId="urn:microsoft.com/office/officeart/2005/8/layout/hierarchy6"/>
    <dgm:cxn modelId="{04BBC75B-47FB-484F-9079-AD2C95D93879}" type="presParOf" srcId="{0905E69A-B7CB-5942-B7FB-37AF271F34B2}" destId="{520D9C66-019D-C347-96CA-95EC9EF085A9}" srcOrd="0" destOrd="0" presId="urn:microsoft.com/office/officeart/2005/8/layout/hierarchy6"/>
    <dgm:cxn modelId="{19718801-0045-4D4A-8762-61FD97B32D7F}" type="presParOf" srcId="{0905E69A-B7CB-5942-B7FB-37AF271F34B2}" destId="{DD9DA115-78FC-9048-ACE6-E46AA3468AE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8BBE890-7AFF-4852-A6B8-EFC0C735FD91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61DD9D01-F12C-40FD-B9CF-4434FFE041C1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步驟ㄧ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找出文章中的重要觀點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488D175-1E99-4273-BAE6-4F8E51729BEA}" type="parTrans" cxnId="{0CCBFA07-AFEB-4AA5-8BD8-A4FC3836E928}">
      <dgm:prSet/>
      <dgm:spPr/>
      <dgm:t>
        <a:bodyPr/>
        <a:lstStyle/>
        <a:p>
          <a:endParaRPr lang="zh-TW" altLang="en-US"/>
        </a:p>
      </dgm:t>
    </dgm:pt>
    <dgm:pt modelId="{D2FA4122-F820-4827-A331-EB104AF688B6}" type="sibTrans" cxnId="{0CCBFA07-AFEB-4AA5-8BD8-A4FC3836E928}">
      <dgm:prSet/>
      <dgm:spPr/>
      <dgm:t>
        <a:bodyPr/>
        <a:lstStyle/>
        <a:p>
          <a:endParaRPr lang="zh-TW" altLang="en-US"/>
        </a:p>
      </dgm:t>
    </dgm:pt>
    <dgm:pt modelId="{5AF8A2EB-B50B-48F0-8F41-031CF4B9028A}">
      <dgm:prSet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步驟二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逐段找出支持觀點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的理由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DF94EE-0511-4436-888D-2CC61D07C4D4}" type="parTrans" cxnId="{0BE95135-54D5-4ADA-B68F-D8DC2C6C660A}">
      <dgm:prSet/>
      <dgm:spPr/>
      <dgm:t>
        <a:bodyPr/>
        <a:lstStyle/>
        <a:p>
          <a:endParaRPr lang="zh-TW" altLang="en-US"/>
        </a:p>
      </dgm:t>
    </dgm:pt>
    <dgm:pt modelId="{27CEBF37-514E-4682-8A80-88A636863EE7}" type="sibTrans" cxnId="{0BE95135-54D5-4ADA-B68F-D8DC2C6C660A}">
      <dgm:prSet/>
      <dgm:spPr/>
      <dgm:t>
        <a:bodyPr/>
        <a:lstStyle/>
        <a:p>
          <a:endParaRPr lang="zh-TW" altLang="en-US"/>
        </a:p>
      </dgm:t>
    </dgm:pt>
    <dgm:pt modelId="{B7AC9D73-E7CC-4A1D-954C-5C90D7983FB3}">
      <dgm:prSet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步驟三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檢核所提出的理由是否適切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B09895-14B4-431B-B486-6DB9B13A1343}" type="parTrans" cxnId="{7F053A03-29F7-46D1-9B58-AD1A3AE0DC88}">
      <dgm:prSet/>
      <dgm:spPr/>
      <dgm:t>
        <a:bodyPr/>
        <a:lstStyle/>
        <a:p>
          <a:endParaRPr lang="zh-TW" altLang="en-US"/>
        </a:p>
      </dgm:t>
    </dgm:pt>
    <dgm:pt modelId="{DAAD3093-98DE-4E59-8C67-C41741403702}" type="sibTrans" cxnId="{7F053A03-29F7-46D1-9B58-AD1A3AE0DC88}">
      <dgm:prSet/>
      <dgm:spPr/>
      <dgm:t>
        <a:bodyPr/>
        <a:lstStyle/>
        <a:p>
          <a:endParaRPr lang="zh-TW" altLang="en-US"/>
        </a:p>
      </dgm:t>
    </dgm:pt>
    <dgm:pt modelId="{BA7D5459-A177-4BB7-8ADB-FCBF09CCAAD3}">
      <dgm:prSet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步驟四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歸納總結重要的觀點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8C03B81-E24A-484E-A386-729C4C0312BC}" type="parTrans" cxnId="{27CEEF02-ED1D-46B3-894D-9BD06B76FDD0}">
      <dgm:prSet/>
      <dgm:spPr/>
      <dgm:t>
        <a:bodyPr/>
        <a:lstStyle/>
        <a:p>
          <a:endParaRPr lang="zh-TW" altLang="en-US"/>
        </a:p>
      </dgm:t>
    </dgm:pt>
    <dgm:pt modelId="{3BA57EAB-1430-41C6-AFC3-E541008267CC}" type="sibTrans" cxnId="{27CEEF02-ED1D-46B3-894D-9BD06B76FDD0}">
      <dgm:prSet/>
      <dgm:spPr/>
      <dgm:t>
        <a:bodyPr/>
        <a:lstStyle/>
        <a:p>
          <a:endParaRPr lang="zh-TW" altLang="en-US"/>
        </a:p>
      </dgm:t>
    </dgm:pt>
    <dgm:pt modelId="{883D445B-0A39-4997-9DCB-20EC388A6D9E}" type="pres">
      <dgm:prSet presAssocID="{68BBE890-7AFF-4852-A6B8-EFC0C735FD9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6629B10-C7C2-4884-ADDD-39A9B937B75E}" type="pres">
      <dgm:prSet presAssocID="{61DD9D01-F12C-40FD-B9CF-4434FFE041C1}" presName="parentLin" presStyleCnt="0"/>
      <dgm:spPr/>
    </dgm:pt>
    <dgm:pt modelId="{5F935592-FE47-4FFA-BF37-D580F2D5F837}" type="pres">
      <dgm:prSet presAssocID="{61DD9D01-F12C-40FD-B9CF-4434FFE041C1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EC235CE4-07CD-4AA4-9C88-9FC84A7BE985}" type="pres">
      <dgm:prSet presAssocID="{61DD9D01-F12C-40FD-B9CF-4434FFE041C1}" presName="parentText" presStyleLbl="node1" presStyleIdx="0" presStyleCnt="4" custScaleX="13682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9D4659-9DC9-4196-84BF-FFF1D3A81557}" type="pres">
      <dgm:prSet presAssocID="{61DD9D01-F12C-40FD-B9CF-4434FFE041C1}" presName="negativeSpace" presStyleCnt="0"/>
      <dgm:spPr/>
    </dgm:pt>
    <dgm:pt modelId="{DD631F25-3F4E-4A9B-A67B-A1B86A4BD1DC}" type="pres">
      <dgm:prSet presAssocID="{61DD9D01-F12C-40FD-B9CF-4434FFE041C1}" presName="childText" presStyleLbl="conFgAcc1" presStyleIdx="0" presStyleCnt="4">
        <dgm:presLayoutVars>
          <dgm:bulletEnabled val="1"/>
        </dgm:presLayoutVars>
      </dgm:prSet>
      <dgm:spPr/>
    </dgm:pt>
    <dgm:pt modelId="{0F5E11E7-4FB3-47D4-8AF0-4707BA448A8A}" type="pres">
      <dgm:prSet presAssocID="{D2FA4122-F820-4827-A331-EB104AF688B6}" presName="spaceBetweenRectangles" presStyleCnt="0"/>
      <dgm:spPr/>
    </dgm:pt>
    <dgm:pt modelId="{24025359-0300-492F-9931-A4FDEF1897A0}" type="pres">
      <dgm:prSet presAssocID="{5AF8A2EB-B50B-48F0-8F41-031CF4B9028A}" presName="parentLin" presStyleCnt="0"/>
      <dgm:spPr/>
    </dgm:pt>
    <dgm:pt modelId="{876C699E-6728-432C-803A-D01C57F2A3FF}" type="pres">
      <dgm:prSet presAssocID="{5AF8A2EB-B50B-48F0-8F41-031CF4B9028A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4E64C0AF-CE98-4901-9070-F667ED5CE8EC}" type="pres">
      <dgm:prSet presAssocID="{5AF8A2EB-B50B-48F0-8F41-031CF4B9028A}" presName="parentText" presStyleLbl="node1" presStyleIdx="1" presStyleCnt="4" custScaleX="13682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69C28C5-17CA-46A3-8033-333D625946E8}" type="pres">
      <dgm:prSet presAssocID="{5AF8A2EB-B50B-48F0-8F41-031CF4B9028A}" presName="negativeSpace" presStyleCnt="0"/>
      <dgm:spPr/>
    </dgm:pt>
    <dgm:pt modelId="{23AE6AC6-93B8-4B06-802F-3FE7BF22B257}" type="pres">
      <dgm:prSet presAssocID="{5AF8A2EB-B50B-48F0-8F41-031CF4B9028A}" presName="childText" presStyleLbl="conFgAcc1" presStyleIdx="1" presStyleCnt="4">
        <dgm:presLayoutVars>
          <dgm:bulletEnabled val="1"/>
        </dgm:presLayoutVars>
      </dgm:prSet>
      <dgm:spPr/>
    </dgm:pt>
    <dgm:pt modelId="{217419B7-5CFD-4105-814D-0420B9B76FC3}" type="pres">
      <dgm:prSet presAssocID="{27CEBF37-514E-4682-8A80-88A636863EE7}" presName="spaceBetweenRectangles" presStyleCnt="0"/>
      <dgm:spPr/>
    </dgm:pt>
    <dgm:pt modelId="{BA823AC5-F550-4EEE-ACD9-F809B67FEAF4}" type="pres">
      <dgm:prSet presAssocID="{B7AC9D73-E7CC-4A1D-954C-5C90D7983FB3}" presName="parentLin" presStyleCnt="0"/>
      <dgm:spPr/>
    </dgm:pt>
    <dgm:pt modelId="{4BF07CA4-C784-458F-A946-E436B4B545DF}" type="pres">
      <dgm:prSet presAssocID="{B7AC9D73-E7CC-4A1D-954C-5C90D7983FB3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78617C50-954F-4E58-B476-0CF0C9EAA71C}" type="pres">
      <dgm:prSet presAssocID="{B7AC9D73-E7CC-4A1D-954C-5C90D7983FB3}" presName="parentText" presStyleLbl="node1" presStyleIdx="2" presStyleCnt="4" custScaleX="13682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D3E1C2D-6ED6-4F0D-80E6-7A1FD7C4A2EB}" type="pres">
      <dgm:prSet presAssocID="{B7AC9D73-E7CC-4A1D-954C-5C90D7983FB3}" presName="negativeSpace" presStyleCnt="0"/>
      <dgm:spPr/>
    </dgm:pt>
    <dgm:pt modelId="{86412B30-CC4D-4E92-91B8-D1246C5CCC54}" type="pres">
      <dgm:prSet presAssocID="{B7AC9D73-E7CC-4A1D-954C-5C90D7983FB3}" presName="childText" presStyleLbl="conFgAcc1" presStyleIdx="2" presStyleCnt="4">
        <dgm:presLayoutVars>
          <dgm:bulletEnabled val="1"/>
        </dgm:presLayoutVars>
      </dgm:prSet>
      <dgm:spPr/>
    </dgm:pt>
    <dgm:pt modelId="{2C1EF5AC-3BFB-4ECB-BACE-C31FBD182F51}" type="pres">
      <dgm:prSet presAssocID="{DAAD3093-98DE-4E59-8C67-C41741403702}" presName="spaceBetweenRectangles" presStyleCnt="0"/>
      <dgm:spPr/>
    </dgm:pt>
    <dgm:pt modelId="{435B20A4-B6BC-425F-8764-1E43D7ED511C}" type="pres">
      <dgm:prSet presAssocID="{BA7D5459-A177-4BB7-8ADB-FCBF09CCAAD3}" presName="parentLin" presStyleCnt="0"/>
      <dgm:spPr/>
    </dgm:pt>
    <dgm:pt modelId="{5111D7C2-6F16-41A1-B7E5-ED313498D5CA}" type="pres">
      <dgm:prSet presAssocID="{BA7D5459-A177-4BB7-8ADB-FCBF09CCAAD3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5E0EBC8F-9C4E-481D-9861-BF61BAA65924}" type="pres">
      <dgm:prSet presAssocID="{BA7D5459-A177-4BB7-8ADB-FCBF09CCAAD3}" presName="parentText" presStyleLbl="node1" presStyleIdx="3" presStyleCnt="4" custScaleX="13682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EEA9DB-AE4B-43FF-8D47-2E84A8D3458A}" type="pres">
      <dgm:prSet presAssocID="{BA7D5459-A177-4BB7-8ADB-FCBF09CCAAD3}" presName="negativeSpace" presStyleCnt="0"/>
      <dgm:spPr/>
    </dgm:pt>
    <dgm:pt modelId="{51C6158B-B081-4D66-9B39-5383A0B217B2}" type="pres">
      <dgm:prSet presAssocID="{BA7D5459-A177-4BB7-8ADB-FCBF09CCAAD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7CEEF02-ED1D-46B3-894D-9BD06B76FDD0}" srcId="{68BBE890-7AFF-4852-A6B8-EFC0C735FD91}" destId="{BA7D5459-A177-4BB7-8ADB-FCBF09CCAAD3}" srcOrd="3" destOrd="0" parTransId="{48C03B81-E24A-484E-A386-729C4C0312BC}" sibTransId="{3BA57EAB-1430-41C6-AFC3-E541008267CC}"/>
    <dgm:cxn modelId="{9772AAE4-3E06-4190-BECA-97426A64C803}" type="presOf" srcId="{5AF8A2EB-B50B-48F0-8F41-031CF4B9028A}" destId="{4E64C0AF-CE98-4901-9070-F667ED5CE8EC}" srcOrd="1" destOrd="0" presId="urn:microsoft.com/office/officeart/2005/8/layout/list1"/>
    <dgm:cxn modelId="{A8198ACA-368D-477B-8E9D-E7333CE9FEC9}" type="presOf" srcId="{BA7D5459-A177-4BB7-8ADB-FCBF09CCAAD3}" destId="{5E0EBC8F-9C4E-481D-9861-BF61BAA65924}" srcOrd="1" destOrd="0" presId="urn:microsoft.com/office/officeart/2005/8/layout/list1"/>
    <dgm:cxn modelId="{6A4CC34B-B704-4A06-BBEF-B8D5691DE19A}" type="presOf" srcId="{5AF8A2EB-B50B-48F0-8F41-031CF4B9028A}" destId="{876C699E-6728-432C-803A-D01C57F2A3FF}" srcOrd="0" destOrd="0" presId="urn:microsoft.com/office/officeart/2005/8/layout/list1"/>
    <dgm:cxn modelId="{043AD344-F973-4368-B704-36E93ED1E6E3}" type="presOf" srcId="{B7AC9D73-E7CC-4A1D-954C-5C90D7983FB3}" destId="{4BF07CA4-C784-458F-A946-E436B4B545DF}" srcOrd="0" destOrd="0" presId="urn:microsoft.com/office/officeart/2005/8/layout/list1"/>
    <dgm:cxn modelId="{9485D36B-3BDA-412A-A4B3-BA95FCC70000}" type="presOf" srcId="{61DD9D01-F12C-40FD-B9CF-4434FFE041C1}" destId="{5F935592-FE47-4FFA-BF37-D580F2D5F837}" srcOrd="0" destOrd="0" presId="urn:microsoft.com/office/officeart/2005/8/layout/list1"/>
    <dgm:cxn modelId="{A83085E4-EE86-4E66-9648-C3485A245644}" type="presOf" srcId="{68BBE890-7AFF-4852-A6B8-EFC0C735FD91}" destId="{883D445B-0A39-4997-9DCB-20EC388A6D9E}" srcOrd="0" destOrd="0" presId="urn:microsoft.com/office/officeart/2005/8/layout/list1"/>
    <dgm:cxn modelId="{0BE95135-54D5-4ADA-B68F-D8DC2C6C660A}" srcId="{68BBE890-7AFF-4852-A6B8-EFC0C735FD91}" destId="{5AF8A2EB-B50B-48F0-8F41-031CF4B9028A}" srcOrd="1" destOrd="0" parTransId="{9EDF94EE-0511-4436-888D-2CC61D07C4D4}" sibTransId="{27CEBF37-514E-4682-8A80-88A636863EE7}"/>
    <dgm:cxn modelId="{3B549F50-0CC4-47E6-8674-A1C45CB8CE53}" type="presOf" srcId="{BA7D5459-A177-4BB7-8ADB-FCBF09CCAAD3}" destId="{5111D7C2-6F16-41A1-B7E5-ED313498D5CA}" srcOrd="0" destOrd="0" presId="urn:microsoft.com/office/officeart/2005/8/layout/list1"/>
    <dgm:cxn modelId="{0CCBFA07-AFEB-4AA5-8BD8-A4FC3836E928}" srcId="{68BBE890-7AFF-4852-A6B8-EFC0C735FD91}" destId="{61DD9D01-F12C-40FD-B9CF-4434FFE041C1}" srcOrd="0" destOrd="0" parTransId="{0488D175-1E99-4273-BAE6-4F8E51729BEA}" sibTransId="{D2FA4122-F820-4827-A331-EB104AF688B6}"/>
    <dgm:cxn modelId="{C4C91275-6D58-4FAC-A9CE-8B75C8CB67D3}" type="presOf" srcId="{B7AC9D73-E7CC-4A1D-954C-5C90D7983FB3}" destId="{78617C50-954F-4E58-B476-0CF0C9EAA71C}" srcOrd="1" destOrd="0" presId="urn:microsoft.com/office/officeart/2005/8/layout/list1"/>
    <dgm:cxn modelId="{7F053A03-29F7-46D1-9B58-AD1A3AE0DC88}" srcId="{68BBE890-7AFF-4852-A6B8-EFC0C735FD91}" destId="{B7AC9D73-E7CC-4A1D-954C-5C90D7983FB3}" srcOrd="2" destOrd="0" parTransId="{3EB09895-14B4-431B-B486-6DB9B13A1343}" sibTransId="{DAAD3093-98DE-4E59-8C67-C41741403702}"/>
    <dgm:cxn modelId="{2AD6A4BE-E918-449C-83BA-C7F25575A8F4}" type="presOf" srcId="{61DD9D01-F12C-40FD-B9CF-4434FFE041C1}" destId="{EC235CE4-07CD-4AA4-9C88-9FC84A7BE985}" srcOrd="1" destOrd="0" presId="urn:microsoft.com/office/officeart/2005/8/layout/list1"/>
    <dgm:cxn modelId="{B6CA5294-D82F-4EA6-926B-A9081C4808C4}" type="presParOf" srcId="{883D445B-0A39-4997-9DCB-20EC388A6D9E}" destId="{16629B10-C7C2-4884-ADDD-39A9B937B75E}" srcOrd="0" destOrd="0" presId="urn:microsoft.com/office/officeart/2005/8/layout/list1"/>
    <dgm:cxn modelId="{6EFEA655-6B04-4D29-ADDB-AD1A93107151}" type="presParOf" srcId="{16629B10-C7C2-4884-ADDD-39A9B937B75E}" destId="{5F935592-FE47-4FFA-BF37-D580F2D5F837}" srcOrd="0" destOrd="0" presId="urn:microsoft.com/office/officeart/2005/8/layout/list1"/>
    <dgm:cxn modelId="{45A1B556-7A77-43D6-9CA6-F2F10C68F76E}" type="presParOf" srcId="{16629B10-C7C2-4884-ADDD-39A9B937B75E}" destId="{EC235CE4-07CD-4AA4-9C88-9FC84A7BE985}" srcOrd="1" destOrd="0" presId="urn:microsoft.com/office/officeart/2005/8/layout/list1"/>
    <dgm:cxn modelId="{1EC64D2D-E20F-4E6A-A986-66124BA0EAB4}" type="presParOf" srcId="{883D445B-0A39-4997-9DCB-20EC388A6D9E}" destId="{769D4659-9DC9-4196-84BF-FFF1D3A81557}" srcOrd="1" destOrd="0" presId="urn:microsoft.com/office/officeart/2005/8/layout/list1"/>
    <dgm:cxn modelId="{EBB4C29D-C3D8-4A0B-BBEC-1BEED9C58F7B}" type="presParOf" srcId="{883D445B-0A39-4997-9DCB-20EC388A6D9E}" destId="{DD631F25-3F4E-4A9B-A67B-A1B86A4BD1DC}" srcOrd="2" destOrd="0" presId="urn:microsoft.com/office/officeart/2005/8/layout/list1"/>
    <dgm:cxn modelId="{D67360DC-DDA8-4B27-965E-693D989C89A3}" type="presParOf" srcId="{883D445B-0A39-4997-9DCB-20EC388A6D9E}" destId="{0F5E11E7-4FB3-47D4-8AF0-4707BA448A8A}" srcOrd="3" destOrd="0" presId="urn:microsoft.com/office/officeart/2005/8/layout/list1"/>
    <dgm:cxn modelId="{BD7E11B7-4848-48E7-88A4-34FB92397290}" type="presParOf" srcId="{883D445B-0A39-4997-9DCB-20EC388A6D9E}" destId="{24025359-0300-492F-9931-A4FDEF1897A0}" srcOrd="4" destOrd="0" presId="urn:microsoft.com/office/officeart/2005/8/layout/list1"/>
    <dgm:cxn modelId="{ECF862C7-C78E-4703-99C1-7E20EDECEE29}" type="presParOf" srcId="{24025359-0300-492F-9931-A4FDEF1897A0}" destId="{876C699E-6728-432C-803A-D01C57F2A3FF}" srcOrd="0" destOrd="0" presId="urn:microsoft.com/office/officeart/2005/8/layout/list1"/>
    <dgm:cxn modelId="{8AAC9273-9FB2-4945-9948-F79EC8F83673}" type="presParOf" srcId="{24025359-0300-492F-9931-A4FDEF1897A0}" destId="{4E64C0AF-CE98-4901-9070-F667ED5CE8EC}" srcOrd="1" destOrd="0" presId="urn:microsoft.com/office/officeart/2005/8/layout/list1"/>
    <dgm:cxn modelId="{C9CDA2A8-06D5-41B4-B0C8-A9B67318E536}" type="presParOf" srcId="{883D445B-0A39-4997-9DCB-20EC388A6D9E}" destId="{869C28C5-17CA-46A3-8033-333D625946E8}" srcOrd="5" destOrd="0" presId="urn:microsoft.com/office/officeart/2005/8/layout/list1"/>
    <dgm:cxn modelId="{83F6CAA1-9FFF-4583-9A8E-239CDB067FA7}" type="presParOf" srcId="{883D445B-0A39-4997-9DCB-20EC388A6D9E}" destId="{23AE6AC6-93B8-4B06-802F-3FE7BF22B257}" srcOrd="6" destOrd="0" presId="urn:microsoft.com/office/officeart/2005/8/layout/list1"/>
    <dgm:cxn modelId="{186D7C8F-090A-41D2-A25E-E4278699DEEB}" type="presParOf" srcId="{883D445B-0A39-4997-9DCB-20EC388A6D9E}" destId="{217419B7-5CFD-4105-814D-0420B9B76FC3}" srcOrd="7" destOrd="0" presId="urn:microsoft.com/office/officeart/2005/8/layout/list1"/>
    <dgm:cxn modelId="{B4DA1B45-AC37-45A5-BD31-DE636884CF18}" type="presParOf" srcId="{883D445B-0A39-4997-9DCB-20EC388A6D9E}" destId="{BA823AC5-F550-4EEE-ACD9-F809B67FEAF4}" srcOrd="8" destOrd="0" presId="urn:microsoft.com/office/officeart/2005/8/layout/list1"/>
    <dgm:cxn modelId="{04569750-C6AD-42B0-9A45-AA95387976D6}" type="presParOf" srcId="{BA823AC5-F550-4EEE-ACD9-F809B67FEAF4}" destId="{4BF07CA4-C784-458F-A946-E436B4B545DF}" srcOrd="0" destOrd="0" presId="urn:microsoft.com/office/officeart/2005/8/layout/list1"/>
    <dgm:cxn modelId="{58E2E59D-7AB7-44AE-8B6C-67F7F258A086}" type="presParOf" srcId="{BA823AC5-F550-4EEE-ACD9-F809B67FEAF4}" destId="{78617C50-954F-4E58-B476-0CF0C9EAA71C}" srcOrd="1" destOrd="0" presId="urn:microsoft.com/office/officeart/2005/8/layout/list1"/>
    <dgm:cxn modelId="{AB7D49C8-43D9-4CED-8FBD-EB08E5253E0F}" type="presParOf" srcId="{883D445B-0A39-4997-9DCB-20EC388A6D9E}" destId="{AD3E1C2D-6ED6-4F0D-80E6-7A1FD7C4A2EB}" srcOrd="9" destOrd="0" presId="urn:microsoft.com/office/officeart/2005/8/layout/list1"/>
    <dgm:cxn modelId="{D0E22604-F332-4DBA-8B05-FBA0BDA937B2}" type="presParOf" srcId="{883D445B-0A39-4997-9DCB-20EC388A6D9E}" destId="{86412B30-CC4D-4E92-91B8-D1246C5CCC54}" srcOrd="10" destOrd="0" presId="urn:microsoft.com/office/officeart/2005/8/layout/list1"/>
    <dgm:cxn modelId="{056D878A-0801-43BE-B5A7-1210F5229A0D}" type="presParOf" srcId="{883D445B-0A39-4997-9DCB-20EC388A6D9E}" destId="{2C1EF5AC-3BFB-4ECB-BACE-C31FBD182F51}" srcOrd="11" destOrd="0" presId="urn:microsoft.com/office/officeart/2005/8/layout/list1"/>
    <dgm:cxn modelId="{545E130C-F485-4D2A-B461-51724780A6FF}" type="presParOf" srcId="{883D445B-0A39-4997-9DCB-20EC388A6D9E}" destId="{435B20A4-B6BC-425F-8764-1E43D7ED511C}" srcOrd="12" destOrd="0" presId="urn:microsoft.com/office/officeart/2005/8/layout/list1"/>
    <dgm:cxn modelId="{11A20972-CF3A-4DDC-80B9-BC95D16E3C69}" type="presParOf" srcId="{435B20A4-B6BC-425F-8764-1E43D7ED511C}" destId="{5111D7C2-6F16-41A1-B7E5-ED313498D5CA}" srcOrd="0" destOrd="0" presId="urn:microsoft.com/office/officeart/2005/8/layout/list1"/>
    <dgm:cxn modelId="{D6D88C27-5B34-4BD2-9E4E-304A8F98CCBE}" type="presParOf" srcId="{435B20A4-B6BC-425F-8764-1E43D7ED511C}" destId="{5E0EBC8F-9C4E-481D-9861-BF61BAA65924}" srcOrd="1" destOrd="0" presId="urn:microsoft.com/office/officeart/2005/8/layout/list1"/>
    <dgm:cxn modelId="{7650A4B6-5C27-46A9-AE96-1D882FAA2D77}" type="presParOf" srcId="{883D445B-0A39-4997-9DCB-20EC388A6D9E}" destId="{C6EEA9DB-AE4B-43FF-8D47-2E84A8D3458A}" srcOrd="13" destOrd="0" presId="urn:microsoft.com/office/officeart/2005/8/layout/list1"/>
    <dgm:cxn modelId="{94E615B5-79A8-489A-A7A1-C6992A99D41D}" type="presParOf" srcId="{883D445B-0A39-4997-9DCB-20EC388A6D9E}" destId="{51C6158B-B081-4D66-9B39-5383A0B217B2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EE30FA0-81FC-4E96-8CA6-3B279846097A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D9C31F4-C922-4C32-BF25-88CE654B034C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步驟ㄧ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找出文章中的不同觀點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278766-0ECC-48D2-B8DF-B5E2DE86446B}" type="parTrans" cxnId="{ADF9663F-6C1A-459E-B43E-94C98F4FE639}">
      <dgm:prSet/>
      <dgm:spPr/>
      <dgm:t>
        <a:bodyPr/>
        <a:lstStyle/>
        <a:p>
          <a:endParaRPr lang="zh-TW" altLang="en-US"/>
        </a:p>
      </dgm:t>
    </dgm:pt>
    <dgm:pt modelId="{040CFE13-19D6-4D21-8688-BF54838BFC4E}" type="sibTrans" cxnId="{ADF9663F-6C1A-459E-B43E-94C98F4FE639}">
      <dgm:prSet/>
      <dgm:spPr/>
      <dgm:t>
        <a:bodyPr/>
        <a:lstStyle/>
        <a:p>
          <a:endParaRPr lang="zh-TW" altLang="en-US"/>
        </a:p>
      </dgm:t>
    </dgm:pt>
    <dgm:pt modelId="{339E6062-F8B6-45DA-BC02-C77E3A6624B4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步驟二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找出支持各觀點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的理由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441E590-6CED-44F1-B4C6-7A193BA1F913}" type="parTrans" cxnId="{3B65AB17-8EAD-4136-9443-971EB12722E6}">
      <dgm:prSet/>
      <dgm:spPr/>
      <dgm:t>
        <a:bodyPr/>
        <a:lstStyle/>
        <a:p>
          <a:endParaRPr lang="zh-TW" altLang="en-US"/>
        </a:p>
      </dgm:t>
    </dgm:pt>
    <dgm:pt modelId="{35A654B6-2142-465D-B208-A48A9B9D0833}" type="sibTrans" cxnId="{3B65AB17-8EAD-4136-9443-971EB12722E6}">
      <dgm:prSet/>
      <dgm:spPr/>
      <dgm:t>
        <a:bodyPr/>
        <a:lstStyle/>
        <a:p>
          <a:endParaRPr lang="zh-TW" altLang="en-US"/>
        </a:p>
      </dgm:t>
    </dgm:pt>
    <dgm:pt modelId="{BD2AFF61-847A-4D12-B93B-907A0F0FBB72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步驟三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比較觀點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間的不同之處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10F474C-9CD3-4FB7-A968-D48429FE6073}" type="parTrans" cxnId="{390CDE12-2DD4-493B-8789-27FB9BD877D8}">
      <dgm:prSet/>
      <dgm:spPr/>
      <dgm:t>
        <a:bodyPr/>
        <a:lstStyle/>
        <a:p>
          <a:endParaRPr lang="zh-TW" altLang="en-US"/>
        </a:p>
      </dgm:t>
    </dgm:pt>
    <dgm:pt modelId="{F7362C00-472E-445C-A9C7-14E7AEC3CE2F}" type="sibTrans" cxnId="{390CDE12-2DD4-493B-8789-27FB9BD877D8}">
      <dgm:prSet/>
      <dgm:spPr/>
      <dgm:t>
        <a:bodyPr/>
        <a:lstStyle/>
        <a:p>
          <a:endParaRPr lang="zh-TW" altLang="en-US"/>
        </a:p>
      </dgm:t>
    </dgm:pt>
    <dgm:pt modelId="{3D804750-C2E1-4F6A-9670-DEF50D466638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步驟四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歸納總結重要的觀點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3FC855A-1FE0-4FF7-872E-E09D300BAA4B}" type="parTrans" cxnId="{FE460A08-E6B9-460E-910C-6BFA10A15A37}">
      <dgm:prSet/>
      <dgm:spPr/>
      <dgm:t>
        <a:bodyPr/>
        <a:lstStyle/>
        <a:p>
          <a:endParaRPr lang="zh-TW" altLang="en-US"/>
        </a:p>
      </dgm:t>
    </dgm:pt>
    <dgm:pt modelId="{DC40A1E3-0A81-41C9-89C5-247028B713B6}" type="sibTrans" cxnId="{FE460A08-E6B9-460E-910C-6BFA10A15A37}">
      <dgm:prSet/>
      <dgm:spPr/>
      <dgm:t>
        <a:bodyPr/>
        <a:lstStyle/>
        <a:p>
          <a:endParaRPr lang="zh-TW" altLang="en-US"/>
        </a:p>
      </dgm:t>
    </dgm:pt>
    <dgm:pt modelId="{5C4CA03C-356F-42E0-BFD2-52C674D0F815}" type="pres">
      <dgm:prSet presAssocID="{AEE30FA0-81FC-4E96-8CA6-3B279846097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7A3FF2E-579E-4E8D-8282-6C0C7061AE4E}" type="pres">
      <dgm:prSet presAssocID="{9D9C31F4-C922-4C32-BF25-88CE654B034C}" presName="parentLin" presStyleCnt="0"/>
      <dgm:spPr/>
    </dgm:pt>
    <dgm:pt modelId="{BF91EF3D-DB11-4801-90D5-D1EF9A748ADD}" type="pres">
      <dgm:prSet presAssocID="{9D9C31F4-C922-4C32-BF25-88CE654B034C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B2CF407E-D86B-4A7A-B8F1-A908B71B9F31}" type="pres">
      <dgm:prSet presAssocID="{9D9C31F4-C922-4C32-BF25-88CE654B034C}" presName="parentText" presStyleLbl="node1" presStyleIdx="0" presStyleCnt="4" custScaleX="14058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9C5162-188C-4A5B-9CAA-498E33F2FD20}" type="pres">
      <dgm:prSet presAssocID="{9D9C31F4-C922-4C32-BF25-88CE654B034C}" presName="negativeSpace" presStyleCnt="0"/>
      <dgm:spPr/>
    </dgm:pt>
    <dgm:pt modelId="{F5A96B5F-44F2-42B0-9B91-3745AD71B910}" type="pres">
      <dgm:prSet presAssocID="{9D9C31F4-C922-4C32-BF25-88CE654B034C}" presName="childText" presStyleLbl="conFgAcc1" presStyleIdx="0" presStyleCnt="4">
        <dgm:presLayoutVars>
          <dgm:bulletEnabled val="1"/>
        </dgm:presLayoutVars>
      </dgm:prSet>
      <dgm:spPr/>
    </dgm:pt>
    <dgm:pt modelId="{46A4FE61-0437-46F2-B08E-81F929348D9E}" type="pres">
      <dgm:prSet presAssocID="{040CFE13-19D6-4D21-8688-BF54838BFC4E}" presName="spaceBetweenRectangles" presStyleCnt="0"/>
      <dgm:spPr/>
    </dgm:pt>
    <dgm:pt modelId="{5C51E839-B5B1-456E-BF7F-41CE79FA3F80}" type="pres">
      <dgm:prSet presAssocID="{339E6062-F8B6-45DA-BC02-C77E3A6624B4}" presName="parentLin" presStyleCnt="0"/>
      <dgm:spPr/>
    </dgm:pt>
    <dgm:pt modelId="{04EA99BC-211F-401B-A584-9BBDB068F8F5}" type="pres">
      <dgm:prSet presAssocID="{339E6062-F8B6-45DA-BC02-C77E3A6624B4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73DA5824-B2B6-4F88-8837-F8ED941C2831}" type="pres">
      <dgm:prSet presAssocID="{339E6062-F8B6-45DA-BC02-C77E3A6624B4}" presName="parentText" presStyleLbl="node1" presStyleIdx="1" presStyleCnt="4" custScaleX="14058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F9F4755-28A1-4230-80E4-11DDE2EE91A0}" type="pres">
      <dgm:prSet presAssocID="{339E6062-F8B6-45DA-BC02-C77E3A6624B4}" presName="negativeSpace" presStyleCnt="0"/>
      <dgm:spPr/>
    </dgm:pt>
    <dgm:pt modelId="{E77D0A86-24A4-4556-B568-EEC56B414FBC}" type="pres">
      <dgm:prSet presAssocID="{339E6062-F8B6-45DA-BC02-C77E3A6624B4}" presName="childText" presStyleLbl="conFgAcc1" presStyleIdx="1" presStyleCnt="4">
        <dgm:presLayoutVars>
          <dgm:bulletEnabled val="1"/>
        </dgm:presLayoutVars>
      </dgm:prSet>
      <dgm:spPr/>
    </dgm:pt>
    <dgm:pt modelId="{085560D4-8FFA-45D2-936E-02E1FF0A4E27}" type="pres">
      <dgm:prSet presAssocID="{35A654B6-2142-465D-B208-A48A9B9D0833}" presName="spaceBetweenRectangles" presStyleCnt="0"/>
      <dgm:spPr/>
    </dgm:pt>
    <dgm:pt modelId="{88305CBD-2DA9-4023-A9FA-F14D1ECECEE4}" type="pres">
      <dgm:prSet presAssocID="{BD2AFF61-847A-4D12-B93B-907A0F0FBB72}" presName="parentLin" presStyleCnt="0"/>
      <dgm:spPr/>
    </dgm:pt>
    <dgm:pt modelId="{4F68C552-BCFF-4665-AAB0-EF0C1343D0CB}" type="pres">
      <dgm:prSet presAssocID="{BD2AFF61-847A-4D12-B93B-907A0F0FBB72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5422A2BA-28FC-41C5-AF48-288AD5D4030F}" type="pres">
      <dgm:prSet presAssocID="{BD2AFF61-847A-4D12-B93B-907A0F0FBB72}" presName="parentText" presStyleLbl="node1" presStyleIdx="2" presStyleCnt="4" custScaleX="14058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A2BB72-9918-4E1B-BC2C-EC771C820C08}" type="pres">
      <dgm:prSet presAssocID="{BD2AFF61-847A-4D12-B93B-907A0F0FBB72}" presName="negativeSpace" presStyleCnt="0"/>
      <dgm:spPr/>
    </dgm:pt>
    <dgm:pt modelId="{4D7B9A96-F524-4EC4-8084-37EB249EDD52}" type="pres">
      <dgm:prSet presAssocID="{BD2AFF61-847A-4D12-B93B-907A0F0FBB72}" presName="childText" presStyleLbl="conFgAcc1" presStyleIdx="2" presStyleCnt="4">
        <dgm:presLayoutVars>
          <dgm:bulletEnabled val="1"/>
        </dgm:presLayoutVars>
      </dgm:prSet>
      <dgm:spPr/>
    </dgm:pt>
    <dgm:pt modelId="{77141334-7413-446C-95A9-996BA071D9AA}" type="pres">
      <dgm:prSet presAssocID="{F7362C00-472E-445C-A9C7-14E7AEC3CE2F}" presName="spaceBetweenRectangles" presStyleCnt="0"/>
      <dgm:spPr/>
    </dgm:pt>
    <dgm:pt modelId="{F3E1C3FA-6EC0-4114-9DB5-F9D9BDADD2F7}" type="pres">
      <dgm:prSet presAssocID="{3D804750-C2E1-4F6A-9670-DEF50D466638}" presName="parentLin" presStyleCnt="0"/>
      <dgm:spPr/>
    </dgm:pt>
    <dgm:pt modelId="{46CBA2CD-4FA8-4C82-9A49-1E49E25946C3}" type="pres">
      <dgm:prSet presAssocID="{3D804750-C2E1-4F6A-9670-DEF50D466638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2ADDD7D3-2C7F-4B99-ABBD-55474A274863}" type="pres">
      <dgm:prSet presAssocID="{3D804750-C2E1-4F6A-9670-DEF50D466638}" presName="parentText" presStyleLbl="node1" presStyleIdx="3" presStyleCnt="4" custScaleX="14058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BA31B6-8B1A-46A6-A87B-35308C3B3CC7}" type="pres">
      <dgm:prSet presAssocID="{3D804750-C2E1-4F6A-9670-DEF50D466638}" presName="negativeSpace" presStyleCnt="0"/>
      <dgm:spPr/>
    </dgm:pt>
    <dgm:pt modelId="{0FE14759-AD52-48A6-A28A-697D2554CF2C}" type="pres">
      <dgm:prSet presAssocID="{3D804750-C2E1-4F6A-9670-DEF50D46663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90CDE12-2DD4-493B-8789-27FB9BD877D8}" srcId="{AEE30FA0-81FC-4E96-8CA6-3B279846097A}" destId="{BD2AFF61-847A-4D12-B93B-907A0F0FBB72}" srcOrd="2" destOrd="0" parTransId="{610F474C-9CD3-4FB7-A968-D48429FE6073}" sibTransId="{F7362C00-472E-445C-A9C7-14E7AEC3CE2F}"/>
    <dgm:cxn modelId="{19F16458-9265-4B35-B0C1-8134C5DE380F}" type="presOf" srcId="{3D804750-C2E1-4F6A-9670-DEF50D466638}" destId="{2ADDD7D3-2C7F-4B99-ABBD-55474A274863}" srcOrd="1" destOrd="0" presId="urn:microsoft.com/office/officeart/2005/8/layout/list1"/>
    <dgm:cxn modelId="{861D2437-02B5-415D-9DDC-832FF45B7719}" type="presOf" srcId="{9D9C31F4-C922-4C32-BF25-88CE654B034C}" destId="{B2CF407E-D86B-4A7A-B8F1-A908B71B9F31}" srcOrd="1" destOrd="0" presId="urn:microsoft.com/office/officeart/2005/8/layout/list1"/>
    <dgm:cxn modelId="{EF67B6AF-4838-4FFB-83C4-26C67C255389}" type="presOf" srcId="{339E6062-F8B6-45DA-BC02-C77E3A6624B4}" destId="{73DA5824-B2B6-4F88-8837-F8ED941C2831}" srcOrd="1" destOrd="0" presId="urn:microsoft.com/office/officeart/2005/8/layout/list1"/>
    <dgm:cxn modelId="{3D54241F-3E2B-4E06-B571-45745FFD578C}" type="presOf" srcId="{BD2AFF61-847A-4D12-B93B-907A0F0FBB72}" destId="{4F68C552-BCFF-4665-AAB0-EF0C1343D0CB}" srcOrd="0" destOrd="0" presId="urn:microsoft.com/office/officeart/2005/8/layout/list1"/>
    <dgm:cxn modelId="{E8C00DAD-2128-4C74-86EC-72940E0A0541}" type="presOf" srcId="{BD2AFF61-847A-4D12-B93B-907A0F0FBB72}" destId="{5422A2BA-28FC-41C5-AF48-288AD5D4030F}" srcOrd="1" destOrd="0" presId="urn:microsoft.com/office/officeart/2005/8/layout/list1"/>
    <dgm:cxn modelId="{ADF9663F-6C1A-459E-B43E-94C98F4FE639}" srcId="{AEE30FA0-81FC-4E96-8CA6-3B279846097A}" destId="{9D9C31F4-C922-4C32-BF25-88CE654B034C}" srcOrd="0" destOrd="0" parTransId="{CF278766-0ECC-48D2-B8DF-B5E2DE86446B}" sibTransId="{040CFE13-19D6-4D21-8688-BF54838BFC4E}"/>
    <dgm:cxn modelId="{FE460A08-E6B9-460E-910C-6BFA10A15A37}" srcId="{AEE30FA0-81FC-4E96-8CA6-3B279846097A}" destId="{3D804750-C2E1-4F6A-9670-DEF50D466638}" srcOrd="3" destOrd="0" parTransId="{93FC855A-1FE0-4FF7-872E-E09D300BAA4B}" sibTransId="{DC40A1E3-0A81-41C9-89C5-247028B713B6}"/>
    <dgm:cxn modelId="{8894C564-8A8B-43C7-9347-AE6767B93240}" type="presOf" srcId="{339E6062-F8B6-45DA-BC02-C77E3A6624B4}" destId="{04EA99BC-211F-401B-A584-9BBDB068F8F5}" srcOrd="0" destOrd="0" presId="urn:microsoft.com/office/officeart/2005/8/layout/list1"/>
    <dgm:cxn modelId="{D65CBA0B-022C-4CFE-B445-CBC85F9CB7A6}" type="presOf" srcId="{AEE30FA0-81FC-4E96-8CA6-3B279846097A}" destId="{5C4CA03C-356F-42E0-BFD2-52C674D0F815}" srcOrd="0" destOrd="0" presId="urn:microsoft.com/office/officeart/2005/8/layout/list1"/>
    <dgm:cxn modelId="{FBBDFBB5-76BC-498F-8C67-AF9B5F34385C}" type="presOf" srcId="{3D804750-C2E1-4F6A-9670-DEF50D466638}" destId="{46CBA2CD-4FA8-4C82-9A49-1E49E25946C3}" srcOrd="0" destOrd="0" presId="urn:microsoft.com/office/officeart/2005/8/layout/list1"/>
    <dgm:cxn modelId="{3B65AB17-8EAD-4136-9443-971EB12722E6}" srcId="{AEE30FA0-81FC-4E96-8CA6-3B279846097A}" destId="{339E6062-F8B6-45DA-BC02-C77E3A6624B4}" srcOrd="1" destOrd="0" parTransId="{5441E590-6CED-44F1-B4C6-7A193BA1F913}" sibTransId="{35A654B6-2142-465D-B208-A48A9B9D0833}"/>
    <dgm:cxn modelId="{BC8ECAF4-331A-4048-8223-D55A7F9645C2}" type="presOf" srcId="{9D9C31F4-C922-4C32-BF25-88CE654B034C}" destId="{BF91EF3D-DB11-4801-90D5-D1EF9A748ADD}" srcOrd="0" destOrd="0" presId="urn:microsoft.com/office/officeart/2005/8/layout/list1"/>
    <dgm:cxn modelId="{609A3D2C-7CFB-4D40-AFC5-B7444934A2B6}" type="presParOf" srcId="{5C4CA03C-356F-42E0-BFD2-52C674D0F815}" destId="{47A3FF2E-579E-4E8D-8282-6C0C7061AE4E}" srcOrd="0" destOrd="0" presId="urn:microsoft.com/office/officeart/2005/8/layout/list1"/>
    <dgm:cxn modelId="{8695CA12-7AEC-4700-A1BA-7D1679F4B598}" type="presParOf" srcId="{47A3FF2E-579E-4E8D-8282-6C0C7061AE4E}" destId="{BF91EF3D-DB11-4801-90D5-D1EF9A748ADD}" srcOrd="0" destOrd="0" presId="urn:microsoft.com/office/officeart/2005/8/layout/list1"/>
    <dgm:cxn modelId="{0E5CFF16-59A9-4B70-885A-F219917AECBB}" type="presParOf" srcId="{47A3FF2E-579E-4E8D-8282-6C0C7061AE4E}" destId="{B2CF407E-D86B-4A7A-B8F1-A908B71B9F31}" srcOrd="1" destOrd="0" presId="urn:microsoft.com/office/officeart/2005/8/layout/list1"/>
    <dgm:cxn modelId="{20E9F799-34CE-4781-B567-D495F294B683}" type="presParOf" srcId="{5C4CA03C-356F-42E0-BFD2-52C674D0F815}" destId="{7A9C5162-188C-4A5B-9CAA-498E33F2FD20}" srcOrd="1" destOrd="0" presId="urn:microsoft.com/office/officeart/2005/8/layout/list1"/>
    <dgm:cxn modelId="{86CCB532-E7FF-48AD-BF8C-558C8D9A6FC5}" type="presParOf" srcId="{5C4CA03C-356F-42E0-BFD2-52C674D0F815}" destId="{F5A96B5F-44F2-42B0-9B91-3745AD71B910}" srcOrd="2" destOrd="0" presId="urn:microsoft.com/office/officeart/2005/8/layout/list1"/>
    <dgm:cxn modelId="{61FB1319-EF47-44AE-A098-574AC96C4CD3}" type="presParOf" srcId="{5C4CA03C-356F-42E0-BFD2-52C674D0F815}" destId="{46A4FE61-0437-46F2-B08E-81F929348D9E}" srcOrd="3" destOrd="0" presId="urn:microsoft.com/office/officeart/2005/8/layout/list1"/>
    <dgm:cxn modelId="{07D9DB5E-BC29-481D-AB66-41DF8908CAED}" type="presParOf" srcId="{5C4CA03C-356F-42E0-BFD2-52C674D0F815}" destId="{5C51E839-B5B1-456E-BF7F-41CE79FA3F80}" srcOrd="4" destOrd="0" presId="urn:microsoft.com/office/officeart/2005/8/layout/list1"/>
    <dgm:cxn modelId="{C8C54B73-56AB-407E-BDA4-E6C5F455F720}" type="presParOf" srcId="{5C51E839-B5B1-456E-BF7F-41CE79FA3F80}" destId="{04EA99BC-211F-401B-A584-9BBDB068F8F5}" srcOrd="0" destOrd="0" presId="urn:microsoft.com/office/officeart/2005/8/layout/list1"/>
    <dgm:cxn modelId="{A837877F-0EC3-493B-868A-7588FD51FF35}" type="presParOf" srcId="{5C51E839-B5B1-456E-BF7F-41CE79FA3F80}" destId="{73DA5824-B2B6-4F88-8837-F8ED941C2831}" srcOrd="1" destOrd="0" presId="urn:microsoft.com/office/officeart/2005/8/layout/list1"/>
    <dgm:cxn modelId="{FF4D80B7-CBA2-4BB6-B796-545CD433A006}" type="presParOf" srcId="{5C4CA03C-356F-42E0-BFD2-52C674D0F815}" destId="{5F9F4755-28A1-4230-80E4-11DDE2EE91A0}" srcOrd="5" destOrd="0" presId="urn:microsoft.com/office/officeart/2005/8/layout/list1"/>
    <dgm:cxn modelId="{EFD14C6A-9639-4FED-A307-24685A220413}" type="presParOf" srcId="{5C4CA03C-356F-42E0-BFD2-52C674D0F815}" destId="{E77D0A86-24A4-4556-B568-EEC56B414FBC}" srcOrd="6" destOrd="0" presId="urn:microsoft.com/office/officeart/2005/8/layout/list1"/>
    <dgm:cxn modelId="{2EE3ACE5-B7D8-4588-8A39-504E007E80C1}" type="presParOf" srcId="{5C4CA03C-356F-42E0-BFD2-52C674D0F815}" destId="{085560D4-8FFA-45D2-936E-02E1FF0A4E27}" srcOrd="7" destOrd="0" presId="urn:microsoft.com/office/officeart/2005/8/layout/list1"/>
    <dgm:cxn modelId="{90C7C34F-0DC1-472C-A4F0-533E2286A090}" type="presParOf" srcId="{5C4CA03C-356F-42E0-BFD2-52C674D0F815}" destId="{88305CBD-2DA9-4023-A9FA-F14D1ECECEE4}" srcOrd="8" destOrd="0" presId="urn:microsoft.com/office/officeart/2005/8/layout/list1"/>
    <dgm:cxn modelId="{C7E2C3EA-29E9-43AB-AD85-FB0520A3C513}" type="presParOf" srcId="{88305CBD-2DA9-4023-A9FA-F14D1ECECEE4}" destId="{4F68C552-BCFF-4665-AAB0-EF0C1343D0CB}" srcOrd="0" destOrd="0" presId="urn:microsoft.com/office/officeart/2005/8/layout/list1"/>
    <dgm:cxn modelId="{3B128F0A-5B1F-49C9-928F-5EA5F0E23430}" type="presParOf" srcId="{88305CBD-2DA9-4023-A9FA-F14D1ECECEE4}" destId="{5422A2BA-28FC-41C5-AF48-288AD5D4030F}" srcOrd="1" destOrd="0" presId="urn:microsoft.com/office/officeart/2005/8/layout/list1"/>
    <dgm:cxn modelId="{F9746F46-6395-43D7-ACC2-F852703D486D}" type="presParOf" srcId="{5C4CA03C-356F-42E0-BFD2-52C674D0F815}" destId="{1BA2BB72-9918-4E1B-BC2C-EC771C820C08}" srcOrd="9" destOrd="0" presId="urn:microsoft.com/office/officeart/2005/8/layout/list1"/>
    <dgm:cxn modelId="{20A2970A-7343-4468-B433-4CA7DA83B32F}" type="presParOf" srcId="{5C4CA03C-356F-42E0-BFD2-52C674D0F815}" destId="{4D7B9A96-F524-4EC4-8084-37EB249EDD52}" srcOrd="10" destOrd="0" presId="urn:microsoft.com/office/officeart/2005/8/layout/list1"/>
    <dgm:cxn modelId="{8BFC8F4D-5E1B-4EB1-BB80-6EC6AEDA84DE}" type="presParOf" srcId="{5C4CA03C-356F-42E0-BFD2-52C674D0F815}" destId="{77141334-7413-446C-95A9-996BA071D9AA}" srcOrd="11" destOrd="0" presId="urn:microsoft.com/office/officeart/2005/8/layout/list1"/>
    <dgm:cxn modelId="{3A18F0E5-1339-4574-BD3E-DE62EC00A9B6}" type="presParOf" srcId="{5C4CA03C-356F-42E0-BFD2-52C674D0F815}" destId="{F3E1C3FA-6EC0-4114-9DB5-F9D9BDADD2F7}" srcOrd="12" destOrd="0" presId="urn:microsoft.com/office/officeart/2005/8/layout/list1"/>
    <dgm:cxn modelId="{176BB9DE-C1E3-44D9-90DD-BFBC8C9BDE8B}" type="presParOf" srcId="{F3E1C3FA-6EC0-4114-9DB5-F9D9BDADD2F7}" destId="{46CBA2CD-4FA8-4C82-9A49-1E49E25946C3}" srcOrd="0" destOrd="0" presId="urn:microsoft.com/office/officeart/2005/8/layout/list1"/>
    <dgm:cxn modelId="{2F5231FC-C198-4E35-B3AA-642B242BB221}" type="presParOf" srcId="{F3E1C3FA-6EC0-4114-9DB5-F9D9BDADD2F7}" destId="{2ADDD7D3-2C7F-4B99-ABBD-55474A274863}" srcOrd="1" destOrd="0" presId="urn:microsoft.com/office/officeart/2005/8/layout/list1"/>
    <dgm:cxn modelId="{1B3F2655-F7D9-4672-99C9-DD1D82D69D03}" type="presParOf" srcId="{5C4CA03C-356F-42E0-BFD2-52C674D0F815}" destId="{64BA31B6-8B1A-46A6-A87B-35308C3B3CC7}" srcOrd="13" destOrd="0" presId="urn:microsoft.com/office/officeart/2005/8/layout/list1"/>
    <dgm:cxn modelId="{1D91C755-2230-4E87-9036-CF0A3D587473}" type="presParOf" srcId="{5C4CA03C-356F-42E0-BFD2-52C674D0F815}" destId="{0FE14759-AD52-48A6-A28A-697D2554CF2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19FA532-5987-44A6-AD1C-0971513E4F0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4FA26A4-AD8F-44C5-B61B-088F7442008F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枯木是死的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A15C30-C2EA-45C1-A26F-910299FA2469}" type="parTrans" cxnId="{63D11615-E98F-4B40-A3E3-7B288755BAD4}">
      <dgm:prSet/>
      <dgm:spPr/>
      <dgm:t>
        <a:bodyPr/>
        <a:lstStyle/>
        <a:p>
          <a:endParaRPr lang="zh-TW" altLang="en-US"/>
        </a:p>
      </dgm:t>
    </dgm:pt>
    <dgm:pt modelId="{2655C047-A80B-420D-AB90-7DCB53CDE645}" type="sibTrans" cxnId="{63D11615-E98F-4B40-A3E3-7B288755BAD4}">
      <dgm:prSet/>
      <dgm:spPr/>
      <dgm:t>
        <a:bodyPr/>
        <a:lstStyle/>
        <a:p>
          <a:endParaRPr lang="zh-TW" altLang="en-US"/>
        </a:p>
      </dgm:t>
    </dgm:pt>
    <dgm:pt modelId="{F56DFB6F-77D0-4910-A845-587EC556A202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葉子落光，樹皮也剩下不多了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38ABD7C-3B09-4EDF-BDCF-184FD436A978}" type="parTrans" cxnId="{F5BD2F72-807F-4A0A-ADA0-5B1EDDB609A4}">
      <dgm:prSet/>
      <dgm:spPr/>
      <dgm:t>
        <a:bodyPr/>
        <a:lstStyle/>
        <a:p>
          <a:endParaRPr lang="zh-TW" altLang="en-US"/>
        </a:p>
      </dgm:t>
    </dgm:pt>
    <dgm:pt modelId="{041421A3-3C2A-4849-8166-78C8FAABB525}" type="sibTrans" cxnId="{F5BD2F72-807F-4A0A-ADA0-5B1EDDB609A4}">
      <dgm:prSet/>
      <dgm:spPr/>
      <dgm:t>
        <a:bodyPr/>
        <a:lstStyle/>
        <a:p>
          <a:endParaRPr lang="zh-TW" altLang="en-US"/>
        </a:p>
      </dgm:t>
    </dgm:pt>
    <dgm:pt modelId="{CFA53736-9258-4BFA-B50C-265466F9B96D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已經沒有再生的能力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B6F4206-E070-4405-ABBA-627C6074041A}" type="parTrans" cxnId="{E9F3004D-7E76-43A2-B1CE-D21A4043B73E}">
      <dgm:prSet/>
      <dgm:spPr/>
      <dgm:t>
        <a:bodyPr/>
        <a:lstStyle/>
        <a:p>
          <a:endParaRPr lang="zh-TW" altLang="en-US"/>
        </a:p>
      </dgm:t>
    </dgm:pt>
    <dgm:pt modelId="{1C824830-940D-496C-B3BB-3023C8FD2B4A}" type="sibTrans" cxnId="{E9F3004D-7E76-43A2-B1CE-D21A4043B73E}">
      <dgm:prSet/>
      <dgm:spPr/>
      <dgm:t>
        <a:bodyPr/>
        <a:lstStyle/>
        <a:p>
          <a:endParaRPr lang="zh-TW" altLang="en-US"/>
        </a:p>
      </dgm:t>
    </dgm:pt>
    <dgm:pt modelId="{8D219FFC-2003-472A-93C6-C4669738618F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枯木是活的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69D4D99-9376-4FBB-A4A6-3B71CA1AB3A8}" type="parTrans" cxnId="{518AC171-D9DA-4D7A-A840-0A10E931F0C4}">
      <dgm:prSet/>
      <dgm:spPr/>
      <dgm:t>
        <a:bodyPr/>
        <a:lstStyle/>
        <a:p>
          <a:endParaRPr lang="zh-TW" altLang="en-US"/>
        </a:p>
      </dgm:t>
    </dgm:pt>
    <dgm:pt modelId="{09EFD386-FCE5-4195-980D-EF96D8777741}" type="sibTrans" cxnId="{518AC171-D9DA-4D7A-A840-0A10E931F0C4}">
      <dgm:prSet/>
      <dgm:spPr/>
      <dgm:t>
        <a:bodyPr/>
        <a:lstStyle/>
        <a:p>
          <a:endParaRPr lang="zh-TW" altLang="en-US"/>
        </a:p>
      </dgm:t>
    </dgm:pt>
    <dgm:pt modelId="{6A4D0F34-ACCD-4679-AAF5-189CF6AFB6DA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為不同昆蟲提供不同的居住環境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346A88B-711E-447E-8322-9BF82FC38139}" type="parTrans" cxnId="{FEE7FFCC-FCBC-4984-AA57-D779376F30BD}">
      <dgm:prSet/>
      <dgm:spPr/>
      <dgm:t>
        <a:bodyPr/>
        <a:lstStyle/>
        <a:p>
          <a:endParaRPr lang="zh-TW" altLang="en-US"/>
        </a:p>
      </dgm:t>
    </dgm:pt>
    <dgm:pt modelId="{EFDC6496-4354-4703-A0C2-5857EE70C5C5}" type="sibTrans" cxnId="{FEE7FFCC-FCBC-4984-AA57-D779376F30BD}">
      <dgm:prSet/>
      <dgm:spPr/>
      <dgm:t>
        <a:bodyPr/>
        <a:lstStyle/>
        <a:p>
          <a:endParaRPr lang="zh-TW" altLang="en-US"/>
        </a:p>
      </dgm:t>
    </dgm:pt>
    <dgm:pt modelId="{9968F11D-AFE1-4DE3-957F-A3C4E35573CB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不能隨意破壞枯木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4F0140A-78D1-457B-9076-F5A33F2226E5}" type="parTrans" cxnId="{9A16FB91-6F53-4395-AF89-14A85AE32BC0}">
      <dgm:prSet/>
      <dgm:spPr/>
      <dgm:t>
        <a:bodyPr/>
        <a:lstStyle/>
        <a:p>
          <a:endParaRPr lang="zh-TW" altLang="en-US"/>
        </a:p>
      </dgm:t>
    </dgm:pt>
    <dgm:pt modelId="{C473DB70-AB12-43E1-8A84-5186F4C39A10}" type="sibTrans" cxnId="{9A16FB91-6F53-4395-AF89-14A85AE32BC0}">
      <dgm:prSet/>
      <dgm:spPr/>
      <dgm:t>
        <a:bodyPr/>
        <a:lstStyle/>
        <a:p>
          <a:endParaRPr lang="zh-TW" altLang="en-US"/>
        </a:p>
      </dgm:t>
    </dgm:pt>
    <dgm:pt modelId="{AD14D217-F5C3-4F2B-AE70-81515EF05D05}" type="pres">
      <dgm:prSet presAssocID="{219FA532-5987-44A6-AD1C-0971513E4F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AF237E1-FD54-4D5A-BB58-E3D47EB8EBA5}" type="pres">
      <dgm:prSet presAssocID="{14FA26A4-AD8F-44C5-B61B-088F7442008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04E1DF-ED87-4D46-BFE1-567E04688995}" type="pres">
      <dgm:prSet presAssocID="{14FA26A4-AD8F-44C5-B61B-088F7442008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56B57D-7B82-4838-9802-97F21EE000A5}" type="pres">
      <dgm:prSet presAssocID="{8D219FFC-2003-472A-93C6-C4669738618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DF6A368-8596-4A18-AE46-38797F9A4089}" type="pres">
      <dgm:prSet presAssocID="{8D219FFC-2003-472A-93C6-C4669738618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1EE0370-CA3B-4EB5-9AE3-0E29061A4B9D}" type="presOf" srcId="{219FA532-5987-44A6-AD1C-0971513E4F08}" destId="{AD14D217-F5C3-4F2B-AE70-81515EF05D05}" srcOrd="0" destOrd="0" presId="urn:microsoft.com/office/officeart/2005/8/layout/vList2"/>
    <dgm:cxn modelId="{518AC171-D9DA-4D7A-A840-0A10E931F0C4}" srcId="{219FA532-5987-44A6-AD1C-0971513E4F08}" destId="{8D219FFC-2003-472A-93C6-C4669738618F}" srcOrd="1" destOrd="0" parTransId="{469D4D99-9376-4FBB-A4A6-3B71CA1AB3A8}" sibTransId="{09EFD386-FCE5-4195-980D-EF96D8777741}"/>
    <dgm:cxn modelId="{4A489512-6139-420E-A38A-BF92C71ED610}" type="presOf" srcId="{9968F11D-AFE1-4DE3-957F-A3C4E35573CB}" destId="{2DF6A368-8596-4A18-AE46-38797F9A4089}" srcOrd="0" destOrd="1" presId="urn:microsoft.com/office/officeart/2005/8/layout/vList2"/>
    <dgm:cxn modelId="{8F27D187-2D4E-4D63-B942-25982183678A}" type="presOf" srcId="{6A4D0F34-ACCD-4679-AAF5-189CF6AFB6DA}" destId="{2DF6A368-8596-4A18-AE46-38797F9A4089}" srcOrd="0" destOrd="0" presId="urn:microsoft.com/office/officeart/2005/8/layout/vList2"/>
    <dgm:cxn modelId="{16AA47CB-0497-43D2-A7CB-A54D364140D0}" type="presOf" srcId="{F56DFB6F-77D0-4910-A845-587EC556A202}" destId="{B304E1DF-ED87-4D46-BFE1-567E04688995}" srcOrd="0" destOrd="0" presId="urn:microsoft.com/office/officeart/2005/8/layout/vList2"/>
    <dgm:cxn modelId="{9A16FB91-6F53-4395-AF89-14A85AE32BC0}" srcId="{8D219FFC-2003-472A-93C6-C4669738618F}" destId="{9968F11D-AFE1-4DE3-957F-A3C4E35573CB}" srcOrd="1" destOrd="0" parTransId="{34F0140A-78D1-457B-9076-F5A33F2226E5}" sibTransId="{C473DB70-AB12-43E1-8A84-5186F4C39A10}"/>
    <dgm:cxn modelId="{168D57BB-F557-41E5-BF71-83C62B182DE0}" type="presOf" srcId="{14FA26A4-AD8F-44C5-B61B-088F7442008F}" destId="{4AF237E1-FD54-4D5A-BB58-E3D47EB8EBA5}" srcOrd="0" destOrd="0" presId="urn:microsoft.com/office/officeart/2005/8/layout/vList2"/>
    <dgm:cxn modelId="{F5BD2F72-807F-4A0A-ADA0-5B1EDDB609A4}" srcId="{14FA26A4-AD8F-44C5-B61B-088F7442008F}" destId="{F56DFB6F-77D0-4910-A845-587EC556A202}" srcOrd="0" destOrd="0" parTransId="{838ABD7C-3B09-4EDF-BDCF-184FD436A978}" sibTransId="{041421A3-3C2A-4849-8166-78C8FAABB525}"/>
    <dgm:cxn modelId="{FEE7FFCC-FCBC-4984-AA57-D779376F30BD}" srcId="{8D219FFC-2003-472A-93C6-C4669738618F}" destId="{6A4D0F34-ACCD-4679-AAF5-189CF6AFB6DA}" srcOrd="0" destOrd="0" parTransId="{6346A88B-711E-447E-8322-9BF82FC38139}" sibTransId="{EFDC6496-4354-4703-A0C2-5857EE70C5C5}"/>
    <dgm:cxn modelId="{63D11615-E98F-4B40-A3E3-7B288755BAD4}" srcId="{219FA532-5987-44A6-AD1C-0971513E4F08}" destId="{14FA26A4-AD8F-44C5-B61B-088F7442008F}" srcOrd="0" destOrd="0" parTransId="{C1A15C30-C2EA-45C1-A26F-910299FA2469}" sibTransId="{2655C047-A80B-420D-AB90-7DCB53CDE645}"/>
    <dgm:cxn modelId="{AD56F299-EFF2-4DA7-BE78-7ECD50E8AEC8}" type="presOf" srcId="{CFA53736-9258-4BFA-B50C-265466F9B96D}" destId="{B304E1DF-ED87-4D46-BFE1-567E04688995}" srcOrd="0" destOrd="1" presId="urn:microsoft.com/office/officeart/2005/8/layout/vList2"/>
    <dgm:cxn modelId="{2E73EF40-8175-4484-BD7A-77ACDA1DF1BF}" type="presOf" srcId="{8D219FFC-2003-472A-93C6-C4669738618F}" destId="{2E56B57D-7B82-4838-9802-97F21EE000A5}" srcOrd="0" destOrd="0" presId="urn:microsoft.com/office/officeart/2005/8/layout/vList2"/>
    <dgm:cxn modelId="{E9F3004D-7E76-43A2-B1CE-D21A4043B73E}" srcId="{14FA26A4-AD8F-44C5-B61B-088F7442008F}" destId="{CFA53736-9258-4BFA-B50C-265466F9B96D}" srcOrd="1" destOrd="0" parTransId="{9B6F4206-E070-4405-ABBA-627C6074041A}" sibTransId="{1C824830-940D-496C-B3BB-3023C8FD2B4A}"/>
    <dgm:cxn modelId="{52C1E771-1B11-4123-885B-7BC750951C0E}" type="presParOf" srcId="{AD14D217-F5C3-4F2B-AE70-81515EF05D05}" destId="{4AF237E1-FD54-4D5A-BB58-E3D47EB8EBA5}" srcOrd="0" destOrd="0" presId="urn:microsoft.com/office/officeart/2005/8/layout/vList2"/>
    <dgm:cxn modelId="{750EEF87-0782-4F6B-BEBD-FC70AFDE7DD0}" type="presParOf" srcId="{AD14D217-F5C3-4F2B-AE70-81515EF05D05}" destId="{B304E1DF-ED87-4D46-BFE1-567E04688995}" srcOrd="1" destOrd="0" presId="urn:microsoft.com/office/officeart/2005/8/layout/vList2"/>
    <dgm:cxn modelId="{E59A4840-5CDE-445C-AC3A-BBA60A89A6D0}" type="presParOf" srcId="{AD14D217-F5C3-4F2B-AE70-81515EF05D05}" destId="{2E56B57D-7B82-4838-9802-97F21EE000A5}" srcOrd="2" destOrd="0" presId="urn:microsoft.com/office/officeart/2005/8/layout/vList2"/>
    <dgm:cxn modelId="{0CFD6F07-B0C4-455C-986A-9290228095A2}" type="presParOf" srcId="{AD14D217-F5C3-4F2B-AE70-81515EF05D05}" destId="{2DF6A368-8596-4A18-AE46-38797F9A408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236E882-1F7B-46A4-B538-F6806F3E1C69}" type="doc">
      <dgm:prSet loTypeId="urn:microsoft.com/office/officeart/2005/8/layout/vProcess5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B4E6F757-8F8B-45E8-87F8-6B7BA174C648}">
      <dgm:prSet phldrT="[文字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zh-TW" altLang="en-US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激發背景知識，鼓勵學生先思考文章要告訴我們什麼</a:t>
          </a:r>
          <a:endParaRPr lang="zh-TW" altLang="en-US" sz="3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B0FBF6F-1B00-4C79-A09B-D1B4828A110A}" type="parTrans" cxnId="{0E0DD7C2-26D8-4945-A304-44F32CA44D17}">
      <dgm:prSet/>
      <dgm:spPr/>
      <dgm:t>
        <a:bodyPr/>
        <a:lstStyle/>
        <a:p>
          <a:endParaRPr lang="zh-TW" altLang="en-US"/>
        </a:p>
      </dgm:t>
    </dgm:pt>
    <dgm:pt modelId="{5088CAC9-34E4-4176-B2DD-3AC7E4B5514B}" type="sibTrans" cxnId="{0E0DD7C2-26D8-4945-A304-44F32CA44D17}">
      <dgm:prSet/>
      <dgm:spPr/>
      <dgm:t>
        <a:bodyPr/>
        <a:lstStyle/>
        <a:p>
          <a:endParaRPr lang="zh-TW" altLang="en-US"/>
        </a:p>
      </dgm:t>
    </dgm:pt>
    <dgm:pt modelId="{0A75819C-4C61-434D-88EE-2E0B7DDBAF17}">
      <dgm:prSet phldrT="[文字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zh-TW" altLang="en-US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學生討論與澄清共同的知識</a:t>
          </a:r>
          <a:endParaRPr lang="zh-TW" altLang="en-US" sz="3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61D5691-F436-4D4E-BE6F-687005E4010C}" type="parTrans" cxnId="{09DF6E3E-3251-46D8-B05D-3207417B0FA2}">
      <dgm:prSet/>
      <dgm:spPr/>
      <dgm:t>
        <a:bodyPr/>
        <a:lstStyle/>
        <a:p>
          <a:endParaRPr lang="zh-TW" altLang="en-US"/>
        </a:p>
      </dgm:t>
    </dgm:pt>
    <dgm:pt modelId="{190E6720-7497-4FB3-A288-1D24FE5E8D5D}" type="sibTrans" cxnId="{09DF6E3E-3251-46D8-B05D-3207417B0FA2}">
      <dgm:prSet/>
      <dgm:spPr/>
      <dgm:t>
        <a:bodyPr/>
        <a:lstStyle/>
        <a:p>
          <a:endParaRPr lang="zh-TW" altLang="en-US"/>
        </a:p>
      </dgm:t>
    </dgm:pt>
    <dgm:pt modelId="{71CD1D47-99CF-4267-9284-152B627789FC}">
      <dgm:prSet phldrT="[文字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zh-TW" altLang="en-US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學生重整知識</a:t>
          </a:r>
          <a:endParaRPr lang="zh-TW" altLang="en-US" sz="3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37C5F65-646E-4325-9105-2D46D7F84FB5}" type="parTrans" cxnId="{59A20277-0A7E-48C9-B8C5-A97F7B347F59}">
      <dgm:prSet/>
      <dgm:spPr/>
      <dgm:t>
        <a:bodyPr/>
        <a:lstStyle/>
        <a:p>
          <a:endParaRPr lang="zh-TW" altLang="en-US"/>
        </a:p>
      </dgm:t>
    </dgm:pt>
    <dgm:pt modelId="{F8F9A0F2-6E14-47F5-9DCB-11B70D0BABC6}" type="sibTrans" cxnId="{59A20277-0A7E-48C9-B8C5-A97F7B347F59}">
      <dgm:prSet/>
      <dgm:spPr/>
      <dgm:t>
        <a:bodyPr/>
        <a:lstStyle/>
        <a:p>
          <a:endParaRPr lang="zh-TW" altLang="en-US"/>
        </a:p>
      </dgm:t>
    </dgm:pt>
    <dgm:pt modelId="{064419C7-F844-4CAF-B8D3-4B4DCDA70F31}" type="pres">
      <dgm:prSet presAssocID="{B236E882-1F7B-46A4-B538-F6806F3E1C6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8A7D957-C4CE-4A70-BC73-911E8C68BF64}" type="pres">
      <dgm:prSet presAssocID="{B236E882-1F7B-46A4-B538-F6806F3E1C69}" presName="dummyMaxCanvas" presStyleCnt="0">
        <dgm:presLayoutVars/>
      </dgm:prSet>
      <dgm:spPr/>
    </dgm:pt>
    <dgm:pt modelId="{A575B144-8312-4F33-AD83-C2C5F4E77949}" type="pres">
      <dgm:prSet presAssocID="{B236E882-1F7B-46A4-B538-F6806F3E1C69}" presName="ThreeNodes_1" presStyleLbl="node1" presStyleIdx="0" presStyleCnt="3" custLinFactNeighborX="5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E2F342-F6A5-4A7A-B0D8-9618835E9A7B}" type="pres">
      <dgm:prSet presAssocID="{B236E882-1F7B-46A4-B538-F6806F3E1C69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67F571-F730-427C-B997-6992007E2B0B}" type="pres">
      <dgm:prSet presAssocID="{B236E882-1F7B-46A4-B538-F6806F3E1C69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603482A-0B8A-4942-9302-779B83AD027F}" type="pres">
      <dgm:prSet presAssocID="{B236E882-1F7B-46A4-B538-F6806F3E1C6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E9B5C9-88F4-455E-93D5-F18D08D23E45}" type="pres">
      <dgm:prSet presAssocID="{B236E882-1F7B-46A4-B538-F6806F3E1C6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9021A8-3169-4524-BC72-79F2D89C1B7D}" type="pres">
      <dgm:prSet presAssocID="{B236E882-1F7B-46A4-B538-F6806F3E1C6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EDED10-846E-4C11-9797-9DA3033FA4CF}" type="pres">
      <dgm:prSet presAssocID="{B236E882-1F7B-46A4-B538-F6806F3E1C6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357169-32FC-4166-A581-291003E60861}" type="pres">
      <dgm:prSet presAssocID="{B236E882-1F7B-46A4-B538-F6806F3E1C6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E0DD7C2-26D8-4945-A304-44F32CA44D17}" srcId="{B236E882-1F7B-46A4-B538-F6806F3E1C69}" destId="{B4E6F757-8F8B-45E8-87F8-6B7BA174C648}" srcOrd="0" destOrd="0" parTransId="{2B0FBF6F-1B00-4C79-A09B-D1B4828A110A}" sibTransId="{5088CAC9-34E4-4176-B2DD-3AC7E4B5514B}"/>
    <dgm:cxn modelId="{8311AB62-C326-4ADF-AC54-81AAE7E590F3}" type="presOf" srcId="{B4E6F757-8F8B-45E8-87F8-6B7BA174C648}" destId="{A575B144-8312-4F33-AD83-C2C5F4E77949}" srcOrd="0" destOrd="0" presId="urn:microsoft.com/office/officeart/2005/8/layout/vProcess5"/>
    <dgm:cxn modelId="{86082682-CCFE-490A-AE02-6F9B2448D660}" type="presOf" srcId="{190E6720-7497-4FB3-A288-1D24FE5E8D5D}" destId="{8AE9B5C9-88F4-455E-93D5-F18D08D23E45}" srcOrd="0" destOrd="0" presId="urn:microsoft.com/office/officeart/2005/8/layout/vProcess5"/>
    <dgm:cxn modelId="{139824DE-D027-48C4-A462-99F2DB7732EF}" type="presOf" srcId="{71CD1D47-99CF-4267-9284-152B627789FC}" destId="{C967F571-F730-427C-B997-6992007E2B0B}" srcOrd="0" destOrd="0" presId="urn:microsoft.com/office/officeart/2005/8/layout/vProcess5"/>
    <dgm:cxn modelId="{27E6B0F0-9194-4B4F-A092-8B4CBFCA7E6F}" type="presOf" srcId="{B4E6F757-8F8B-45E8-87F8-6B7BA174C648}" destId="{A19021A8-3169-4524-BC72-79F2D89C1B7D}" srcOrd="1" destOrd="0" presId="urn:microsoft.com/office/officeart/2005/8/layout/vProcess5"/>
    <dgm:cxn modelId="{70F0A08A-35DA-4373-A5C0-1D187995A82F}" type="presOf" srcId="{B236E882-1F7B-46A4-B538-F6806F3E1C69}" destId="{064419C7-F844-4CAF-B8D3-4B4DCDA70F31}" srcOrd="0" destOrd="0" presId="urn:microsoft.com/office/officeart/2005/8/layout/vProcess5"/>
    <dgm:cxn modelId="{59A20277-0A7E-48C9-B8C5-A97F7B347F59}" srcId="{B236E882-1F7B-46A4-B538-F6806F3E1C69}" destId="{71CD1D47-99CF-4267-9284-152B627789FC}" srcOrd="2" destOrd="0" parTransId="{F37C5F65-646E-4325-9105-2D46D7F84FB5}" sibTransId="{F8F9A0F2-6E14-47F5-9DCB-11B70D0BABC6}"/>
    <dgm:cxn modelId="{86222338-8EBC-4463-94F4-424F00F0E396}" type="presOf" srcId="{5088CAC9-34E4-4176-B2DD-3AC7E4B5514B}" destId="{2603482A-0B8A-4942-9302-779B83AD027F}" srcOrd="0" destOrd="0" presId="urn:microsoft.com/office/officeart/2005/8/layout/vProcess5"/>
    <dgm:cxn modelId="{BFEDDD59-6B3F-4639-80D4-DF4D6D543DC5}" type="presOf" srcId="{71CD1D47-99CF-4267-9284-152B627789FC}" destId="{BC357169-32FC-4166-A581-291003E60861}" srcOrd="1" destOrd="0" presId="urn:microsoft.com/office/officeart/2005/8/layout/vProcess5"/>
    <dgm:cxn modelId="{F8DDFA98-08D7-41EF-BDDD-949AFBF9EE09}" type="presOf" srcId="{0A75819C-4C61-434D-88EE-2E0B7DDBAF17}" destId="{00E2F342-F6A5-4A7A-B0D8-9618835E9A7B}" srcOrd="0" destOrd="0" presId="urn:microsoft.com/office/officeart/2005/8/layout/vProcess5"/>
    <dgm:cxn modelId="{09DF6E3E-3251-46D8-B05D-3207417B0FA2}" srcId="{B236E882-1F7B-46A4-B538-F6806F3E1C69}" destId="{0A75819C-4C61-434D-88EE-2E0B7DDBAF17}" srcOrd="1" destOrd="0" parTransId="{061D5691-F436-4D4E-BE6F-687005E4010C}" sibTransId="{190E6720-7497-4FB3-A288-1D24FE5E8D5D}"/>
    <dgm:cxn modelId="{DADA7A11-8629-4EE6-800E-1A94A7C502D8}" type="presOf" srcId="{0A75819C-4C61-434D-88EE-2E0B7DDBAF17}" destId="{96EDED10-846E-4C11-9797-9DA3033FA4CF}" srcOrd="1" destOrd="0" presId="urn:microsoft.com/office/officeart/2005/8/layout/vProcess5"/>
    <dgm:cxn modelId="{3B8DBC5E-23F2-4AAA-80BB-D936D848E29C}" type="presParOf" srcId="{064419C7-F844-4CAF-B8D3-4B4DCDA70F31}" destId="{78A7D957-C4CE-4A70-BC73-911E8C68BF64}" srcOrd="0" destOrd="0" presId="urn:microsoft.com/office/officeart/2005/8/layout/vProcess5"/>
    <dgm:cxn modelId="{4E261720-7866-4D79-BCA3-7773C8D68B1B}" type="presParOf" srcId="{064419C7-F844-4CAF-B8D3-4B4DCDA70F31}" destId="{A575B144-8312-4F33-AD83-C2C5F4E77949}" srcOrd="1" destOrd="0" presId="urn:microsoft.com/office/officeart/2005/8/layout/vProcess5"/>
    <dgm:cxn modelId="{C0C7ABE1-A6AB-46AF-AE44-9F8A4BA09E6C}" type="presParOf" srcId="{064419C7-F844-4CAF-B8D3-4B4DCDA70F31}" destId="{00E2F342-F6A5-4A7A-B0D8-9618835E9A7B}" srcOrd="2" destOrd="0" presId="urn:microsoft.com/office/officeart/2005/8/layout/vProcess5"/>
    <dgm:cxn modelId="{C1F42E02-FEBD-46F2-9B7C-26D71062A814}" type="presParOf" srcId="{064419C7-F844-4CAF-B8D3-4B4DCDA70F31}" destId="{C967F571-F730-427C-B997-6992007E2B0B}" srcOrd="3" destOrd="0" presId="urn:microsoft.com/office/officeart/2005/8/layout/vProcess5"/>
    <dgm:cxn modelId="{5EE468E5-ABC0-4C61-BD75-6B5C822F1003}" type="presParOf" srcId="{064419C7-F844-4CAF-B8D3-4B4DCDA70F31}" destId="{2603482A-0B8A-4942-9302-779B83AD027F}" srcOrd="4" destOrd="0" presId="urn:microsoft.com/office/officeart/2005/8/layout/vProcess5"/>
    <dgm:cxn modelId="{FD08557D-054C-4839-909B-8A13E225089B}" type="presParOf" srcId="{064419C7-F844-4CAF-B8D3-4B4DCDA70F31}" destId="{8AE9B5C9-88F4-455E-93D5-F18D08D23E45}" srcOrd="5" destOrd="0" presId="urn:microsoft.com/office/officeart/2005/8/layout/vProcess5"/>
    <dgm:cxn modelId="{3A677ECB-A1A8-452A-A7E2-806AB7BDAFC5}" type="presParOf" srcId="{064419C7-F844-4CAF-B8D3-4B4DCDA70F31}" destId="{A19021A8-3169-4524-BC72-79F2D89C1B7D}" srcOrd="6" destOrd="0" presId="urn:microsoft.com/office/officeart/2005/8/layout/vProcess5"/>
    <dgm:cxn modelId="{3DC38E1E-CE9C-4355-8743-763A35B66317}" type="presParOf" srcId="{064419C7-F844-4CAF-B8D3-4B4DCDA70F31}" destId="{96EDED10-846E-4C11-9797-9DA3033FA4CF}" srcOrd="7" destOrd="0" presId="urn:microsoft.com/office/officeart/2005/8/layout/vProcess5"/>
    <dgm:cxn modelId="{3C401D03-7993-4753-9950-761441C675F0}" type="presParOf" srcId="{064419C7-F844-4CAF-B8D3-4B4DCDA70F31}" destId="{BC357169-32FC-4166-A581-291003E6086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67630-490F-C449-813F-61056F5533B6}" type="datetimeFigureOut">
              <a:rPr kumimoji="1" lang="zh-TW" altLang="en-US" smtClean="0"/>
              <a:pPr/>
              <a:t>2018/12/4</a:t>
            </a:fld>
            <a:endParaRPr kumimoji="1"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D4EF3-A77B-A248-A23F-D3106FD42BF7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87818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AE0A41-1B21-4AE0-9901-18F482D3571D}" type="datetimeFigureOut">
              <a:rPr lang="zh-TW" altLang="en-US" smtClean="0"/>
              <a:pPr/>
              <a:t>2018/12/4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F6152-3477-4F8B-BFD1-FBDC86D43B1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13251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96409-1F30-412C-9F64-9228493B54AB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9605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9163" y="744538"/>
            <a:ext cx="4959350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eaLnBrk="1" hangingPunct="1"/>
            <a:r>
              <a:rPr lang="zh-TW" altLang="en-US" dirty="0" smtClean="0"/>
              <a:t>總綱的功能</a:t>
            </a:r>
            <a:endParaRPr lang="en-US" altLang="zh-TW" dirty="0" smtClean="0"/>
          </a:p>
          <a:p>
            <a:pPr eaLnBrk="1" hangingPunct="1"/>
            <a:endParaRPr lang="en-US" altLang="zh-TW" dirty="0" smtClean="0"/>
          </a:p>
          <a:p>
            <a:pPr eaLnBrk="1" hangingPunct="1"/>
            <a:r>
              <a:rPr lang="zh-TW" altLang="en-US" dirty="0" smtClean="0"/>
              <a:t>一、</a:t>
            </a:r>
            <a:r>
              <a:rPr lang="zh-TW" altLang="en-US" dirty="0"/>
              <a:t>規範（</a:t>
            </a:r>
            <a:r>
              <a:rPr lang="zh-TW" altLang="en-US" dirty="0" smtClean="0"/>
              <a:t>如照片中的教材</a:t>
            </a:r>
            <a:r>
              <a:rPr lang="zh-TW" altLang="en-US" dirty="0"/>
              <a:t>內容、</a:t>
            </a:r>
            <a:r>
              <a:rPr lang="zh-TW" altLang="en-US" dirty="0" smtClean="0"/>
              <a:t>部定課程、</a:t>
            </a:r>
            <a:r>
              <a:rPr lang="zh-TW" altLang="en-US" dirty="0"/>
              <a:t>排</a:t>
            </a:r>
            <a:r>
              <a:rPr lang="zh-TW" altLang="en-US" dirty="0" smtClean="0"/>
              <a:t>課課表等</a:t>
            </a:r>
            <a:r>
              <a:rPr lang="zh-TW" altLang="en-US" dirty="0"/>
              <a:t>）</a:t>
            </a:r>
            <a:endParaRPr lang="en-US" altLang="zh-TW" dirty="0"/>
          </a:p>
          <a:p>
            <a:pPr eaLnBrk="1" hangingPunct="1"/>
            <a:r>
              <a:rPr lang="zh-TW" altLang="en-US" dirty="0"/>
              <a:t>        引導（校訂課程的適性</a:t>
            </a:r>
            <a:r>
              <a:rPr lang="zh-TW" altLang="en-US" dirty="0" smtClean="0"/>
              <a:t>發展，如右圖照片）</a:t>
            </a:r>
            <a:endParaRPr lang="en-US" altLang="zh-TW" dirty="0"/>
          </a:p>
          <a:p>
            <a:pPr eaLnBrk="1" hangingPunct="1"/>
            <a:r>
              <a:rPr lang="zh-TW" altLang="en-US" dirty="0" smtClean="0"/>
              <a:t>二、</a:t>
            </a:r>
            <a:r>
              <a:rPr lang="zh-TW" altLang="en-US" dirty="0"/>
              <a:t>學校課程教學的發展與實施，</a:t>
            </a:r>
            <a:endParaRPr lang="en-US" altLang="zh-TW" dirty="0"/>
          </a:p>
          <a:p>
            <a:pPr eaLnBrk="1" hangingPunct="1"/>
            <a:r>
              <a:rPr lang="zh-TW" altLang="en-US" dirty="0" smtClean="0"/>
              <a:t>三、</a:t>
            </a:r>
            <a:r>
              <a:rPr lang="zh-TW" altLang="en-US" dirty="0"/>
              <a:t>最重要的是要</a:t>
            </a:r>
            <a:r>
              <a:rPr lang="zh-TW" altLang="en-US" dirty="0" smtClean="0"/>
              <a:t>能引領每</a:t>
            </a:r>
            <a:r>
              <a:rPr lang="zh-TW" altLang="en-US" dirty="0"/>
              <a:t>一個孩子的學習，成就每一位學生。</a:t>
            </a:r>
          </a:p>
        </p:txBody>
      </p:sp>
      <p:sp>
        <p:nvSpPr>
          <p:cNvPr id="10445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FAAE24C-8FC4-46B1-B4CB-547DC1A456AD}" type="slidenum">
              <a:rPr lang="zh-TW" altLang="en-US">
                <a:solidFill>
                  <a:prstClr val="black"/>
                </a:solidFill>
              </a:rPr>
              <a:pPr/>
              <a:t>5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908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59350" cy="3721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312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zh-TW" altLang="en-US" u="none" dirty="0" smtClean="0"/>
              <a:t>引自十二年國民基本教育課程綱要總綱</a:t>
            </a:r>
            <a:endParaRPr lang="en-US" altLang="zh-TW" dirty="0" smtClean="0"/>
          </a:p>
          <a:p>
            <a:r>
              <a:rPr lang="zh-TW" altLang="en-US" dirty="0" smtClean="0"/>
              <a:t>本張簡報說明</a:t>
            </a:r>
            <a:r>
              <a:rPr lang="en-US" altLang="zh-TW" dirty="0" smtClean="0"/>
              <a:t>-</a:t>
            </a:r>
            <a:r>
              <a:rPr lang="zh-TW" altLang="en-US" dirty="0" smtClean="0"/>
              <a:t>課</a:t>
            </a:r>
            <a:r>
              <a:rPr lang="zh-TW" altLang="en-US" dirty="0"/>
              <a:t>綱理念與目標的整體觀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8605-3E19-4A7E-82CF-7E05D7B5143C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9818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hape 546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5988" y="744538"/>
            <a:ext cx="4965700" cy="3724275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117763" name="Shape 547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1397" tIns="91397" rIns="91397" bIns="91397"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dirty="0" smtClean="0"/>
              <a:t>總綱願景</a:t>
            </a:r>
            <a:endParaRPr lang="en-US" altLang="zh-TW" dirty="0" smtClean="0"/>
          </a:p>
          <a:p>
            <a:pPr eaLnBrk="1" hangingPunct="1">
              <a:spcBef>
                <a:spcPct val="0"/>
              </a:spcBef>
              <a:buSzPct val="25000"/>
            </a:pPr>
            <a:endParaRPr lang="en-US" altLang="zh-TW" dirty="0" smtClean="0"/>
          </a:p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dirty="0" smtClean="0"/>
              <a:t>課</a:t>
            </a:r>
            <a:r>
              <a:rPr lang="zh-TW" altLang="en-US" dirty="0"/>
              <a:t>綱願景是成就每一個孩子，適性揚才，終身學習。</a:t>
            </a: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r>
              <a:rPr lang="en-US" altLang="zh-TW" dirty="0" err="1"/>
              <a:t>多元的課程讓學生適性學習</a:t>
            </a:r>
            <a:r>
              <a:rPr lang="zh-TW" altLang="en-US" dirty="0">
                <a:latin typeface="新細明體" pitchFamily="18" charset="-120"/>
              </a:rPr>
              <a:t>，</a:t>
            </a:r>
            <a:r>
              <a:rPr lang="en-US" altLang="zh-TW" dirty="0" err="1"/>
              <a:t>適性發展</a:t>
            </a:r>
            <a:r>
              <a:rPr lang="zh-TW" altLang="en-US" dirty="0">
                <a:latin typeface="新細明體" pitchFamily="18" charset="-120"/>
              </a:rPr>
              <a:t>，</a:t>
            </a:r>
            <a:r>
              <a:rPr lang="en-US" altLang="zh-TW" dirty="0" err="1"/>
              <a:t>終身保有不斷更新成長的動力</a:t>
            </a:r>
            <a:r>
              <a:rPr lang="zh-TW" altLang="en-US" dirty="0">
                <a:latin typeface="新細明體" pitchFamily="18" charset="-120"/>
              </a:rPr>
              <a:t>，</a:t>
            </a:r>
            <a:r>
              <a:rPr lang="en-US" altLang="zh-TW" dirty="0" err="1"/>
              <a:t>成為終身學習者</a:t>
            </a:r>
            <a:r>
              <a:rPr lang="en-US" altLang="zh-TW" dirty="0"/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xmlns="" val="140584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hape 467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Shape 468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7" tIns="45686" rIns="91397" bIns="45686"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eaLnBrk="1" hangingPunct="1"/>
            <a:r>
              <a:rPr lang="zh-TW" altLang="en-US" dirty="0" smtClean="0"/>
              <a:t>總綱的基本理念</a:t>
            </a:r>
            <a:endParaRPr lang="en-US" altLang="zh-TW" dirty="0" smtClean="0"/>
          </a:p>
          <a:p>
            <a:pPr eaLnBrk="1" hangingPunct="1"/>
            <a:endParaRPr lang="en-US" altLang="zh-TW" dirty="0" smtClean="0"/>
          </a:p>
          <a:p>
            <a:pPr eaLnBrk="1" hangingPunct="1"/>
            <a:r>
              <a:rPr lang="en-US" altLang="zh-TW" dirty="0" smtClean="0"/>
              <a:t>1</a:t>
            </a:r>
            <a:r>
              <a:rPr lang="en-US" altLang="zh-TW" dirty="0"/>
              <a:t>.</a:t>
            </a:r>
            <a:r>
              <a:rPr lang="zh-TW" altLang="en-US" dirty="0"/>
              <a:t>自發是要學生有想學的意願及能學的本事；藍色代表智慧、獨立</a:t>
            </a:r>
            <a:r>
              <a:rPr lang="zh-TW" altLang="en-US" dirty="0">
                <a:latin typeface="新細明體" pitchFamily="18" charset="-120"/>
              </a:rPr>
              <a:t>。</a:t>
            </a:r>
            <a:endParaRPr lang="zh-TW" altLang="en-US" dirty="0"/>
          </a:p>
          <a:p>
            <a:pPr eaLnBrk="1" hangingPunct="1"/>
            <a:r>
              <a:rPr lang="zh-TW" altLang="en-US" dirty="0"/>
              <a:t>總綱重視學生的主體性，除了培養基本知能與德行，也保有學生的學習動機與熱情，進而培養進取及創新精神，使學生能適性發展、悅納自己、自主學習並展現自信。</a:t>
            </a:r>
            <a:endParaRPr lang="en-US" altLang="zh-TW" dirty="0"/>
          </a:p>
          <a:p>
            <a:pPr eaLnBrk="1" hangingPunct="1"/>
            <a:r>
              <a:rPr lang="en-US" altLang="zh-TW" dirty="0"/>
              <a:t>2.</a:t>
            </a:r>
            <a:r>
              <a:rPr lang="zh-TW" altLang="en-US" dirty="0"/>
              <a:t>互動是要能活用知識，變成帶得走的能力</a:t>
            </a:r>
            <a:r>
              <a:rPr lang="en-US" altLang="zh-TW" dirty="0"/>
              <a:t>;</a:t>
            </a:r>
            <a:r>
              <a:rPr lang="zh-TW" altLang="en-US" dirty="0"/>
              <a:t>黃色代表歡樂、幸福</a:t>
            </a:r>
            <a:r>
              <a:rPr lang="zh-TW" altLang="en-US" dirty="0">
                <a:latin typeface="新細明體" pitchFamily="18" charset="-120"/>
              </a:rPr>
              <a:t>。</a:t>
            </a:r>
            <a:endParaRPr lang="zh-TW" altLang="en-US" dirty="0"/>
          </a:p>
          <a:p>
            <a:pPr eaLnBrk="1" hangingPunct="1"/>
            <a:r>
              <a:rPr lang="zh-TW" altLang="en-US" dirty="0"/>
              <a:t>總綱重視學生語言、符號、科技的溝通及思辨能力，尊重、包容與關懷多元文化差異，並能與他人團隊合作，深化生活美感素養。此外，學生也應能學習如何與他人、環境、文化產生更多互動，並在生活中實踐。</a:t>
            </a:r>
            <a:endParaRPr lang="en-US" altLang="zh-TW" dirty="0"/>
          </a:p>
          <a:p>
            <a:pPr eaLnBrk="1" hangingPunct="1"/>
            <a:r>
              <a:rPr lang="en-US" altLang="zh-TW" dirty="0"/>
              <a:t>3.</a:t>
            </a:r>
            <a:r>
              <a:rPr lang="zh-TW" altLang="en-US" dirty="0"/>
              <a:t>共好是要願意付出，能與他人分享</a:t>
            </a:r>
            <a:r>
              <a:rPr lang="en-US" altLang="zh-TW" dirty="0"/>
              <a:t>;</a:t>
            </a:r>
            <a:r>
              <a:rPr lang="zh-TW" altLang="en-US" dirty="0"/>
              <a:t>紅色代表熱情、能量</a:t>
            </a:r>
            <a:r>
              <a:rPr lang="zh-TW" altLang="en-US" dirty="0">
                <a:latin typeface="新細明體" pitchFamily="18" charset="-120"/>
              </a:rPr>
              <a:t>。</a:t>
            </a:r>
            <a:endParaRPr lang="zh-TW" altLang="en-US" dirty="0"/>
          </a:p>
          <a:p>
            <a:pPr eaLnBrk="1" hangingPunct="1"/>
            <a:r>
              <a:rPr lang="zh-TW" altLang="en-US" dirty="0"/>
              <a:t>總綱重視使學生珍愛生命、愛護自然、珍惜資源，培養對社會文化、土地情感及全球視野，促進社會活動的主動參與、自然生態的永續發展及彼此更好的共同生活，以體現生命價值，導向永續發展的共好生活。</a:t>
            </a:r>
          </a:p>
          <a:p>
            <a:pPr eaLnBrk="1" hangingPunct="1">
              <a:spcBef>
                <a:spcPct val="0"/>
              </a:spcBef>
              <a:buSzPct val="25000"/>
            </a:pPr>
            <a:endParaRPr lang="zh-TW" altLang="en-US" dirty="0">
              <a:solidFill>
                <a:srgbClr val="000000"/>
              </a:solidFill>
              <a:sym typeface="Calibri" pitchFamily="34" charset="0"/>
            </a:endParaRPr>
          </a:p>
        </p:txBody>
      </p:sp>
      <p:sp>
        <p:nvSpPr>
          <p:cNvPr id="49156" name="Shape 469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7" tIns="45686" rIns="91397" bIns="45686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1910" indent="-2853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140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796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452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1080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763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419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075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SzPct val="25000"/>
            </a:pPr>
            <a:fld id="{ACE930FD-ABDF-4E9D-9E83-D00DA6A21C6D}" type="slidenum">
              <a:rPr kumimoji="0" lang="en-US" altLang="zh-TW">
                <a:solidFill>
                  <a:srgbClr val="000000"/>
                </a:solidFill>
                <a:sym typeface="Calibri" pitchFamily="34" charset="0"/>
              </a:rPr>
              <a:pPr>
                <a:spcBef>
                  <a:spcPct val="0"/>
                </a:spcBef>
                <a:buSzPct val="25000"/>
              </a:pPr>
              <a:t>8</a:t>
            </a:fld>
            <a:endParaRPr kumimoji="0"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755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hape 480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7" tIns="91297" rIns="91297" bIns="91297"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eaLnBrk="1" hangingPunct="1">
              <a:spcBef>
                <a:spcPct val="0"/>
              </a:spcBef>
              <a:buClr>
                <a:srgbClr val="000000"/>
              </a:buClr>
              <a:buSzPct val="25000"/>
            </a:pPr>
            <a:r>
              <a:rPr lang="zh-TW" altLang="en-US" dirty="0" smtClean="0"/>
              <a:t>總綱</a:t>
            </a:r>
            <a:r>
              <a:rPr lang="zh-TW" altLang="en-US" dirty="0"/>
              <a:t>的課程</a:t>
            </a:r>
            <a:r>
              <a:rPr lang="zh-TW" altLang="en-US" dirty="0" smtClean="0"/>
              <a:t>目標</a:t>
            </a:r>
            <a:endParaRPr lang="en-US" altLang="zh-TW" dirty="0" smtClean="0"/>
          </a:p>
          <a:p>
            <a:pPr eaLnBrk="1" hangingPunct="1">
              <a:spcBef>
                <a:spcPct val="0"/>
              </a:spcBef>
              <a:buClr>
                <a:srgbClr val="000000"/>
              </a:buClr>
              <a:buSzPct val="25000"/>
            </a:pPr>
            <a:endParaRPr lang="en-US" altLang="zh-TW" dirty="0" smtClean="0"/>
          </a:p>
          <a:p>
            <a:pPr eaLnBrk="1" hangingPunct="1">
              <a:spcBef>
                <a:spcPct val="0"/>
              </a:spcBef>
              <a:buClr>
                <a:srgbClr val="000000"/>
              </a:buClr>
              <a:buSzPct val="25000"/>
            </a:pPr>
            <a:r>
              <a:rPr lang="zh-TW" altLang="en-US" dirty="0" smtClean="0"/>
              <a:t>啟發</a:t>
            </a:r>
            <a:r>
              <a:rPr lang="zh-TW" altLang="en-US" dirty="0"/>
              <a:t>生命潛能、陶養生活知能、促進生涯發展、涵育公民責任</a:t>
            </a:r>
          </a:p>
        </p:txBody>
      </p:sp>
      <p:sp>
        <p:nvSpPr>
          <p:cNvPr id="51203" name="Shape 48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xmlns="" val="1845361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hape 499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248834" name="Shape 500"/>
          <p:cNvSpPr>
            <a:spLocks noGrp="1"/>
          </p:cNvSpPr>
          <p:nvPr>
            <p:ph type="body" idx="1"/>
          </p:nvPr>
        </p:nvSpPr>
        <p:spPr/>
        <p:txBody>
          <a:bodyPr lIns="91397" tIns="45686" rIns="91397" bIns="45686"/>
          <a:lstStyle/>
          <a:p>
            <a:pPr defTabSz="913120" fontAlgn="base">
              <a:spcBef>
                <a:spcPct val="0"/>
              </a:spcBef>
              <a:spcAft>
                <a:spcPct val="0"/>
              </a:spcAft>
              <a:buSzPct val="25000"/>
              <a:defRPr/>
            </a:pPr>
            <a:r>
              <a:rPr lang="zh-TW" altLang="en-US" u="none" dirty="0" smtClean="0"/>
              <a:t>引自十二年國民基本教育課程綱要總綱</a:t>
            </a:r>
            <a:endParaRPr lang="zh-TW" altLang="en-US" b="0" i="0" dirty="0" smtClean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zh-TW" altLang="en-US" b="0" i="0" dirty="0" smtClean="0">
                <a:latin typeface="+mj-ea"/>
                <a:ea typeface="+mj-ea"/>
                <a:cs typeface="Times New Roman" pitchFamily="18" charset="0"/>
              </a:rPr>
              <a:t>總綱之核心素養</a:t>
            </a:r>
            <a:r>
              <a:rPr lang="zh-TW" altLang="en-US" b="0" i="0" dirty="0" smtClean="0">
                <a:latin typeface="新細明體"/>
                <a:ea typeface="+mn-ea"/>
                <a:cs typeface="Times New Roman" pitchFamily="18" charset="0"/>
              </a:rPr>
              <a:t>（</a:t>
            </a:r>
            <a:r>
              <a:rPr kumimoji="1" lang="zh-TW" altLang="en-US" b="1" i="1" dirty="0">
                <a:latin typeface="+mj-ea"/>
                <a:cs typeface="Times New Roman" pitchFamily="18" charset="0"/>
              </a:rPr>
              <a:t>請注意動畫效果</a:t>
            </a:r>
            <a:r>
              <a:rPr lang="zh-TW" altLang="en-US" b="0" i="0" dirty="0" smtClean="0">
                <a:latin typeface="新細明體"/>
                <a:ea typeface="+mn-ea"/>
                <a:cs typeface="Times New Roman" pitchFamily="18" charset="0"/>
              </a:rPr>
              <a:t>）</a:t>
            </a:r>
            <a:endParaRPr lang="en-US" altLang="zh-TW" b="0" i="0" dirty="0" smtClean="0">
              <a:latin typeface="新細明體"/>
              <a:ea typeface="+mn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endParaRPr lang="en-US" altLang="zh-TW" b="1" i="1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1.</a:t>
            </a:r>
            <a:r>
              <a:rPr lang="zh-TW" altLang="zh-TW" dirty="0">
                <a:latin typeface="+mj-ea"/>
                <a:ea typeface="+mj-ea"/>
                <a:cs typeface="Times New Roman" pitchFamily="18" charset="0"/>
              </a:rPr>
              <a:t>「核心素養」是指一個人為適應現在生活及面對未來挑戰，所應具備的知識、能力與態度。</a:t>
            </a:r>
            <a:endParaRPr lang="zh-TW" altLang="en-US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2.</a:t>
            </a:r>
            <a:r>
              <a:rPr lang="zh-TW" altLang="zh-TW" dirty="0">
                <a:latin typeface="+mj-ea"/>
                <a:ea typeface="+mj-ea"/>
                <a:cs typeface="Times New Roman" pitchFamily="18" charset="0"/>
              </a:rPr>
              <a:t>「核心素養」強調學習不宜以學科知識及技能為限，而應關注學習與生活的結合，透過實踐力行而彰顯學習者的全人發展。</a:t>
            </a:r>
            <a:endParaRPr lang="zh-TW" altLang="en-US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3.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核心素養強調教育的價值與功能其三面九項涵蓋知識、能力與態度，在學習過程中引導學生解決生活情境中所面臨的問題，並能與時俱進成為終身學習者。</a:t>
            </a: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4.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核心素養承續十大基本能力與核心能力勾勒說明學習者圖像（自主行動）</a:t>
            </a:r>
            <a:r>
              <a:rPr lang="en-US" altLang="en-US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學習的圖像（溝通互動），以及學習的意義和價值（社會參與）。</a:t>
            </a:r>
          </a:p>
          <a:p>
            <a:pPr eaLnBrk="1" hangingPunct="1">
              <a:spcBef>
                <a:spcPct val="0"/>
              </a:spcBef>
              <a:buSzPct val="25000"/>
              <a:defRPr/>
            </a:pPr>
            <a:endParaRPr lang="en-US" dirty="0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113668" name="Shape 501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 lIns="91397" tIns="45686" rIns="91397" bIns="45686"/>
          <a:lstStyle/>
          <a:p>
            <a:pPr>
              <a:buSzPct val="25000"/>
            </a:pPr>
            <a:fld id="{78B4D954-DE6A-452E-817D-47CF400EE369}" type="slidenum">
              <a:rPr lang="en-US" altLang="zh-TW">
                <a:solidFill>
                  <a:srgbClr val="000000"/>
                </a:solidFill>
                <a:sym typeface="Calibri" pitchFamily="34" charset="0"/>
              </a:rPr>
              <a:pPr>
                <a:buSzPct val="25000"/>
              </a:pPr>
              <a:t>10</a:t>
            </a:fld>
            <a:endParaRPr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2936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hape 490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114691" name="Shape 491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1397" tIns="45686" rIns="91397" bIns="45686"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dirty="0" smtClean="0"/>
              <a:t>總綱核心</a:t>
            </a:r>
            <a:r>
              <a:rPr lang="zh-TW" altLang="en-US" dirty="0"/>
              <a:t>素養的三面九</a:t>
            </a:r>
            <a:r>
              <a:rPr lang="zh-TW" altLang="en-US" dirty="0" smtClean="0"/>
              <a:t>項</a:t>
            </a:r>
            <a:endParaRPr lang="en-US" altLang="zh-TW" dirty="0" smtClean="0"/>
          </a:p>
          <a:p>
            <a:pPr eaLnBrk="1" hangingPunct="1">
              <a:spcBef>
                <a:spcPct val="0"/>
              </a:spcBef>
              <a:buSzPct val="25000"/>
            </a:pP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dirty="0"/>
              <a:t>自主行動、溝通互動、社會參與</a:t>
            </a: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dirty="0"/>
              <a:t>重點在於生活情境的交互靈活應用。</a:t>
            </a: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endParaRPr lang="zh-TW" altLang="en-US" dirty="0"/>
          </a:p>
        </p:txBody>
      </p:sp>
      <p:sp>
        <p:nvSpPr>
          <p:cNvPr id="114692" name="Shape 49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 lIns="91397" tIns="45686" rIns="91397" bIns="45686"/>
          <a:lstStyle/>
          <a:p>
            <a:pPr>
              <a:buSzPct val="25000"/>
            </a:pPr>
            <a:fld id="{8536EA4E-26DE-4CE2-994A-A16A9EAA7758}" type="slidenum">
              <a:rPr lang="en-US" altLang="zh-TW">
                <a:solidFill>
                  <a:srgbClr val="000000"/>
                </a:solidFill>
                <a:sym typeface="Calibri" pitchFamily="34" charset="0"/>
              </a:rPr>
              <a:pPr>
                <a:buSzPct val="25000"/>
              </a:pPr>
              <a:t>11</a:t>
            </a:fld>
            <a:endParaRPr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7799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8424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82400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46490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hape 52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Shape 52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7" tIns="45686" rIns="91397" bIns="45686"/>
          <a:lstStyle/>
          <a:p>
            <a:pPr eaLnBrk="1" hangingPunct="1"/>
            <a:r>
              <a:rPr lang="zh-TW" altLang="en-US" u="none" dirty="0" smtClean="0"/>
              <a:t>引自十二年國民基本教育課程綱要總綱</a:t>
            </a:r>
          </a:p>
          <a:p>
            <a:pPr defTabSz="913120" fontAlgn="base">
              <a:spcBef>
                <a:spcPct val="30000"/>
              </a:spcBef>
              <a:spcAft>
                <a:spcPct val="0"/>
              </a:spcAft>
              <a:defRPr/>
            </a:pPr>
            <a:r>
              <a:rPr lang="zh-TW" altLang="en-US" b="0" i="0" dirty="0" smtClean="0"/>
              <a:t>總綱核心素養轉化與發展</a:t>
            </a:r>
            <a:r>
              <a:rPr lang="zh-TW" altLang="en-US" b="0" i="0" dirty="0" smtClean="0">
                <a:latin typeface="新細明體"/>
                <a:ea typeface="新細明體"/>
              </a:rPr>
              <a:t>（</a:t>
            </a:r>
            <a:r>
              <a:rPr lang="zh-TW" altLang="en-US" b="1" i="1" dirty="0" smtClean="0"/>
              <a:t>請注意動畫效果</a:t>
            </a:r>
            <a:r>
              <a:rPr lang="zh-TW" altLang="en-US" b="0" i="0" dirty="0" smtClean="0">
                <a:latin typeface="新細明體"/>
                <a:ea typeface="新細明體"/>
              </a:rPr>
              <a:t>）</a:t>
            </a:r>
            <a:endParaRPr lang="en-US" altLang="zh-TW" b="0" i="0" dirty="0" smtClean="0">
              <a:latin typeface="新細明體"/>
              <a:ea typeface="新細明體"/>
            </a:endParaRPr>
          </a:p>
          <a:p>
            <a:pPr defTabSz="913120" fontAlgn="base">
              <a:spcBef>
                <a:spcPct val="30000"/>
              </a:spcBef>
              <a:spcAft>
                <a:spcPct val="0"/>
              </a:spcAft>
              <a:defRPr/>
            </a:pPr>
            <a:endParaRPr lang="en-US" altLang="zh-TW" b="0" i="0" dirty="0" smtClean="0"/>
          </a:p>
          <a:p>
            <a:pPr eaLnBrk="1" hangingPunct="1"/>
            <a:r>
              <a:rPr lang="en-US" altLang="zh-TW" dirty="0" smtClean="0"/>
              <a:t>1</a:t>
            </a:r>
            <a:r>
              <a:rPr lang="en-US" altLang="zh-TW" dirty="0"/>
              <a:t>.</a:t>
            </a:r>
            <a:r>
              <a:rPr lang="zh-TW" altLang="en-US" dirty="0"/>
              <a:t>核心素養的課程轉化，係由理念到實際、由抽象到具體、由共同到分殊，環環相扣，層層轉化。各領域</a:t>
            </a:r>
            <a:r>
              <a:rPr lang="en-US" altLang="zh-TW" dirty="0"/>
              <a:t>/</a:t>
            </a:r>
            <a:r>
              <a:rPr lang="zh-TW" altLang="en-US" dirty="0"/>
              <a:t>科目應考量本身的理念與目標，結合各教育階段核心素養，以發展及訂定「各領域</a:t>
            </a:r>
            <a:r>
              <a:rPr lang="en-US" altLang="zh-TW" dirty="0"/>
              <a:t>/</a:t>
            </a:r>
            <a:r>
              <a:rPr lang="zh-TW" altLang="en-US" dirty="0"/>
              <a:t>科目核心素養」及「各領域</a:t>
            </a:r>
            <a:r>
              <a:rPr lang="en-US" altLang="zh-TW" dirty="0"/>
              <a:t>/</a:t>
            </a:r>
            <a:r>
              <a:rPr lang="zh-TW" altLang="en-US" dirty="0"/>
              <a:t>科目學習重點」。「各領域</a:t>
            </a:r>
            <a:r>
              <a:rPr lang="en-US" altLang="zh-TW" dirty="0"/>
              <a:t>/</a:t>
            </a:r>
            <a:r>
              <a:rPr lang="zh-TW" altLang="en-US" dirty="0"/>
              <a:t>科目核心素養」與「各領域</a:t>
            </a:r>
            <a:r>
              <a:rPr lang="en-US" altLang="zh-TW" dirty="0"/>
              <a:t>/</a:t>
            </a:r>
            <a:r>
              <a:rPr lang="zh-TW" altLang="en-US" dirty="0"/>
              <a:t>科目學習重點」之間，需彼此呼應，雙向互動。</a:t>
            </a:r>
            <a:endParaRPr lang="en-US" altLang="zh-TW" dirty="0"/>
          </a:p>
          <a:p>
            <a:pPr eaLnBrk="1" hangingPunct="1">
              <a:spcBef>
                <a:spcPct val="0"/>
              </a:spcBef>
              <a:buSzPct val="25000"/>
            </a:pPr>
            <a:r>
              <a:rPr lang="en-US" altLang="zh-TW" dirty="0"/>
              <a:t>2.</a:t>
            </a:r>
            <a:r>
              <a:rPr lang="zh-TW" altLang="en-US" dirty="0"/>
              <a:t>在未來課程綱要中，可透過總綱的「核心素養」、「各教育階段核心素養」，及各領域</a:t>
            </a:r>
            <a:r>
              <a:rPr lang="en-US" altLang="zh-TW" dirty="0"/>
              <a:t>/</a:t>
            </a:r>
            <a:r>
              <a:rPr lang="zh-TW" altLang="en-US" dirty="0"/>
              <a:t>科目綱要的「各領域</a:t>
            </a:r>
            <a:r>
              <a:rPr lang="en-US" altLang="zh-TW" dirty="0"/>
              <a:t>/</a:t>
            </a:r>
            <a:r>
              <a:rPr lang="zh-TW" altLang="en-US" dirty="0"/>
              <a:t>科目核心素養」、「各領域</a:t>
            </a:r>
            <a:r>
              <a:rPr lang="en-US" altLang="zh-TW" dirty="0"/>
              <a:t>/</a:t>
            </a:r>
            <a:r>
              <a:rPr lang="zh-TW" altLang="en-US" dirty="0"/>
              <a:t>科目學習重點」來進行轉化與表述。</a:t>
            </a:r>
            <a:endParaRPr lang="en-US" altLang="zh-TW" dirty="0"/>
          </a:p>
          <a:p>
            <a:pPr eaLnBrk="1" hangingPunct="1"/>
            <a:r>
              <a:rPr lang="en-US" altLang="zh-TW" dirty="0"/>
              <a:t>3.</a:t>
            </a:r>
            <a:r>
              <a:rPr lang="zh-TW" altLang="en-US" dirty="0"/>
              <a:t>各領域</a:t>
            </a:r>
            <a:r>
              <a:rPr lang="en-US" altLang="zh-TW" dirty="0"/>
              <a:t>/</a:t>
            </a:r>
            <a:r>
              <a:rPr lang="zh-TW" altLang="en-US" dirty="0"/>
              <a:t>科目學習重點由「學習表現」與「學習內容」兩個向度所組成</a:t>
            </a:r>
            <a:r>
              <a:rPr lang="zh-TW" altLang="en-US" dirty="0">
                <a:latin typeface="新細明體" pitchFamily="18" charset="-120"/>
              </a:rPr>
              <a:t>。</a:t>
            </a:r>
            <a:endParaRPr lang="en-US" altLang="zh-TW" dirty="0">
              <a:latin typeface="新細明體" pitchFamily="18" charset="-120"/>
            </a:endParaRPr>
          </a:p>
          <a:p>
            <a:pPr eaLnBrk="1" hangingPunct="1"/>
            <a:endParaRPr lang="en-US" altLang="zh-TW" b="1" i="1" u="sng" dirty="0"/>
          </a:p>
        </p:txBody>
      </p:sp>
      <p:sp>
        <p:nvSpPr>
          <p:cNvPr id="57348" name="Shape 52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7" tIns="45686" rIns="91397" bIns="45686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1910" indent="-2853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140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796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4520" indent="-2282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1080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763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419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0759" indent="-2282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SzPct val="25000"/>
            </a:pPr>
            <a:fld id="{FCFE7C48-092A-41D1-9C85-370E6E3D7476}" type="slidenum">
              <a:rPr kumimoji="0" lang="en-US" altLang="zh-TW">
                <a:solidFill>
                  <a:srgbClr val="000000"/>
                </a:solidFill>
                <a:sym typeface="Calibri" pitchFamily="34" charset="0"/>
              </a:rPr>
              <a:pPr>
                <a:spcBef>
                  <a:spcPct val="0"/>
                </a:spcBef>
                <a:buSzPct val="25000"/>
              </a:pPr>
              <a:t>15</a:t>
            </a:fld>
            <a:endParaRPr kumimoji="0"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225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引自核心素養與十二年國民基本教育課程綱要：導讀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國民核心素養：十二年國教課程改革的</a:t>
            </a:r>
            <a:r>
              <a:rPr lang="en-US" altLang="zh-TW" dirty="0" smtClean="0"/>
              <a:t>DNA》</a:t>
            </a:r>
            <a:r>
              <a:rPr lang="zh-TW" altLang="en-US" dirty="0" smtClean="0"/>
              <a:t>（范信賢）</a:t>
            </a:r>
            <a:endParaRPr lang="en-US" altLang="zh-TW" dirty="0" smtClean="0"/>
          </a:p>
          <a:p>
            <a:r>
              <a:rPr lang="zh-TW" altLang="en-US" dirty="0" smtClean="0"/>
              <a:t>核心素養在十二年國教課綱的開展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8605-3E19-4A7E-82CF-7E05D7B5143C}" type="slidenum">
              <a:rPr lang="zh-TW" altLang="en-US" smtClean="0">
                <a:solidFill>
                  <a:prstClr val="black"/>
                </a:solidFill>
              </a:rPr>
              <a:pPr/>
              <a:t>16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6595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TW" dirty="0" smtClean="0"/>
              <a:t>1.</a:t>
            </a:r>
            <a:r>
              <a:rPr kumimoji="1" lang="zh-TW" altLang="en-US" dirty="0" smtClean="0"/>
              <a:t>教育的目標是在培養學生：適性發展、終身學習、促進族群理解、探究多元文化。</a:t>
            </a:r>
            <a:endParaRPr kumimoji="1" lang="en-US" altLang="zh-TW" dirty="0" smtClean="0"/>
          </a:p>
          <a:p>
            <a:r>
              <a:rPr kumimoji="1" lang="en-US" altLang="zh-TW" dirty="0" smtClean="0"/>
              <a:t>2.</a:t>
            </a:r>
            <a:r>
              <a:rPr kumimoji="1" lang="zh-TW" altLang="en-US" dirty="0" smtClean="0"/>
              <a:t>在此教育目標之下，國語文教育的定位是透過：建構學生的國語文能力，涵養學生的對文學和自身文化的理解入手</a:t>
            </a:r>
            <a:endParaRPr kumimoji="1" lang="en-US" altLang="zh-TW" dirty="0" smtClean="0"/>
          </a:p>
          <a:p>
            <a:r>
              <a:rPr kumimoji="1" lang="en-US" altLang="zh-TW" dirty="0" smtClean="0"/>
              <a:t>3.</a:t>
            </a:r>
            <a:r>
              <a:rPr kumimoji="1" lang="zh-TW" altLang="en-US" dirty="0" smtClean="0"/>
              <a:t>培養學生：表情達意、解決問題的能力、能反省思辨</a:t>
            </a:r>
            <a:endParaRPr kumimoji="1"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7486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1.</a:t>
            </a:r>
            <a:r>
              <a:rPr lang="zh-TW" altLang="en-US" dirty="0" smtClean="0"/>
              <a:t>國語文的課程目標及發展，即是在國語文的學習之下，加強核心素養，形成八大課程目標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例如：目標第一條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學習國語文知識，運用恰當文字語彙，抒發情感，表達意見： 「國語文知識」是「具備語文能力、文學涵養」，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                                                                                                         在有意識的選擇「恰當文字語彙」的自主行動中，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                                                                                                  「抒發情感，表達意見」以達到「溝通互動、社會參與」。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138208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1.</a:t>
            </a:r>
            <a:r>
              <a:rPr lang="zh-TW" altLang="en-US" dirty="0" smtClean="0"/>
              <a:t>國語文的課程目標及發展，即是在國語文的學習之下，加強核心素養，形成八大課程目標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例如：目標第一條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學習國語文知識，運用恰當文字語彙，抒發情感，表達意見： 「國語文知識」是「具備語文能力、文學涵養」，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                                                                                                         在有意識的選擇「恰當文字語彙」的自主行動中，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                                                                                                    「抒發情感，表達意見」以達到「溝通互動、社會參與」。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>
                <a:solidFill>
                  <a:prstClr val="black"/>
                </a:solidFill>
              </a:rPr>
              <a:pPr/>
              <a:t>20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39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一、學習國語文知識，運用恰當文字語彙，</a:t>
            </a: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抒發情感，表達意見</a:t>
            </a: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 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二、結合國語文與科技資訊，進行跨領域探索，發展自學能力，</a:t>
            </a: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奠定   </a:t>
            </a:r>
            <a:endPara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     終身學習的基礎</a:t>
            </a: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 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三、運用國語文分享經驗、溝通意見，建立良好人際關係，</a:t>
            </a: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有效處理</a:t>
            </a:r>
            <a:endPara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     人生課題</a:t>
            </a: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四、閱讀各類文本，提升理解和思辨的能力，</a:t>
            </a:r>
            <a:r>
              <a:rPr kumimoji="1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激發創作潛能</a:t>
            </a: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 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五、欣賞與評析文本，加強審美與感知的素養。 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六、經由閱讀，印證現實生活，學習觀察社會，理解並尊重多元文化，</a:t>
            </a:r>
            <a:endParaRPr kumimoji="1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     增進族群互動。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七、透過國語文學習，認識個人與社群的關係，體會文化傳承與生命</a:t>
            </a:r>
            <a:endParaRPr kumimoji="1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     意義的開展。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八、藉由國語文學習，關切本土與全球議題，拓展國際視野，培養參</a:t>
            </a:r>
            <a:endParaRPr kumimoji="1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     與公共事務的熱 情與能力。 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>
                <a:solidFill>
                  <a:prstClr val="black"/>
                </a:solidFill>
              </a:rPr>
              <a:pPr/>
              <a:t>21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09324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國語文課程設計特色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1.</a:t>
            </a:r>
            <a:r>
              <a:rPr lang="zh-TW" altLang="en-US" b="1" dirty="0" smtClean="0"/>
              <a:t>強調文本探究</a:t>
            </a:r>
            <a:r>
              <a:rPr lang="en-US" altLang="zh-TW" dirty="0" smtClean="0"/>
              <a:t>:</a:t>
            </a:r>
            <a:r>
              <a:rPr lang="zh-TW" altLang="en-US" dirty="0" smtClean="0"/>
              <a:t>  「文本表述」記敘文本、抒情文本、議論文本、說明文本、應用文本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>
                <a:solidFill>
                  <a:srgbClr val="FF0000"/>
                </a:solidFill>
              </a:rPr>
              <a:t>Q:</a:t>
            </a:r>
            <a:r>
              <a:rPr lang="zh-TW" altLang="en-US" dirty="0" smtClean="0">
                <a:solidFill>
                  <a:srgbClr val="FF0000"/>
                </a:solidFill>
              </a:rPr>
              <a:t>國語文教學</a:t>
            </a:r>
            <a:r>
              <a:rPr lang="zh-TW" altLang="en-US" baseline="0" dirty="0" smtClean="0">
                <a:solidFill>
                  <a:srgbClr val="FF0000"/>
                </a:solidFill>
              </a:rPr>
              <a:t>  </a:t>
            </a:r>
            <a:r>
              <a:rPr lang="en-US" altLang="zh-TW" baseline="0" dirty="0" smtClean="0">
                <a:solidFill>
                  <a:srgbClr val="FF0000"/>
                </a:solidFill>
              </a:rPr>
              <a:t>VS</a:t>
            </a:r>
            <a:r>
              <a:rPr lang="zh-TW" altLang="en-US" baseline="0" dirty="0" smtClean="0">
                <a:solidFill>
                  <a:srgbClr val="FF0000"/>
                </a:solidFill>
              </a:rPr>
              <a:t>  文本    老師把文本的內容上完，學生就會具有語文運用能力？得到文學、文化涵義？達成核心素養？議題融入？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zh-TW" altLang="en-US" b="1" baseline="0" dirty="0" smtClean="0"/>
              <a:t> </a:t>
            </a:r>
            <a:endParaRPr lang="zh-TW" altLang="en-US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0" dirty="0" smtClean="0"/>
              <a:t>2.</a:t>
            </a:r>
            <a:r>
              <a:rPr lang="zh-TW" altLang="en-US" b="1" dirty="0" smtClean="0"/>
              <a:t>重視批判思考</a:t>
            </a:r>
            <a:r>
              <a:rPr lang="en-US" altLang="zh-TW" dirty="0" smtClean="0"/>
              <a:t>:</a:t>
            </a:r>
            <a:r>
              <a:rPr lang="zh-TW" altLang="en-US" dirty="0" smtClean="0"/>
              <a:t>  在閱讀文本後，除辨析釐清文本意涵外，進一步能欣賞作者寫作技巧，提升審美能力之外，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baseline="0" smtClean="0"/>
              <a:t>                             進一步</a:t>
            </a:r>
            <a:r>
              <a:rPr lang="zh-TW" altLang="en-US" baseline="0" dirty="0" smtClean="0"/>
              <a:t>從生活情境出發，對文本所談論，或所延伸的議題中</a:t>
            </a:r>
            <a:r>
              <a:rPr lang="zh-TW" altLang="en-US" baseline="0" smtClean="0"/>
              <a:t>，</a:t>
            </a:r>
            <a:r>
              <a:rPr lang="zh-TW" altLang="en-US" smtClean="0"/>
              <a:t>形成自己的看法、且提出</a:t>
            </a:r>
            <a:r>
              <a:rPr lang="zh-TW" altLang="en-US" dirty="0" smtClean="0"/>
              <a:t>觀點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>
                <a:solidFill>
                  <a:srgbClr val="FF0000"/>
                </a:solidFill>
              </a:rPr>
              <a:t>Q:</a:t>
            </a:r>
            <a:r>
              <a:rPr lang="zh-TW" altLang="en-US" dirty="0" smtClean="0">
                <a:solidFill>
                  <a:srgbClr val="FF0000"/>
                </a:solidFill>
              </a:rPr>
              <a:t>「批判思考」如何教？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b="1" dirty="0" smtClean="0"/>
              <a:t>融入學習策略</a:t>
            </a:r>
            <a:r>
              <a:rPr lang="en-US" altLang="zh-TW" dirty="0" smtClean="0"/>
              <a:t>:</a:t>
            </a:r>
            <a:r>
              <a:rPr lang="zh-TW" altLang="en-US" dirty="0" smtClean="0"/>
              <a:t>閱讀長文和短文的策略一定不同，閱讀教材，與報章的策略都不同，要讓學生能終身學習，必須讓學生學會學習策略</a:t>
            </a:r>
            <a:endParaRPr lang="en-US" altLang="zh-TW" dirty="0" smtClean="0"/>
          </a:p>
          <a:p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>
                <a:solidFill>
                  <a:srgbClr val="FF0000"/>
                </a:solidFill>
              </a:rPr>
              <a:t>Q:</a:t>
            </a:r>
            <a:r>
              <a:rPr lang="zh-TW" altLang="en-US" dirty="0" smtClean="0">
                <a:solidFill>
                  <a:srgbClr val="FF0000"/>
                </a:solidFill>
              </a:rPr>
              <a:t>「</a:t>
            </a:r>
            <a:r>
              <a:rPr lang="zh-TW" altLang="en-US" b="1" dirty="0" smtClean="0"/>
              <a:t>學習策略」</a:t>
            </a:r>
            <a:r>
              <a:rPr lang="zh-TW" altLang="en-US" dirty="0" smtClean="0">
                <a:solidFill>
                  <a:srgbClr val="FF0000"/>
                </a:solidFill>
              </a:rPr>
              <a:t>如何教？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總結：「教本」不 等於「考本」，「教完」不代表就有「能力」，素養的養成、文學、文化的涵養、批判思考的訓練⋯⋯。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              這些都需要透過</a:t>
            </a:r>
            <a:r>
              <a:rPr lang="en-US" altLang="zh-TW" dirty="0" smtClean="0">
                <a:solidFill>
                  <a:srgbClr val="FF0000"/>
                </a:solidFill>
              </a:rPr>
              <a:t>——</a:t>
            </a:r>
            <a:r>
              <a:rPr lang="zh-TW" altLang="en-US" dirty="0" smtClean="0">
                <a:solidFill>
                  <a:srgbClr val="FF0000"/>
                </a:solidFill>
              </a:rPr>
              <a:t>教師的教學，所以，在這波的教改思惟中，要提醒教師：如何運用教材，搭配適當的教學方式，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             引導學生學習。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681871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第一學習階段，增加一節課，強化「基礎學習」，所以「首冊」的教學很重要，注音符號的學習是擴充字詞學習，資料檢索形成大量閱讀的基礎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如何配置學習時數？從第二學習階段開始，每學期各有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節的時數，國小階段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年共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1240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節，國中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年共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600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如果「教學目標」是老師您依「學生為導向」設定的，在這些時數下，老師還說「課來不及上」，那是不是反應了：教師對現象的「陌生」！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F6152-3477-4F8B-BFD1-FBDC86D43B1A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670078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6813" y="1241425"/>
            <a:ext cx="4464050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04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3646709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6813" y="1241425"/>
            <a:ext cx="4464050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14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39062777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6813" y="1241425"/>
            <a:ext cx="4464050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3304050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jpe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4.jpe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90"/>
          <a:stretch/>
        </p:blipFill>
        <p:spPr>
          <a:xfrm>
            <a:off x="-191070" y="-10361"/>
            <a:ext cx="9335069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FB618EA-0698-446E-8089-CF60B1B9ABF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8743" y="6378383"/>
            <a:ext cx="2377440" cy="44196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2667"/>
          <a:stretch/>
        </p:blipFill>
        <p:spPr>
          <a:xfrm>
            <a:off x="4585647" y="2049667"/>
            <a:ext cx="4572001" cy="2840553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2436124" y="2473656"/>
            <a:ext cx="586854" cy="1992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 b="1"/>
            </a:lvl1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BA93B7B9-D2B9-4F35-9FBA-B899B6EA15B5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482BD9C3-90D8-478D-B7D5-5A0C41E5665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C112F24-DBD2-47E7-B672-32095002958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9A0DF499-3951-46E4-ADE0-81887853C22B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C86D16D6-2895-46FA-9BF5-BD84D605DF0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21E8516-5C74-4319-93A6-6ACD266B0E24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D3D1411A-C5F3-497D-A240-64CD655BD79F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68787A11-D793-48C4-8248-69CF643EF643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CC1B98D-DAF1-4D51-B5F7-862D41AF2978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867BB7E-413B-43F7-8E55-44FA1020E91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30632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8CA90-9AA0-4A7A-A6A5-42334BF331D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1952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719EC-D75B-4B17-9C97-C8B9AFC6969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83639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43126-EA51-42B3-B6D8-E17F47B5994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4354567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3E89E-4797-4916-81E5-F4A83A023AF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01903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1FC36-A9F5-4680-AF16-87A00A25883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331916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C7FFA-2F16-45F2-958E-C3F0771A81A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7345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82796-0936-4FEA-B428-AC2FE548543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33356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BABA8-0F22-4166-A283-27FDA409890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4874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3BA50-2581-4F37-A810-92867393668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257707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52C3F-88EF-4B69-AFEC-61D2C9F3B07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640616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35915-7841-413E-9BD6-C90F3CCE966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45477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417391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420420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3000" b="1" cap="all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329840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681095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184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449167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266676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95727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468645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164035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054434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5" y="593366"/>
            <a:ext cx="85205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342892" marR="0" lvl="5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685783" marR="0" lvl="6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028675" marR="0" lvl="7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71566" marR="0" lvl="8" indent="0" algn="ctr" rtl="0">
              <a:spcBef>
                <a:spcPts val="0"/>
              </a:spcBef>
              <a:spcAft>
                <a:spcPts val="0"/>
              </a:spcAft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5" y="1536637"/>
            <a:ext cx="85205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257168" marR="0" lvl="0" indent="-10477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557199" marR="0" lvl="1" indent="-8096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28" marR="0" lvl="2" indent="-5714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20" marR="0" lvl="3" indent="-7619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12" marR="0" lvl="4" indent="-7619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03" marR="0" lvl="5" indent="-7619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795" marR="0" lvl="6" indent="-7619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686" marR="0" lvl="7" indent="-7619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577" marR="0" lvl="8" indent="-7619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8472492" y="6218246"/>
            <a:ext cx="549275" cy="523875"/>
          </a:xfrm>
        </p:spPr>
        <p:txBody>
          <a:bodyPr lIns="91425" tIns="91425" rIns="91425" bIns="91425">
            <a:noAutofit/>
          </a:bodyPr>
          <a:lstStyle>
            <a:lvl1pPr>
              <a:buClr>
                <a:srgbClr val="888888"/>
              </a:buClr>
              <a:buSzPct val="25000"/>
              <a:buFont typeface="Calibri" pitchFamily="34" charset="0"/>
              <a:buNone/>
              <a:defRPr>
                <a:solidFill>
                  <a:srgbClr val="888888"/>
                </a:solidFill>
                <a:latin typeface="Calibri" pitchFamily="34" charset="0"/>
                <a:sym typeface="Calibri" pitchFamily="34" charset="0"/>
              </a:defRPr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71668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90"/>
          <a:stretch/>
        </p:blipFill>
        <p:spPr>
          <a:xfrm>
            <a:off x="-191070" y="-10361"/>
            <a:ext cx="9335069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FB618EA-0698-446E-8089-CF60B1B9ABF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8743" y="6378383"/>
            <a:ext cx="2377440" cy="44196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2667"/>
          <a:stretch/>
        </p:blipFill>
        <p:spPr>
          <a:xfrm>
            <a:off x="4585647" y="2049667"/>
            <a:ext cx="4572001" cy="2840553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2436124" y="2473656"/>
            <a:ext cx="586854" cy="1992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 b="1"/>
            </a:lvl1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770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BA93B7B9-D2B9-4F35-9FBA-B899B6EA15B5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0652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482BD9C3-90D8-478D-B7D5-5A0C41E5665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2883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C112F24-DBD2-47E7-B672-32095002958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2800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9A0DF499-3951-46E4-ADE0-81887853C22B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943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C86D16D6-2895-46FA-9BF5-BD84D605DF0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04616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21E8516-5C74-4319-93A6-6ACD266B0E24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42626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D3D1411A-C5F3-497D-A240-64CD655BD79F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92393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68787A11-D793-48C4-8248-69CF643EF643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7166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CC1B98D-DAF1-4D51-B5F7-862D41AF2978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87571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867BB7E-413B-43F7-8E55-44FA1020E91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283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4" y="593369"/>
            <a:ext cx="8520599" cy="763599"/>
          </a:xfrm>
          <a:prstGeom prst="rect">
            <a:avLst/>
          </a:prstGeom>
        </p:spPr>
        <p:txBody>
          <a:bodyPr lIns="91425" tIns="91425" rIns="91425" bIns="91425" anchor="t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4" y="1536633"/>
            <a:ext cx="8520599" cy="45552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 b="1"/>
            </a:lvl1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4703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  <a:lvl2pPr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CN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83845" y="52876"/>
            <a:ext cx="6934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18F532AF-79B5-4508-B836-03E25D6DDB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 defTabSz="685800">
              <a:defRPr/>
            </a:pPr>
            <a:fld id="{7AB5B952-4AAD-4784-A645-1CA52D0BBF76}" type="datetime1">
              <a:rPr lang="zh-TW" altLang="en-US" sz="90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648A044E-AFD9-431E-A5CA-3FC7243F87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 b="1"/>
            </a:lvl1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355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90"/>
          <a:stretch/>
        </p:blipFill>
        <p:spPr>
          <a:xfrm>
            <a:off x="-191070" y="-10361"/>
            <a:ext cx="9335069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FB618EA-0698-446E-8089-CF60B1B9ABF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8743" y="6378383"/>
            <a:ext cx="2377440" cy="44196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2667"/>
          <a:stretch/>
        </p:blipFill>
        <p:spPr>
          <a:xfrm>
            <a:off x="4585647" y="2049667"/>
            <a:ext cx="4572001" cy="2840553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2436124" y="2473656"/>
            <a:ext cx="586854" cy="1992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 b="1"/>
            </a:lvl1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75064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BA93B7B9-D2B9-4F35-9FBA-B899B6EA15B5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0693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482BD9C3-90D8-478D-B7D5-5A0C41E56652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686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C112F24-DBD2-47E7-B672-32095002958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596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9A0DF499-3951-46E4-ADE0-81887853C22B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38387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C86D16D6-2895-46FA-9BF5-BD84D605DF0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34274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21E8516-5C74-4319-93A6-6ACD266B0E24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61723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D3D1411A-C5F3-497D-A240-64CD655BD79F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99307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68787A11-D793-48C4-8248-69CF643EF643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20492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ACC1B98D-DAF1-4D51-B5F7-862D41AF2978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62833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8867BB7E-413B-43F7-8E55-44FA1020E91A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5363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55E8931-0DB6-4E11-A49A-4C7B1458882C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3847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6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30"/>
            <a:ext cx="7886700" cy="958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02" y="1375248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75F7C075-F3B4-4F6D-B281-09C44147789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7086599" y="5885659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algn="r"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803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80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EAF5B3-7F16-4588-A235-801927F1B983}" type="slidenum">
              <a:rPr kumimoji="1" lang="zh-TW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zh-TW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30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fld id="{84C8F695-C7E2-4771-896D-578314FC5B6A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7B83EF40-B5B1-4485-A470-E02D46259FD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4386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5pPr>
      <a:lvl6pPr marL="342892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685783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028675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371566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257168" indent="-257168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557199" indent="-214308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857228" indent="-171446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200120" indent="-171446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1543012" indent="-171446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15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30"/>
            <a:ext cx="7886700" cy="958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02" y="1375248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75F7C075-F3B4-4F6D-B281-09C44147789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7086599" y="5885659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algn="r"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311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30"/>
            <a:ext cx="7886700" cy="958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02" y="1375248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75F7C075-F3B4-4F6D-B281-09C44147789E}" type="datetime1">
              <a:rPr lang="zh-TW" altLang="en-US" sz="900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defTabSz="685800">
                <a:defRPr/>
              </a:pPr>
              <a:t>2018/12/4</a:t>
            </a:fld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endParaRPr lang="zh-TW" altLang="en-US" sz="90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7086599" y="6198268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7086599" y="5885659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85800">
              <a:defRPr/>
            </a:pPr>
            <a:fld id="{7B83EF40-B5B1-4485-A470-E02D46259FD4}" type="slidenum">
              <a:rPr lang="zh-TW" altLang="en-US" smtClean="0">
                <a:solidFill>
                  <a:srgbClr val="898989"/>
                </a:solidFill>
              </a:rPr>
              <a:pPr algn="r" defTabSz="685800">
                <a:defRPr/>
              </a:pPr>
              <a:t>‹#›</a:t>
            </a:fld>
            <a:endParaRPr lang="zh-TW" altLang="en-US" sz="9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01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er.edu.tw/files/15-1000-8438,c1179-1.php?Lang=zh-tw" TargetMode="Externa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5" Type="http://schemas.openxmlformats.org/officeDocument/2006/relationships/hyperlink" Target="https://sports.ettoday.net/news/858705" TargetMode="Externa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microsoft.com/office/2007/relationships/hdphoto" Target="../media/hdphoto3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5.png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1201004" y="2705505"/>
            <a:ext cx="8117456" cy="17907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kern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高榮國小</a:t>
            </a:r>
            <a:endParaRPr lang="en-US" altLang="zh-TW" sz="3200" b="1" kern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kern="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en-US" sz="3200" b="1" kern="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綱要及提昇學力</a:t>
            </a:r>
            <a:r>
              <a:rPr lang="zh-TW" altLang="en-US" sz="3200" b="1" kern="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測驗教學策略研討</a:t>
            </a:r>
            <a:endParaRPr lang="zh-TW" altLang="en-US" sz="3200" b="1" kern="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1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201004" y="4991242"/>
            <a:ext cx="754565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信義國小 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梁慧佳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校長     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華勛國小  錢善盈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主任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信義國小  王寵銘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主任      義興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國小 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鄭秀儀主任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802256"/>
            <a:ext cx="9109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36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桃園市國教輔導</a:t>
            </a:r>
            <a:r>
              <a:rPr lang="zh-TW" altLang="en-US" sz="36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團國小</a:t>
            </a:r>
            <a:r>
              <a:rPr lang="zh-TW" altLang="en-US" sz="36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國語文小組到校輔導</a:t>
            </a:r>
          </a:p>
        </p:txBody>
      </p:sp>
    </p:spTree>
    <p:extLst>
      <p:ext uri="{BB962C8B-B14F-4D97-AF65-F5344CB8AC3E}">
        <p14:creationId xmlns:p14="http://schemas.microsoft.com/office/powerpoint/2010/main" xmlns="" val="174801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2796-0936-4FEA-B428-AC2FE5485436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235413" y="2833358"/>
            <a:ext cx="7917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/>
              <a:t>「核心素養</a:t>
            </a:r>
            <a:r>
              <a:rPr lang="zh-TW" altLang="en-US" sz="2400" dirty="0" smtClean="0"/>
              <a:t>」是什麼？</a:t>
            </a:r>
            <a:endParaRPr lang="en-US" altLang="zh-TW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總綱</a:t>
            </a:r>
            <a:r>
              <a:rPr lang="zh-TW" altLang="en-US" sz="2400" dirty="0"/>
              <a:t>中提出「核心素養」，這和原有九年一貫課程強調</a:t>
            </a:r>
            <a:endParaRPr lang="en-US" altLang="zh-TW" sz="2400" dirty="0"/>
          </a:p>
          <a:p>
            <a:r>
              <a:rPr lang="zh-TW" altLang="en-US" sz="2400" dirty="0" smtClean="0"/>
              <a:t>     培養</a:t>
            </a:r>
            <a:r>
              <a:rPr lang="zh-TW" altLang="en-US" sz="2400" dirty="0"/>
              <a:t>孩子帶著走的「基本能力」有什麼不同</a:t>
            </a:r>
            <a:r>
              <a:rPr lang="zh-TW" altLang="en-US" sz="2400" dirty="0" smtClean="0"/>
              <a:t>？</a:t>
            </a:r>
            <a:endParaRPr lang="zh-TW" altLang="en-US" sz="24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3174036" y="627810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很多的疑問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235413" y="4520134"/>
            <a:ext cx="6378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/>
              <a:t>依據總綱，學校要如何落實「核心素養」？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235413" y="1945254"/>
            <a:ext cx="7301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/>
              <a:t>為什麼要制定十二年國民基本教育課程綱要總綱？</a:t>
            </a:r>
          </a:p>
        </p:txBody>
      </p:sp>
      <p:sp>
        <p:nvSpPr>
          <p:cNvPr id="8" name="矩形 7"/>
          <p:cNvSpPr/>
          <p:nvPr/>
        </p:nvSpPr>
        <p:spPr>
          <a:xfrm>
            <a:off x="1386559" y="5468246"/>
            <a:ext cx="65133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十二年國民基本教育課程綱要總綱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Q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＆</a:t>
            </a:r>
            <a:r>
              <a:rPr lang="en-US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A</a:t>
            </a:r>
            <a:endParaRPr lang="zh-TW" altLang="en-US" sz="28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331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1890649" y="3018430"/>
            <a:ext cx="6939305" cy="99417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壹、總綱重要內涵</a:t>
            </a:r>
            <a:endParaRPr lang="zh-TW" altLang="en-US" sz="4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3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13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甜甜圈 6"/>
          <p:cNvSpPr/>
          <p:nvPr/>
        </p:nvSpPr>
        <p:spPr>
          <a:xfrm>
            <a:off x="683568" y="980728"/>
            <a:ext cx="1224136" cy="1224136"/>
          </a:xfrm>
          <a:prstGeom prst="donu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black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484784"/>
            <a:ext cx="8686800" cy="1080120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rgbClr val="A50021"/>
                </a:solidFill>
              </a:rPr>
              <a:t>        </a:t>
            </a:r>
            <a:r>
              <a:rPr lang="zh-TW" altLang="en-US" sz="5400" b="1" dirty="0" smtClean="0">
                <a:solidFill>
                  <a:srgbClr val="A50021"/>
                </a:solidFill>
              </a:rPr>
              <a:t>壹、總綱重要內涵</a:t>
            </a:r>
            <a:endParaRPr lang="zh-TW" altLang="en-US" sz="5400" b="1" dirty="0">
              <a:solidFill>
                <a:srgbClr val="A5002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719EC-D75B-4B17-9C97-C8B9AFC69699}" type="slidenum">
              <a:rPr lang="zh-TW" altLang="en-US" smtClean="0"/>
              <a:pPr/>
              <a:t>4</a:t>
            </a:fld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691680" y="2852936"/>
            <a:ext cx="6174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一、總綱</a:t>
            </a:r>
            <a:r>
              <a:rPr kumimoji="1"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願景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二、總綱</a:t>
            </a:r>
            <a:r>
              <a:rPr kumimoji="1"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的基本理念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三、總綱</a:t>
            </a:r>
            <a:r>
              <a:rPr kumimoji="1"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的課程目標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四、總綱</a:t>
            </a:r>
            <a:r>
              <a:rPr kumimoji="1"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的核心素養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1295636" y="2204864"/>
            <a:ext cx="0" cy="331236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橢圓 10"/>
          <p:cNvSpPr/>
          <p:nvPr/>
        </p:nvSpPr>
        <p:spPr>
          <a:xfrm>
            <a:off x="1187624" y="3068960"/>
            <a:ext cx="216024" cy="21602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187624" y="3642398"/>
            <a:ext cx="216024" cy="21602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187624" y="4200337"/>
            <a:ext cx="216024" cy="21602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187624" y="4773774"/>
            <a:ext cx="216024" cy="21602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835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手繪多邊形 27"/>
          <p:cNvSpPr/>
          <p:nvPr/>
        </p:nvSpPr>
        <p:spPr bwMode="auto">
          <a:xfrm>
            <a:off x="6635323" y="404664"/>
            <a:ext cx="2329165" cy="2177470"/>
          </a:xfrm>
          <a:custGeom>
            <a:avLst/>
            <a:gdLst>
              <a:gd name="connsiteX0" fmla="*/ 0 w 3592643"/>
              <a:gd name="connsiteY0" fmla="*/ 212082 h 2120821"/>
              <a:gd name="connsiteX1" fmla="*/ 62118 w 3592643"/>
              <a:gd name="connsiteY1" fmla="*/ 62117 h 2120821"/>
              <a:gd name="connsiteX2" fmla="*/ 212083 w 3592643"/>
              <a:gd name="connsiteY2" fmla="*/ 0 h 2120821"/>
              <a:gd name="connsiteX3" fmla="*/ 3380561 w 3592643"/>
              <a:gd name="connsiteY3" fmla="*/ 0 h 2120821"/>
              <a:gd name="connsiteX4" fmla="*/ 3530526 w 3592643"/>
              <a:gd name="connsiteY4" fmla="*/ 62118 h 2120821"/>
              <a:gd name="connsiteX5" fmla="*/ 3592643 w 3592643"/>
              <a:gd name="connsiteY5" fmla="*/ 212083 h 2120821"/>
              <a:gd name="connsiteX6" fmla="*/ 3592643 w 3592643"/>
              <a:gd name="connsiteY6" fmla="*/ 1908739 h 2120821"/>
              <a:gd name="connsiteX7" fmla="*/ 3530526 w 3592643"/>
              <a:gd name="connsiteY7" fmla="*/ 2058704 h 2120821"/>
              <a:gd name="connsiteX8" fmla="*/ 3380561 w 3592643"/>
              <a:gd name="connsiteY8" fmla="*/ 2120821 h 2120821"/>
              <a:gd name="connsiteX9" fmla="*/ 212082 w 3592643"/>
              <a:gd name="connsiteY9" fmla="*/ 2120821 h 2120821"/>
              <a:gd name="connsiteX10" fmla="*/ 62117 w 3592643"/>
              <a:gd name="connsiteY10" fmla="*/ 2058703 h 2120821"/>
              <a:gd name="connsiteX11" fmla="*/ 0 w 3592643"/>
              <a:gd name="connsiteY11" fmla="*/ 1908738 h 2120821"/>
              <a:gd name="connsiteX12" fmla="*/ 0 w 3592643"/>
              <a:gd name="connsiteY12" fmla="*/ 212082 h 2120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92643" h="2120821">
                <a:moveTo>
                  <a:pt x="0" y="212082"/>
                </a:moveTo>
                <a:cubicBezTo>
                  <a:pt x="0" y="155834"/>
                  <a:pt x="22344" y="101890"/>
                  <a:pt x="62118" y="62117"/>
                </a:cubicBezTo>
                <a:cubicBezTo>
                  <a:pt x="101891" y="22344"/>
                  <a:pt x="155835" y="0"/>
                  <a:pt x="212083" y="0"/>
                </a:cubicBezTo>
                <a:lnTo>
                  <a:pt x="3380561" y="0"/>
                </a:lnTo>
                <a:cubicBezTo>
                  <a:pt x="3436809" y="0"/>
                  <a:pt x="3490753" y="22344"/>
                  <a:pt x="3530526" y="62118"/>
                </a:cubicBezTo>
                <a:cubicBezTo>
                  <a:pt x="3570299" y="101891"/>
                  <a:pt x="3592643" y="155835"/>
                  <a:pt x="3592643" y="212083"/>
                </a:cubicBezTo>
                <a:lnTo>
                  <a:pt x="3592643" y="1908739"/>
                </a:lnTo>
                <a:cubicBezTo>
                  <a:pt x="3592643" y="1964987"/>
                  <a:pt x="3570299" y="2018931"/>
                  <a:pt x="3530526" y="2058704"/>
                </a:cubicBezTo>
                <a:cubicBezTo>
                  <a:pt x="3490753" y="2098477"/>
                  <a:pt x="3436809" y="2120821"/>
                  <a:pt x="3380561" y="2120821"/>
                </a:cubicBezTo>
                <a:lnTo>
                  <a:pt x="212082" y="2120821"/>
                </a:lnTo>
                <a:cubicBezTo>
                  <a:pt x="155834" y="2120821"/>
                  <a:pt x="101890" y="2098477"/>
                  <a:pt x="62117" y="2058703"/>
                </a:cubicBezTo>
                <a:cubicBezTo>
                  <a:pt x="22344" y="2018930"/>
                  <a:pt x="0" y="1964986"/>
                  <a:pt x="0" y="1908738"/>
                </a:cubicBezTo>
                <a:lnTo>
                  <a:pt x="0" y="212082"/>
                </a:lnTo>
                <a:close/>
              </a:path>
            </a:pathLst>
          </a:custGeom>
          <a:blipFill rotWithShape="0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 l="-36866" r="-36866" b="-6912"/>
            </a:stretch>
          </a:blipFill>
          <a:ln w="38100">
            <a:solidFill>
              <a:srgbClr val="FFFFCC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26166" tIns="615476" rIns="217821" bIns="217820" spcCol="1270"/>
          <a:lstStyle/>
          <a:p>
            <a:pPr marL="214308" lvl="1" indent="-214308" defTabSz="1666833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zh-TW" altLang="en-US" sz="375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9" name="手繪多邊形 28"/>
          <p:cNvSpPr/>
          <p:nvPr/>
        </p:nvSpPr>
        <p:spPr bwMode="auto">
          <a:xfrm>
            <a:off x="403521" y="3919737"/>
            <a:ext cx="2280580" cy="2218377"/>
          </a:xfrm>
          <a:custGeom>
            <a:avLst/>
            <a:gdLst>
              <a:gd name="connsiteX0" fmla="*/ 0 w 3296556"/>
              <a:gd name="connsiteY0" fmla="*/ 219990 h 2199902"/>
              <a:gd name="connsiteX1" fmla="*/ 64434 w 3296556"/>
              <a:gd name="connsiteY1" fmla="*/ 64434 h 2199902"/>
              <a:gd name="connsiteX2" fmla="*/ 219991 w 3296556"/>
              <a:gd name="connsiteY2" fmla="*/ 1 h 2199902"/>
              <a:gd name="connsiteX3" fmla="*/ 3076566 w 3296556"/>
              <a:gd name="connsiteY3" fmla="*/ 0 h 2199902"/>
              <a:gd name="connsiteX4" fmla="*/ 3232122 w 3296556"/>
              <a:gd name="connsiteY4" fmla="*/ 64434 h 2199902"/>
              <a:gd name="connsiteX5" fmla="*/ 3296555 w 3296556"/>
              <a:gd name="connsiteY5" fmla="*/ 219991 h 2199902"/>
              <a:gd name="connsiteX6" fmla="*/ 3296556 w 3296556"/>
              <a:gd name="connsiteY6" fmla="*/ 1979912 h 2199902"/>
              <a:gd name="connsiteX7" fmla="*/ 3232122 w 3296556"/>
              <a:gd name="connsiteY7" fmla="*/ 2135468 h 2199902"/>
              <a:gd name="connsiteX8" fmla="*/ 3076565 w 3296556"/>
              <a:gd name="connsiteY8" fmla="*/ 2199902 h 2199902"/>
              <a:gd name="connsiteX9" fmla="*/ 219990 w 3296556"/>
              <a:gd name="connsiteY9" fmla="*/ 2199902 h 2199902"/>
              <a:gd name="connsiteX10" fmla="*/ 64434 w 3296556"/>
              <a:gd name="connsiteY10" fmla="*/ 2135468 h 2199902"/>
              <a:gd name="connsiteX11" fmla="*/ 1 w 3296556"/>
              <a:gd name="connsiteY11" fmla="*/ 1979911 h 2199902"/>
              <a:gd name="connsiteX12" fmla="*/ 0 w 3296556"/>
              <a:gd name="connsiteY12" fmla="*/ 219990 h 2199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6556" h="2199902">
                <a:moveTo>
                  <a:pt x="0" y="219990"/>
                </a:moveTo>
                <a:cubicBezTo>
                  <a:pt x="0" y="161645"/>
                  <a:pt x="23178" y="105690"/>
                  <a:pt x="64434" y="64434"/>
                </a:cubicBezTo>
                <a:cubicBezTo>
                  <a:pt x="105690" y="23178"/>
                  <a:pt x="161646" y="1"/>
                  <a:pt x="219991" y="1"/>
                </a:cubicBezTo>
                <a:lnTo>
                  <a:pt x="3076566" y="0"/>
                </a:lnTo>
                <a:cubicBezTo>
                  <a:pt x="3134911" y="0"/>
                  <a:pt x="3190866" y="23178"/>
                  <a:pt x="3232122" y="64434"/>
                </a:cubicBezTo>
                <a:cubicBezTo>
                  <a:pt x="3273378" y="105690"/>
                  <a:pt x="3296555" y="161646"/>
                  <a:pt x="3296555" y="219991"/>
                </a:cubicBezTo>
                <a:cubicBezTo>
                  <a:pt x="3296555" y="806631"/>
                  <a:pt x="3296556" y="1393272"/>
                  <a:pt x="3296556" y="1979912"/>
                </a:cubicBezTo>
                <a:cubicBezTo>
                  <a:pt x="3296556" y="2038257"/>
                  <a:pt x="3273379" y="2094212"/>
                  <a:pt x="3232122" y="2135468"/>
                </a:cubicBezTo>
                <a:cubicBezTo>
                  <a:pt x="3190866" y="2176724"/>
                  <a:pt x="3134910" y="2199902"/>
                  <a:pt x="3076565" y="2199902"/>
                </a:cubicBezTo>
                <a:lnTo>
                  <a:pt x="219990" y="2199902"/>
                </a:lnTo>
                <a:cubicBezTo>
                  <a:pt x="161645" y="2199902"/>
                  <a:pt x="105690" y="2176724"/>
                  <a:pt x="64434" y="2135468"/>
                </a:cubicBezTo>
                <a:cubicBezTo>
                  <a:pt x="23178" y="2094212"/>
                  <a:pt x="0" y="2038256"/>
                  <a:pt x="1" y="1979911"/>
                </a:cubicBezTo>
                <a:cubicBezTo>
                  <a:pt x="1" y="1393271"/>
                  <a:pt x="0" y="806630"/>
                  <a:pt x="0" y="219990"/>
                </a:cubicBezTo>
                <a:close/>
              </a:path>
            </a:pathLst>
          </a:cu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CC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13409" tIns="625891" rIns="955134" bIns="213408" spcCol="1270"/>
          <a:lstStyle/>
          <a:p>
            <a:pPr marL="214308" lvl="1" indent="-214308" defTabSz="160016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zh-TW" altLang="en-US" sz="36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30" name="手繪多邊形 29"/>
          <p:cNvSpPr/>
          <p:nvPr/>
        </p:nvSpPr>
        <p:spPr bwMode="auto">
          <a:xfrm>
            <a:off x="451115" y="409886"/>
            <a:ext cx="2248677" cy="2216718"/>
          </a:xfrm>
          <a:custGeom>
            <a:avLst/>
            <a:gdLst>
              <a:gd name="connsiteX0" fmla="*/ 0 w 3237371"/>
              <a:gd name="connsiteY0" fmla="*/ 217164 h 2171638"/>
              <a:gd name="connsiteX1" fmla="*/ 63606 w 3237371"/>
              <a:gd name="connsiteY1" fmla="*/ 63606 h 2171638"/>
              <a:gd name="connsiteX2" fmla="*/ 217164 w 3237371"/>
              <a:gd name="connsiteY2" fmla="*/ 0 h 2171638"/>
              <a:gd name="connsiteX3" fmla="*/ 3020207 w 3237371"/>
              <a:gd name="connsiteY3" fmla="*/ 0 h 2171638"/>
              <a:gd name="connsiteX4" fmla="*/ 3173765 w 3237371"/>
              <a:gd name="connsiteY4" fmla="*/ 63606 h 2171638"/>
              <a:gd name="connsiteX5" fmla="*/ 3237371 w 3237371"/>
              <a:gd name="connsiteY5" fmla="*/ 217164 h 2171638"/>
              <a:gd name="connsiteX6" fmla="*/ 3237371 w 3237371"/>
              <a:gd name="connsiteY6" fmla="*/ 1954474 h 2171638"/>
              <a:gd name="connsiteX7" fmla="*/ 3173765 w 3237371"/>
              <a:gd name="connsiteY7" fmla="*/ 2108032 h 2171638"/>
              <a:gd name="connsiteX8" fmla="*/ 3020207 w 3237371"/>
              <a:gd name="connsiteY8" fmla="*/ 2171638 h 2171638"/>
              <a:gd name="connsiteX9" fmla="*/ 217164 w 3237371"/>
              <a:gd name="connsiteY9" fmla="*/ 2171638 h 2171638"/>
              <a:gd name="connsiteX10" fmla="*/ 63606 w 3237371"/>
              <a:gd name="connsiteY10" fmla="*/ 2108032 h 2171638"/>
              <a:gd name="connsiteX11" fmla="*/ 0 w 3237371"/>
              <a:gd name="connsiteY11" fmla="*/ 1954474 h 2171638"/>
              <a:gd name="connsiteX12" fmla="*/ 0 w 3237371"/>
              <a:gd name="connsiteY12" fmla="*/ 217164 h 2171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37371" h="2171638">
                <a:moveTo>
                  <a:pt x="0" y="217164"/>
                </a:moveTo>
                <a:cubicBezTo>
                  <a:pt x="0" y="159569"/>
                  <a:pt x="22880" y="104332"/>
                  <a:pt x="63606" y="63606"/>
                </a:cubicBezTo>
                <a:cubicBezTo>
                  <a:pt x="104332" y="22880"/>
                  <a:pt x="159569" y="0"/>
                  <a:pt x="217164" y="0"/>
                </a:cubicBezTo>
                <a:lnTo>
                  <a:pt x="3020207" y="0"/>
                </a:lnTo>
                <a:cubicBezTo>
                  <a:pt x="3077802" y="0"/>
                  <a:pt x="3133039" y="22880"/>
                  <a:pt x="3173765" y="63606"/>
                </a:cubicBezTo>
                <a:cubicBezTo>
                  <a:pt x="3214491" y="104332"/>
                  <a:pt x="3237371" y="159569"/>
                  <a:pt x="3237371" y="217164"/>
                </a:cubicBezTo>
                <a:lnTo>
                  <a:pt x="3237371" y="1954474"/>
                </a:lnTo>
                <a:cubicBezTo>
                  <a:pt x="3237371" y="2012069"/>
                  <a:pt x="3214491" y="2067306"/>
                  <a:pt x="3173765" y="2108032"/>
                </a:cubicBezTo>
                <a:cubicBezTo>
                  <a:pt x="3133039" y="2148758"/>
                  <a:pt x="3077802" y="2171638"/>
                  <a:pt x="3020207" y="2171638"/>
                </a:cubicBezTo>
                <a:lnTo>
                  <a:pt x="217164" y="2171638"/>
                </a:lnTo>
                <a:cubicBezTo>
                  <a:pt x="159569" y="2171638"/>
                  <a:pt x="104332" y="2148758"/>
                  <a:pt x="63606" y="2108032"/>
                </a:cubicBezTo>
                <a:cubicBezTo>
                  <a:pt x="22880" y="2067306"/>
                  <a:pt x="0" y="2012069"/>
                  <a:pt x="0" y="1954474"/>
                </a:cubicBezTo>
                <a:lnTo>
                  <a:pt x="0" y="217164"/>
                </a:lnTo>
                <a:close/>
              </a:path>
            </a:pathLst>
          </a:cu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 l="1" r="-90177"/>
            </a:stretch>
          </a:blipFill>
          <a:ln w="38100">
            <a:solidFill>
              <a:srgbClr val="FFFFCC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07228" tIns="207228" rIns="935636" bIns="614411" spcCol="1270"/>
          <a:lstStyle/>
          <a:p>
            <a:pPr marL="214308" lvl="1" indent="-214308" defTabSz="1566824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zh-TW" altLang="en-US" sz="3525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0" name="手繪多邊形 19"/>
          <p:cNvSpPr/>
          <p:nvPr/>
        </p:nvSpPr>
        <p:spPr bwMode="auto">
          <a:xfrm>
            <a:off x="6658529" y="3961504"/>
            <a:ext cx="2329165" cy="2199743"/>
          </a:xfrm>
          <a:custGeom>
            <a:avLst/>
            <a:gdLst>
              <a:gd name="connsiteX0" fmla="*/ 0 w 3575808"/>
              <a:gd name="connsiteY0" fmla="*/ 218582 h 2185822"/>
              <a:gd name="connsiteX1" fmla="*/ 64021 w 3575808"/>
              <a:gd name="connsiteY1" fmla="*/ 64021 h 2185822"/>
              <a:gd name="connsiteX2" fmla="*/ 218582 w 3575808"/>
              <a:gd name="connsiteY2" fmla="*/ 0 h 2185822"/>
              <a:gd name="connsiteX3" fmla="*/ 3357226 w 3575808"/>
              <a:gd name="connsiteY3" fmla="*/ 0 h 2185822"/>
              <a:gd name="connsiteX4" fmla="*/ 3511787 w 3575808"/>
              <a:gd name="connsiteY4" fmla="*/ 64021 h 2185822"/>
              <a:gd name="connsiteX5" fmla="*/ 3575808 w 3575808"/>
              <a:gd name="connsiteY5" fmla="*/ 218582 h 2185822"/>
              <a:gd name="connsiteX6" fmla="*/ 3575808 w 3575808"/>
              <a:gd name="connsiteY6" fmla="*/ 1967240 h 2185822"/>
              <a:gd name="connsiteX7" fmla="*/ 3511787 w 3575808"/>
              <a:gd name="connsiteY7" fmla="*/ 2121801 h 2185822"/>
              <a:gd name="connsiteX8" fmla="*/ 3357226 w 3575808"/>
              <a:gd name="connsiteY8" fmla="*/ 2185822 h 2185822"/>
              <a:gd name="connsiteX9" fmla="*/ 218582 w 3575808"/>
              <a:gd name="connsiteY9" fmla="*/ 2185822 h 2185822"/>
              <a:gd name="connsiteX10" fmla="*/ 64021 w 3575808"/>
              <a:gd name="connsiteY10" fmla="*/ 2121801 h 2185822"/>
              <a:gd name="connsiteX11" fmla="*/ 0 w 3575808"/>
              <a:gd name="connsiteY11" fmla="*/ 1967240 h 2185822"/>
              <a:gd name="connsiteX12" fmla="*/ 0 w 3575808"/>
              <a:gd name="connsiteY12" fmla="*/ 218582 h 2185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75808" h="2185822">
                <a:moveTo>
                  <a:pt x="0" y="218582"/>
                </a:moveTo>
                <a:cubicBezTo>
                  <a:pt x="0" y="160610"/>
                  <a:pt x="23029" y="105013"/>
                  <a:pt x="64021" y="64021"/>
                </a:cubicBezTo>
                <a:cubicBezTo>
                  <a:pt x="105013" y="23029"/>
                  <a:pt x="160610" y="0"/>
                  <a:pt x="218582" y="0"/>
                </a:cubicBezTo>
                <a:lnTo>
                  <a:pt x="3357226" y="0"/>
                </a:lnTo>
                <a:cubicBezTo>
                  <a:pt x="3415198" y="0"/>
                  <a:pt x="3470795" y="23029"/>
                  <a:pt x="3511787" y="64021"/>
                </a:cubicBezTo>
                <a:cubicBezTo>
                  <a:pt x="3552779" y="105013"/>
                  <a:pt x="3575808" y="160610"/>
                  <a:pt x="3575808" y="218582"/>
                </a:cubicBezTo>
                <a:lnTo>
                  <a:pt x="3575808" y="1967240"/>
                </a:lnTo>
                <a:cubicBezTo>
                  <a:pt x="3575808" y="2025212"/>
                  <a:pt x="3552779" y="2080809"/>
                  <a:pt x="3511787" y="2121801"/>
                </a:cubicBezTo>
                <a:cubicBezTo>
                  <a:pt x="3470795" y="2162793"/>
                  <a:pt x="3415198" y="2185822"/>
                  <a:pt x="3357226" y="2185822"/>
                </a:cubicBezTo>
                <a:lnTo>
                  <a:pt x="218582" y="2185822"/>
                </a:lnTo>
                <a:cubicBezTo>
                  <a:pt x="160610" y="2185822"/>
                  <a:pt x="105013" y="2162793"/>
                  <a:pt x="64021" y="2121801"/>
                </a:cubicBezTo>
                <a:cubicBezTo>
                  <a:pt x="23029" y="2080809"/>
                  <a:pt x="0" y="2025212"/>
                  <a:pt x="0" y="1967240"/>
                </a:cubicBezTo>
                <a:lnTo>
                  <a:pt x="0" y="218582"/>
                </a:lnTo>
                <a:close/>
              </a:path>
            </a:pathLst>
          </a:cu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 l="-27261" r="-31973"/>
            </a:stretch>
          </a:blipFill>
          <a:ln w="38100">
            <a:solidFill>
              <a:srgbClr val="FFFFCC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23448" tIns="218891" rIns="218891" bIns="628733" spcCol="1270"/>
          <a:lstStyle/>
          <a:p>
            <a:pPr marL="214308" lvl="1" indent="-214308" defTabSz="1666833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zh-TW" altLang="en-US" sz="375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53" t="13655" r="39956" b="19532"/>
          <a:stretch/>
        </p:blipFill>
        <p:spPr>
          <a:xfrm>
            <a:off x="1907703" y="404664"/>
            <a:ext cx="5512817" cy="5688632"/>
          </a:xfrm>
          <a:prstGeom prst="ellipse">
            <a:avLst/>
          </a:prstGeom>
          <a:solidFill>
            <a:schemeClr val="bg1"/>
          </a:solidFill>
        </p:spPr>
      </p:pic>
      <p:sp>
        <p:nvSpPr>
          <p:cNvPr id="18435" name="投影片編號版面配置區 3"/>
          <p:cNvSpPr txBox="1">
            <a:spLocks noGrp="1"/>
          </p:cNvSpPr>
          <p:nvPr/>
        </p:nvSpPr>
        <p:spPr bwMode="auto">
          <a:xfrm>
            <a:off x="6068008" y="10681706"/>
            <a:ext cx="2133600" cy="27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7FA976EB-054E-4792-A4F8-CABAE7FFD468}" type="slidenum">
              <a:rPr lang="zh-TW" altLang="en-US" sz="900">
                <a:solidFill>
                  <a:srgbClr val="898989"/>
                </a:solidFill>
              </a:rPr>
              <a:pPr algn="r"/>
              <a:t>5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122990" y="178771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b="1" dirty="0" smtClean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規範</a:t>
            </a:r>
            <a:endParaRPr kumimoji="1" lang="zh-TW" altLang="en-US" sz="3600" b="1" dirty="0">
              <a:solidFill>
                <a:srgbClr val="F7005A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5154512" y="178771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b="1" dirty="0" smtClean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引導</a:t>
            </a:r>
            <a:endParaRPr kumimoji="1" lang="zh-TW" altLang="en-US" sz="3600" b="1" dirty="0">
              <a:solidFill>
                <a:srgbClr val="F7005A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123728" y="2924944"/>
            <a:ext cx="5109091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32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學校課程教學的發展與實施</a:t>
            </a:r>
          </a:p>
        </p:txBody>
      </p:sp>
      <p:sp>
        <p:nvSpPr>
          <p:cNvPr id="13" name="矩形 12"/>
          <p:cNvSpPr/>
          <p:nvPr/>
        </p:nvSpPr>
        <p:spPr>
          <a:xfrm>
            <a:off x="2389834" y="3938371"/>
            <a:ext cx="4572000" cy="954107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sz="2800" b="1" dirty="0">
                <a:solidFill>
                  <a:srgbClr val="F7005A"/>
                </a:solidFill>
                <a:latin typeface="微軟正黑體" pitchFamily="34" charset="-120"/>
                <a:ea typeface="微軟正黑體" pitchFamily="34" charset="-120"/>
              </a:rPr>
              <a:t>重要的是：要能引領</a:t>
            </a:r>
            <a:r>
              <a:rPr lang="en-US" altLang="zh-TW" sz="2800" b="1" dirty="0">
                <a:solidFill>
                  <a:srgbClr val="F7005A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b="1" dirty="0">
                <a:solidFill>
                  <a:srgbClr val="F7005A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b="1" dirty="0">
                <a:solidFill>
                  <a:srgbClr val="F7005A"/>
                </a:solidFill>
                <a:latin typeface="微軟正黑體" pitchFamily="34" charset="-120"/>
                <a:ea typeface="微軟正黑體" pitchFamily="34" charset="-120"/>
              </a:rPr>
              <a:t>每一個孩子的學習</a:t>
            </a:r>
            <a:endParaRPr lang="zh-TW" altLang="en-US" sz="2800" dirty="0">
              <a:solidFill>
                <a:srgbClr val="F7005A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062067" y="548680"/>
            <a:ext cx="1189323" cy="1189323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solidFill>
                <a:srgbClr val="0000FF"/>
              </a:solidFill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108388" y="83671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b="1" dirty="0" smtClean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總綱</a:t>
            </a:r>
            <a:endParaRPr kumimoji="1" lang="zh-TW" altLang="en-US" sz="3600" b="1" dirty="0">
              <a:solidFill>
                <a:prstClr val="white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1" name="文字方塊 8"/>
          <p:cNvSpPr txBox="1">
            <a:spLocks noChangeArrowheads="1"/>
          </p:cNvSpPr>
          <p:nvPr/>
        </p:nvSpPr>
        <p:spPr bwMode="auto">
          <a:xfrm>
            <a:off x="3122990" y="5946921"/>
            <a:ext cx="2889378" cy="532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圖片來源：維基百科</a:t>
            </a:r>
            <a:r>
              <a:rPr lang="zh-TW" altLang="en-US" sz="12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、</a:t>
            </a:r>
            <a:endParaRPr lang="en-US" altLang="zh-TW" sz="1200" dirty="0" smtClean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介</a:t>
            </a:r>
            <a:r>
              <a:rPr lang="zh-TW" altLang="en-US" sz="12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壽國中</a:t>
            </a:r>
            <a:r>
              <a:rPr lang="en-US" altLang="zh-TW" sz="12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</a:t>
            </a:r>
            <a:r>
              <a:rPr lang="zh-TW" altLang="en-US" sz="12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、</a:t>
            </a:r>
            <a:r>
              <a:rPr lang="zh-TW" altLang="en-US" sz="12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華南國小</a:t>
            </a:r>
          </a:p>
        </p:txBody>
      </p:sp>
    </p:spTree>
    <p:extLst>
      <p:ext uri="{BB962C8B-B14F-4D97-AF65-F5344CB8AC3E}">
        <p14:creationId xmlns:p14="http://schemas.microsoft.com/office/powerpoint/2010/main" xmlns="" val="107085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126-EA51-42B3-B6D8-E17F47B59943}" type="slidenum">
              <a:rPr lang="zh-TW" altLang="en-US" smtClean="0"/>
              <a:pPr/>
              <a:t>6</a:t>
            </a:fld>
            <a:endParaRPr lang="zh-TW" altLang="en-US"/>
          </a:p>
        </p:txBody>
      </p:sp>
      <p:grpSp>
        <p:nvGrpSpPr>
          <p:cNvPr id="28" name="群組 27"/>
          <p:cNvGrpSpPr/>
          <p:nvPr/>
        </p:nvGrpSpPr>
        <p:grpSpPr>
          <a:xfrm>
            <a:off x="739029" y="2485952"/>
            <a:ext cx="8412925" cy="1634438"/>
            <a:chOff x="739029" y="2485952"/>
            <a:chExt cx="8412925" cy="1634438"/>
          </a:xfrm>
        </p:grpSpPr>
        <p:pic>
          <p:nvPicPr>
            <p:cNvPr id="18" name="圖片 17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7376" t="8484" r="11664" b="87166"/>
            <a:stretch/>
          </p:blipFill>
          <p:spPr>
            <a:xfrm>
              <a:off x="864000" y="2485952"/>
              <a:ext cx="8280000" cy="292387"/>
            </a:xfrm>
            <a:prstGeom prst="rect">
              <a:avLst/>
            </a:prstGeom>
          </p:spPr>
        </p:pic>
        <p:sp>
          <p:nvSpPr>
            <p:cNvPr id="7" name="文字方塊 6"/>
            <p:cNvSpPr txBox="1"/>
            <p:nvPr/>
          </p:nvSpPr>
          <p:spPr>
            <a:xfrm>
              <a:off x="4469848" y="2528874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TW" altLang="en-US" sz="28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理念</a:t>
              </a:r>
              <a:endParaRPr kumimoji="1" lang="zh-TW" altLang="en-US" sz="28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grpSp>
          <p:nvGrpSpPr>
            <p:cNvPr id="5" name="群組 4"/>
            <p:cNvGrpSpPr/>
            <p:nvPr/>
          </p:nvGrpSpPr>
          <p:grpSpPr>
            <a:xfrm>
              <a:off x="739029" y="3216404"/>
              <a:ext cx="8412925" cy="903986"/>
              <a:chOff x="732184" y="3634844"/>
              <a:chExt cx="8412925" cy="903986"/>
            </a:xfrm>
          </p:grpSpPr>
          <p:pic>
            <p:nvPicPr>
              <p:cNvPr id="20" name="圖片 19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3497635" y="3634844"/>
                <a:ext cx="2880000" cy="900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" name="圖片 20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6265109" y="3634844"/>
                <a:ext cx="2880000" cy="900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" name="圖片 18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732184" y="3638830"/>
                <a:ext cx="2880000" cy="900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" name="文字方塊 8"/>
              <p:cNvSpPr txBox="1"/>
              <p:nvPr/>
            </p:nvSpPr>
            <p:spPr>
              <a:xfrm>
                <a:off x="1679027" y="3771772"/>
                <a:ext cx="1056701" cy="61555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kumimoji="1" lang="zh-TW" altLang="en-US" sz="3400" b="1" dirty="0" smtClean="0">
                    <a:solidFill>
                      <a:srgbClr val="0000FF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自發</a:t>
                </a:r>
                <a:endParaRPr kumimoji="1" lang="zh-TW" altLang="en-US" sz="3400" b="1" dirty="0">
                  <a:solidFill>
                    <a:srgbClr val="0000FF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  <p:sp>
            <p:nvSpPr>
              <p:cNvPr id="10" name="文字方塊 9"/>
              <p:cNvSpPr txBox="1"/>
              <p:nvPr/>
            </p:nvSpPr>
            <p:spPr>
              <a:xfrm>
                <a:off x="4406553" y="3797564"/>
                <a:ext cx="1056701" cy="61555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kumimoji="1" lang="zh-TW" altLang="en-US" sz="3400" b="1" dirty="0" smtClean="0">
                    <a:solidFill>
                      <a:srgbClr val="E46C0A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互動</a:t>
                </a:r>
                <a:endParaRPr kumimoji="1" lang="zh-TW" altLang="en-US" sz="3400" b="1" dirty="0">
                  <a:solidFill>
                    <a:srgbClr val="E46C0A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7243541" y="3797564"/>
                <a:ext cx="1056701" cy="615553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kumimoji="1" lang="zh-TW" altLang="en-US" sz="3400" b="1" dirty="0" smtClean="0">
                    <a:solidFill>
                      <a:srgbClr val="FF000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共好</a:t>
                </a:r>
                <a:endParaRPr kumimoji="1" lang="zh-TW" altLang="en-US" sz="3400" b="1" dirty="0">
                  <a:solidFill>
                    <a:srgbClr val="FF0000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</p:grpSp>
      </p:grpSp>
      <p:grpSp>
        <p:nvGrpSpPr>
          <p:cNvPr id="29" name="群組 28"/>
          <p:cNvGrpSpPr/>
          <p:nvPr/>
        </p:nvGrpSpPr>
        <p:grpSpPr>
          <a:xfrm>
            <a:off x="712468" y="4504699"/>
            <a:ext cx="8431532" cy="1782790"/>
            <a:chOff x="712468" y="4504699"/>
            <a:chExt cx="8431532" cy="1782790"/>
          </a:xfrm>
        </p:grpSpPr>
        <p:pic>
          <p:nvPicPr>
            <p:cNvPr id="22" name="圖片 21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7376" t="8484" r="11664" b="87166"/>
            <a:stretch/>
          </p:blipFill>
          <p:spPr>
            <a:xfrm>
              <a:off x="848293" y="4535632"/>
              <a:ext cx="8280000" cy="292387"/>
            </a:xfrm>
            <a:prstGeom prst="rect">
              <a:avLst/>
            </a:prstGeom>
          </p:spPr>
        </p:pic>
        <p:sp>
          <p:nvSpPr>
            <p:cNvPr id="8" name="文字方塊 7"/>
            <p:cNvSpPr txBox="1"/>
            <p:nvPr/>
          </p:nvSpPr>
          <p:spPr>
            <a:xfrm>
              <a:off x="4494087" y="4504699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TW" altLang="en-US" sz="28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目標</a:t>
              </a:r>
              <a:endParaRPr kumimoji="1" lang="zh-TW" altLang="en-US" sz="28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grpSp>
          <p:nvGrpSpPr>
            <p:cNvPr id="6" name="群組 5"/>
            <p:cNvGrpSpPr/>
            <p:nvPr/>
          </p:nvGrpSpPr>
          <p:grpSpPr>
            <a:xfrm>
              <a:off x="712468" y="5001996"/>
              <a:ext cx="8431532" cy="1285493"/>
              <a:chOff x="732184" y="4832005"/>
              <a:chExt cx="8431532" cy="1285493"/>
            </a:xfrm>
          </p:grpSpPr>
          <p:pic>
            <p:nvPicPr>
              <p:cNvPr id="23" name="圖片 22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732184" y="4832005"/>
                <a:ext cx="2160000" cy="1260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" name="圖片 24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2828293" y="4844150"/>
                <a:ext cx="2160000" cy="1260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" name="圖片 25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4921255" y="4845353"/>
                <a:ext cx="2160000" cy="1260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" name="圖片 26"/>
              <p:cNvPicPr>
                <a:picLocks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504" t="45745" r="59885" b="38020"/>
              <a:stretch/>
            </p:blipFill>
            <p:spPr>
              <a:xfrm>
                <a:off x="7003716" y="4857498"/>
                <a:ext cx="2160000" cy="1260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" name="文字方塊 11"/>
              <p:cNvSpPr txBox="1"/>
              <p:nvPr/>
            </p:nvSpPr>
            <p:spPr>
              <a:xfrm>
                <a:off x="989732" y="4997096"/>
                <a:ext cx="162095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TW" altLang="en-US" sz="2800" b="1" dirty="0" smtClean="0">
                    <a:solidFill>
                      <a:srgbClr val="FA007D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啟發</a:t>
                </a:r>
                <a:endParaRPr kumimoji="1" lang="en-US" altLang="zh-TW" sz="2800" b="1" dirty="0" smtClean="0">
                  <a:solidFill>
                    <a:srgbClr val="FA007D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  <a:p>
                <a:pPr algn="ctr"/>
                <a:r>
                  <a:rPr kumimoji="1" lang="zh-TW" altLang="en-US" sz="2800" b="1" dirty="0" smtClean="0">
                    <a:solidFill>
                      <a:srgbClr val="FA007D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生命潛能</a:t>
                </a:r>
                <a:endParaRPr kumimoji="1" lang="zh-TW" altLang="en-US" sz="2800" b="1" dirty="0">
                  <a:solidFill>
                    <a:srgbClr val="FA007D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  <p:sp>
            <p:nvSpPr>
              <p:cNvPr id="13" name="文字方塊 12"/>
              <p:cNvSpPr txBox="1"/>
              <p:nvPr/>
            </p:nvSpPr>
            <p:spPr>
              <a:xfrm>
                <a:off x="3079940" y="5018996"/>
                <a:ext cx="162095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TW" altLang="en-US" sz="2800" b="1" dirty="0" smtClean="0">
                    <a:solidFill>
                      <a:srgbClr val="004B96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陶養</a:t>
                </a:r>
                <a:endParaRPr kumimoji="1" lang="en-US" altLang="zh-TW" sz="2800" b="1" dirty="0" smtClean="0">
                  <a:solidFill>
                    <a:srgbClr val="004B96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  <a:p>
                <a:pPr algn="ctr"/>
                <a:r>
                  <a:rPr kumimoji="1" lang="zh-TW" altLang="en-US" sz="2800" b="1" dirty="0" smtClean="0">
                    <a:solidFill>
                      <a:srgbClr val="004B96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生活知能</a:t>
                </a:r>
                <a:endParaRPr kumimoji="1" lang="zh-TW" altLang="en-US" sz="2800" b="1" dirty="0">
                  <a:solidFill>
                    <a:srgbClr val="004B96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  <p:sp>
            <p:nvSpPr>
              <p:cNvPr id="14" name="文字方塊 13"/>
              <p:cNvSpPr txBox="1"/>
              <p:nvPr/>
            </p:nvSpPr>
            <p:spPr>
              <a:xfrm>
                <a:off x="5166919" y="4996237"/>
                <a:ext cx="162095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TW" altLang="en-US" sz="2800" b="1" dirty="0" smtClean="0">
                    <a:solidFill>
                      <a:srgbClr val="008E4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促進</a:t>
                </a:r>
                <a:endParaRPr kumimoji="1" lang="en-US" altLang="zh-TW" sz="2800" b="1" dirty="0" smtClean="0">
                  <a:solidFill>
                    <a:srgbClr val="008E40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  <a:p>
                <a:pPr algn="ctr"/>
                <a:r>
                  <a:rPr kumimoji="1" lang="zh-TW" altLang="en-US" sz="2800" b="1" dirty="0" smtClean="0">
                    <a:solidFill>
                      <a:srgbClr val="008E4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生涯發展</a:t>
                </a:r>
                <a:endParaRPr kumimoji="1" lang="zh-TW" altLang="en-US" sz="2800" b="1" dirty="0">
                  <a:solidFill>
                    <a:srgbClr val="008E40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  <p:sp>
            <p:nvSpPr>
              <p:cNvPr id="15" name="文字方塊 14"/>
              <p:cNvSpPr txBox="1"/>
              <p:nvPr/>
            </p:nvSpPr>
            <p:spPr>
              <a:xfrm>
                <a:off x="7286885" y="5032644"/>
                <a:ext cx="162095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TW" altLang="en-US" sz="2800" b="1" dirty="0" smtClean="0">
                    <a:solidFill>
                      <a:srgbClr val="A77A21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涵育</a:t>
                </a:r>
                <a:endParaRPr kumimoji="1" lang="en-US" altLang="zh-TW" sz="2800" b="1" dirty="0" smtClean="0">
                  <a:solidFill>
                    <a:srgbClr val="A77A21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  <a:p>
                <a:pPr algn="ctr"/>
                <a:r>
                  <a:rPr kumimoji="1" lang="zh-TW" altLang="en-US" sz="2800" b="1" dirty="0" smtClean="0">
                    <a:solidFill>
                      <a:srgbClr val="A77A21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公民責任</a:t>
                </a:r>
                <a:endParaRPr kumimoji="1" lang="zh-TW" altLang="en-US" sz="2800" b="1" dirty="0">
                  <a:solidFill>
                    <a:srgbClr val="A77A21"/>
                  </a:solidFill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</p:grpSp>
      </p:grpSp>
      <p:grpSp>
        <p:nvGrpSpPr>
          <p:cNvPr id="24" name="群組 23"/>
          <p:cNvGrpSpPr/>
          <p:nvPr/>
        </p:nvGrpSpPr>
        <p:grpSpPr>
          <a:xfrm>
            <a:off x="811283" y="606596"/>
            <a:ext cx="8280000" cy="1519484"/>
            <a:chOff x="811283" y="606596"/>
            <a:chExt cx="8280000" cy="1519484"/>
          </a:xfrm>
        </p:grpSpPr>
        <p:pic>
          <p:nvPicPr>
            <p:cNvPr id="2" name="圖片 1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7376" t="8484" r="11664" b="87166"/>
            <a:stretch/>
          </p:blipFill>
          <p:spPr>
            <a:xfrm>
              <a:off x="811283" y="671089"/>
              <a:ext cx="8280000" cy="292387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>
              <a:off x="4469849" y="606596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TW" altLang="en-US" sz="28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願景</a:t>
              </a:r>
              <a:endParaRPr kumimoji="1" lang="zh-TW" altLang="en-US" sz="28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1312589" y="1541305"/>
              <a:ext cx="7594607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kumimoji="1" lang="zh-TW" altLang="en-US" sz="3200" b="1" dirty="0" smtClean="0">
                  <a:solidFill>
                    <a:srgbClr val="F7005A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「成就每一個孩子 </a:t>
              </a:r>
              <a:r>
                <a:rPr kumimoji="1" lang="mr-IN" altLang="zh-TW" sz="3200" b="1" dirty="0" smtClean="0">
                  <a:solidFill>
                    <a:srgbClr val="F7005A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–</a:t>
              </a:r>
              <a:r>
                <a:rPr kumimoji="1" lang="en-US" altLang="zh-TW" sz="3200" b="1" dirty="0" smtClean="0">
                  <a:solidFill>
                    <a:srgbClr val="F7005A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 </a:t>
              </a:r>
              <a:r>
                <a:rPr kumimoji="1" lang="zh-TW" altLang="en-US" sz="3200" b="1" dirty="0" smtClean="0">
                  <a:solidFill>
                    <a:srgbClr val="F7005A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適性揚才、終身學習」</a:t>
              </a:r>
              <a:endParaRPr kumimoji="1" lang="zh-TW" altLang="en-US" sz="3200" b="1" dirty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5016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/>
        </p:blipFill>
        <p:spPr>
          <a:xfrm>
            <a:off x="971600" y="2060848"/>
            <a:ext cx="3027077" cy="2751210"/>
          </a:xfrm>
          <a:prstGeom prst="rect">
            <a:avLst/>
          </a:prstGeom>
          <a:noFill/>
          <a:ln w="76200">
            <a:solidFill>
              <a:srgbClr val="FFB7B7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  <a:reflection blurRad="6350" stA="52000" endA="300" endPos="35000" dist="76200" dir="5400000" sy="-100000" algn="bl" rotWithShape="0"/>
          </a:effectLst>
        </p:spPr>
      </p:pic>
      <p:sp>
        <p:nvSpPr>
          <p:cNvPr id="31747" name="投影片編號版面配置區 10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3216E71-221C-4142-8487-D106FC77B1D8}" type="slidenum">
              <a:rPr lang="en-US" altLang="zh-TW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pPr/>
              <a:t>7</a:t>
            </a:fld>
            <a:endParaRPr lang="en-US" altLang="zh-TW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53955" name="Shape 552"/>
          <p:cNvSpPr>
            <a:spLocks noChangeArrowheads="1"/>
          </p:cNvSpPr>
          <p:nvPr/>
        </p:nvSpPr>
        <p:spPr bwMode="auto">
          <a:xfrm>
            <a:off x="4152832" y="1952325"/>
            <a:ext cx="4878524" cy="3983565"/>
          </a:xfrm>
          <a:prstGeom prst="rect">
            <a:avLst/>
          </a:prstGeom>
          <a:noFill/>
          <a:ln w="19050">
            <a:noFill/>
            <a:prstDash val="sysDot"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68569" tIns="34275" rIns="68569" bIns="34275"/>
          <a:lstStyle/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 err="1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秉持</a:t>
            </a:r>
            <a:r>
              <a:rPr lang="en-US" sz="2800" b="1" dirty="0" err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自發</a:t>
            </a:r>
            <a:r>
              <a:rPr lang="en-US" sz="2800" dirty="0" err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、</a:t>
            </a:r>
            <a:r>
              <a:rPr lang="en-US" sz="2800" b="1" dirty="0" err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互動</a:t>
            </a:r>
            <a:r>
              <a:rPr lang="en-US" sz="2800" dirty="0" err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、</a:t>
            </a:r>
            <a:r>
              <a:rPr lang="en-US" sz="2800" b="1" dirty="0" err="1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共好</a:t>
            </a:r>
            <a:r>
              <a:rPr lang="en-US" sz="2800" dirty="0" err="1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的理念</a:t>
            </a:r>
            <a:r>
              <a:rPr lang="zh-TW" alt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  <a:endParaRPr lang="en-US" sz="2800" dirty="0" smtClean="0">
              <a:solidFill>
                <a:srgbClr val="000000"/>
              </a:solidFill>
              <a:latin typeface="Microsoft JhengHei" charset="-120"/>
              <a:ea typeface="Microsoft JhengHei" charset="-120"/>
              <a:cs typeface="Microsoft JhengHei" charset="-120"/>
              <a:sym typeface="Arial" charset="0"/>
            </a:endParaRPr>
          </a:p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透過與</a:t>
            </a:r>
            <a:r>
              <a:rPr lang="en-US" sz="2800" b="1" dirty="0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生活情境的結合</a:t>
            </a:r>
            <a:r>
              <a:rPr 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</a:p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學生能夠</a:t>
            </a:r>
            <a:r>
              <a:rPr lang="en-US" sz="2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理解所學</a:t>
            </a:r>
            <a:r>
              <a:rPr 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</a:p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進而</a:t>
            </a:r>
            <a:r>
              <a:rPr lang="en-US" sz="2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整合和運用所學</a:t>
            </a:r>
            <a:r>
              <a:rPr 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</a:p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解決問題、推陳出新</a:t>
            </a:r>
            <a:r>
              <a:rPr 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，</a:t>
            </a:r>
          </a:p>
          <a:p>
            <a:pPr>
              <a:lnSpc>
                <a:spcPct val="150000"/>
              </a:lnSpc>
              <a:buClr>
                <a:srgbClr val="000000"/>
              </a:buClr>
              <a:buSzPct val="25000"/>
              <a:buFont typeface="Arial" charset="0"/>
              <a:buNone/>
              <a:defRPr/>
            </a:pPr>
            <a:r>
              <a:rPr lang="en-US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成為與時俱進的</a:t>
            </a:r>
            <a:r>
              <a:rPr lang="en-US" sz="28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終身學習者</a:t>
            </a:r>
            <a:r>
              <a:rPr 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rPr>
              <a:t>。</a:t>
            </a:r>
          </a:p>
        </p:txBody>
      </p:sp>
      <p:sp>
        <p:nvSpPr>
          <p:cNvPr id="31749" name="Shape 541"/>
          <p:cNvSpPr txBox="1">
            <a:spLocks/>
          </p:cNvSpPr>
          <p:nvPr/>
        </p:nvSpPr>
        <p:spPr bwMode="auto">
          <a:xfrm>
            <a:off x="338206" y="428412"/>
            <a:ext cx="8693150" cy="99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75" rIns="68569" bIns="34275" anchor="ctr"/>
          <a:lstStyle/>
          <a:p>
            <a:pPr algn="ctr">
              <a:lnSpc>
                <a:spcPct val="150000"/>
              </a:lnSpc>
              <a:buSzPct val="25000"/>
            </a:pPr>
            <a:r>
              <a:rPr lang="zh-TW" altLang="en-US" sz="4400" b="1" dirty="0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   一、總綱</a:t>
            </a:r>
            <a:r>
              <a:rPr lang="zh-TW" altLang="en-US" sz="44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願景</a:t>
            </a:r>
            <a:r>
              <a:rPr lang="en-US" altLang="zh-TW" sz="30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/>
            </a:r>
            <a:br>
              <a:rPr lang="en-US" altLang="zh-TW" sz="30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</a:br>
            <a:r>
              <a:rPr lang="zh-TW" altLang="en-US" sz="30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成就每一個孩子</a:t>
            </a:r>
            <a:r>
              <a:rPr lang="en-US" altLang="zh-TW" sz="30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-</a:t>
            </a:r>
            <a:r>
              <a:rPr lang="en-US" altLang="zh-TW" sz="3000" b="1" dirty="0" err="1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適性揚才</a:t>
            </a:r>
            <a:r>
              <a:rPr lang="zh-TW" altLang="en-US" sz="30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，</a:t>
            </a:r>
            <a:r>
              <a:rPr lang="en-US" altLang="zh-TW" sz="3000" b="1" dirty="0" err="1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終身學習</a:t>
            </a:r>
            <a:endParaRPr lang="en-US" altLang="zh-TW" sz="3000" b="1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  <a:sym typeface="Arial" pitchFamily="34" charset="0"/>
            </a:endParaRPr>
          </a:p>
        </p:txBody>
      </p:sp>
      <p:sp>
        <p:nvSpPr>
          <p:cNvPr id="2" name="文字方塊 1">
            <a:hlinkClick r:id="rId5"/>
          </p:cNvPr>
          <p:cNvSpPr txBox="1"/>
          <p:nvPr/>
        </p:nvSpPr>
        <p:spPr>
          <a:xfrm>
            <a:off x="583659" y="6110851"/>
            <a:ext cx="5447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/>
              <a:t>https://</a:t>
            </a:r>
            <a:r>
              <a:rPr lang="en-US" altLang="zh-TW" sz="2400" dirty="0" err="1"/>
              <a:t>sports.ettoday.net</a:t>
            </a:r>
            <a:r>
              <a:rPr lang="en-US" altLang="zh-TW" sz="2400" dirty="0"/>
              <a:t>/news/858705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73231677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hape 471"/>
          <p:cNvSpPr>
            <a:spLocks noGrp="1"/>
          </p:cNvSpPr>
          <p:nvPr>
            <p:ph type="title"/>
          </p:nvPr>
        </p:nvSpPr>
        <p:spPr>
          <a:xfrm>
            <a:off x="2157214" y="518320"/>
            <a:ext cx="5485532" cy="702469"/>
          </a:xfrm>
        </p:spPr>
        <p:txBody>
          <a:bodyPr vert="horz" wrap="square" lIns="68569" tIns="34275" rIns="68569" bIns="34275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buSzPct val="25000"/>
            </a:pPr>
            <a:r>
              <a:rPr lang="zh-TW" altLang="en-US" sz="4400" b="1" dirty="0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二、</a:t>
            </a:r>
            <a:r>
              <a:rPr lang="en-US" altLang="zh-TW" sz="4400" b="1" dirty="0" err="1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總綱的基本理念</a:t>
            </a:r>
            <a:endParaRPr lang="en-US" altLang="zh-TW" sz="4400" b="1" dirty="0">
              <a:solidFill>
                <a:srgbClr val="D70050"/>
              </a:solidFill>
              <a:latin typeface="Microsoft JhengHei" charset="-120"/>
              <a:ea typeface="Microsoft JhengHei" charset="-120"/>
              <a:cs typeface="Microsoft JhengHei" charset="-120"/>
              <a:sym typeface="Arial" pitchFamily="34" charset="0"/>
            </a:endParaRPr>
          </a:p>
        </p:txBody>
      </p:sp>
      <p:sp>
        <p:nvSpPr>
          <p:cNvPr id="48131" name="投影片編號版面配置區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557199" indent="-214308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857228" indent="-171446">
              <a:spcBef>
                <a:spcPct val="20000"/>
              </a:spcBef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200120" indent="-171446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1543012" indent="-171446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1885903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228795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2571686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2914577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0B48FE6-1051-426A-9515-C09F32B0545D}" type="slidenum">
              <a:rPr lang="zh-TW" altLang="en-US" sz="9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zh-TW" sz="900">
              <a:solidFill>
                <a:srgbClr val="898989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1187354" y="2269198"/>
            <a:ext cx="2238233" cy="2845180"/>
            <a:chOff x="1187354" y="2269198"/>
            <a:chExt cx="2238233" cy="2845180"/>
          </a:xfrm>
        </p:grpSpPr>
        <p:sp>
          <p:nvSpPr>
            <p:cNvPr id="48133" name="Shape 473"/>
            <p:cNvSpPr txBox="1">
              <a:spLocks noChangeArrowheads="1"/>
            </p:cNvSpPr>
            <p:nvPr/>
          </p:nvSpPr>
          <p:spPr bwMode="auto">
            <a:xfrm>
              <a:off x="1453270" y="2269198"/>
              <a:ext cx="1706400" cy="57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69" tIns="68569" rIns="68569" bIns="68569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>
                <a:spcBef>
                  <a:spcPct val="0"/>
                </a:spcBef>
                <a:buClr>
                  <a:srgbClr val="CC0000"/>
                </a:buClr>
                <a:buSzPct val="25000"/>
                <a:buFont typeface="Arial" pitchFamily="34" charset="0"/>
                <a:buNone/>
              </a:pPr>
              <a:r>
                <a:rPr lang="en-US" altLang="zh-TW" sz="3600" b="1" dirty="0">
                  <a:solidFill>
                    <a:srgbClr val="0000FF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自  發</a:t>
              </a:r>
            </a:p>
          </p:txBody>
        </p:sp>
        <p:sp>
          <p:nvSpPr>
            <p:cNvPr id="48136" name="Shape 476"/>
            <p:cNvSpPr txBox="1">
              <a:spLocks noChangeArrowheads="1"/>
            </p:cNvSpPr>
            <p:nvPr/>
          </p:nvSpPr>
          <p:spPr bwMode="auto">
            <a:xfrm>
              <a:off x="1187354" y="4148896"/>
              <a:ext cx="2238233" cy="96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69" tIns="68569" rIns="68569" bIns="68569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>
                <a:spcBef>
                  <a:spcPct val="0"/>
                </a:spcBef>
                <a:buClr>
                  <a:srgbClr val="000000"/>
                </a:buClr>
                <a:buSzPct val="25000"/>
                <a:buFont typeface="Arial" pitchFamily="34" charset="0"/>
                <a:buNone/>
              </a:pPr>
              <a:r>
                <a:rPr lang="en-US" altLang="zh-TW" sz="3000" b="1" dirty="0" err="1" smtClean="0">
                  <a:solidFill>
                    <a:srgbClr val="002060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有意願</a:t>
              </a:r>
              <a:endParaRPr lang="en-US" altLang="zh-TW" sz="3000" b="1" dirty="0">
                <a:solidFill>
                  <a:srgbClr val="00206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endParaRPr>
            </a:p>
            <a:p>
              <a:pPr algn="ctr">
                <a:spcBef>
                  <a:spcPct val="0"/>
                </a:spcBef>
                <a:buClr>
                  <a:srgbClr val="000000"/>
                </a:buClr>
                <a:buSzPct val="25000"/>
                <a:buFont typeface="Arial" pitchFamily="34" charset="0"/>
                <a:buNone/>
              </a:pPr>
              <a:r>
                <a:rPr lang="en-US" altLang="zh-TW" sz="3000" b="1" dirty="0" err="1" smtClean="0">
                  <a:solidFill>
                    <a:srgbClr val="002060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有動力</a:t>
              </a:r>
              <a:endParaRPr lang="en-US" altLang="zh-TW" sz="3000" b="1" dirty="0">
                <a:solidFill>
                  <a:srgbClr val="00206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endParaRPr>
            </a:p>
          </p:txBody>
        </p:sp>
        <p:graphicFrame>
          <p:nvGraphicFramePr>
            <p:cNvPr id="2" name="物件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2215990052"/>
                </p:ext>
              </p:extLst>
            </p:nvPr>
          </p:nvGraphicFramePr>
          <p:xfrm>
            <a:off x="1465244" y="2910645"/>
            <a:ext cx="1695450" cy="1238250"/>
          </p:xfrm>
          <a:graphic>
            <a:graphicData uri="http://schemas.openxmlformats.org/presentationml/2006/ole">
              <p:oleObj spid="_x0000_s1114" name="PhotoImpact" r:id="rId5" imgW="1695687" imgH="1238423" progId="">
                <p:embed/>
              </p:oleObj>
            </a:graphicData>
          </a:graphic>
        </p:graphicFrame>
      </p:grpSp>
      <p:grpSp>
        <p:nvGrpSpPr>
          <p:cNvPr id="8" name="群組 7"/>
          <p:cNvGrpSpPr/>
          <p:nvPr/>
        </p:nvGrpSpPr>
        <p:grpSpPr>
          <a:xfrm>
            <a:off x="3736183" y="2267745"/>
            <a:ext cx="2241535" cy="2846633"/>
            <a:chOff x="3736183" y="2267745"/>
            <a:chExt cx="2241535" cy="2846633"/>
          </a:xfrm>
        </p:grpSpPr>
        <p:sp>
          <p:nvSpPr>
            <p:cNvPr id="241669" name="Shape 474"/>
            <p:cNvSpPr txBox="1">
              <a:spLocks noChangeArrowheads="1"/>
            </p:cNvSpPr>
            <p:nvPr/>
          </p:nvSpPr>
          <p:spPr bwMode="auto">
            <a:xfrm>
              <a:off x="3907880" y="2267745"/>
              <a:ext cx="1704975" cy="577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569" tIns="68569" rIns="68569" bIns="68569" anchor="ctr"/>
            <a:lstStyle/>
            <a:p>
              <a:pPr algn="ctr">
                <a:buClr>
                  <a:srgbClr val="CC0000"/>
                </a:buClr>
                <a:buSzPct val="25000"/>
                <a:buFont typeface="Arial" charset="0"/>
                <a:buNone/>
                <a:defRPr/>
              </a:pPr>
              <a:r>
                <a:rPr lang="en-US" sz="3600" b="1" dirty="0">
                  <a:solidFill>
                    <a:srgbClr val="F79646">
                      <a:lumMod val="75000"/>
                    </a:srgbClr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charset="0"/>
                </a:rPr>
                <a:t>互  動</a:t>
              </a:r>
            </a:p>
          </p:txBody>
        </p:sp>
        <p:sp>
          <p:nvSpPr>
            <p:cNvPr id="241672" name="Shape 477"/>
            <p:cNvSpPr txBox="1">
              <a:spLocks noChangeArrowheads="1"/>
            </p:cNvSpPr>
            <p:nvPr/>
          </p:nvSpPr>
          <p:spPr bwMode="auto">
            <a:xfrm>
              <a:off x="3736183" y="4148895"/>
              <a:ext cx="2241535" cy="9654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569" tIns="68569" rIns="68569" bIns="68569" anchor="ctr"/>
            <a:lstStyle/>
            <a:p>
              <a:pPr algn="ctr">
                <a:buClr>
                  <a:srgbClr val="000000"/>
                </a:buClr>
                <a:buSzPct val="25000"/>
                <a:buFont typeface="Arial" charset="0"/>
                <a:buNone/>
                <a:defRPr/>
              </a:pPr>
              <a:r>
                <a:rPr lang="en-US" sz="3000" b="1" dirty="0" err="1" smtClean="0">
                  <a:solidFill>
                    <a:srgbClr val="F79646">
                      <a:lumMod val="50000"/>
                    </a:srgbClr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charset="0"/>
                </a:rPr>
                <a:t>有方法</a:t>
              </a:r>
              <a:endParaRPr lang="en-US" sz="3000" b="1" dirty="0">
                <a:solidFill>
                  <a:srgbClr val="F79646">
                    <a:lumMod val="50000"/>
                  </a:srgbClr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endParaRPr>
            </a:p>
            <a:p>
              <a:pPr algn="ctr">
                <a:buClr>
                  <a:srgbClr val="000000"/>
                </a:buClr>
                <a:buSzPct val="25000"/>
                <a:buFont typeface="Arial" charset="0"/>
                <a:buNone/>
                <a:defRPr/>
              </a:pPr>
              <a:r>
                <a:rPr lang="en-US" sz="3000" b="1" dirty="0" err="1" smtClean="0">
                  <a:solidFill>
                    <a:srgbClr val="F79646">
                      <a:lumMod val="50000"/>
                    </a:srgbClr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charset="0"/>
                </a:rPr>
                <a:t>有知識</a:t>
              </a:r>
              <a:endParaRPr lang="en-US" sz="3000" b="1" dirty="0">
                <a:solidFill>
                  <a:srgbClr val="F79646">
                    <a:lumMod val="50000"/>
                  </a:srgbClr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charset="0"/>
              </a:endParaRPr>
            </a:p>
          </p:txBody>
        </p:sp>
        <p:graphicFrame>
          <p:nvGraphicFramePr>
            <p:cNvPr id="3" name="物件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3083086663"/>
                </p:ext>
              </p:extLst>
            </p:nvPr>
          </p:nvGraphicFramePr>
          <p:xfrm>
            <a:off x="3921394" y="2910645"/>
            <a:ext cx="1695450" cy="1238250"/>
          </p:xfrm>
          <a:graphic>
            <a:graphicData uri="http://schemas.openxmlformats.org/presentationml/2006/ole">
              <p:oleObj spid="_x0000_s1115" name="PhotoImpact" r:id="rId6" imgW="1695687" imgH="1238423" progId="">
                <p:embed/>
              </p:oleObj>
            </a:graphicData>
          </a:graphic>
        </p:graphicFrame>
      </p:grpSp>
      <p:grpSp>
        <p:nvGrpSpPr>
          <p:cNvPr id="9" name="群組 8"/>
          <p:cNvGrpSpPr/>
          <p:nvPr/>
        </p:nvGrpSpPr>
        <p:grpSpPr>
          <a:xfrm>
            <a:off x="6272015" y="2311762"/>
            <a:ext cx="2135005" cy="2802617"/>
            <a:chOff x="6272015" y="2311762"/>
            <a:chExt cx="2135005" cy="2802617"/>
          </a:xfrm>
        </p:grpSpPr>
        <p:sp>
          <p:nvSpPr>
            <p:cNvPr id="48135" name="Shape 475"/>
            <p:cNvSpPr txBox="1">
              <a:spLocks noChangeArrowheads="1"/>
            </p:cNvSpPr>
            <p:nvPr/>
          </p:nvSpPr>
          <p:spPr bwMode="auto">
            <a:xfrm>
              <a:off x="6486235" y="2311762"/>
              <a:ext cx="1706563" cy="577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69" tIns="68569" rIns="68569" bIns="68569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>
                <a:spcBef>
                  <a:spcPct val="0"/>
                </a:spcBef>
                <a:buClr>
                  <a:srgbClr val="CC0000"/>
                </a:buClr>
                <a:buSzPct val="25000"/>
                <a:buFont typeface="Arial" pitchFamily="34" charset="0"/>
                <a:buNone/>
              </a:pPr>
              <a:r>
                <a:rPr lang="en-US" altLang="zh-TW" sz="3600" b="1" dirty="0">
                  <a:solidFill>
                    <a:srgbClr val="C00000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共  好</a:t>
              </a:r>
            </a:p>
          </p:txBody>
        </p:sp>
        <p:sp>
          <p:nvSpPr>
            <p:cNvPr id="48138" name="Shape 478"/>
            <p:cNvSpPr txBox="1">
              <a:spLocks noChangeArrowheads="1"/>
            </p:cNvSpPr>
            <p:nvPr/>
          </p:nvSpPr>
          <p:spPr bwMode="auto">
            <a:xfrm>
              <a:off x="6272015" y="4152070"/>
              <a:ext cx="2135005" cy="962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69" tIns="68569" rIns="68569" bIns="68569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>
                <a:spcBef>
                  <a:spcPct val="0"/>
                </a:spcBef>
                <a:buSzPct val="25000"/>
                <a:buFontTx/>
                <a:buNone/>
              </a:pPr>
              <a:r>
                <a:rPr lang="en-US" altLang="zh-TW" sz="3000" b="1" dirty="0" err="1" smtClean="0">
                  <a:solidFill>
                    <a:srgbClr val="920000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有善念</a:t>
              </a:r>
              <a:endParaRPr lang="en-US" altLang="zh-TW" sz="3000" b="1" dirty="0">
                <a:solidFill>
                  <a:srgbClr val="92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endParaRPr>
            </a:p>
            <a:p>
              <a:pPr algn="ctr">
                <a:spcBef>
                  <a:spcPct val="0"/>
                </a:spcBef>
                <a:buSzPct val="25000"/>
                <a:buFontTx/>
                <a:buNone/>
              </a:pPr>
              <a:r>
                <a:rPr lang="en-US" altLang="zh-TW" sz="3000" b="1" dirty="0" err="1" smtClean="0">
                  <a:solidFill>
                    <a:srgbClr val="920000"/>
                  </a:solidFill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能活用</a:t>
              </a:r>
              <a:endParaRPr lang="en-US" altLang="zh-TW" sz="3000" b="1" dirty="0">
                <a:solidFill>
                  <a:srgbClr val="92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endParaRPr>
            </a:p>
          </p:txBody>
        </p:sp>
        <p:graphicFrame>
          <p:nvGraphicFramePr>
            <p:cNvPr id="4" name="物件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3175713360"/>
                </p:ext>
              </p:extLst>
            </p:nvPr>
          </p:nvGraphicFramePr>
          <p:xfrm>
            <a:off x="6522640" y="2910645"/>
            <a:ext cx="1695450" cy="1238250"/>
          </p:xfrm>
          <a:graphic>
            <a:graphicData uri="http://schemas.openxmlformats.org/presentationml/2006/ole">
              <p:oleObj spid="_x0000_s1116" name="PhotoImpact" r:id="rId7" imgW="1695687" imgH="1238423" progId="">
                <p:embed/>
              </p:oleObj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xmlns="" val="312018844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5763" name="群組 415762"/>
          <p:cNvGrpSpPr/>
          <p:nvPr/>
        </p:nvGrpSpPr>
        <p:grpSpPr>
          <a:xfrm>
            <a:off x="2754395" y="1924202"/>
            <a:ext cx="6237550" cy="3720207"/>
            <a:chOff x="-2678145" y="1966232"/>
            <a:chExt cx="6237550" cy="3720207"/>
          </a:xfrm>
        </p:grpSpPr>
        <p:grpSp>
          <p:nvGrpSpPr>
            <p:cNvPr id="11" name="群組 10"/>
            <p:cNvGrpSpPr/>
            <p:nvPr/>
          </p:nvGrpSpPr>
          <p:grpSpPr>
            <a:xfrm>
              <a:off x="-2678145" y="1966232"/>
              <a:ext cx="6237550" cy="3720207"/>
              <a:chOff x="2767512" y="1966232"/>
              <a:chExt cx="6237550" cy="3720207"/>
            </a:xfrm>
          </p:grpSpPr>
          <p:sp>
            <p:nvSpPr>
              <p:cNvPr id="30" name="橢圓 29"/>
              <p:cNvSpPr/>
              <p:nvPr/>
            </p:nvSpPr>
            <p:spPr>
              <a:xfrm>
                <a:off x="2767512" y="1966232"/>
                <a:ext cx="3683620" cy="3683618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665960" y="5163219"/>
                <a:ext cx="2339102" cy="5232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lvl="0"/>
                <a:r>
                  <a:rPr kumimoji="1" lang="zh-TW" altLang="en-US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JhengHei" charset="-120"/>
                    <a:ea typeface="Microsoft JhengHei" charset="-120"/>
                    <a:sym typeface="Arial" charset="0"/>
                  </a:rPr>
                  <a:t>涵養公民責任</a:t>
                </a:r>
                <a:endParaRPr lang="zh-TW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44" name="直線單箭頭接點 43"/>
            <p:cNvCxnSpPr/>
            <p:nvPr/>
          </p:nvCxnSpPr>
          <p:spPr>
            <a:xfrm>
              <a:off x="-147384" y="5424829"/>
              <a:ext cx="1183055" cy="620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15760" name="群組 415759"/>
          <p:cNvGrpSpPr/>
          <p:nvPr/>
        </p:nvGrpSpPr>
        <p:grpSpPr>
          <a:xfrm>
            <a:off x="3194813" y="2395852"/>
            <a:ext cx="5764942" cy="2824377"/>
            <a:chOff x="3217952" y="2407299"/>
            <a:chExt cx="5764942" cy="2824377"/>
          </a:xfrm>
        </p:grpSpPr>
        <p:grpSp>
          <p:nvGrpSpPr>
            <p:cNvPr id="10" name="群組 9"/>
            <p:cNvGrpSpPr/>
            <p:nvPr/>
          </p:nvGrpSpPr>
          <p:grpSpPr>
            <a:xfrm>
              <a:off x="3217952" y="2407299"/>
              <a:ext cx="5764942" cy="2824377"/>
              <a:chOff x="3217952" y="2407299"/>
              <a:chExt cx="5764942" cy="2824377"/>
            </a:xfrm>
          </p:grpSpPr>
          <p:sp>
            <p:nvSpPr>
              <p:cNvPr id="27" name="橢圓 26"/>
              <p:cNvSpPr/>
              <p:nvPr/>
            </p:nvSpPr>
            <p:spPr>
              <a:xfrm>
                <a:off x="3217952" y="2407299"/>
                <a:ext cx="2824378" cy="2824377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643792" y="4623451"/>
                <a:ext cx="2339102" cy="5232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lvl="0"/>
                <a:r>
                  <a:rPr kumimoji="1" lang="en-US" altLang="zh-TW" sz="28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  <a:sym typeface="Arial" charset="0"/>
                  </a:rPr>
                  <a:t>促進生涯發展</a:t>
                </a:r>
                <a:endParaRPr lang="zh-TW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42" name="直線單箭頭接點 41"/>
            <p:cNvCxnSpPr/>
            <p:nvPr/>
          </p:nvCxnSpPr>
          <p:spPr>
            <a:xfrm>
              <a:off x="5103593" y="4896387"/>
              <a:ext cx="1362637" cy="91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0179" name="投影片編號版面配置區 9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557199" indent="-214308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857228" indent="-171446">
              <a:spcBef>
                <a:spcPct val="20000"/>
              </a:spcBef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200120" indent="-171446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1543012" indent="-171446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1885903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228795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2571686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2914577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EB8CEB3-75A6-4868-85AD-BB5789A51380}" type="slidenum">
              <a:rPr lang="zh-TW" altLang="en-US" sz="9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zh-TW" sz="900" dirty="0">
              <a:solidFill>
                <a:srgbClr val="89898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0180" name="Shape 471"/>
          <p:cNvSpPr>
            <a:spLocks noGrp="1"/>
          </p:cNvSpPr>
          <p:nvPr>
            <p:ph type="title"/>
          </p:nvPr>
        </p:nvSpPr>
        <p:spPr>
          <a:xfrm>
            <a:off x="2051720" y="486182"/>
            <a:ext cx="5920913" cy="702469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9" tIns="34275" rIns="68569" bIns="34275" numCol="1" anchor="ctr" anchorCtr="0" compatLnSpc="1">
            <a:prstTxWarp prst="textNoShape">
              <a:avLst/>
            </a:prstTxWarp>
          </a:bodyPr>
          <a:lstStyle/>
          <a:p>
            <a:pPr algn="l">
              <a:buSzPct val="25000"/>
            </a:pPr>
            <a:r>
              <a:rPr lang="zh-TW" altLang="en-US" sz="44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三、</a:t>
            </a:r>
            <a:r>
              <a:rPr lang="en-US" altLang="zh-TW" sz="4400" b="1" dirty="0" err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總綱的</a:t>
            </a:r>
            <a:r>
              <a:rPr lang="zh-TW" altLang="en-US" sz="44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課程目標</a:t>
            </a:r>
            <a:endParaRPr lang="en-US" altLang="zh-TW" sz="4400" b="1" dirty="0">
              <a:solidFill>
                <a:srgbClr val="D70050"/>
              </a:solidFill>
              <a:latin typeface="Microsoft JhengHei" charset="-120"/>
              <a:ea typeface="Microsoft JhengHei" charset="-120"/>
              <a:cs typeface="Microsoft JhengHei" charset="-120"/>
              <a:sym typeface="Arial" pitchFamily="34" charset="0"/>
            </a:endParaRPr>
          </a:p>
        </p:txBody>
      </p:sp>
      <p:grpSp>
        <p:nvGrpSpPr>
          <p:cNvPr id="415761" name="群組 415760"/>
          <p:cNvGrpSpPr/>
          <p:nvPr/>
        </p:nvGrpSpPr>
        <p:grpSpPr>
          <a:xfrm>
            <a:off x="3679557" y="2897311"/>
            <a:ext cx="5290205" cy="1844351"/>
            <a:chOff x="3687147" y="2913163"/>
            <a:chExt cx="5290205" cy="1844351"/>
          </a:xfrm>
        </p:grpSpPr>
        <p:grpSp>
          <p:nvGrpSpPr>
            <p:cNvPr id="7" name="群組 6"/>
            <p:cNvGrpSpPr/>
            <p:nvPr/>
          </p:nvGrpSpPr>
          <p:grpSpPr>
            <a:xfrm>
              <a:off x="3687147" y="2913163"/>
              <a:ext cx="5290205" cy="1844351"/>
              <a:chOff x="3687147" y="2913163"/>
              <a:chExt cx="5290205" cy="1844351"/>
            </a:xfrm>
          </p:grpSpPr>
          <p:sp>
            <p:nvSpPr>
              <p:cNvPr id="25" name="橢圓 24"/>
              <p:cNvSpPr/>
              <p:nvPr/>
            </p:nvSpPr>
            <p:spPr>
              <a:xfrm>
                <a:off x="3687147" y="2913163"/>
                <a:ext cx="1844351" cy="1844351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6638250" y="4093752"/>
                <a:ext cx="23391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kumimoji="1" lang="en-US" altLang="zh-TW" sz="2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  <a:sym typeface="Arial" charset="0"/>
                  </a:rPr>
                  <a:t>陶</a:t>
                </a:r>
                <a:r>
                  <a:rPr kumimoji="1" lang="zh-TW" altLang="en-US" sz="2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  <a:sym typeface="Arial" charset="0"/>
                  </a:rPr>
                  <a:t>養</a:t>
                </a:r>
                <a:r>
                  <a:rPr kumimoji="1" lang="en-US" altLang="zh-TW" sz="28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  <a:sym typeface="Arial" charset="0"/>
                  </a:rPr>
                  <a:t>生活知能</a:t>
                </a:r>
                <a:endParaRPr lang="zh-TW" alt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40" name="直線單箭頭接點 39"/>
            <p:cNvCxnSpPr/>
            <p:nvPr/>
          </p:nvCxnSpPr>
          <p:spPr>
            <a:xfrm flipV="1">
              <a:off x="4952660" y="4382854"/>
              <a:ext cx="1558865" cy="548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15762" name="群組 415761"/>
          <p:cNvGrpSpPr/>
          <p:nvPr/>
        </p:nvGrpSpPr>
        <p:grpSpPr>
          <a:xfrm>
            <a:off x="3345472" y="3340359"/>
            <a:ext cx="5735424" cy="989960"/>
            <a:chOff x="3345472" y="3340359"/>
            <a:chExt cx="5735424" cy="989960"/>
          </a:xfrm>
        </p:grpSpPr>
        <p:sp>
          <p:nvSpPr>
            <p:cNvPr id="5" name="橢圓 4"/>
            <p:cNvSpPr/>
            <p:nvPr/>
          </p:nvSpPr>
          <p:spPr>
            <a:xfrm>
              <a:off x="4124131" y="3340359"/>
              <a:ext cx="970384" cy="97038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15752" name="群組 415751"/>
            <p:cNvGrpSpPr/>
            <p:nvPr/>
          </p:nvGrpSpPr>
          <p:grpSpPr>
            <a:xfrm>
              <a:off x="3345472" y="3340359"/>
              <a:ext cx="5735424" cy="989960"/>
              <a:chOff x="3345472" y="3340359"/>
              <a:chExt cx="5735424" cy="989960"/>
            </a:xfrm>
          </p:grpSpPr>
          <p:grpSp>
            <p:nvGrpSpPr>
              <p:cNvPr id="15" name="群組 14"/>
              <p:cNvGrpSpPr/>
              <p:nvPr/>
            </p:nvGrpSpPr>
            <p:grpSpPr>
              <a:xfrm>
                <a:off x="3345472" y="3340359"/>
                <a:ext cx="5735424" cy="989960"/>
                <a:chOff x="6224296" y="0"/>
                <a:chExt cx="4695991" cy="989960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6224296" y="0"/>
                  <a:ext cx="2069602" cy="989960"/>
                </a:xfrm>
                <a:prstGeom prst="rect">
                  <a:avLst/>
                </a:pr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4" name="矩形 23"/>
                <p:cNvSpPr/>
                <p:nvPr/>
              </p:nvSpPr>
              <p:spPr>
                <a:xfrm>
                  <a:off x="8850685" y="0"/>
                  <a:ext cx="2069602" cy="989960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70688" tIns="30480" rIns="30480" bIns="30480" numCol="1" spcCol="1270" anchor="ctr" anchorCtr="0">
                  <a:noAutofit/>
                </a:bodyPr>
                <a:lstStyle/>
                <a:p>
                  <a:pPr lvl="0" algn="l" defTabSz="10668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kumimoji="1" lang="en-US" sz="2800" b="1" kern="1200" dirty="0" err="1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Microsoft JhengHei" charset="-120"/>
                      <a:ea typeface="Microsoft JhengHei" charset="-120"/>
                      <a:cs typeface="Microsoft JhengHei" charset="-120"/>
                      <a:sym typeface="Arial" charset="0"/>
                    </a:rPr>
                    <a:t>啟發生命潛能</a:t>
                  </a:r>
                  <a:endParaRPr lang="zh-TW" altLang="en-US" sz="2800" kern="1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cxnSp>
            <p:nvCxnSpPr>
              <p:cNvPr id="13" name="直線單箭頭接點 12"/>
              <p:cNvCxnSpPr/>
              <p:nvPr/>
            </p:nvCxnSpPr>
            <p:spPr>
              <a:xfrm>
                <a:off x="4630141" y="3784306"/>
                <a:ext cx="1923057" cy="1290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pic>
        <p:nvPicPr>
          <p:cNvPr id="415765" name="圖片 4157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7510" y="3797210"/>
            <a:ext cx="4128304" cy="25616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9633292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8" name="投影片編號版面配置區 20"/>
          <p:cNvSpPr>
            <a:spLocks noGrp="1"/>
          </p:cNvSpPr>
          <p:nvPr>
            <p:ph type="sldNum" sz="quarter" idx="12"/>
          </p:nvPr>
        </p:nvSpPr>
        <p:spPr bwMode="auto">
          <a:xfrm>
            <a:off x="6793633" y="161286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735AFC5-ABCD-41F4-BCBD-44350E20D7DA}" type="slidenum">
              <a:rPr lang="zh-TW" altLang="en-US">
                <a:latin typeface="標楷體" pitchFamily="65" charset="-120"/>
                <a:ea typeface="標楷體" pitchFamily="65" charset="-120"/>
              </a:rPr>
              <a:pPr/>
              <a:t>10</a:t>
            </a:fld>
            <a:endParaRPr lang="en-US" altLang="zh-TW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62" name="Shape 471"/>
          <p:cNvSpPr>
            <a:spLocks noGrp="1"/>
          </p:cNvSpPr>
          <p:nvPr>
            <p:ph type="title"/>
          </p:nvPr>
        </p:nvSpPr>
        <p:spPr>
          <a:xfrm>
            <a:off x="2230935" y="357845"/>
            <a:ext cx="5865528" cy="702469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9" tIns="34275" rIns="68569" bIns="34275" numCol="1" anchor="ctr" anchorCtr="0" compatLnSpc="1">
            <a:prstTxWarp prst="textNoShape">
              <a:avLst/>
            </a:prstTxWarp>
          </a:bodyPr>
          <a:lstStyle/>
          <a:p>
            <a:pPr algn="l">
              <a:buSzPct val="25000"/>
            </a:pPr>
            <a:r>
              <a:rPr lang="zh-TW" altLang="en-US" sz="44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四、</a:t>
            </a:r>
            <a:r>
              <a:rPr lang="zh-TW" altLang="en-US" sz="4400" b="1" dirty="0" smtClean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總綱的核心</a:t>
            </a:r>
            <a:r>
              <a:rPr lang="zh-TW" altLang="en-US" sz="44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素養</a:t>
            </a:r>
            <a:endParaRPr lang="en-US" altLang="en-US" sz="4400" b="1" dirty="0">
              <a:solidFill>
                <a:srgbClr val="D70050"/>
              </a:solidFill>
              <a:latin typeface="Microsoft JhengHei" charset="-120"/>
              <a:ea typeface="Microsoft JhengHei" charset="-120"/>
              <a:cs typeface="Microsoft JhengHei" charset="-120"/>
              <a:sym typeface="Arial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63122" y="1243103"/>
            <a:ext cx="8050049" cy="169277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lIns="0">
            <a:spAutoFit/>
          </a:bodyPr>
          <a:lstStyle/>
          <a:p>
            <a:r>
              <a:rPr lang="zh-TW" altLang="zh-TW" sz="2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「核心素養」是指一個人為適應現在生活及面對未來挑戰，所應具備的</a:t>
            </a:r>
            <a:r>
              <a:rPr lang="zh-TW" altLang="zh-TW" sz="2600" b="1" dirty="0">
                <a:solidFill>
                  <a:srgbClr val="F7005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知識、能力與態度</a:t>
            </a:r>
            <a:r>
              <a:rPr lang="zh-TW" altLang="zh-TW" sz="2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。「核心素養」強調學習不宜以學科知識及技能為限，而應</a:t>
            </a:r>
            <a:r>
              <a:rPr lang="zh-TW" altLang="zh-TW" sz="2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關注學習與生活的結合</a:t>
            </a:r>
            <a:r>
              <a:rPr lang="zh-TW" altLang="zh-TW" sz="26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透過實踐力行而彰顯學習者的全人</a:t>
            </a:r>
            <a:r>
              <a:rPr lang="zh-TW" altLang="zh-TW" sz="2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zh-TW" altLang="zh-TW" sz="2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600" b="1" dirty="0">
              <a:solidFill>
                <a:srgbClr val="0000FF"/>
              </a:solidFill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1899818" y="3118663"/>
            <a:ext cx="5561297" cy="3487687"/>
            <a:chOff x="1733264" y="1052736"/>
            <a:chExt cx="5561297" cy="3487687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887" t="25909" r="22453" b="24832"/>
            <a:stretch/>
          </p:blipFill>
          <p:spPr>
            <a:xfrm>
              <a:off x="1733264" y="1707793"/>
              <a:ext cx="5561297" cy="2404723"/>
            </a:xfrm>
            <a:prstGeom prst="rect">
              <a:avLst/>
            </a:prstGeom>
          </p:spPr>
        </p:pic>
        <p:sp>
          <p:nvSpPr>
            <p:cNvPr id="32" name="文字方塊 31"/>
            <p:cNvSpPr txBox="1"/>
            <p:nvPr/>
          </p:nvSpPr>
          <p:spPr>
            <a:xfrm>
              <a:off x="2078922" y="2629932"/>
              <a:ext cx="1518364" cy="49244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zh-TW" altLang="en-US" sz="26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學習意願</a:t>
              </a:r>
              <a:endParaRPr kumimoji="1" lang="zh-TW" altLang="en-US" sz="26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3719988" y="3300150"/>
              <a:ext cx="1518364" cy="49244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zh-TW" altLang="en-US" sz="26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活用學習</a:t>
              </a:r>
              <a:endParaRPr kumimoji="1" lang="zh-TW" altLang="en-US" sz="26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5293540" y="2675468"/>
              <a:ext cx="1518364" cy="49244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zh-TW" altLang="en-US" sz="26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學習方法</a:t>
              </a:r>
              <a:endParaRPr kumimoji="1" lang="zh-TW" altLang="en-US" sz="26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247818" name="Shape 508"/>
            <p:cNvSpPr txBox="1">
              <a:spLocks noChangeArrowheads="1"/>
            </p:cNvSpPr>
            <p:nvPr/>
          </p:nvSpPr>
          <p:spPr bwMode="auto">
            <a:xfrm>
              <a:off x="2339752" y="3980950"/>
              <a:ext cx="4464496" cy="559473"/>
            </a:xfrm>
            <a:prstGeom prst="rect">
              <a:avLst/>
            </a:prstGeom>
            <a:solidFill>
              <a:srgbClr val="FFDB78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192019" tIns="192019" rIns="192019" bIns="192019" anchor="ctr"/>
            <a:lstStyle/>
            <a:p>
              <a:pPr algn="ctr">
                <a:lnSpc>
                  <a:spcPct val="90000"/>
                </a:lnSpc>
                <a:buSzPct val="25000"/>
              </a:pPr>
              <a:r>
                <a:rPr lang="zh-TW" altLang="en-US" sz="3200" b="1" dirty="0">
                  <a:solidFill>
                    <a:srgbClr val="FF3300"/>
                  </a:solidFill>
                  <a:effectLst>
                    <a:glow rad="76200">
                      <a:prstClr val="white">
                        <a:alpha val="82000"/>
                      </a:prstClr>
                    </a:glow>
                  </a:effectLst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以人為本的</a:t>
              </a:r>
              <a:r>
                <a:rPr lang="en-US" altLang="zh-TW" sz="3200" b="1" dirty="0" smtClean="0">
                  <a:solidFill>
                    <a:srgbClr val="FF3300"/>
                  </a:solidFill>
                  <a:effectLst>
                    <a:glow rad="76200">
                      <a:prstClr val="white">
                        <a:alpha val="82000"/>
                      </a:prstClr>
                    </a:glow>
                  </a:effectLst>
                  <a:latin typeface="Microsoft JhengHei" charset="-120"/>
                  <a:ea typeface="Microsoft JhengHei" charset="-120"/>
                  <a:cs typeface="Microsoft JhengHei" charset="-120"/>
                  <a:sym typeface="Arial" pitchFamily="34" charset="0"/>
                </a:rPr>
                <a:t>終身學習者</a:t>
              </a:r>
              <a:endParaRPr lang="en-US" altLang="zh-TW" sz="3200" b="1" dirty="0">
                <a:solidFill>
                  <a:srgbClr val="FF3300"/>
                </a:solidFill>
                <a:effectLst>
                  <a:glow rad="76200">
                    <a:prstClr val="white">
                      <a:alpha val="82000"/>
                    </a:prstClr>
                  </a:glow>
                </a:effectLst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endParaRPr>
            </a:p>
          </p:txBody>
        </p:sp>
        <p:grpSp>
          <p:nvGrpSpPr>
            <p:cNvPr id="6" name="群組 5"/>
            <p:cNvGrpSpPr/>
            <p:nvPr/>
          </p:nvGrpSpPr>
          <p:grpSpPr>
            <a:xfrm>
              <a:off x="5162280" y="1088714"/>
              <a:ext cx="1723550" cy="1656184"/>
              <a:chOff x="5162280" y="1172627"/>
              <a:chExt cx="1723550" cy="1656184"/>
            </a:xfrm>
          </p:grpSpPr>
          <p:sp>
            <p:nvSpPr>
              <p:cNvPr id="22" name="橢圓 21"/>
              <p:cNvSpPr/>
              <p:nvPr/>
            </p:nvSpPr>
            <p:spPr>
              <a:xfrm>
                <a:off x="5203603" y="1172627"/>
                <a:ext cx="1656184" cy="1656184"/>
              </a:xfrm>
              <a:prstGeom prst="ellipse">
                <a:avLst/>
              </a:prstGeom>
              <a:solidFill>
                <a:srgbClr val="CDCD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0" h="177800"/>
                <a:bevelB w="127000" h="127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文字方塊 29"/>
              <p:cNvSpPr txBox="1"/>
              <p:nvPr/>
            </p:nvSpPr>
            <p:spPr>
              <a:xfrm>
                <a:off x="5162280" y="1763713"/>
                <a:ext cx="1723550" cy="55399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kumimoji="1" lang="zh-TW" altLang="en-US" sz="3000" b="1" dirty="0" smtClean="0">
                    <a:solidFill>
                      <a:prstClr val="black"/>
                    </a:solidFill>
                    <a:effectLst>
                      <a:outerShdw blurRad="50800" dist="762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</a:rPr>
                  <a:t>溝通互動</a:t>
                </a:r>
                <a:endParaRPr kumimoji="1" lang="zh-TW" altLang="en-US" sz="3000" b="1" dirty="0">
                  <a:solidFill>
                    <a:prstClr val="black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icrosoft JhengHei" charset="-120"/>
                  <a:ea typeface="Microsoft JhengHei" charset="-120"/>
                  <a:cs typeface="Microsoft JhengHei" charset="-120"/>
                </a:endParaRPr>
              </a:p>
            </p:txBody>
          </p:sp>
        </p:grpSp>
        <p:grpSp>
          <p:nvGrpSpPr>
            <p:cNvPr id="3" name="群組 2"/>
            <p:cNvGrpSpPr/>
            <p:nvPr/>
          </p:nvGrpSpPr>
          <p:grpSpPr>
            <a:xfrm>
              <a:off x="2035743" y="1052736"/>
              <a:ext cx="1723549" cy="1656184"/>
              <a:chOff x="2035743" y="1088766"/>
              <a:chExt cx="1723549" cy="1656184"/>
            </a:xfrm>
          </p:grpSpPr>
          <p:sp>
            <p:nvSpPr>
              <p:cNvPr id="2" name="橢圓 1"/>
              <p:cNvSpPr/>
              <p:nvPr/>
            </p:nvSpPr>
            <p:spPr>
              <a:xfrm>
                <a:off x="2071809" y="1088766"/>
                <a:ext cx="1656184" cy="1656184"/>
              </a:xfrm>
              <a:prstGeom prst="ellipse">
                <a:avLst/>
              </a:prstGeom>
              <a:solidFill>
                <a:srgbClr val="070099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0" h="190500"/>
                <a:bevelB w="127000" h="127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文字方塊 30"/>
              <p:cNvSpPr txBox="1"/>
              <p:nvPr/>
            </p:nvSpPr>
            <p:spPr>
              <a:xfrm>
                <a:off x="2035743" y="1661348"/>
                <a:ext cx="172354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TW" altLang="en-US" sz="3000" b="1" dirty="0">
                    <a:solidFill>
                      <a:prstClr val="white"/>
                    </a:solidFill>
                    <a:effectLst>
                      <a:outerShdw blurRad="50800" dist="762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</a:rPr>
                  <a:t>自主行動</a:t>
                </a:r>
              </a:p>
            </p:txBody>
          </p:sp>
        </p:grpSp>
        <p:grpSp>
          <p:nvGrpSpPr>
            <p:cNvPr id="4" name="群組 3"/>
            <p:cNvGrpSpPr/>
            <p:nvPr/>
          </p:nvGrpSpPr>
          <p:grpSpPr>
            <a:xfrm>
              <a:off x="3597286" y="1685412"/>
              <a:ext cx="1723550" cy="1656184"/>
              <a:chOff x="3597286" y="1721442"/>
              <a:chExt cx="1723550" cy="1656184"/>
            </a:xfrm>
          </p:grpSpPr>
          <p:sp>
            <p:nvSpPr>
              <p:cNvPr id="23" name="橢圓 22"/>
              <p:cNvSpPr/>
              <p:nvPr/>
            </p:nvSpPr>
            <p:spPr>
              <a:xfrm>
                <a:off x="3631340" y="1721442"/>
                <a:ext cx="1656184" cy="165618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0" h="190500"/>
                <a:bevelB w="127000" h="127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3597286" y="2322156"/>
                <a:ext cx="1723550" cy="55399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kumimoji="1" lang="zh-TW" altLang="en-US" sz="3000" b="1" dirty="0">
                    <a:solidFill>
                      <a:prstClr val="white"/>
                    </a:solidFill>
                    <a:effectLst>
                      <a:outerShdw blurRad="50800" dist="762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Microsoft JhengHei" charset="-120"/>
                    <a:ea typeface="Microsoft JhengHei" charset="-120"/>
                    <a:cs typeface="Microsoft JhengHei" charset="-120"/>
                  </a:rPr>
                  <a:t>社會參與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4462758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51" t="10521" r="16918" b="5558"/>
          <a:stretch/>
        </p:blipFill>
        <p:spPr>
          <a:xfrm>
            <a:off x="449297" y="634087"/>
            <a:ext cx="6409194" cy="6403295"/>
          </a:xfrm>
          <a:prstGeom prst="rect">
            <a:avLst/>
          </a:prstGeom>
        </p:spPr>
      </p:pic>
      <p:sp>
        <p:nvSpPr>
          <p:cNvPr id="65" name="Shape 471"/>
          <p:cNvSpPr>
            <a:spLocks noGrp="1"/>
          </p:cNvSpPr>
          <p:nvPr>
            <p:ph type="title"/>
          </p:nvPr>
        </p:nvSpPr>
        <p:spPr>
          <a:xfrm>
            <a:off x="921617" y="101421"/>
            <a:ext cx="8748713" cy="702469"/>
          </a:xfrm>
        </p:spPr>
        <p:txBody>
          <a:bodyPr vert="horz" wrap="square" lIns="68569" tIns="34275" rIns="68569" bIns="34275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buSzPct val="25000"/>
            </a:pPr>
            <a:r>
              <a:rPr lang="zh-TW" altLang="en-US" sz="3600" b="1" dirty="0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  <a:sym typeface="Arial" pitchFamily="34" charset="0"/>
              </a:rPr>
              <a:t>（一）核心素養的三大面向九大項目</a:t>
            </a:r>
            <a:endParaRPr lang="en-US" altLang="zh-TW" sz="3600" b="1" dirty="0">
              <a:solidFill>
                <a:srgbClr val="D70050"/>
              </a:solidFill>
              <a:latin typeface="Microsoft JhengHei" charset="-120"/>
              <a:ea typeface="Microsoft JhengHei" charset="-120"/>
              <a:cs typeface="Microsoft JhengHei" charset="-120"/>
              <a:sym typeface="Arial" pitchFamily="34" charset="0"/>
            </a:endParaRPr>
          </a:p>
        </p:txBody>
      </p:sp>
      <p:sp>
        <p:nvSpPr>
          <p:cNvPr id="107" name="Shape 497"/>
          <p:cNvSpPr txBox="1">
            <a:spLocks noChangeArrowheads="1"/>
          </p:cNvSpPr>
          <p:nvPr/>
        </p:nvSpPr>
        <p:spPr bwMode="auto">
          <a:xfrm>
            <a:off x="5813722" y="738557"/>
            <a:ext cx="3418690" cy="1895945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68569" tIns="68569" rIns="68569" bIns="68569" anchor="ctr"/>
          <a:lstStyle/>
          <a:p>
            <a:pPr>
              <a:lnSpc>
                <a:spcPts val="3600"/>
              </a:lnSpc>
              <a:defRPr/>
            </a:pPr>
            <a:r>
              <a:rPr lang="en-US" sz="2800" dirty="0" err="1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以核心素養為主軸</a:t>
            </a:r>
            <a:endParaRPr lang="en-US" sz="2800" dirty="0">
              <a:solidFill>
                <a:srgbClr val="000000"/>
              </a:solidFill>
              <a:latin typeface="Microsoft JhengHei" charset="-120"/>
              <a:ea typeface="Microsoft JhengHei" charset="-120"/>
              <a:cs typeface="Microsoft JhengHei" charset="-120"/>
              <a:sym typeface="Times New Roman" pitchFamily="18" charset="0"/>
            </a:endParaRPr>
          </a:p>
          <a:p>
            <a:pPr>
              <a:lnSpc>
                <a:spcPts val="3600"/>
              </a:lnSpc>
              <a:defRPr/>
            </a:pPr>
            <a:r>
              <a:rPr lang="zh-TW" altLang="en-US" sz="2800" dirty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裨益</a:t>
            </a:r>
            <a:r>
              <a:rPr lang="en-US" sz="2800" dirty="0" err="1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各教育階段之間的</a:t>
            </a:r>
            <a:r>
              <a:rPr lang="en-US" sz="2800" b="1" dirty="0" err="1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連貫</a:t>
            </a:r>
            <a:r>
              <a:rPr lang="en-US" sz="2800" dirty="0" err="1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以及各領域</a:t>
            </a:r>
            <a:r>
              <a:rPr lang="en-US" altLang="zh-TW" sz="2800" dirty="0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/</a:t>
            </a:r>
          </a:p>
          <a:p>
            <a:pPr>
              <a:lnSpc>
                <a:spcPts val="3600"/>
              </a:lnSpc>
              <a:defRPr/>
            </a:pPr>
            <a:r>
              <a:rPr lang="en-US" sz="2800" dirty="0" err="1" smtClean="0">
                <a:solidFill>
                  <a:srgbClr val="000000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科目之間的</a:t>
            </a:r>
            <a:r>
              <a:rPr lang="en-US" sz="2800" b="1" dirty="0" err="1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  <a:sym typeface="Times New Roman" pitchFamily="18" charset="0"/>
              </a:rPr>
              <a:t>統整</a:t>
            </a:r>
            <a:endParaRPr lang="en-US" sz="2800" b="1" dirty="0">
              <a:solidFill>
                <a:srgbClr val="0000FF"/>
              </a:solidFill>
              <a:latin typeface="Microsoft JhengHei" charset="-120"/>
              <a:ea typeface="Microsoft JhengHei" charset="-120"/>
              <a:cs typeface="Microsoft JhengHei" charset="-120"/>
              <a:sym typeface="Times New Roman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 rot="20372531">
            <a:off x="2542512" y="27583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b="1" dirty="0" smtClean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自主行動</a:t>
            </a:r>
            <a:endParaRPr kumimoji="1" lang="zh-TW" altLang="en-US" sz="2400" b="1" dirty="0">
              <a:solidFill>
                <a:prstClr val="white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 rot="2198303">
            <a:off x="2364962" y="430391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b="1" dirty="0" smtClean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社會參與</a:t>
            </a:r>
            <a:endParaRPr kumimoji="1" lang="zh-TW" altLang="en-US" sz="2400" b="1" dirty="0">
              <a:solidFill>
                <a:prstClr val="white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 rot="17188473">
            <a:off x="3808754" y="378136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b="1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溝通互動</a:t>
            </a:r>
            <a:endParaRPr kumimoji="1" lang="zh-TW" altLang="en-US" sz="2400" b="1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991987" y="3339918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TW" altLang="en-US" sz="2800" b="1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終身</a:t>
            </a:r>
            <a:endParaRPr kumimoji="1" lang="en-US" altLang="zh-TW" sz="2800" b="1" dirty="0" smtClean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algn="ctr"/>
            <a:r>
              <a:rPr kumimoji="1" lang="zh-TW" altLang="en-US" sz="2800" b="1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學習者</a:t>
            </a:r>
            <a:endParaRPr kumimoji="1" lang="zh-TW" altLang="en-US" sz="2800" b="1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37786" y="1683661"/>
            <a:ext cx="1471495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系統思考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與解決問題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61110" y="2538984"/>
            <a:ext cx="153153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身心素質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與自我精進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03087" y="1706665"/>
            <a:ext cx="1476602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規劃執行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與創新應變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73695" y="2577323"/>
            <a:ext cx="153376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符號運用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與溝通表達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838237" y="3809478"/>
            <a:ext cx="1481726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科技資訊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與媒體素養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03478" y="4973962"/>
            <a:ext cx="14921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藝術涵養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與美感素養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73533" y="5529877"/>
            <a:ext cx="156072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道德實踐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與公民意識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558162" y="4992577"/>
            <a:ext cx="155936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人際關係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與團隊合作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04023" y="3893867"/>
            <a:ext cx="147649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多元文化</a:t>
            </a:r>
          </a:p>
          <a:p>
            <a:pPr algn="ctr"/>
            <a:r>
              <a:rPr lang="zh-TW" altLang="en-US" sz="20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與國際理解</a:t>
            </a:r>
            <a:endParaRPr lang="zh-TW" altLang="en-US" sz="20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03747" y="2172837"/>
            <a:ext cx="526106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70099"/>
                </a:solidFill>
              </a:rPr>
              <a:t>A1</a:t>
            </a:r>
            <a:endParaRPr lang="zh-TW" altLang="en-US" sz="2400" b="1" dirty="0">
              <a:solidFill>
                <a:srgbClr val="070099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92648" y="1347875"/>
            <a:ext cx="526106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70099"/>
                </a:solidFill>
              </a:rPr>
              <a:t>A</a:t>
            </a:r>
            <a:r>
              <a:rPr lang="en-US" altLang="zh-TW" sz="2400" b="1" dirty="0" smtClean="0">
                <a:solidFill>
                  <a:srgbClr val="070099"/>
                </a:solidFill>
              </a:rPr>
              <a:t>2</a:t>
            </a:r>
            <a:endParaRPr lang="zh-TW" altLang="en-US" sz="2400" b="1" dirty="0">
              <a:solidFill>
                <a:srgbClr val="070099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990318" y="1326934"/>
            <a:ext cx="526106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70099"/>
                </a:solidFill>
              </a:rPr>
              <a:t>A</a:t>
            </a:r>
            <a:r>
              <a:rPr lang="en-US" altLang="zh-TW" sz="2400" b="1" dirty="0">
                <a:solidFill>
                  <a:srgbClr val="070099"/>
                </a:solidFill>
              </a:rPr>
              <a:t>3</a:t>
            </a:r>
            <a:endParaRPr lang="zh-TW" altLang="en-US" sz="2400" b="1" dirty="0">
              <a:solidFill>
                <a:srgbClr val="070099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006143" y="2228955"/>
            <a:ext cx="513282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F79646">
                    <a:lumMod val="75000"/>
                  </a:srgbClr>
                </a:solidFill>
              </a:rPr>
              <a:t>B1</a:t>
            </a:r>
            <a:endParaRPr lang="zh-TW" altLang="en-US" sz="24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51289" y="3474989"/>
            <a:ext cx="513282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F79646">
                    <a:lumMod val="75000"/>
                  </a:srgbClr>
                </a:solidFill>
              </a:rPr>
              <a:t>B2</a:t>
            </a:r>
            <a:endParaRPr lang="zh-TW" altLang="en-US" sz="24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646126" y="4512297"/>
            <a:ext cx="513282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F79646">
                    <a:lumMod val="75000"/>
                  </a:srgbClr>
                </a:solidFill>
              </a:rPr>
              <a:t>B3</a:t>
            </a:r>
            <a:endParaRPr lang="zh-TW" altLang="en-US" sz="24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375386" y="5158793"/>
            <a:ext cx="503664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C00000"/>
                </a:solidFill>
              </a:rPr>
              <a:t>C1</a:t>
            </a:r>
            <a:endParaRPr lang="zh-TW" altLang="en-US" sz="2400" b="1" dirty="0">
              <a:solidFill>
                <a:srgbClr val="C0000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196667" y="4653135"/>
            <a:ext cx="503664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C00000"/>
                </a:solidFill>
              </a:rPr>
              <a:t>C2</a:t>
            </a:r>
            <a:endParaRPr lang="zh-TW" altLang="en-US" sz="2400" b="1" dirty="0">
              <a:solidFill>
                <a:srgbClr val="C00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90438" y="3561997"/>
            <a:ext cx="503664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C00000"/>
                </a:solidFill>
              </a:rPr>
              <a:t>C3</a:t>
            </a:r>
            <a:endParaRPr lang="zh-TW" altLang="en-US" sz="2400" b="1" dirty="0">
              <a:solidFill>
                <a:srgbClr val="C00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 rot="3141291">
            <a:off x="524925" y="5594450"/>
            <a:ext cx="1518364" cy="49244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600" b="1" dirty="0" smtClean="0">
                <a:solidFill>
                  <a:srgbClr val="C0000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生活情境</a:t>
            </a:r>
            <a:endParaRPr lang="zh-TW" altLang="en-US" sz="2600" b="1" dirty="0">
              <a:solidFill>
                <a:srgbClr val="C00000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0" name="矩形 29"/>
          <p:cNvSpPr/>
          <p:nvPr/>
        </p:nvSpPr>
        <p:spPr>
          <a:xfrm rot="17038802">
            <a:off x="5910362" y="4443823"/>
            <a:ext cx="1518364" cy="49244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600" b="1" dirty="0" smtClean="0">
                <a:solidFill>
                  <a:srgbClr val="E46C0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生活情境</a:t>
            </a:r>
            <a:endParaRPr lang="zh-TW" altLang="en-US" sz="2600" b="1" dirty="0">
              <a:solidFill>
                <a:srgbClr val="E46C0A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1" name="矩形 30"/>
          <p:cNvSpPr/>
          <p:nvPr/>
        </p:nvSpPr>
        <p:spPr>
          <a:xfrm rot="19942479">
            <a:off x="1349863" y="958042"/>
            <a:ext cx="1518364" cy="49244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600" b="1" dirty="0" smtClean="0">
                <a:solidFill>
                  <a:srgbClr val="00206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生活情境</a:t>
            </a:r>
            <a:endParaRPr lang="zh-TW" altLang="en-US" sz="2600" b="1" dirty="0">
              <a:solidFill>
                <a:srgbClr val="002060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536753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061049" y="364970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zh-TW" altLang="en-US" sz="36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/>
            </a:r>
            <a:br>
              <a:rPr kumimoji="1" lang="zh-TW" altLang="en-US" sz="36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</a:br>
            <a:r>
              <a:rPr kumimoji="1" lang="zh-TW" altLang="en-US" sz="4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自主行動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1284513" y="5406897"/>
            <a:ext cx="8240486" cy="776997"/>
            <a:chOff x="1295400" y="5606143"/>
            <a:chExt cx="8240486" cy="776997"/>
          </a:xfrm>
        </p:grpSpPr>
        <p:cxnSp>
          <p:nvCxnSpPr>
            <p:cNvPr id="5" name="直線單箭頭接點 4"/>
            <p:cNvCxnSpPr/>
            <p:nvPr/>
          </p:nvCxnSpPr>
          <p:spPr>
            <a:xfrm>
              <a:off x="1295400" y="5606143"/>
              <a:ext cx="6705600" cy="0"/>
            </a:xfrm>
            <a:prstGeom prst="straightConnector1">
              <a:avLst/>
            </a:prstGeom>
            <a:ln w="76200">
              <a:solidFill>
                <a:schemeClr val="tx2">
                  <a:lumMod val="50000"/>
                </a:schemeClr>
              </a:solidFill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 5"/>
            <p:cNvSpPr/>
            <p:nvPr/>
          </p:nvSpPr>
          <p:spPr>
            <a:xfrm>
              <a:off x="4963886" y="5859920"/>
              <a:ext cx="4572000" cy="5232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系統</a:t>
              </a:r>
              <a:r>
                <a:rPr lang="zh-TW" altLang="en-US" sz="2800" b="1" dirty="0" smtClean="0">
                  <a:solidFill>
                    <a:srgbClr val="FF26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思考</a:t>
              </a: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</a:t>
              </a:r>
              <a:r>
                <a:rPr lang="zh-TW" altLang="en-US" sz="2800" b="1" dirty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解決問題</a:t>
              </a: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2503714" y="1507970"/>
            <a:ext cx="4572000" cy="4875170"/>
            <a:chOff x="2503714" y="1507970"/>
            <a:chExt cx="4572000" cy="4875170"/>
          </a:xfrm>
        </p:grpSpPr>
        <p:cxnSp>
          <p:nvCxnSpPr>
            <p:cNvPr id="9" name="直線單箭頭接點 8"/>
            <p:cNvCxnSpPr/>
            <p:nvPr/>
          </p:nvCxnSpPr>
          <p:spPr>
            <a:xfrm>
              <a:off x="4386943" y="1796143"/>
              <a:ext cx="0" cy="4586997"/>
            </a:xfrm>
            <a:prstGeom prst="straightConnector1">
              <a:avLst/>
            </a:prstGeom>
            <a:ln w="76200">
              <a:solidFill>
                <a:schemeClr val="tx2">
                  <a:lumMod val="50000"/>
                </a:schemeClr>
              </a:solidFill>
              <a:headEnd type="triangle" w="med" len="med"/>
              <a:tailEnd type="non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2503714" y="1507970"/>
              <a:ext cx="4572000" cy="35548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規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劃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rgbClr val="FF26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執</a:t>
              </a:r>
              <a:endParaRPr lang="en-US" altLang="zh-TW" sz="2800" b="1" dirty="0" smtClean="0">
                <a:solidFill>
                  <a:srgbClr val="FF2600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rgbClr val="FF26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行</a:t>
              </a:r>
              <a:endParaRPr lang="en-US" altLang="zh-TW" sz="2800" b="1" dirty="0" smtClean="0">
                <a:solidFill>
                  <a:srgbClr val="FF2600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創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新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應</a:t>
              </a:r>
              <a:endParaRPr lang="en-US" altLang="zh-TW" sz="2800" b="1" dirty="0" smtClean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>
                <a:lnSpc>
                  <a:spcPts val="3000"/>
                </a:lnSpc>
              </a:pPr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變</a:t>
              </a:r>
              <a:endParaRPr lang="zh-TW" altLang="en-US" sz="2800" b="1" dirty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707572" y="3135534"/>
            <a:ext cx="3962399" cy="2525140"/>
            <a:chOff x="707572" y="3135534"/>
            <a:chExt cx="3962399" cy="2525140"/>
          </a:xfrm>
        </p:grpSpPr>
        <p:sp>
          <p:nvSpPr>
            <p:cNvPr id="12" name="流程圖: 匯合連接點 11"/>
            <p:cNvSpPr/>
            <p:nvPr/>
          </p:nvSpPr>
          <p:spPr>
            <a:xfrm>
              <a:off x="4158344" y="5192486"/>
              <a:ext cx="511627" cy="468188"/>
            </a:xfrm>
            <a:prstGeom prst="flowChartSummingJunct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3" name="矩形 12"/>
            <p:cNvSpPr/>
            <p:nvPr/>
          </p:nvSpPr>
          <p:spPr>
            <a:xfrm>
              <a:off x="707572" y="3135534"/>
              <a:ext cx="2953905" cy="9541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身心素質</a:t>
              </a:r>
            </a:p>
            <a:p>
              <a:pPr algn="ctr"/>
              <a:r>
                <a:rPr lang="zh-TW" altLang="en-US" sz="2800" b="1" dirty="0" smtClean="0">
                  <a:solidFill>
                    <a:schemeClr val="tx2">
                      <a:lumMod val="50000"/>
                    </a:schemeClr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與自我精進</a:t>
              </a:r>
              <a:endParaRPr lang="zh-TW" altLang="en-US" sz="2800" b="1" dirty="0">
                <a:solidFill>
                  <a:schemeClr val="tx2">
                    <a:lumMod val="50000"/>
                  </a:schemeClr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cxnSp>
          <p:nvCxnSpPr>
            <p:cNvPr id="15" name="直線單箭頭接點 14"/>
            <p:cNvCxnSpPr/>
            <p:nvPr/>
          </p:nvCxnSpPr>
          <p:spPr>
            <a:xfrm>
              <a:off x="2705099" y="4089641"/>
              <a:ext cx="1480459" cy="106348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42074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836762" y="314265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zh-TW" altLang="en-US" sz="36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/>
            </a:r>
            <a:br>
              <a:rPr kumimoji="1" lang="zh-TW" altLang="en-US" sz="36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</a:br>
            <a:r>
              <a:rPr kumimoji="1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溝通互</a:t>
            </a:r>
            <a:r>
              <a:rPr kumimoji="1" lang="zh-TW" altLang="en-US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動</a:t>
            </a:r>
          </a:p>
        </p:txBody>
      </p:sp>
      <p:grpSp>
        <p:nvGrpSpPr>
          <p:cNvPr id="8" name="群組 7"/>
          <p:cNvGrpSpPr/>
          <p:nvPr/>
        </p:nvGrpSpPr>
        <p:grpSpPr>
          <a:xfrm>
            <a:off x="2208386" y="1347987"/>
            <a:ext cx="4572000" cy="2196724"/>
            <a:chOff x="2208386" y="1347987"/>
            <a:chExt cx="4572000" cy="2196724"/>
          </a:xfrm>
        </p:grpSpPr>
        <p:sp>
          <p:nvSpPr>
            <p:cNvPr id="3" name="橢圓 2"/>
            <p:cNvSpPr/>
            <p:nvPr/>
          </p:nvSpPr>
          <p:spPr>
            <a:xfrm>
              <a:off x="3434642" y="1347987"/>
              <a:ext cx="2123168" cy="2196724"/>
            </a:xfrm>
            <a:prstGeom prst="ellipse">
              <a:avLst/>
            </a:prstGeom>
            <a:solidFill>
              <a:srgbClr val="FFDD71"/>
            </a:solidFill>
            <a:ln w="76200">
              <a:solidFill>
                <a:srgbClr val="C49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208386" y="1976946"/>
              <a:ext cx="4572000" cy="9541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rgbClr val="FF26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符號</a:t>
              </a:r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運用</a:t>
              </a:r>
            </a:p>
            <a:p>
              <a:pPr algn="ctr"/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與溝通表達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536596" y="3990383"/>
            <a:ext cx="4572000" cy="2196724"/>
            <a:chOff x="535514" y="3362938"/>
            <a:chExt cx="4572000" cy="2196724"/>
          </a:xfrm>
        </p:grpSpPr>
        <p:sp>
          <p:nvSpPr>
            <p:cNvPr id="20" name="橢圓 19"/>
            <p:cNvSpPr/>
            <p:nvPr/>
          </p:nvSpPr>
          <p:spPr>
            <a:xfrm>
              <a:off x="1761770" y="3362938"/>
              <a:ext cx="2123168" cy="2196724"/>
            </a:xfrm>
            <a:prstGeom prst="ellipse">
              <a:avLst/>
            </a:prstGeom>
            <a:solidFill>
              <a:srgbClr val="FFDD71"/>
            </a:solidFill>
            <a:ln w="76200">
              <a:solidFill>
                <a:srgbClr val="C49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535514" y="3991897"/>
              <a:ext cx="4572000" cy="9541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rgbClr val="FF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科技</a:t>
              </a:r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資訊</a:t>
              </a:r>
            </a:p>
            <a:p>
              <a:pPr algn="ctr"/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與媒體素養</a:t>
              </a: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4047012" y="3990383"/>
            <a:ext cx="4572000" cy="2196724"/>
            <a:chOff x="4045930" y="3362938"/>
            <a:chExt cx="4572000" cy="2196724"/>
          </a:xfrm>
        </p:grpSpPr>
        <p:sp>
          <p:nvSpPr>
            <p:cNvPr id="22" name="橢圓 21"/>
            <p:cNvSpPr/>
            <p:nvPr/>
          </p:nvSpPr>
          <p:spPr>
            <a:xfrm>
              <a:off x="5272186" y="3362938"/>
              <a:ext cx="2123168" cy="2196724"/>
            </a:xfrm>
            <a:prstGeom prst="ellipse">
              <a:avLst/>
            </a:prstGeom>
            <a:solidFill>
              <a:srgbClr val="FFDD71"/>
            </a:solidFill>
            <a:ln w="76200">
              <a:solidFill>
                <a:srgbClr val="C49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4045930" y="3991897"/>
              <a:ext cx="4572000" cy="9541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rgbClr val="FF26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藝術</a:t>
              </a:r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涵養</a:t>
              </a:r>
            </a:p>
            <a:p>
              <a:pPr algn="ctr"/>
              <a:r>
                <a:rPr lang="zh-TW" altLang="en-US" sz="2800" b="1" dirty="0">
                  <a:solidFill>
                    <a:srgbClr val="6633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與美感素養</a:t>
              </a: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2921358" y="3120406"/>
            <a:ext cx="3149736" cy="2121434"/>
            <a:chOff x="2921358" y="3120406"/>
            <a:chExt cx="3149736" cy="2121434"/>
          </a:xfrm>
        </p:grpSpPr>
        <p:grpSp>
          <p:nvGrpSpPr>
            <p:cNvPr id="32" name="群組 31"/>
            <p:cNvGrpSpPr/>
            <p:nvPr/>
          </p:nvGrpSpPr>
          <p:grpSpPr>
            <a:xfrm>
              <a:off x="2921358" y="3120406"/>
              <a:ext cx="1042616" cy="1084239"/>
              <a:chOff x="3214092" y="3264795"/>
              <a:chExt cx="789379" cy="839811"/>
            </a:xfrm>
          </p:grpSpPr>
          <p:cxnSp>
            <p:nvCxnSpPr>
              <p:cNvPr id="26" name="直線單箭頭接點 25"/>
              <p:cNvCxnSpPr/>
              <p:nvPr/>
            </p:nvCxnSpPr>
            <p:spPr>
              <a:xfrm flipH="1">
                <a:off x="3214092" y="3264795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線單箭頭接點 27"/>
              <p:cNvCxnSpPr/>
              <p:nvPr/>
            </p:nvCxnSpPr>
            <p:spPr>
              <a:xfrm flipH="1">
                <a:off x="3461605" y="3374047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群組 30"/>
            <p:cNvGrpSpPr/>
            <p:nvPr/>
          </p:nvGrpSpPr>
          <p:grpSpPr>
            <a:xfrm flipH="1">
              <a:off x="4863313" y="3172408"/>
              <a:ext cx="1207781" cy="1160473"/>
              <a:chOff x="4937681" y="3630074"/>
              <a:chExt cx="789379" cy="839811"/>
            </a:xfrm>
          </p:grpSpPr>
          <p:cxnSp>
            <p:nvCxnSpPr>
              <p:cNvPr id="29" name="直線單箭頭接點 28"/>
              <p:cNvCxnSpPr/>
              <p:nvPr/>
            </p:nvCxnSpPr>
            <p:spPr>
              <a:xfrm flipH="1">
                <a:off x="4937681" y="3630074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單箭頭接點 29"/>
              <p:cNvCxnSpPr/>
              <p:nvPr/>
            </p:nvCxnSpPr>
            <p:spPr>
              <a:xfrm flipH="1">
                <a:off x="5185194" y="3739326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群組 34"/>
            <p:cNvGrpSpPr/>
            <p:nvPr/>
          </p:nvGrpSpPr>
          <p:grpSpPr>
            <a:xfrm rot="3182505">
              <a:off x="4042251" y="4179516"/>
              <a:ext cx="1023095" cy="1101553"/>
              <a:chOff x="4003966" y="4262857"/>
              <a:chExt cx="789379" cy="839811"/>
            </a:xfrm>
          </p:grpSpPr>
          <p:cxnSp>
            <p:nvCxnSpPr>
              <p:cNvPr id="33" name="直線單箭頭接點 32"/>
              <p:cNvCxnSpPr/>
              <p:nvPr/>
            </p:nvCxnSpPr>
            <p:spPr>
              <a:xfrm flipH="1">
                <a:off x="4003966" y="4262857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線單箭頭接點 33"/>
              <p:cNvCxnSpPr/>
              <p:nvPr/>
            </p:nvCxnSpPr>
            <p:spPr>
              <a:xfrm flipH="1">
                <a:off x="4251479" y="4372109"/>
                <a:ext cx="541866" cy="730559"/>
              </a:xfrm>
              <a:prstGeom prst="straightConnector1">
                <a:avLst/>
              </a:prstGeom>
              <a:ln w="76200">
                <a:solidFill>
                  <a:srgbClr val="663300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17272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158093" y="409155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zh-TW" altLang="en-US" sz="3600" b="1" dirty="0">
                <a:solidFill>
                  <a:srgbClr val="FF260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/>
            </a:r>
            <a:br>
              <a:rPr kumimoji="1" lang="zh-TW" altLang="en-US" sz="3600" b="1" dirty="0">
                <a:solidFill>
                  <a:srgbClr val="FF260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</a:br>
            <a:r>
              <a:rPr kumimoji="1" lang="zh-TW" altLang="en-US" sz="4800" b="1" dirty="0" smtClean="0">
                <a:solidFill>
                  <a:srgbClr val="FF2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社會參</a:t>
            </a:r>
            <a:r>
              <a:rPr kumimoji="1" lang="zh-TW" altLang="en-US" sz="4800" b="1" dirty="0">
                <a:solidFill>
                  <a:srgbClr val="FF2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charset="-120"/>
                <a:ea typeface="Microsoft JhengHei" charset="-120"/>
                <a:cs typeface="Microsoft JhengHei" charset="-120"/>
              </a:rPr>
              <a:t>與</a:t>
            </a:r>
          </a:p>
        </p:txBody>
      </p:sp>
      <p:grpSp>
        <p:nvGrpSpPr>
          <p:cNvPr id="40" name="群組 39"/>
          <p:cNvGrpSpPr/>
          <p:nvPr/>
        </p:nvGrpSpPr>
        <p:grpSpPr>
          <a:xfrm>
            <a:off x="896924" y="2057186"/>
            <a:ext cx="7972769" cy="3756592"/>
            <a:chOff x="3217952" y="2407299"/>
            <a:chExt cx="5994291" cy="2824377"/>
          </a:xfrm>
        </p:grpSpPr>
        <p:grpSp>
          <p:nvGrpSpPr>
            <p:cNvPr id="41" name="群組 40"/>
            <p:cNvGrpSpPr/>
            <p:nvPr/>
          </p:nvGrpSpPr>
          <p:grpSpPr>
            <a:xfrm>
              <a:off x="3217952" y="2407299"/>
              <a:ext cx="5994291" cy="2824377"/>
              <a:chOff x="3217952" y="2407299"/>
              <a:chExt cx="5994291" cy="2824377"/>
            </a:xfrm>
          </p:grpSpPr>
          <p:sp>
            <p:nvSpPr>
              <p:cNvPr id="43" name="橢圓 42"/>
              <p:cNvSpPr/>
              <p:nvPr/>
            </p:nvSpPr>
            <p:spPr>
              <a:xfrm>
                <a:off x="3217952" y="2407299"/>
                <a:ext cx="2824378" cy="2824377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6643698" y="4708840"/>
                <a:ext cx="2568545" cy="39338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TW" altLang="en-US" sz="2800" b="1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多元</a:t>
                </a:r>
                <a:r>
                  <a:rPr lang="zh-TW" altLang="en-US" sz="2800" b="1" dirty="0" smtClean="0">
                    <a:solidFill>
                      <a:srgbClr val="FF000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文化與</a:t>
                </a:r>
                <a:r>
                  <a:rPr lang="zh-TW" altLang="en-US" sz="2800" b="1" dirty="0">
                    <a:solidFill>
                      <a:srgbClr val="FF000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國際</a:t>
                </a:r>
                <a:r>
                  <a:rPr lang="zh-TW" altLang="en-US" sz="2800" b="1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理解</a:t>
                </a:r>
              </a:p>
            </p:txBody>
          </p:sp>
        </p:grpSp>
        <p:cxnSp>
          <p:nvCxnSpPr>
            <p:cNvPr id="42" name="直線單箭頭接點 41"/>
            <p:cNvCxnSpPr/>
            <p:nvPr/>
          </p:nvCxnSpPr>
          <p:spPr>
            <a:xfrm>
              <a:off x="5103593" y="4896387"/>
              <a:ext cx="1362637" cy="91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" name="群組 44"/>
          <p:cNvGrpSpPr/>
          <p:nvPr/>
        </p:nvGrpSpPr>
        <p:grpSpPr>
          <a:xfrm>
            <a:off x="1532598" y="2708933"/>
            <a:ext cx="7337095" cy="2453098"/>
            <a:chOff x="3687147" y="2913163"/>
            <a:chExt cx="5516363" cy="1844351"/>
          </a:xfrm>
        </p:grpSpPr>
        <p:grpSp>
          <p:nvGrpSpPr>
            <p:cNvPr id="46" name="群組 45"/>
            <p:cNvGrpSpPr/>
            <p:nvPr/>
          </p:nvGrpSpPr>
          <p:grpSpPr>
            <a:xfrm>
              <a:off x="3687147" y="2913163"/>
              <a:ext cx="5516363" cy="1844351"/>
              <a:chOff x="3687147" y="2913163"/>
              <a:chExt cx="5516363" cy="1844351"/>
            </a:xfrm>
          </p:grpSpPr>
          <p:sp>
            <p:nvSpPr>
              <p:cNvPr id="48" name="橢圓 47"/>
              <p:cNvSpPr/>
              <p:nvPr/>
            </p:nvSpPr>
            <p:spPr>
              <a:xfrm>
                <a:off x="3687147" y="2913163"/>
                <a:ext cx="1844351" cy="1844351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6634965" y="4191644"/>
                <a:ext cx="2568545" cy="3933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TW" altLang="en-US" sz="2800" b="1" dirty="0" smtClean="0">
                    <a:solidFill>
                      <a:srgbClr val="FF0000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人際關係</a:t>
                </a:r>
                <a:r>
                  <a:rPr lang="zh-TW" altLang="en-US" sz="2800" b="1" dirty="0" smtClean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與</a:t>
                </a:r>
                <a:r>
                  <a:rPr lang="zh-TW" altLang="en-US" sz="2800" b="1" dirty="0">
                    <a:solidFill>
                      <a:prstClr val="black"/>
                    </a:solidFill>
                    <a:latin typeface="Microsoft JhengHei" charset="-120"/>
                    <a:ea typeface="Microsoft JhengHei" charset="-120"/>
                    <a:cs typeface="Microsoft JhengHei" charset="-120"/>
                  </a:rPr>
                  <a:t>團隊合作</a:t>
                </a:r>
              </a:p>
            </p:txBody>
          </p:sp>
        </p:grpSp>
        <p:cxnSp>
          <p:nvCxnSpPr>
            <p:cNvPr id="47" name="直線單箭頭接點 46"/>
            <p:cNvCxnSpPr/>
            <p:nvPr/>
          </p:nvCxnSpPr>
          <p:spPr>
            <a:xfrm flipV="1">
              <a:off x="4952660" y="4382854"/>
              <a:ext cx="1558865" cy="548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0" name="群組 49"/>
          <p:cNvGrpSpPr/>
          <p:nvPr/>
        </p:nvGrpSpPr>
        <p:grpSpPr>
          <a:xfrm>
            <a:off x="1116310" y="3246385"/>
            <a:ext cx="7816202" cy="1342744"/>
            <a:chOff x="3345472" y="3320783"/>
            <a:chExt cx="5876575" cy="1009536"/>
          </a:xfrm>
        </p:grpSpPr>
        <p:sp>
          <p:nvSpPr>
            <p:cNvPr id="51" name="橢圓 50"/>
            <p:cNvSpPr/>
            <p:nvPr/>
          </p:nvSpPr>
          <p:spPr>
            <a:xfrm>
              <a:off x="4124131" y="3340359"/>
              <a:ext cx="970384" cy="97038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2" name="群組 51"/>
            <p:cNvGrpSpPr/>
            <p:nvPr/>
          </p:nvGrpSpPr>
          <p:grpSpPr>
            <a:xfrm>
              <a:off x="3345472" y="3320783"/>
              <a:ext cx="5876575" cy="1009536"/>
              <a:chOff x="3345472" y="3320783"/>
              <a:chExt cx="5876575" cy="1009536"/>
            </a:xfrm>
          </p:grpSpPr>
          <p:grpSp>
            <p:nvGrpSpPr>
              <p:cNvPr id="53" name="群組 52"/>
              <p:cNvGrpSpPr/>
              <p:nvPr/>
            </p:nvGrpSpPr>
            <p:grpSpPr>
              <a:xfrm>
                <a:off x="3345472" y="3320783"/>
                <a:ext cx="5876575" cy="1009536"/>
                <a:chOff x="6224296" y="-19576"/>
                <a:chExt cx="4811561" cy="1009536"/>
              </a:xfrm>
            </p:grpSpPr>
            <p:sp>
              <p:nvSpPr>
                <p:cNvPr id="55" name="矩形 54"/>
                <p:cNvSpPr/>
                <p:nvPr/>
              </p:nvSpPr>
              <p:spPr>
                <a:xfrm>
                  <a:off x="6224296" y="0"/>
                  <a:ext cx="2069602" cy="989960"/>
                </a:xfrm>
                <a:prstGeom prst="rect">
                  <a:avLst/>
                </a:pr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6" name="矩形 55"/>
                <p:cNvSpPr/>
                <p:nvPr/>
              </p:nvSpPr>
              <p:spPr>
                <a:xfrm>
                  <a:off x="8783039" y="-19576"/>
                  <a:ext cx="2252818" cy="989960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70688" tIns="30480" rIns="30480" bIns="30480" numCol="1" spcCol="1270" anchor="ctr" anchorCtr="0">
                  <a:noAutofit/>
                </a:bodyPr>
                <a:lstStyle/>
                <a:p>
                  <a:pPr algn="ctr"/>
                  <a:r>
                    <a:rPr lang="zh-TW" altLang="en-US" sz="2800" b="1" dirty="0">
                      <a:solidFill>
                        <a:srgbClr val="FF0000"/>
                      </a:solidFill>
                      <a:latin typeface="Microsoft JhengHei" charset="-120"/>
                      <a:ea typeface="Microsoft JhengHei" charset="-120"/>
                      <a:cs typeface="Microsoft JhengHei" charset="-120"/>
                    </a:rPr>
                    <a:t>道德</a:t>
                  </a:r>
                  <a:r>
                    <a:rPr lang="zh-TW" altLang="en-US" sz="2800" b="1" dirty="0" smtClean="0">
                      <a:solidFill>
                        <a:schemeClr val="tx1"/>
                      </a:solidFill>
                      <a:latin typeface="Microsoft JhengHei" charset="-120"/>
                      <a:ea typeface="Microsoft JhengHei" charset="-120"/>
                      <a:cs typeface="Microsoft JhengHei" charset="-120"/>
                    </a:rPr>
                    <a:t>實踐與</a:t>
                  </a:r>
                  <a:r>
                    <a:rPr lang="zh-TW" altLang="en-US" sz="2800" b="1" dirty="0">
                      <a:solidFill>
                        <a:srgbClr val="FF0000"/>
                      </a:solidFill>
                      <a:latin typeface="Microsoft JhengHei" charset="-120"/>
                      <a:ea typeface="Microsoft JhengHei" charset="-120"/>
                      <a:cs typeface="Microsoft JhengHei" charset="-120"/>
                    </a:rPr>
                    <a:t>公民</a:t>
                  </a:r>
                  <a:r>
                    <a:rPr lang="zh-TW" altLang="en-US" sz="2800" b="1" dirty="0">
                      <a:solidFill>
                        <a:schemeClr val="tx1"/>
                      </a:solidFill>
                      <a:latin typeface="Microsoft JhengHei" charset="-120"/>
                      <a:ea typeface="Microsoft JhengHei" charset="-120"/>
                      <a:cs typeface="Microsoft JhengHei" charset="-120"/>
                    </a:rPr>
                    <a:t>意識</a:t>
                  </a:r>
                </a:p>
              </p:txBody>
            </p:sp>
          </p:grpSp>
          <p:cxnSp>
            <p:nvCxnSpPr>
              <p:cNvPr id="54" name="直線單箭頭接點 53"/>
              <p:cNvCxnSpPr/>
              <p:nvPr/>
            </p:nvCxnSpPr>
            <p:spPr>
              <a:xfrm>
                <a:off x="4630141" y="3784306"/>
                <a:ext cx="1923057" cy="1290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203740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甜甜圈 14"/>
          <p:cNvSpPr/>
          <p:nvPr/>
        </p:nvSpPr>
        <p:spPr>
          <a:xfrm>
            <a:off x="4694444" y="4181439"/>
            <a:ext cx="2160000" cy="2160000"/>
          </a:xfrm>
          <a:prstGeom prst="donut">
            <a:avLst>
              <a:gd name="adj" fmla="val 402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6324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xfrm>
            <a:off x="6553202" y="6371819"/>
            <a:ext cx="2064759" cy="34966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557199" indent="-214308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857228" indent="-171446">
              <a:spcBef>
                <a:spcPct val="20000"/>
              </a:spcBef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200120" indent="-171446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1543012" indent="-171446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1885903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228795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2571686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2914577" indent="-171446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1130097-A372-48E4-BA5A-3C2D7FCD59CE}" type="slidenum">
              <a:rPr lang="zh-TW" altLang="en-US" sz="9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zh-TW" sz="900">
              <a:solidFill>
                <a:srgbClr val="89898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6325" name="Shape 526"/>
          <p:cNvSpPr txBox="1">
            <a:spLocks noChangeArrowheads="1"/>
          </p:cNvSpPr>
          <p:nvPr/>
        </p:nvSpPr>
        <p:spPr bwMode="auto">
          <a:xfrm>
            <a:off x="1004099" y="294154"/>
            <a:ext cx="640873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9" tIns="34275" rIns="68569" bIns="34275" numCol="1" anchor="ctr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buSzPct val="25000"/>
              <a:defRPr sz="2700" b="1">
                <a:solidFill>
                  <a:srgbClr val="D70050"/>
                </a:solidFill>
                <a:latin typeface="Microsoft JhengHei" charset="-120"/>
                <a:ea typeface="Microsoft JhengHei" charset="-120"/>
                <a:cs typeface="Microsoft JhengHei" charset="-120"/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342892"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685783"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1028675"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1371566" algn="ctr" fontAlgn="base">
              <a:spcBef>
                <a:spcPct val="0"/>
              </a:spcBef>
              <a:spcAft>
                <a:spcPct val="0"/>
              </a:spcAft>
              <a:defRPr sz="3300"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3600" dirty="0">
                <a:sym typeface="Arial" pitchFamily="34" charset="0"/>
              </a:rPr>
              <a:t>（</a:t>
            </a:r>
            <a:r>
              <a:rPr lang="zh-TW" altLang="en-US" sz="3600" dirty="0" smtClean="0">
                <a:sym typeface="Arial" pitchFamily="34" charset="0"/>
              </a:rPr>
              <a:t>二</a:t>
            </a:r>
            <a:r>
              <a:rPr lang="zh-TW" altLang="en-US" sz="3600" dirty="0">
                <a:sym typeface="Arial" pitchFamily="34" charset="0"/>
              </a:rPr>
              <a:t>）</a:t>
            </a:r>
            <a:r>
              <a:rPr lang="en-US" altLang="zh-TW" sz="3600" dirty="0" err="1" smtClean="0">
                <a:sym typeface="Arial" pitchFamily="34" charset="0"/>
              </a:rPr>
              <a:t>核心素養的轉化</a:t>
            </a:r>
            <a:r>
              <a:rPr lang="en-US" altLang="zh-TW" sz="3600" dirty="0" err="1" smtClean="0"/>
              <a:t>與發展</a:t>
            </a:r>
            <a:endParaRPr lang="en-US" altLang="zh-TW" sz="36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31" t="12156" r="62389" b="53913"/>
          <a:stretch/>
        </p:blipFill>
        <p:spPr>
          <a:xfrm>
            <a:off x="2613370" y="1278427"/>
            <a:ext cx="573313" cy="2251882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6" cstate="print">
            <a:grayscl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47" t="71049" r="61091" b="24427"/>
          <a:stretch/>
        </p:blipFill>
        <p:spPr>
          <a:xfrm>
            <a:off x="2397867" y="5078694"/>
            <a:ext cx="784071" cy="300252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985868" y="3071444"/>
            <a:ext cx="1242104" cy="1066864"/>
            <a:chOff x="1170622" y="3193772"/>
            <a:chExt cx="1242104" cy="1066864"/>
          </a:xfrm>
        </p:grpSpPr>
        <p:sp>
          <p:nvSpPr>
            <p:cNvPr id="24" name="五邊形 23"/>
            <p:cNvSpPr/>
            <p:nvPr/>
          </p:nvSpPr>
          <p:spPr>
            <a:xfrm rot="5400000">
              <a:off x="1440411" y="3294306"/>
              <a:ext cx="696541" cy="1236119"/>
            </a:xfrm>
            <a:prstGeom prst="homePlate">
              <a:avLst/>
            </a:prstGeom>
            <a:solidFill>
              <a:srgbClr val="00F26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171755" y="3323434"/>
              <a:ext cx="1240971" cy="167346"/>
            </a:xfrm>
            <a:prstGeom prst="rect">
              <a:avLst/>
            </a:prstGeom>
            <a:solidFill>
              <a:srgbClr val="00F26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171755" y="3193772"/>
              <a:ext cx="1240971" cy="72000"/>
            </a:xfrm>
            <a:prstGeom prst="rect">
              <a:avLst/>
            </a:prstGeom>
            <a:solidFill>
              <a:srgbClr val="00F26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3399060" y="1822878"/>
            <a:ext cx="1270709" cy="2754689"/>
            <a:chOff x="3624717" y="1889802"/>
            <a:chExt cx="1270709" cy="2754689"/>
          </a:xfrm>
        </p:grpSpPr>
        <p:grpSp>
          <p:nvGrpSpPr>
            <p:cNvPr id="7" name="群組 6"/>
            <p:cNvGrpSpPr/>
            <p:nvPr/>
          </p:nvGrpSpPr>
          <p:grpSpPr>
            <a:xfrm>
              <a:off x="3654454" y="1889802"/>
              <a:ext cx="1240972" cy="741303"/>
              <a:chOff x="3954008" y="1917098"/>
              <a:chExt cx="1240972" cy="741303"/>
            </a:xfrm>
          </p:grpSpPr>
          <p:sp>
            <p:nvSpPr>
              <p:cNvPr id="27" name="五邊形 26"/>
              <p:cNvSpPr/>
              <p:nvPr/>
            </p:nvSpPr>
            <p:spPr>
              <a:xfrm rot="5400000">
                <a:off x="4335651" y="1803925"/>
                <a:ext cx="472833" cy="1236119"/>
              </a:xfrm>
              <a:prstGeom prst="homePlate">
                <a:avLst/>
              </a:prstGeom>
              <a:solidFill>
                <a:srgbClr val="69FFAD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3954009" y="2014487"/>
                <a:ext cx="1240971" cy="109305"/>
              </a:xfrm>
              <a:prstGeom prst="rect">
                <a:avLst/>
              </a:prstGeom>
              <a:solidFill>
                <a:srgbClr val="69FFAD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954009" y="1917098"/>
                <a:ext cx="1240971" cy="45719"/>
              </a:xfrm>
              <a:prstGeom prst="rect">
                <a:avLst/>
              </a:prstGeom>
              <a:solidFill>
                <a:srgbClr val="69FFAD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TW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" name="五邊形 29"/>
            <p:cNvSpPr/>
            <p:nvPr/>
          </p:nvSpPr>
          <p:spPr>
            <a:xfrm rot="5400000">
              <a:off x="4006360" y="3790015"/>
              <a:ext cx="472833" cy="1236119"/>
            </a:xfrm>
            <a:prstGeom prst="homePlate">
              <a:avLst/>
            </a:prstGeom>
            <a:solidFill>
              <a:srgbClr val="69FFA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624718" y="4000577"/>
              <a:ext cx="1240971" cy="109305"/>
            </a:xfrm>
            <a:prstGeom prst="rect">
              <a:avLst/>
            </a:prstGeom>
            <a:solidFill>
              <a:srgbClr val="69FFA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3748044" y="4109679"/>
              <a:ext cx="93487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6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轉 化</a:t>
              </a:r>
              <a:endParaRPr lang="zh-TW" altLang="en-US" sz="26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814165" y="2110135"/>
              <a:ext cx="93487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600" b="1" dirty="0" smtClean="0">
                  <a:solidFill>
                    <a:prstClr val="black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轉 化</a:t>
              </a:r>
              <a:endParaRPr lang="zh-TW" altLang="en-US" sz="26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648090" y="4725021"/>
            <a:ext cx="1962150" cy="890954"/>
            <a:chOff x="467982" y="4873696"/>
            <a:chExt cx="1962150" cy="890954"/>
          </a:xfrm>
        </p:grpSpPr>
        <p:sp>
          <p:nvSpPr>
            <p:cNvPr id="33" name="圓角矩形 32"/>
            <p:cNvSpPr/>
            <p:nvPr/>
          </p:nvSpPr>
          <p:spPr>
            <a:xfrm>
              <a:off x="492366" y="4873696"/>
              <a:ext cx="1828800" cy="89095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圓角化同側角落矩形 33"/>
            <p:cNvSpPr/>
            <p:nvPr/>
          </p:nvSpPr>
          <p:spPr>
            <a:xfrm>
              <a:off x="492374" y="4880469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67982" y="4927208"/>
              <a:ext cx="196215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各領域/科目</a:t>
              </a:r>
            </a:p>
            <a:p>
              <a:pPr algn="ctr"/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綱要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3034722" y="4778487"/>
            <a:ext cx="1962150" cy="890954"/>
            <a:chOff x="467982" y="4873696"/>
            <a:chExt cx="1962150" cy="890954"/>
          </a:xfrm>
        </p:grpSpPr>
        <p:sp>
          <p:nvSpPr>
            <p:cNvPr id="37" name="圓角矩形 36"/>
            <p:cNvSpPr/>
            <p:nvPr/>
          </p:nvSpPr>
          <p:spPr>
            <a:xfrm>
              <a:off x="492366" y="4873696"/>
              <a:ext cx="1828800" cy="89095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圓角化同側角落矩形 37"/>
            <p:cNvSpPr/>
            <p:nvPr/>
          </p:nvSpPr>
          <p:spPr>
            <a:xfrm>
              <a:off x="492374" y="4880469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67982" y="4927208"/>
              <a:ext cx="196215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各領域/科目</a:t>
              </a:r>
            </a:p>
            <a:p>
              <a:pPr algn="ctr"/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784570" y="1783849"/>
            <a:ext cx="1828800" cy="890954"/>
            <a:chOff x="-1177580" y="2882433"/>
            <a:chExt cx="1828800" cy="890954"/>
          </a:xfrm>
        </p:grpSpPr>
        <p:sp>
          <p:nvSpPr>
            <p:cNvPr id="40" name="圓角矩形 39"/>
            <p:cNvSpPr/>
            <p:nvPr/>
          </p:nvSpPr>
          <p:spPr>
            <a:xfrm>
              <a:off x="-1177580" y="2882433"/>
              <a:ext cx="1828800" cy="890954"/>
            </a:xfrm>
            <a:prstGeom prst="roundRect">
              <a:avLst/>
            </a:prstGeom>
            <a:solidFill>
              <a:srgbClr val="66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圓角化同側角落矩形 40"/>
            <p:cNvSpPr/>
            <p:nvPr/>
          </p:nvSpPr>
          <p:spPr>
            <a:xfrm>
              <a:off x="-1177580" y="2882433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rgbClr val="47DC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-772748" y="3019957"/>
              <a:ext cx="110799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3200" b="1" dirty="0" smtClean="0">
                  <a:solidFill>
                    <a:srgbClr val="FF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總 綱</a:t>
              </a:r>
              <a:endParaRPr lang="zh-TW" altLang="en-US" sz="3200" b="1" dirty="0">
                <a:solidFill>
                  <a:srgbClr val="FF0000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44" name="群組 43"/>
          <p:cNvGrpSpPr/>
          <p:nvPr/>
        </p:nvGrpSpPr>
        <p:grpSpPr>
          <a:xfrm>
            <a:off x="3159387" y="875240"/>
            <a:ext cx="1828800" cy="890954"/>
            <a:chOff x="-1177580" y="2882433"/>
            <a:chExt cx="1828800" cy="890954"/>
          </a:xfrm>
        </p:grpSpPr>
        <p:sp>
          <p:nvSpPr>
            <p:cNvPr id="45" name="圓角矩形 44"/>
            <p:cNvSpPr/>
            <p:nvPr/>
          </p:nvSpPr>
          <p:spPr>
            <a:xfrm>
              <a:off x="-1177580" y="2882433"/>
              <a:ext cx="1828800" cy="890954"/>
            </a:xfrm>
            <a:prstGeom prst="roundRect">
              <a:avLst/>
            </a:prstGeom>
            <a:solidFill>
              <a:srgbClr val="66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圓角化同側角落矩形 45"/>
            <p:cNvSpPr/>
            <p:nvPr/>
          </p:nvSpPr>
          <p:spPr>
            <a:xfrm>
              <a:off x="-1177580" y="2882433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rgbClr val="47DC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-1073659" y="3064383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800" b="1" dirty="0" smtClean="0">
                  <a:solidFill>
                    <a:srgbClr val="0000FF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3127433" y="2882433"/>
            <a:ext cx="1874402" cy="890954"/>
            <a:chOff x="3186683" y="2882433"/>
            <a:chExt cx="1874402" cy="890954"/>
          </a:xfrm>
        </p:grpSpPr>
        <p:sp>
          <p:nvSpPr>
            <p:cNvPr id="51" name="圓角矩形 50"/>
            <p:cNvSpPr/>
            <p:nvPr/>
          </p:nvSpPr>
          <p:spPr>
            <a:xfrm>
              <a:off x="3186683" y="2882433"/>
              <a:ext cx="1828800" cy="890954"/>
            </a:xfrm>
            <a:prstGeom prst="roundRect">
              <a:avLst/>
            </a:prstGeom>
            <a:solidFill>
              <a:srgbClr val="66F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圓角化同側角落矩形 51"/>
            <p:cNvSpPr/>
            <p:nvPr/>
          </p:nvSpPr>
          <p:spPr>
            <a:xfrm>
              <a:off x="3186683" y="2882433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rgbClr val="47DC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209296" y="2896081"/>
              <a:ext cx="1851789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600" b="1" dirty="0" smtClean="0">
                  <a:solidFill>
                    <a:srgbClr val="0000FF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各教育階段</a:t>
              </a:r>
              <a:endParaRPr lang="zh-TW" altLang="en-US" sz="26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195647" y="3259802"/>
              <a:ext cx="1670041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600" b="1" dirty="0" smtClean="0">
                  <a:solidFill>
                    <a:srgbClr val="0000FF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核心素養</a:t>
              </a:r>
              <a:endParaRPr lang="zh-TW" altLang="en-US" sz="26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55" name="群組 54"/>
          <p:cNvGrpSpPr/>
          <p:nvPr/>
        </p:nvGrpSpPr>
        <p:grpSpPr>
          <a:xfrm>
            <a:off x="6116380" y="3499072"/>
            <a:ext cx="2333727" cy="1145419"/>
            <a:chOff x="467982" y="4873696"/>
            <a:chExt cx="1962150" cy="890954"/>
          </a:xfrm>
        </p:grpSpPr>
        <p:sp>
          <p:nvSpPr>
            <p:cNvPr id="56" name="圓角矩形 55"/>
            <p:cNvSpPr/>
            <p:nvPr/>
          </p:nvSpPr>
          <p:spPr>
            <a:xfrm>
              <a:off x="492366" y="4873696"/>
              <a:ext cx="1828800" cy="89095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圓角化同側角落矩形 56"/>
            <p:cNvSpPr/>
            <p:nvPr/>
          </p:nvSpPr>
          <p:spPr>
            <a:xfrm>
              <a:off x="492374" y="4880469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467982" y="4927208"/>
              <a:ext cx="1962150" cy="8139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6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各領域/科目</a:t>
              </a:r>
            </a:p>
            <a:p>
              <a:pPr algn="ctr"/>
              <a:r>
                <a:rPr lang="zh-TW" altLang="en-US" sz="26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理念與目標</a:t>
              </a:r>
              <a:endParaRPr lang="zh-TW" altLang="en-US" sz="26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grpSp>
        <p:nvGrpSpPr>
          <p:cNvPr id="59" name="群組 58"/>
          <p:cNvGrpSpPr/>
          <p:nvPr/>
        </p:nvGrpSpPr>
        <p:grpSpPr>
          <a:xfrm>
            <a:off x="5866936" y="5128277"/>
            <a:ext cx="3427187" cy="1423013"/>
            <a:chOff x="459492" y="4873696"/>
            <a:chExt cx="1962150" cy="1106878"/>
          </a:xfrm>
        </p:grpSpPr>
        <p:sp>
          <p:nvSpPr>
            <p:cNvPr id="60" name="圓角矩形 59"/>
            <p:cNvSpPr/>
            <p:nvPr/>
          </p:nvSpPr>
          <p:spPr>
            <a:xfrm>
              <a:off x="492366" y="4873696"/>
              <a:ext cx="1828800" cy="89095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61" name="圓角化同側角落矩形 60"/>
            <p:cNvSpPr/>
            <p:nvPr/>
          </p:nvSpPr>
          <p:spPr>
            <a:xfrm>
              <a:off x="492374" y="4880469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459492" y="4927208"/>
              <a:ext cx="1962150" cy="10533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各領域/科目學習重點</a:t>
              </a:r>
            </a:p>
            <a:p>
              <a:pPr algn="ctr"/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（學習表現／學習內容）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  <p:sp>
        <p:nvSpPr>
          <p:cNvPr id="16" name="＞形箭號 15"/>
          <p:cNvSpPr/>
          <p:nvPr/>
        </p:nvSpPr>
        <p:spPr>
          <a:xfrm rot="7411137">
            <a:off x="4782908" y="4526191"/>
            <a:ext cx="288000" cy="352800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3" name="＞形箭號 62"/>
          <p:cNvSpPr/>
          <p:nvPr/>
        </p:nvSpPr>
        <p:spPr>
          <a:xfrm rot="289140" flipV="1">
            <a:off x="5838511" y="4066703"/>
            <a:ext cx="288000" cy="352800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4" name="＞形箭號 63"/>
          <p:cNvSpPr>
            <a:spLocks noChangeAspect="1"/>
          </p:cNvSpPr>
          <p:nvPr/>
        </p:nvSpPr>
        <p:spPr>
          <a:xfrm rot="14147317">
            <a:off x="6519111" y="4593931"/>
            <a:ext cx="252000" cy="286987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5" name="＞形箭號 64"/>
          <p:cNvSpPr>
            <a:spLocks noChangeAspect="1"/>
          </p:cNvSpPr>
          <p:nvPr/>
        </p:nvSpPr>
        <p:spPr>
          <a:xfrm rot="4637887" flipV="1">
            <a:off x="6663316" y="4899832"/>
            <a:ext cx="252000" cy="286987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6" name="＞形箭號 65"/>
          <p:cNvSpPr>
            <a:spLocks noChangeAspect="1"/>
          </p:cNvSpPr>
          <p:nvPr/>
        </p:nvSpPr>
        <p:spPr>
          <a:xfrm rot="12804655">
            <a:off x="4692000" y="5567975"/>
            <a:ext cx="288000" cy="354327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7" name="＞形箭號 66"/>
          <p:cNvSpPr>
            <a:spLocks noChangeAspect="1"/>
          </p:cNvSpPr>
          <p:nvPr/>
        </p:nvSpPr>
        <p:spPr>
          <a:xfrm rot="289140" flipV="1">
            <a:off x="5717322" y="6106665"/>
            <a:ext cx="288000" cy="354327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974254" y="4644491"/>
            <a:ext cx="8771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發 展</a:t>
            </a:r>
            <a:endParaRPr lang="zh-TW" altLang="en-US" sz="2400" b="1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4918588" y="589345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對應</a:t>
            </a:r>
          </a:p>
        </p:txBody>
      </p:sp>
      <p:sp>
        <p:nvSpPr>
          <p:cNvPr id="70" name="矩形 69"/>
          <p:cNvSpPr/>
          <p:nvPr/>
        </p:nvSpPr>
        <p:spPr>
          <a:xfrm>
            <a:off x="4956233" y="4181439"/>
            <a:ext cx="8771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發 展</a:t>
            </a:r>
            <a:endParaRPr lang="zh-TW" altLang="en-US" sz="2400" b="1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402527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/>
      <p:bldP spid="69" grpId="0"/>
      <p:bldP spid="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圖說文字 56"/>
          <p:cNvSpPr/>
          <p:nvPr/>
        </p:nvSpPr>
        <p:spPr>
          <a:xfrm>
            <a:off x="1062801" y="83919"/>
            <a:ext cx="4914920" cy="1232767"/>
          </a:xfrm>
          <a:custGeom>
            <a:avLst/>
            <a:gdLst>
              <a:gd name="connsiteX0" fmla="*/ 0 w 8640960"/>
              <a:gd name="connsiteY0" fmla="*/ 0 h 4392488"/>
              <a:gd name="connsiteX1" fmla="*/ 1440160 w 8640960"/>
              <a:gd name="connsiteY1" fmla="*/ 0 h 4392488"/>
              <a:gd name="connsiteX2" fmla="*/ 1440160 w 8640960"/>
              <a:gd name="connsiteY2" fmla="*/ 0 h 4392488"/>
              <a:gd name="connsiteX3" fmla="*/ 3600400 w 8640960"/>
              <a:gd name="connsiteY3" fmla="*/ 0 h 4392488"/>
              <a:gd name="connsiteX4" fmla="*/ 8640960 w 8640960"/>
              <a:gd name="connsiteY4" fmla="*/ 0 h 4392488"/>
              <a:gd name="connsiteX5" fmla="*/ 8640960 w 8640960"/>
              <a:gd name="connsiteY5" fmla="*/ 2562285 h 4392488"/>
              <a:gd name="connsiteX6" fmla="*/ 8640960 w 8640960"/>
              <a:gd name="connsiteY6" fmla="*/ 2562285 h 4392488"/>
              <a:gd name="connsiteX7" fmla="*/ 8640960 w 8640960"/>
              <a:gd name="connsiteY7" fmla="*/ 3660407 h 4392488"/>
              <a:gd name="connsiteX8" fmla="*/ 8640960 w 8640960"/>
              <a:gd name="connsiteY8" fmla="*/ 4392488 h 4392488"/>
              <a:gd name="connsiteX9" fmla="*/ 3600400 w 8640960"/>
              <a:gd name="connsiteY9" fmla="*/ 4392488 h 4392488"/>
              <a:gd name="connsiteX10" fmla="*/ 4030144 w 8640960"/>
              <a:gd name="connsiteY10" fmla="*/ 5079781 h 4392488"/>
              <a:gd name="connsiteX11" fmla="*/ 1440160 w 8640960"/>
              <a:gd name="connsiteY11" fmla="*/ 4392488 h 4392488"/>
              <a:gd name="connsiteX12" fmla="*/ 0 w 8640960"/>
              <a:gd name="connsiteY12" fmla="*/ 4392488 h 4392488"/>
              <a:gd name="connsiteX13" fmla="*/ 0 w 8640960"/>
              <a:gd name="connsiteY13" fmla="*/ 3660407 h 4392488"/>
              <a:gd name="connsiteX14" fmla="*/ 0 w 8640960"/>
              <a:gd name="connsiteY14" fmla="*/ 2562285 h 4392488"/>
              <a:gd name="connsiteX15" fmla="*/ 0 w 8640960"/>
              <a:gd name="connsiteY15" fmla="*/ 2562285 h 4392488"/>
              <a:gd name="connsiteX16" fmla="*/ 0 w 8640960"/>
              <a:gd name="connsiteY16" fmla="*/ 0 h 439248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440160 w 8640960"/>
              <a:gd name="connsiteY11" fmla="*/ 4392488 h 5154208"/>
              <a:gd name="connsiteX12" fmla="*/ 0 w 8640960"/>
              <a:gd name="connsiteY12" fmla="*/ 4392488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440160 w 8640960"/>
              <a:gd name="connsiteY11" fmla="*/ 4392488 h 5154208"/>
              <a:gd name="connsiteX12" fmla="*/ 0 w 8640960"/>
              <a:gd name="connsiteY12" fmla="*/ 5115502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503955 w 8640960"/>
              <a:gd name="connsiteY11" fmla="*/ 5126135 h 5154208"/>
              <a:gd name="connsiteX12" fmla="*/ 0 w 8640960"/>
              <a:gd name="connsiteY12" fmla="*/ 5115502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40960" h="5154208">
                <a:moveTo>
                  <a:pt x="0" y="0"/>
                </a:moveTo>
                <a:lnTo>
                  <a:pt x="1440160" y="0"/>
                </a:lnTo>
                <a:lnTo>
                  <a:pt x="1440160" y="0"/>
                </a:lnTo>
                <a:lnTo>
                  <a:pt x="3600400" y="0"/>
                </a:lnTo>
                <a:lnTo>
                  <a:pt x="8640960" y="0"/>
                </a:lnTo>
                <a:lnTo>
                  <a:pt x="8640960" y="2562285"/>
                </a:lnTo>
                <a:lnTo>
                  <a:pt x="8640960" y="2562285"/>
                </a:lnTo>
                <a:lnTo>
                  <a:pt x="8640960" y="3660407"/>
                </a:lnTo>
                <a:lnTo>
                  <a:pt x="8640960" y="4392488"/>
                </a:lnTo>
                <a:lnTo>
                  <a:pt x="3600400" y="4392488"/>
                </a:lnTo>
                <a:lnTo>
                  <a:pt x="5720721" y="5154208"/>
                </a:lnTo>
                <a:lnTo>
                  <a:pt x="1503955" y="5126135"/>
                </a:lnTo>
                <a:lnTo>
                  <a:pt x="0" y="5115502"/>
                </a:lnTo>
                <a:lnTo>
                  <a:pt x="0" y="3660407"/>
                </a:lnTo>
                <a:lnTo>
                  <a:pt x="0" y="2562285"/>
                </a:lnTo>
                <a:lnTo>
                  <a:pt x="0" y="2562285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新課綱以             </a:t>
            </a:r>
            <a:r>
              <a:rPr lang="en-US" altLang="zh-TW" sz="28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  </a:t>
            </a:r>
            <a:r>
              <a:rPr lang="zh-TW" altLang="en-US" sz="28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進行</a:t>
            </a:r>
            <a:r>
              <a:rPr lang="zh-TW" altLang="en-US" sz="28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整合</a:t>
            </a:r>
            <a:r>
              <a:rPr lang="zh-TW" altLang="en-US" sz="28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，</a:t>
            </a:r>
            <a:endParaRPr lang="en-US" altLang="zh-TW" sz="28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481329" y="423304"/>
            <a:ext cx="1817716" cy="553998"/>
          </a:xfrm>
          <a:prstGeom prst="wedgeRectCallout">
            <a:avLst>
              <a:gd name="adj1" fmla="val -20191"/>
              <a:gd name="adj2" fmla="val 46243"/>
            </a:avLst>
          </a:prstGeom>
          <a:noFill/>
          <a:ln w="38100"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000" b="1" dirty="0">
                <a:solidFill>
                  <a:srgbClr val="F7005A"/>
                </a:solidFill>
                <a:latin typeface="微軟正黑體" pitchFamily="34" charset="-120"/>
                <a:ea typeface="微軟正黑體" pitchFamily="34" charset="-120"/>
              </a:rPr>
              <a:t>學習重點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938870" y="1772816"/>
            <a:ext cx="4693289" cy="523220"/>
          </a:xfrm>
          <a:prstGeom prst="wedgeRectCallout">
            <a:avLst>
              <a:gd name="adj1" fmla="val -19739"/>
              <a:gd name="adj2" fmla="val 46378"/>
            </a:avLst>
          </a:prstGeom>
          <a:solidFill>
            <a:srgbClr val="FF5793"/>
          </a:solidFill>
          <a:ln w="3810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2800" b="1" dirty="0">
                <a:ln>
                  <a:solidFill>
                    <a:srgbClr val="C49500"/>
                  </a:solidFill>
                </a:ln>
                <a:solidFill>
                  <a:srgbClr val="FFE7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學習</a:t>
            </a:r>
            <a:r>
              <a:rPr lang="zh-TW" altLang="en-US" sz="2800" b="1" dirty="0" smtClean="0">
                <a:ln>
                  <a:solidFill>
                    <a:srgbClr val="C49500"/>
                  </a:solidFill>
                </a:ln>
                <a:solidFill>
                  <a:srgbClr val="FFE7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內容</a:t>
            </a:r>
            <a:r>
              <a:rPr lang="en-US" altLang="zh-TW" sz="2800" b="1" dirty="0" smtClean="0">
                <a:ln>
                  <a:solidFill>
                    <a:srgbClr val="C495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比較</a:t>
            </a:r>
            <a:r>
              <a:rPr lang="zh-TW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偏向學習</a:t>
            </a:r>
            <a:r>
              <a:rPr lang="zh-TW" altLang="en-US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素材</a:t>
            </a:r>
            <a:r>
              <a:rPr lang="en-US" altLang="zh-TW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938870" y="1082646"/>
            <a:ext cx="7426106" cy="523220"/>
          </a:xfrm>
          <a:prstGeom prst="wedgeRectCallout">
            <a:avLst>
              <a:gd name="adj1" fmla="val -20833"/>
              <a:gd name="adj2" fmla="val 39469"/>
            </a:avLst>
          </a:prstGeom>
          <a:solidFill>
            <a:srgbClr val="75A8FB"/>
          </a:solidFill>
          <a:ln w="3810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n>
                  <a:solidFill>
                    <a:srgbClr val="C49500"/>
                  </a:solidFill>
                </a:ln>
                <a:solidFill>
                  <a:srgbClr val="FFE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學習表現</a:t>
            </a:r>
            <a:r>
              <a:rPr lang="en-US" altLang="zh-TW" sz="2800" b="1" dirty="0" smtClean="0">
                <a:ln>
                  <a:solidFill>
                    <a:srgbClr val="C495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比較</a:t>
            </a:r>
            <a:r>
              <a:rPr lang="zh-TW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偏向認知歷程、行動能力、</a:t>
            </a:r>
            <a:r>
              <a:rPr lang="zh-TW" altLang="en-US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態度</a:t>
            </a:r>
            <a:r>
              <a:rPr lang="en-US" altLang="zh-TW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圖說文字 56"/>
          <p:cNvSpPr/>
          <p:nvPr/>
        </p:nvSpPr>
        <p:spPr>
          <a:xfrm>
            <a:off x="770932" y="2437956"/>
            <a:ext cx="8230981" cy="2622165"/>
          </a:xfrm>
          <a:custGeom>
            <a:avLst/>
            <a:gdLst>
              <a:gd name="connsiteX0" fmla="*/ 0 w 8640960"/>
              <a:gd name="connsiteY0" fmla="*/ 0 h 4392488"/>
              <a:gd name="connsiteX1" fmla="*/ 1440160 w 8640960"/>
              <a:gd name="connsiteY1" fmla="*/ 0 h 4392488"/>
              <a:gd name="connsiteX2" fmla="*/ 1440160 w 8640960"/>
              <a:gd name="connsiteY2" fmla="*/ 0 h 4392488"/>
              <a:gd name="connsiteX3" fmla="*/ 3600400 w 8640960"/>
              <a:gd name="connsiteY3" fmla="*/ 0 h 4392488"/>
              <a:gd name="connsiteX4" fmla="*/ 8640960 w 8640960"/>
              <a:gd name="connsiteY4" fmla="*/ 0 h 4392488"/>
              <a:gd name="connsiteX5" fmla="*/ 8640960 w 8640960"/>
              <a:gd name="connsiteY5" fmla="*/ 2562285 h 4392488"/>
              <a:gd name="connsiteX6" fmla="*/ 8640960 w 8640960"/>
              <a:gd name="connsiteY6" fmla="*/ 2562285 h 4392488"/>
              <a:gd name="connsiteX7" fmla="*/ 8640960 w 8640960"/>
              <a:gd name="connsiteY7" fmla="*/ 3660407 h 4392488"/>
              <a:gd name="connsiteX8" fmla="*/ 8640960 w 8640960"/>
              <a:gd name="connsiteY8" fmla="*/ 4392488 h 4392488"/>
              <a:gd name="connsiteX9" fmla="*/ 3600400 w 8640960"/>
              <a:gd name="connsiteY9" fmla="*/ 4392488 h 4392488"/>
              <a:gd name="connsiteX10" fmla="*/ 4030144 w 8640960"/>
              <a:gd name="connsiteY10" fmla="*/ 5079781 h 4392488"/>
              <a:gd name="connsiteX11" fmla="*/ 1440160 w 8640960"/>
              <a:gd name="connsiteY11" fmla="*/ 4392488 h 4392488"/>
              <a:gd name="connsiteX12" fmla="*/ 0 w 8640960"/>
              <a:gd name="connsiteY12" fmla="*/ 4392488 h 4392488"/>
              <a:gd name="connsiteX13" fmla="*/ 0 w 8640960"/>
              <a:gd name="connsiteY13" fmla="*/ 3660407 h 4392488"/>
              <a:gd name="connsiteX14" fmla="*/ 0 w 8640960"/>
              <a:gd name="connsiteY14" fmla="*/ 2562285 h 4392488"/>
              <a:gd name="connsiteX15" fmla="*/ 0 w 8640960"/>
              <a:gd name="connsiteY15" fmla="*/ 2562285 h 4392488"/>
              <a:gd name="connsiteX16" fmla="*/ 0 w 8640960"/>
              <a:gd name="connsiteY16" fmla="*/ 0 h 439248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440160 w 8640960"/>
              <a:gd name="connsiteY11" fmla="*/ 4392488 h 5154208"/>
              <a:gd name="connsiteX12" fmla="*/ 0 w 8640960"/>
              <a:gd name="connsiteY12" fmla="*/ 4392488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440160 w 8640960"/>
              <a:gd name="connsiteY11" fmla="*/ 4392488 h 5154208"/>
              <a:gd name="connsiteX12" fmla="*/ 0 w 8640960"/>
              <a:gd name="connsiteY12" fmla="*/ 5115502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  <a:gd name="connsiteX0" fmla="*/ 0 w 8640960"/>
              <a:gd name="connsiteY0" fmla="*/ 0 h 5154208"/>
              <a:gd name="connsiteX1" fmla="*/ 1440160 w 8640960"/>
              <a:gd name="connsiteY1" fmla="*/ 0 h 5154208"/>
              <a:gd name="connsiteX2" fmla="*/ 1440160 w 8640960"/>
              <a:gd name="connsiteY2" fmla="*/ 0 h 5154208"/>
              <a:gd name="connsiteX3" fmla="*/ 3600400 w 8640960"/>
              <a:gd name="connsiteY3" fmla="*/ 0 h 5154208"/>
              <a:gd name="connsiteX4" fmla="*/ 8640960 w 8640960"/>
              <a:gd name="connsiteY4" fmla="*/ 0 h 5154208"/>
              <a:gd name="connsiteX5" fmla="*/ 8640960 w 8640960"/>
              <a:gd name="connsiteY5" fmla="*/ 2562285 h 5154208"/>
              <a:gd name="connsiteX6" fmla="*/ 8640960 w 8640960"/>
              <a:gd name="connsiteY6" fmla="*/ 2562285 h 5154208"/>
              <a:gd name="connsiteX7" fmla="*/ 8640960 w 8640960"/>
              <a:gd name="connsiteY7" fmla="*/ 3660407 h 5154208"/>
              <a:gd name="connsiteX8" fmla="*/ 8640960 w 8640960"/>
              <a:gd name="connsiteY8" fmla="*/ 4392488 h 5154208"/>
              <a:gd name="connsiteX9" fmla="*/ 3600400 w 8640960"/>
              <a:gd name="connsiteY9" fmla="*/ 4392488 h 5154208"/>
              <a:gd name="connsiteX10" fmla="*/ 5720721 w 8640960"/>
              <a:gd name="connsiteY10" fmla="*/ 5154208 h 5154208"/>
              <a:gd name="connsiteX11" fmla="*/ 1503955 w 8640960"/>
              <a:gd name="connsiteY11" fmla="*/ 5126135 h 5154208"/>
              <a:gd name="connsiteX12" fmla="*/ 0 w 8640960"/>
              <a:gd name="connsiteY12" fmla="*/ 5115502 h 5154208"/>
              <a:gd name="connsiteX13" fmla="*/ 0 w 8640960"/>
              <a:gd name="connsiteY13" fmla="*/ 3660407 h 5154208"/>
              <a:gd name="connsiteX14" fmla="*/ 0 w 8640960"/>
              <a:gd name="connsiteY14" fmla="*/ 2562285 h 5154208"/>
              <a:gd name="connsiteX15" fmla="*/ 0 w 8640960"/>
              <a:gd name="connsiteY15" fmla="*/ 2562285 h 5154208"/>
              <a:gd name="connsiteX16" fmla="*/ 0 w 8640960"/>
              <a:gd name="connsiteY16" fmla="*/ 0 h 5154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40960" h="5154208">
                <a:moveTo>
                  <a:pt x="0" y="0"/>
                </a:moveTo>
                <a:lnTo>
                  <a:pt x="1440160" y="0"/>
                </a:lnTo>
                <a:lnTo>
                  <a:pt x="1440160" y="0"/>
                </a:lnTo>
                <a:lnTo>
                  <a:pt x="3600400" y="0"/>
                </a:lnTo>
                <a:lnTo>
                  <a:pt x="8640960" y="0"/>
                </a:lnTo>
                <a:lnTo>
                  <a:pt x="8640960" y="2562285"/>
                </a:lnTo>
                <a:lnTo>
                  <a:pt x="8640960" y="2562285"/>
                </a:lnTo>
                <a:lnTo>
                  <a:pt x="8640960" y="3660407"/>
                </a:lnTo>
                <a:lnTo>
                  <a:pt x="8640960" y="4392488"/>
                </a:lnTo>
                <a:lnTo>
                  <a:pt x="3600400" y="4392488"/>
                </a:lnTo>
                <a:lnTo>
                  <a:pt x="5720721" y="5154208"/>
                </a:lnTo>
                <a:lnTo>
                  <a:pt x="1503955" y="5126135"/>
                </a:lnTo>
                <a:lnTo>
                  <a:pt x="0" y="5115502"/>
                </a:lnTo>
                <a:lnTo>
                  <a:pt x="0" y="3660407"/>
                </a:lnTo>
                <a:lnTo>
                  <a:pt x="0" y="2562285"/>
                </a:lnTo>
                <a:lnTo>
                  <a:pt x="0" y="2562285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TW" altLang="en-US" sz="26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二者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需</a:t>
            </a:r>
            <a:r>
              <a:rPr lang="zh-TW" altLang="en-US" sz="2600" b="1" dirty="0">
                <a:solidFill>
                  <a:srgbClr val="FF000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結合編織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在一起，構築</a:t>
            </a:r>
            <a:r>
              <a:rPr lang="zh-TW" altLang="en-US" sz="2600" b="1" dirty="0">
                <a:solidFill>
                  <a:srgbClr val="FF000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完整的學習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。</a:t>
            </a:r>
            <a:endParaRPr lang="en-US" altLang="zh-TW" sz="2600" dirty="0">
              <a:solidFill>
                <a:prstClr val="black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>
              <a:lnSpc>
                <a:spcPct val="130000"/>
              </a:lnSpc>
            </a:pP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素養導向下的課程、教學及教材發展，乃在</a:t>
            </a:r>
            <a:r>
              <a:rPr lang="zh-TW" altLang="en-US" sz="26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強調</a:t>
            </a:r>
            <a:r>
              <a:rPr lang="zh-TW" altLang="en-US" sz="2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終身</a:t>
            </a:r>
            <a:r>
              <a:rPr lang="zh-TW" altLang="en-US" sz="2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學習者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的陶養，面對快速變遷的資訊及社會</a:t>
            </a:r>
            <a:r>
              <a:rPr lang="zh-TW" altLang="en-US" sz="26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，除了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重視</a:t>
            </a:r>
            <a:r>
              <a:rPr lang="zh-TW" altLang="en-US" sz="2800" b="1" dirty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知識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之外，更要注重</a:t>
            </a:r>
            <a:r>
              <a:rPr lang="zh-TW" altLang="en-US" sz="2800" b="1" dirty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行動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及</a:t>
            </a:r>
            <a:r>
              <a:rPr lang="zh-TW" altLang="en-US" sz="2800" b="1" dirty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態度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，並</a:t>
            </a:r>
            <a:r>
              <a:rPr lang="zh-TW" altLang="en-US" sz="2600" dirty="0" smtClean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透過「</a:t>
            </a:r>
            <a:r>
              <a:rPr lang="zh-TW" altLang="en-US" sz="2800" b="1" dirty="0">
                <a:solidFill>
                  <a:srgbClr val="F7005A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覺察及省思</a:t>
            </a:r>
            <a:r>
              <a:rPr lang="zh-TW" altLang="en-US" sz="2600" dirty="0">
                <a:solidFill>
                  <a:prstClr val="black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」將此三者串連為三位一體，以求自我精進並與時俱進。</a:t>
            </a:r>
          </a:p>
        </p:txBody>
      </p:sp>
      <p:grpSp>
        <p:nvGrpSpPr>
          <p:cNvPr id="8" name="群組 7"/>
          <p:cNvGrpSpPr/>
          <p:nvPr/>
        </p:nvGrpSpPr>
        <p:grpSpPr>
          <a:xfrm>
            <a:off x="5574726" y="5087417"/>
            <a:ext cx="3427187" cy="1423013"/>
            <a:chOff x="459492" y="4873696"/>
            <a:chExt cx="1962150" cy="1106878"/>
          </a:xfrm>
        </p:grpSpPr>
        <p:sp>
          <p:nvSpPr>
            <p:cNvPr id="9" name="圓角矩形 8"/>
            <p:cNvSpPr/>
            <p:nvPr/>
          </p:nvSpPr>
          <p:spPr>
            <a:xfrm>
              <a:off x="492366" y="4873696"/>
              <a:ext cx="1828800" cy="89095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圓角化同側角落矩形 9"/>
            <p:cNvSpPr/>
            <p:nvPr/>
          </p:nvSpPr>
          <p:spPr>
            <a:xfrm>
              <a:off x="492374" y="4880469"/>
              <a:ext cx="1828800" cy="443560"/>
            </a:xfrm>
            <a:prstGeom prst="round2SameRect">
              <a:avLst>
                <a:gd name="adj1" fmla="val 3033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59492" y="4927208"/>
              <a:ext cx="1962150" cy="10533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各領域/科目學習重點</a:t>
              </a:r>
            </a:p>
            <a:p>
              <a:pPr algn="ctr"/>
              <a:r>
                <a:rPr lang="zh-TW" altLang="en-US" sz="2400" b="1" dirty="0" smtClean="0">
                  <a:solidFill>
                    <a:prstClr val="white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（學習表現／學習內容）</a:t>
              </a:r>
              <a:endParaRPr lang="zh-TW" altLang="en-US" sz="2400" b="1" dirty="0">
                <a:solidFill>
                  <a:prstClr val="white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9308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9144000" cy="6858001"/>
          </a:xfrm>
          <a:prstGeom prst="rect">
            <a:avLst/>
          </a:prstGeom>
          <a:solidFill>
            <a:srgbClr val="FADD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197209" y="2509434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基本理念</a:t>
            </a:r>
            <a:endParaRPr lang="zh-TW" altLang="en-US" sz="32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14996" y="2382559"/>
            <a:ext cx="4386631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/>
            <a:r>
              <a:rPr lang="zh-TW" altLang="en-US" sz="3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zh-TW" altLang="en-US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</a:t>
            </a:r>
            <a:r>
              <a:rPr lang="zh-TW" altLang="zh-TW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課程目標</a:t>
            </a:r>
            <a:endParaRPr lang="en-US" altLang="zh-TW" sz="30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/>
            <a:r>
              <a:rPr lang="zh-TW" altLang="en-US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3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en-US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endParaRPr lang="zh-TW" altLang="en-US" sz="3000" dirty="0">
              <a:solidFill>
                <a:srgbClr val="00206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34822" y="4790863"/>
            <a:ext cx="4558352" cy="95410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/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/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課程設計特色</a:t>
            </a:r>
            <a:endParaRPr lang="zh-TW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519787" y="5068205"/>
            <a:ext cx="2031325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時間分配</a:t>
            </a:r>
          </a:p>
        </p:txBody>
      </p:sp>
      <p:sp>
        <p:nvSpPr>
          <p:cNvPr id="10" name="橢圓 9"/>
          <p:cNvSpPr>
            <a:spLocks noChangeAspect="1"/>
          </p:cNvSpPr>
          <p:nvPr/>
        </p:nvSpPr>
        <p:spPr>
          <a:xfrm>
            <a:off x="1777109" y="1693851"/>
            <a:ext cx="2658967" cy="2658967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橢圓 10"/>
          <p:cNvSpPr>
            <a:spLocks noChangeAspect="1"/>
          </p:cNvSpPr>
          <p:nvPr/>
        </p:nvSpPr>
        <p:spPr>
          <a:xfrm>
            <a:off x="4375098" y="1473299"/>
            <a:ext cx="3271695" cy="3271695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2" name="橢圓 11"/>
          <p:cNvSpPr>
            <a:spLocks noChangeAspect="1"/>
          </p:cNvSpPr>
          <p:nvPr/>
        </p:nvSpPr>
        <p:spPr>
          <a:xfrm>
            <a:off x="1861586" y="3248677"/>
            <a:ext cx="3004659" cy="3004659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3" name="橢圓 12"/>
          <p:cNvSpPr>
            <a:spLocks noChangeAspect="1"/>
          </p:cNvSpPr>
          <p:nvPr/>
        </p:nvSpPr>
        <p:spPr>
          <a:xfrm>
            <a:off x="4793003" y="3464928"/>
            <a:ext cx="2880000" cy="2880000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2719998" y="1693851"/>
            <a:ext cx="457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4800" b="1" dirty="0">
                <a:solidFill>
                  <a:srgbClr val="FF3300"/>
                </a:solidFill>
              </a:rPr>
              <a:t>1</a:t>
            </a:r>
            <a:endParaRPr kumimoji="1" lang="zh-TW" altLang="en-US" sz="4800" b="1" dirty="0">
              <a:solidFill>
                <a:srgbClr val="FF3300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775806" y="1579226"/>
            <a:ext cx="457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4800" b="1" dirty="0">
                <a:solidFill>
                  <a:srgbClr val="FF3300"/>
                </a:solidFill>
              </a:rPr>
              <a:t>2</a:t>
            </a:r>
            <a:endParaRPr kumimoji="1" lang="zh-TW" altLang="en-US" sz="4800" b="1" dirty="0">
              <a:solidFill>
                <a:srgbClr val="FF3300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2344157" y="4498475"/>
            <a:ext cx="457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4800" b="1" dirty="0">
                <a:solidFill>
                  <a:srgbClr val="FF3300"/>
                </a:solidFill>
              </a:rPr>
              <a:t>3</a:t>
            </a:r>
            <a:endParaRPr kumimoji="1" lang="zh-TW" altLang="en-US" sz="4800" b="1" dirty="0">
              <a:solidFill>
                <a:srgbClr val="FF3300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5128776" y="4916705"/>
            <a:ext cx="457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4800" b="1" dirty="0">
                <a:solidFill>
                  <a:srgbClr val="FF3300"/>
                </a:solidFill>
              </a:rPr>
              <a:t>4</a:t>
            </a:r>
            <a:endParaRPr kumimoji="1" lang="zh-TW" altLang="en-US" sz="4800" b="1" dirty="0">
              <a:solidFill>
                <a:srgbClr val="FF3300"/>
              </a:solidFill>
            </a:endParaRPr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294967295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algn="r"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algn="r" defTabSz="685800">
                <a:defRPr/>
              </a:pPr>
              <a:t>17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28" name="內容版面配置區 2"/>
          <p:cNvSpPr txBox="1">
            <a:spLocks/>
          </p:cNvSpPr>
          <p:nvPr/>
        </p:nvSpPr>
        <p:spPr>
          <a:xfrm>
            <a:off x="1565809" y="654435"/>
            <a:ext cx="6810232" cy="818864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TW" altLang="en-US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貳、國語文課綱特色</a:t>
            </a:r>
            <a:endParaRPr lang="zh-TW" altLang="en-US" sz="4800" b="1" dirty="0">
              <a:solidFill>
                <a:srgbClr val="0000FF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932221" y="6362180"/>
            <a:ext cx="42873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報告人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華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勛國小  錢善盈主任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19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932221" y="5107735"/>
            <a:ext cx="7483123" cy="1116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54995" y="3448853"/>
            <a:ext cx="7483123" cy="11880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54995" y="1152609"/>
            <a:ext cx="7560355" cy="189713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2221" y="177900"/>
            <a:ext cx="7886700" cy="832012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基本理念</a:t>
            </a:r>
            <a:endParaRPr kumimoji="1" lang="zh-TW" altLang="en-US" sz="36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18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1705217" y="1556247"/>
            <a:ext cx="1893831" cy="116414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語文教育</a:t>
            </a:r>
            <a:endParaRPr kumimoji="1"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3944246" y="1369657"/>
            <a:ext cx="4271843" cy="7315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奠定適性</a:t>
            </a:r>
            <a:r>
              <a: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發展和終身</a:t>
            </a:r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學習基礎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3944246" y="2222535"/>
            <a:ext cx="4271843" cy="7315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探究不同</a:t>
            </a:r>
            <a:r>
              <a: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文化、促進族群</a:t>
            </a:r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理解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圓角矩形 32"/>
          <p:cNvSpPr/>
          <p:nvPr/>
        </p:nvSpPr>
        <p:spPr>
          <a:xfrm>
            <a:off x="4269086" y="3662960"/>
            <a:ext cx="1080000" cy="864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表情達意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圓角矩形 33"/>
          <p:cNvSpPr/>
          <p:nvPr/>
        </p:nvSpPr>
        <p:spPr>
          <a:xfrm>
            <a:off x="6915895" y="3660689"/>
            <a:ext cx="1080000" cy="864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反省思辨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5600379" y="3640233"/>
            <a:ext cx="1080000" cy="864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解決問題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3944246" y="5335496"/>
            <a:ext cx="4393905" cy="623792"/>
            <a:chOff x="3944246" y="5335496"/>
            <a:chExt cx="4393905" cy="623792"/>
          </a:xfrm>
        </p:grpSpPr>
        <p:sp>
          <p:nvSpPr>
            <p:cNvPr id="20" name="圓角矩形 19"/>
            <p:cNvSpPr/>
            <p:nvPr/>
          </p:nvSpPr>
          <p:spPr>
            <a:xfrm>
              <a:off x="6199431" y="5348293"/>
              <a:ext cx="2138720" cy="598197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zh-TW" altLang="en-US" sz="240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文學文化</a:t>
              </a:r>
              <a:r>
                <a:rPr kumimoji="1" lang="zh-TW" altLang="en-US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涵養</a:t>
              </a:r>
              <a:endPara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圓角矩形 31"/>
            <p:cNvSpPr/>
            <p:nvPr/>
          </p:nvSpPr>
          <p:spPr>
            <a:xfrm>
              <a:off x="3944246" y="5335496"/>
              <a:ext cx="2177993" cy="62379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zh-TW" altLang="en-US" sz="240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語文能力培育</a:t>
              </a:r>
              <a:endPara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9" name="圓角矩形 38"/>
          <p:cNvSpPr/>
          <p:nvPr/>
        </p:nvSpPr>
        <p:spPr>
          <a:xfrm>
            <a:off x="1646177" y="3617547"/>
            <a:ext cx="1931727" cy="87753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endParaRPr kumimoji="1"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endParaRPr kumimoji="1"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圓角矩形 40"/>
          <p:cNvSpPr/>
          <p:nvPr/>
        </p:nvSpPr>
        <p:spPr>
          <a:xfrm>
            <a:off x="1566153" y="5215392"/>
            <a:ext cx="2032895" cy="864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理想的國語文</a:t>
            </a:r>
            <a:endParaRPr kumimoji="1"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kumimoji="1"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教學內涵</a:t>
            </a:r>
            <a:endParaRPr kumimoji="1"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" name="直線箭頭接點 10"/>
          <p:cNvCxnSpPr/>
          <p:nvPr/>
        </p:nvCxnSpPr>
        <p:spPr>
          <a:xfrm flipV="1">
            <a:off x="5466447" y="4636853"/>
            <a:ext cx="0" cy="38829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直線箭頭接點 43"/>
          <p:cNvCxnSpPr/>
          <p:nvPr/>
        </p:nvCxnSpPr>
        <p:spPr>
          <a:xfrm flipV="1">
            <a:off x="5415571" y="3049745"/>
            <a:ext cx="0" cy="38829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3452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37" grpId="0" animBg="1"/>
      <p:bldP spid="33" grpId="0" animBg="1"/>
      <p:bldP spid="34" grpId="0" animBg="1"/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09637" y="358894"/>
            <a:ext cx="7605713" cy="777922"/>
          </a:xfrm>
        </p:spPr>
        <p:txBody>
          <a:bodyPr anchor="ctr">
            <a:noAutofit/>
          </a:bodyPr>
          <a:lstStyle/>
          <a:p>
            <a:pPr lvl="0"/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</a:t>
            </a:r>
            <a:r>
              <a:rPr lang="zh-TW" altLang="zh-TW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及課程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endParaRPr lang="zh-TW" altLang="en-US" sz="6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4294967295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 defTabSz="685800">
                <a:defRPr/>
              </a:pPr>
              <a:t>19</a:t>
            </a:fld>
            <a:endParaRPr lang="zh-TW" altLang="en-US" sz="900">
              <a:solidFill>
                <a:srgbClr val="89898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圖表 2"/>
          <p:cNvGraphicFramePr/>
          <p:nvPr>
            <p:extLst>
              <p:ext uri="{D42A27DB-BD31-4B8C-83A1-F6EECF244321}">
                <p14:modId xmlns:p14="http://schemas.microsoft.com/office/powerpoint/2010/main" xmlns="" val="4052761545"/>
              </p:ext>
            </p:extLst>
          </p:nvPr>
        </p:nvGraphicFramePr>
        <p:xfrm>
          <a:off x="1082840" y="1301250"/>
          <a:ext cx="7448299" cy="2036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1106905" y="3433011"/>
            <a:ext cx="1620253" cy="1507957"/>
            <a:chOff x="-20042" y="1261172"/>
            <a:chExt cx="1620253" cy="1507957"/>
          </a:xfrm>
        </p:grpSpPr>
        <p:sp>
          <p:nvSpPr>
            <p:cNvPr id="7" name="矩形 6"/>
            <p:cNvSpPr/>
            <p:nvPr/>
          </p:nvSpPr>
          <p:spPr>
            <a:xfrm>
              <a:off x="-20042" y="1261172"/>
              <a:ext cx="1620253" cy="1507957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20042" y="1261172"/>
              <a:ext cx="1620253" cy="15079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8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語文能力</a:t>
              </a:r>
              <a:endParaRPr lang="en-US" altLang="zh-TW" sz="2400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endParaRPr>
            </a:p>
            <a:p>
              <a:pPr lvl="0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文學</a:t>
              </a:r>
              <a:r>
                <a:rPr lang="zh-TW" altLang="en-US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涵養</a:t>
              </a:r>
              <a:endPara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endParaRPr>
            </a:p>
            <a:p>
              <a:pPr lvl="0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文化涵養</a:t>
              </a:r>
              <a:endParaRPr lang="zh-TW" altLang="en-US" sz="1500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3851287" y="3449054"/>
            <a:ext cx="1691260" cy="1507957"/>
            <a:chOff x="2306789" y="1660777"/>
            <a:chExt cx="2259568" cy="2777980"/>
          </a:xfrm>
        </p:grpSpPr>
        <p:sp>
          <p:nvSpPr>
            <p:cNvPr id="12" name="矩形 11"/>
            <p:cNvSpPr/>
            <p:nvPr/>
          </p:nvSpPr>
          <p:spPr>
            <a:xfrm>
              <a:off x="2306789" y="1660777"/>
              <a:ext cx="2109537" cy="277798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306791" y="1660777"/>
              <a:ext cx="2259566" cy="277798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8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自主行動</a:t>
              </a:r>
              <a:endParaRPr lang="zh-TW" altLang="en-US" sz="2400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溝通互動</a:t>
              </a:r>
              <a:endParaRPr lang="en-US" altLang="zh-TW" sz="2400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endParaRP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•</a:t>
              </a:r>
              <a:r>
                <a:rPr lang="zh-TW" altLang="en-US" sz="24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 charset="-120"/>
                </a:rPr>
                <a:t>社會參與</a:t>
              </a:r>
              <a:endParaRPr lang="en-US" altLang="zh-TW" sz="2400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6192253" y="3449054"/>
            <a:ext cx="2630905" cy="230832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學習國語文知識，運用恰當文字語彙，抒發情感</a:t>
            </a:r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kumimoji="1"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kumimoji="1"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表達</a:t>
            </a:r>
            <a:r>
              <a:rPr kumimoji="1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意見。 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04549" y="4031989"/>
            <a:ext cx="2406314" cy="571228"/>
          </a:xfrm>
          <a:prstGeom prst="rect">
            <a:avLst/>
          </a:prstGeom>
          <a:noFill/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4" name="直線箭頭接點 13"/>
          <p:cNvCxnSpPr/>
          <p:nvPr/>
        </p:nvCxnSpPr>
        <p:spPr>
          <a:xfrm flipV="1">
            <a:off x="2727158" y="3737811"/>
            <a:ext cx="1124129" cy="29417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箭頭接點 15"/>
          <p:cNvCxnSpPr/>
          <p:nvPr/>
        </p:nvCxnSpPr>
        <p:spPr>
          <a:xfrm>
            <a:off x="5542547" y="3737811"/>
            <a:ext cx="649706" cy="59355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箭頭接點 17"/>
          <p:cNvCxnSpPr/>
          <p:nvPr/>
        </p:nvCxnSpPr>
        <p:spPr>
          <a:xfrm>
            <a:off x="2727158" y="4031989"/>
            <a:ext cx="1124129" cy="5712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304549" y="4671396"/>
            <a:ext cx="2406314" cy="1085981"/>
          </a:xfrm>
          <a:prstGeom prst="rect">
            <a:avLst/>
          </a:prstGeom>
          <a:noFill/>
          <a:ln w="38100">
            <a:solidFill>
              <a:srgbClr val="83130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1" name="直線箭頭接點 20"/>
          <p:cNvCxnSpPr/>
          <p:nvPr/>
        </p:nvCxnSpPr>
        <p:spPr>
          <a:xfrm>
            <a:off x="5542547" y="4557531"/>
            <a:ext cx="649706" cy="59355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4134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234501"/>
            <a:ext cx="6120494" cy="958704"/>
          </a:xfrm>
        </p:spPr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課程目標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及課程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endParaRPr lang="zh-TW" altLang="en-US" dirty="0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35352982"/>
              </p:ext>
            </p:extLst>
          </p:nvPr>
        </p:nvGraphicFramePr>
        <p:xfrm>
          <a:off x="647020" y="2198913"/>
          <a:ext cx="7901558" cy="406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矩形 10"/>
          <p:cNvSpPr/>
          <p:nvPr/>
        </p:nvSpPr>
        <p:spPr>
          <a:xfrm>
            <a:off x="6517252" y="106679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八大目標</a:t>
            </a:r>
            <a:endParaRPr lang="zh-TW" altLang="en-US" dirty="0">
              <a:solidFill>
                <a:srgbClr val="00B05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444508" y="1102189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語文學習</a:t>
            </a:r>
          </a:p>
        </p:txBody>
      </p:sp>
      <p:sp>
        <p:nvSpPr>
          <p:cNvPr id="13" name="矩形 12"/>
          <p:cNvSpPr/>
          <p:nvPr/>
        </p:nvSpPr>
        <p:spPr>
          <a:xfrm>
            <a:off x="3763166" y="106679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核心素養</a:t>
            </a:r>
          </a:p>
        </p:txBody>
      </p:sp>
      <p:sp>
        <p:nvSpPr>
          <p:cNvPr id="14" name="矩形 13"/>
          <p:cNvSpPr/>
          <p:nvPr/>
        </p:nvSpPr>
        <p:spPr>
          <a:xfrm>
            <a:off x="1752284" y="1740249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自主行動</a:t>
            </a:r>
            <a:endParaRPr lang="zh-TW" altLang="en-US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70942" y="1819185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溝通互動</a:t>
            </a:r>
            <a:endParaRPr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825028" y="1713129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社會參與</a:t>
            </a:r>
            <a:endParaRPr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63860" y="2503649"/>
            <a:ext cx="461665" cy="3976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</a:rPr>
              <a:t>１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163861" y="3438421"/>
            <a:ext cx="461665" cy="3976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</a:rPr>
              <a:t>２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133437" y="4429021"/>
            <a:ext cx="461665" cy="3976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</a:rPr>
              <a:t>３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133437" y="5463164"/>
            <a:ext cx="461665" cy="3976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</a:rPr>
              <a:t>４</a:t>
            </a:r>
            <a:endParaRPr lang="zh-TW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99922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234501"/>
            <a:ext cx="6120494" cy="958704"/>
          </a:xfrm>
        </p:spPr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課程目標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及課程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endParaRPr lang="zh-TW" altLang="en-US" dirty="0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35198970"/>
              </p:ext>
            </p:extLst>
          </p:nvPr>
        </p:nvGraphicFramePr>
        <p:xfrm>
          <a:off x="780708" y="2243917"/>
          <a:ext cx="7851664" cy="4178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矩形 10"/>
          <p:cNvSpPr/>
          <p:nvPr/>
        </p:nvSpPr>
        <p:spPr>
          <a:xfrm>
            <a:off x="6601046" y="982449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八大目標</a:t>
            </a:r>
            <a:endParaRPr lang="zh-TW" altLang="en-US" dirty="0">
              <a:solidFill>
                <a:srgbClr val="00B05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70336" y="108789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語文學習</a:t>
            </a:r>
          </a:p>
        </p:txBody>
      </p:sp>
      <p:sp>
        <p:nvSpPr>
          <p:cNvPr id="13" name="矩形 12"/>
          <p:cNvSpPr/>
          <p:nvPr/>
        </p:nvSpPr>
        <p:spPr>
          <a:xfrm>
            <a:off x="3850250" y="992661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核心素養</a:t>
            </a:r>
          </a:p>
        </p:txBody>
      </p:sp>
      <p:sp>
        <p:nvSpPr>
          <p:cNvPr id="7" name="矩形 6"/>
          <p:cNvSpPr/>
          <p:nvPr/>
        </p:nvSpPr>
        <p:spPr>
          <a:xfrm>
            <a:off x="1578112" y="1822585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自主行動</a:t>
            </a:r>
            <a:endParaRPr lang="zh-TW" altLang="en-US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70942" y="1819185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溝通互動</a:t>
            </a:r>
            <a:endParaRPr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25028" y="1713129"/>
            <a:ext cx="1415772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charset="-120"/>
              </a:rPr>
              <a:t>社會參與</a:t>
            </a:r>
            <a:endParaRPr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8450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026754" y="171451"/>
            <a:ext cx="7857446" cy="130628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zh-TW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</a:t>
            </a:r>
            <a:r>
              <a:rPr lang="zh-TW" altLang="zh-TW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課程設計特色</a:t>
            </a:r>
            <a:endParaRPr lang="zh-TW" altLang="en-US" sz="36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資料庫圖表 4"/>
          <p:cNvGraphicFramePr/>
          <p:nvPr>
            <p:extLst/>
          </p:nvPr>
        </p:nvGraphicFramePr>
        <p:xfrm>
          <a:off x="1352171" y="1890713"/>
          <a:ext cx="7206615" cy="3829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49440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448410" y="1021022"/>
            <a:ext cx="2703635" cy="73775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zh-TW" altLang="en-US" sz="4050" b="1" dirty="0">
              <a:solidFill>
                <a:srgbClr val="ED7D31">
                  <a:lumMod val="7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內容版面配置區 3"/>
          <p:cNvGraphicFramePr>
            <a:graphicFrameLocks/>
          </p:cNvGraphicFramePr>
          <p:nvPr>
            <p:extLst/>
          </p:nvPr>
        </p:nvGraphicFramePr>
        <p:xfrm>
          <a:off x="937731" y="1442706"/>
          <a:ext cx="7775802" cy="3827671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868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3168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6627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6627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6627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642059"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教育階段</a:t>
                      </a:r>
                      <a:endParaRPr lang="zh-TW" altLang="en-US" sz="3200" b="1" dirty="0">
                        <a:solidFill>
                          <a:schemeClr val="tx1"/>
                        </a:solidFill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gridSpan="6">
                  <a:txBody>
                    <a:bodyPr/>
                    <a:lstStyle>
                      <a:lvl1pPr marL="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/>
                          </a:solidFill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國民小學</a:t>
                      </a:r>
                      <a:endParaRPr lang="zh-TW" altLang="en-US" sz="2800" b="1" dirty="0">
                        <a:solidFill>
                          <a:schemeClr val="tx1"/>
                        </a:solidFill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solidFill>
                            <a:schemeClr val="tx1"/>
                          </a:solidFill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國民中學</a:t>
                      </a:r>
                      <a:endParaRPr lang="zh-TW" altLang="en-US" sz="2800" b="1" dirty="0">
                        <a:solidFill>
                          <a:schemeClr val="tx1"/>
                        </a:solidFill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17227"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effectLst/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學習</a:t>
                      </a:r>
                      <a:endParaRPr lang="en-US" altLang="zh-TW" sz="2800" dirty="0" smtClean="0">
                        <a:effectLst/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effectLst/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階段</a:t>
                      </a:r>
                      <a:endParaRPr lang="zh-TW" altLang="en-US" sz="2800" b="1" dirty="0">
                        <a:effectLst/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一</a:t>
                      </a:r>
                      <a:endParaRPr lang="zh-TW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二</a:t>
                      </a:r>
                      <a:endParaRPr lang="zh-TW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三</a:t>
                      </a:r>
                      <a:endParaRPr lang="zh-TW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四</a:t>
                      </a:r>
                      <a:endParaRPr lang="zh-TW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2714"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800" dirty="0" smtClean="0">
                          <a:effectLst/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年 級</a:t>
                      </a:r>
                      <a:endParaRPr lang="zh-TW" altLang="en-US" sz="2800" b="1" dirty="0">
                        <a:effectLst/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一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二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三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四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五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六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七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八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zh-TW" altLang="en-US" sz="2400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九</a:t>
                      </a:r>
                      <a:endParaRPr lang="zh-TW" altLang="en-US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00878">
                <a:tc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effectLst/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節 數</a:t>
                      </a:r>
                      <a:endParaRPr lang="zh-TW" altLang="en-US" sz="2800" b="1" dirty="0">
                        <a:effectLst/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6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節</a:t>
                      </a: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/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週</a:t>
                      </a:r>
                      <a:endParaRPr lang="zh-TW" altLang="en-US" sz="2800" b="0" dirty="0"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5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節</a:t>
                      </a: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/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週</a:t>
                      </a:r>
                      <a:endParaRPr lang="zh-TW" altLang="en-US" sz="2800" b="0" dirty="0"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5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節</a:t>
                      </a: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/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週</a:t>
                      </a:r>
                      <a:endParaRPr lang="zh-TW" altLang="en-US" sz="2800" b="0" dirty="0"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609585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1219170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82875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243833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3047924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3657509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4267093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4876678" algn="l" defTabSz="1219170" rtl="0" eaLnBrk="1" latinLnBrk="0" hangingPunct="1">
                        <a:defRPr sz="24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5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節</a:t>
                      </a:r>
                      <a:r>
                        <a:rPr lang="en-US" altLang="zh-TW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/</a:t>
                      </a:r>
                      <a:r>
                        <a:rPr lang="zh-TW" altLang="en-US" sz="2800" dirty="0" smtClean="0">
                          <a:latin typeface="Microsoft JhengHei" charset="-120"/>
                          <a:ea typeface="Microsoft JhengHei" charset="-120"/>
                          <a:cs typeface="Microsoft JhengHei" charset="-120"/>
                        </a:rPr>
                        <a:t>週</a:t>
                      </a:r>
                      <a:endParaRPr lang="zh-TW" altLang="en-US" sz="2800" b="0" dirty="0">
                        <a:latin typeface="Microsoft JhengHei" charset="-120"/>
                        <a:ea typeface="Microsoft JhengHei" charset="-120"/>
                        <a:cs typeface="Microsoft JhengHei" charset="-12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950460" y="429366"/>
            <a:ext cx="8193540" cy="1183309"/>
          </a:xfrm>
        </p:spPr>
        <p:txBody>
          <a:bodyPr>
            <a:normAutofit/>
          </a:bodyPr>
          <a:lstStyle/>
          <a:p>
            <a:pPr lvl="0"/>
            <a:r>
              <a:rPr lang="zh-TW" altLang="en-US" sz="3600" b="1" dirty="0">
                <a:solidFill>
                  <a:srgbClr val="0070C0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</a:t>
            </a:r>
            <a:r>
              <a:rPr lang="en-US" altLang="zh-TW" sz="36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4.</a:t>
            </a:r>
            <a:r>
              <a:rPr lang="zh-TW" altLang="en-US" sz="36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時間</a:t>
            </a:r>
            <a:r>
              <a:rPr lang="zh-TW" altLang="en-US" sz="36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分配</a:t>
            </a:r>
            <a:endParaRPr lang="zh-TW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23</a:t>
            </a:fld>
            <a:endParaRPr lang="zh-TW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434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02295947"/>
              </p:ext>
            </p:extLst>
          </p:nvPr>
        </p:nvGraphicFramePr>
        <p:xfrm>
          <a:off x="0" y="0"/>
          <a:ext cx="9144000" cy="6838788"/>
        </p:xfrm>
        <a:graphic>
          <a:graphicData uri="http://schemas.openxmlformats.org/presentationml/2006/ole">
            <p:oleObj spid="_x0000_s3095" r:id="rId3" imgW="6096851" imgH="464884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1026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52520756"/>
              </p:ext>
            </p:extLst>
          </p:nvPr>
        </p:nvGraphicFramePr>
        <p:xfrm>
          <a:off x="0" y="0"/>
          <a:ext cx="9144000" cy="6819900"/>
        </p:xfrm>
        <a:graphic>
          <a:graphicData uri="http://schemas.openxmlformats.org/presentationml/2006/ole">
            <p:oleObj spid="_x0000_s2071" r:id="rId3" imgW="6001588" imgH="6820852" progId="">
              <p:embed/>
            </p:oleObj>
          </a:graphicData>
        </a:graphic>
      </p:graphicFrame>
      <p:sp>
        <p:nvSpPr>
          <p:cNvPr id="5" name="矩形 4"/>
          <p:cNvSpPr/>
          <p:nvPr/>
        </p:nvSpPr>
        <p:spPr>
          <a:xfrm>
            <a:off x="914400" y="5726586"/>
            <a:ext cx="1770434" cy="285108"/>
          </a:xfrm>
          <a:prstGeom prst="rect">
            <a:avLst/>
          </a:prstGeom>
          <a:noFill/>
          <a:ln w="57150">
            <a:solidFill>
              <a:srgbClr val="FF2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6682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22447246"/>
              </p:ext>
            </p:extLst>
          </p:nvPr>
        </p:nvGraphicFramePr>
        <p:xfrm>
          <a:off x="142875" y="100013"/>
          <a:ext cx="8858250" cy="6657975"/>
        </p:xfrm>
        <a:graphic>
          <a:graphicData uri="http://schemas.openxmlformats.org/presentationml/2006/ole">
            <p:oleObj spid="_x0000_s4118" r:id="rId3" imgW="8859487" imgH="6658904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8043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49" y="0"/>
            <a:ext cx="9144000" cy="6858000"/>
          </a:xfrm>
          <a:prstGeom prst="rect">
            <a:avLst/>
          </a:prstGeom>
        </p:spPr>
      </p:pic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1893498" y="2156305"/>
            <a:ext cx="6543136" cy="1272696"/>
          </a:xfrm>
        </p:spPr>
        <p:txBody>
          <a:bodyPr>
            <a:normAutofit fontScale="90000"/>
          </a:bodyPr>
          <a:lstStyle/>
          <a:p>
            <a:r>
              <a:rPr lang="zh-TW" altLang="en-US" sz="4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叁</a:t>
            </a:r>
            <a:r>
              <a:rPr lang="zh-TW" altLang="en-US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、提升學力測驗策略</a:t>
            </a:r>
            <a:r>
              <a:rPr lang="en-US" altLang="zh-TW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~</a:t>
            </a:r>
            <a:r>
              <a:rPr lang="zh-TW" altLang="en-US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</a:t>
            </a:r>
            <a:r>
              <a:rPr lang="en-US" altLang="zh-TW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/>
            </a:r>
            <a:br>
              <a:rPr lang="en-US" altLang="zh-TW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</a:br>
            <a:r>
              <a:rPr lang="zh-TW" altLang="en-US" sz="4800" b="1" dirty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</a:t>
            </a:r>
            <a:r>
              <a:rPr lang="zh-TW" altLang="en-US" sz="4800" b="1" dirty="0" smtClean="0">
                <a:solidFill>
                  <a:srgbClr val="0000FF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           課文推論理解教學</a:t>
            </a:r>
            <a:endParaRPr lang="zh-TW" altLang="en-US" sz="4800" b="1" dirty="0">
              <a:solidFill>
                <a:srgbClr val="0000FF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932221" y="5749705"/>
            <a:ext cx="42873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報告人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義興國小  鄭秀儀主任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1455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5107" y="609890"/>
            <a:ext cx="8572500" cy="5520747"/>
          </a:xfrm>
        </p:spPr>
        <p:txBody>
          <a:bodyPr>
            <a:noAutofit/>
          </a:bodyPr>
          <a:lstStyle/>
          <a:p>
            <a:pPr marL="0" indent="0" algn="ctr">
              <a:lnSpc>
                <a:spcPts val="6000"/>
              </a:lnSpc>
              <a:buNone/>
            </a:pPr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推論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理解</a:t>
            </a:r>
            <a:endParaRPr lang="en-US" altLang="zh-TW" sz="5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marL="0" indent="0" algn="ctr">
              <a:lnSpc>
                <a:spcPts val="6000"/>
              </a:lnSpc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能整合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文章不同區塊間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lnSpc>
                <a:spcPts val="6000"/>
              </a:lnSpc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上下文、句子、段落等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的內容 ，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lnSpc>
                <a:spcPts val="6000"/>
              </a:lnSpc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結合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自身背景知識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lnSpc>
                <a:spcPts val="6000"/>
              </a:lnSpc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以超越文章字面的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lnSpc>
                <a:spcPts val="6000"/>
              </a:lnSpc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填補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文中省略、遺漏的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部分或是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推論出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意在言外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>
          <a:xfrm>
            <a:off x="1661636" y="501315"/>
            <a:ext cx="6115050" cy="706582"/>
          </a:xfrm>
        </p:spPr>
        <p:txBody>
          <a:bodyPr>
            <a:noAutofit/>
          </a:bodyPr>
          <a:lstStyle/>
          <a:p>
            <a:pPr algn="ctr"/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推論策略</a:t>
            </a:r>
            <a:endParaRPr lang="zh-TW" altLang="en-US" sz="5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Group 1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57659468"/>
              </p:ext>
            </p:extLst>
          </p:nvPr>
        </p:nvGraphicFramePr>
        <p:xfrm>
          <a:off x="465219" y="3469832"/>
          <a:ext cx="7988969" cy="2914651"/>
        </p:xfrm>
        <a:graphic>
          <a:graphicData uri="http://schemas.openxmlformats.org/drawingml/2006/table">
            <a:tbl>
              <a:tblPr/>
              <a:tblGrid>
                <a:gridCol w="930444"/>
                <a:gridCol w="2406179"/>
                <a:gridCol w="775391"/>
                <a:gridCol w="775391"/>
                <a:gridCol w="775391"/>
                <a:gridCol w="775391"/>
                <a:gridCol w="775391"/>
                <a:gridCol w="775391"/>
              </a:tblGrid>
              <a:tr h="214746"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策略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教學要點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一年級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二年級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三年級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四年級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五年級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90550">
                <a:tc rowSpan="4"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推論</a:t>
                      </a:r>
                    </a:p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句型</a:t>
                      </a: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連結線索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指示代名詞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轉折詞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0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1" lang="zh-TW" altLang="zh-TW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</a:t>
                      </a:r>
                      <a:endParaRPr kumimoji="1" lang="zh-TW" altLang="zh-TW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336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連結文本的因果關係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3397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由文本找支持的理由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28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找不同觀點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找反證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17500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自我</a:t>
                      </a:r>
                      <a:endParaRPr kumimoji="1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提問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六何法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有層次的提問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MS Gothic" pitchFamily="49" charset="-128"/>
                        </a:rPr>
                        <a:t>◐</a:t>
                      </a:r>
                      <a:endParaRPr kumimoji="0" lang="zh-TW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1750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詰問作者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548121" y="1521814"/>
            <a:ext cx="79698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推論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根據文本內的線索訊息，提出一個具邏輯性的結論，以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理解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文本要傳達的意涵。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類型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直接推論、間接推論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864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7277" y="799355"/>
            <a:ext cx="7886700" cy="916642"/>
          </a:xfrm>
        </p:spPr>
        <p:txBody>
          <a:bodyPr>
            <a:normAutofit/>
          </a:bodyPr>
          <a:lstStyle/>
          <a:p>
            <a:pPr algn="ctr"/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連結線索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979710" y="4269203"/>
            <a:ext cx="2645806" cy="1610591"/>
          </a:xfrm>
        </p:spPr>
        <p:txBody>
          <a:bodyPr>
            <a:noAutofit/>
          </a:bodyPr>
          <a:lstStyle/>
          <a:p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指示代名詞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轉折詞</a:t>
            </a:r>
          </a:p>
        </p:txBody>
      </p:sp>
      <p:sp>
        <p:nvSpPr>
          <p:cNvPr id="5" name="矩形 4"/>
          <p:cNvSpPr/>
          <p:nvPr/>
        </p:nvSpPr>
        <p:spPr>
          <a:xfrm>
            <a:off x="715404" y="1914547"/>
            <a:ext cx="756232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    閱讀</a:t>
            </a:r>
            <a:r>
              <a:rPr lang="zh-TW" altLang="en-US" sz="3000" dirty="0">
                <a:latin typeface="標楷體" pitchFamily="65" charset="-120"/>
                <a:ea typeface="標楷體" pitchFamily="65" charset="-120"/>
              </a:rPr>
              <a:t>歷程中，閱讀者從不同的句子裡，找出相互對應的詞彙或概念，相互連結形成有意義且連貫的心裡表徵。</a:t>
            </a:r>
          </a:p>
        </p:txBody>
      </p:sp>
    </p:spTree>
    <p:extLst>
      <p:ext uri="{BB962C8B-B14F-4D97-AF65-F5344CB8AC3E}">
        <p14:creationId xmlns:p14="http://schemas.microsoft.com/office/powerpoint/2010/main" xmlns="" val="16124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67616" y="1023836"/>
            <a:ext cx="7886700" cy="916707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線索策略</a:t>
            </a:r>
            <a:r>
              <a:rPr lang="en-US" altLang="zh-TW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指示代名詞</a:t>
            </a:r>
            <a:endParaRPr lang="zh-TW" alt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508059" y="2107781"/>
            <a:ext cx="8416637" cy="626629"/>
          </a:xfrm>
        </p:spPr>
        <p:txBody>
          <a:bodyPr>
            <a:no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在不同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的句子裡，找出相互對應的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詞彙，整合出連貫的意義。</a:t>
            </a:r>
            <a:endParaRPr lang="zh-TW" altLang="en-US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2135" y="3269080"/>
            <a:ext cx="6278563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048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9280" y="894512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連結線索</a:t>
            </a:r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指代詞</a:t>
            </a:r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教學流程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628650" y="1980469"/>
            <a:ext cx="7886700" cy="48421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標記課文中的指示代名詞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你、我、他、你們、我們、他們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pPr>
              <a:lnSpc>
                <a:spcPct val="160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寫出代名詞的真實身份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」的旁邊註記「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小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螞蟻」。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60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接著請學生依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其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註記念誦沒有代名詞的課文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小螞蟻看見一隻麻雀，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小螞蟻」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急忙問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995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180" y="2687554"/>
            <a:ext cx="8213558" cy="4106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86372" y="1022848"/>
            <a:ext cx="7886700" cy="734689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連結線索策略</a:t>
            </a:r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轉折詞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2602" y="1790390"/>
            <a:ext cx="84711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轉折詞是將兩個意思相反或相對的句子連接起來，使整個語意連貫。</a:t>
            </a:r>
          </a:p>
        </p:txBody>
      </p:sp>
    </p:spTree>
    <p:extLst>
      <p:ext uri="{BB962C8B-B14F-4D97-AF65-F5344CB8AC3E}">
        <p14:creationId xmlns:p14="http://schemas.microsoft.com/office/powerpoint/2010/main" xmlns="" val="225758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74078" y="1119100"/>
            <a:ext cx="7886700" cy="871393"/>
          </a:xfrm>
        </p:spPr>
        <p:txBody>
          <a:bodyPr>
            <a:normAutofit/>
          </a:bodyPr>
          <a:lstStyle/>
          <a:p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找</a:t>
            </a:r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連結文本的因果關係</a:t>
            </a:r>
          </a:p>
        </p:txBody>
      </p:sp>
      <p:sp>
        <p:nvSpPr>
          <p:cNvPr id="5" name="矩形 4"/>
          <p:cNvSpPr/>
          <p:nvPr/>
        </p:nvSpPr>
        <p:spPr>
          <a:xfrm>
            <a:off x="584488" y="2320193"/>
            <a:ext cx="79308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ts val="12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文章的脈絡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中，找出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造成某事件發生的原因。並將各個句子間的因果關係相互連結，整合出連貫的意義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spcBef>
                <a:spcPts val="12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脈絡中，若前面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的事件是造成後面事件的原因，即代表這二者之間有因果關係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spcBef>
                <a:spcPts val="12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判斷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的標準是，前因事件若不存在，後果事件就不會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發生。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698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4498" y="718050"/>
            <a:ext cx="7886700" cy="1325563"/>
          </a:xfrm>
        </p:spPr>
        <p:txBody>
          <a:bodyPr>
            <a:normAutofit/>
          </a:bodyPr>
          <a:lstStyle/>
          <a:p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因果關係的表達方式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692818" y="2114381"/>
            <a:ext cx="7886700" cy="4351338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有關鍵詞的因果關係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關鍵詞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因為、由於、所以、因此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因為今年雨水少，所以大家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必須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節約用水。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由於今年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雨水少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，大家必須節約用水。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今年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雨水少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，因此大家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必須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節約用水。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推論型的因果關係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原句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天冷了，燕子要去南方過冬。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2000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因果句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因為天冷了，所以燕子要去南方過冬。</a:t>
            </a: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  <a:p>
            <a:pPr marL="0" indent="0">
              <a:buNone/>
            </a:pPr>
            <a:endParaRPr lang="zh-TW" altLang="en-US" dirty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2241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676775" y="750134"/>
            <a:ext cx="8290761" cy="1479716"/>
          </a:xfrm>
        </p:spPr>
        <p:txBody>
          <a:bodyPr/>
          <a:lstStyle/>
          <a:p>
            <a:r>
              <a:rPr lang="zh-TW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有關鍵詞的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因果關係之教學流程</a:t>
            </a:r>
            <a:endParaRPr lang="zh-TW" alt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half" idx="2"/>
          </p:nvPr>
        </p:nvSpPr>
        <p:spPr>
          <a:xfrm>
            <a:off x="628650" y="2355011"/>
            <a:ext cx="7886700" cy="363999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找出課文關鍵詞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套入因果關係的句型檢視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 smtClean="0"/>
              <a:t>    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例句</a:t>
            </a:r>
            <a:r>
              <a:rPr lang="en-US" altLang="zh-TW" dirty="0" smtClean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小刺蝟很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快樂，因為他沒有朋友。大家都怕小刺蝟身上的刺，不敢靠近他。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因為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小刺蝟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沒有朋友，所以他很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快樂。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24084" y="5252544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「先果後因」</a:t>
            </a:r>
          </a:p>
        </p:txBody>
      </p:sp>
    </p:spTree>
    <p:extLst>
      <p:ext uri="{BB962C8B-B14F-4D97-AF65-F5344CB8AC3E}">
        <p14:creationId xmlns:p14="http://schemas.microsoft.com/office/powerpoint/2010/main" xmlns="" val="314292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5742" y="782218"/>
            <a:ext cx="7886700" cy="1325563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推論型的因果關係     示範</a:t>
            </a:r>
            <a:endParaRPr lang="zh-TW" alt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2128" y="4374462"/>
            <a:ext cx="7375598" cy="203132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小翔覺得收驚的人和神壇的氣氛很詭異，也怕遇到同學會被笑，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上學之後，他就不喜歡收驚了。</a:t>
            </a:r>
          </a:p>
        </p:txBody>
      </p:sp>
      <p:sp>
        <p:nvSpPr>
          <p:cNvPr id="5" name="向右箭號 4"/>
          <p:cNvSpPr/>
          <p:nvPr/>
        </p:nvSpPr>
        <p:spPr>
          <a:xfrm>
            <a:off x="272762" y="4662602"/>
            <a:ext cx="475384" cy="332509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197" y="2101516"/>
            <a:ext cx="7675740" cy="2069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7270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19546" y="5678845"/>
            <a:ext cx="7886700" cy="656719"/>
          </a:xfrm>
          <a:solidFill>
            <a:srgbClr val="FFFF00"/>
          </a:solidFill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3200" dirty="0" smtClean="0">
                <a:solidFill>
                  <a:srgbClr val="FF0000"/>
                </a:solidFill>
                <a:latin typeface="新細明體" panose="02020500000000000000" pitchFamily="18" charset="-120"/>
                <a:ea typeface="標楷體" panose="03000509000000000000" pitchFamily="65" charset="-120"/>
              </a:rPr>
              <a:t>舅舅是如何讓螢火蟲復育成功</a:t>
            </a:r>
            <a:r>
              <a:rPr lang="en-US" altLang="zh-TW" sz="3200" dirty="0" smtClean="0">
                <a:solidFill>
                  <a:srgbClr val="FF0000"/>
                </a:solidFill>
                <a:latin typeface="新細明體" panose="02020500000000000000" pitchFamily="18" charset="-120"/>
                <a:ea typeface="標楷體" panose="03000509000000000000" pitchFamily="65" charset="-120"/>
              </a:rPr>
              <a:t>?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519546" y="1190099"/>
            <a:ext cx="78867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課文大意：</a:t>
            </a: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舅舅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說，他也是研究了很久，才知道當年外公為了增加農作物的產量，大量的使用農藥，使螢火蟲賴以維生的小蝸牛無法生存，</a:t>
            </a:r>
            <a:r>
              <a:rPr lang="zh-TW" altLang="en-US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螢火蟲才會跟著消失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為了找回滿山滿谷的螢火蟲，這幾年，他不但沒用除草劑，甚至連農藥也不噴了。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不噴農藥以後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，那些靠雜草維生的蝸牛回來了，靠小蝸牛維生的</a:t>
            </a:r>
            <a:r>
              <a:rPr lang="zh-TW" altLang="en-US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螢火蟲也就跟著回來了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這時，我們恍然大悟，原來舅舅不用農藥，就是要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復育這些螢火蟲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漸漸的，天色暗了下來，媽媽想把院子裡的電燈打開，舅舅連忙阻止說：「螢火蟲是靠身上的發光器尋找配偶的，現在是螢火蟲的繁殖期，如果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把電燈打開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，雄螢火蟲看不到雌螢火蟲發出來的亮光，就沒辦法繁衍下一代了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05172" y="6351605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康軒第十冊第八課「閃亮的山谷」</a:t>
            </a:r>
          </a:p>
        </p:txBody>
      </p:sp>
      <p:sp>
        <p:nvSpPr>
          <p:cNvPr id="4" name="向右箭號 3"/>
          <p:cNvSpPr/>
          <p:nvPr/>
        </p:nvSpPr>
        <p:spPr>
          <a:xfrm>
            <a:off x="70139" y="5826384"/>
            <a:ext cx="381866" cy="332509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5521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637840"/>
            <a:ext cx="7886700" cy="1325563"/>
          </a:xfrm>
        </p:spPr>
        <p:txBody>
          <a:bodyPr>
            <a:normAutofit/>
          </a:bodyPr>
          <a:lstStyle/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多因單果</a:t>
            </a:r>
          </a:p>
        </p:txBody>
      </p:sp>
      <p:graphicFrame>
        <p:nvGraphicFramePr>
          <p:cNvPr id="3" name="資料庫圖表 2"/>
          <p:cNvGraphicFramePr/>
          <p:nvPr>
            <p:extLst/>
          </p:nvPr>
        </p:nvGraphicFramePr>
        <p:xfrm>
          <a:off x="1298864" y="2698537"/>
          <a:ext cx="6546273" cy="3408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群組 3"/>
          <p:cNvGrpSpPr/>
          <p:nvPr/>
        </p:nvGrpSpPr>
        <p:grpSpPr>
          <a:xfrm>
            <a:off x="-17144" y="-27384"/>
            <a:ext cx="9161144" cy="6885384"/>
            <a:chOff x="-17144" y="-27384"/>
            <a:chExt cx="9161144" cy="6885384"/>
          </a:xfrm>
        </p:grpSpPr>
        <p:grpSp>
          <p:nvGrpSpPr>
            <p:cNvPr id="5" name="群組 3"/>
            <p:cNvGrpSpPr/>
            <p:nvPr/>
          </p:nvGrpSpPr>
          <p:grpSpPr>
            <a:xfrm>
              <a:off x="-17144" y="-27384"/>
              <a:ext cx="9161144" cy="6885384"/>
              <a:chOff x="-22858" y="-27384"/>
              <a:chExt cx="9166858" cy="6885384"/>
            </a:xfrm>
          </p:grpSpPr>
          <p:pic>
            <p:nvPicPr>
              <p:cNvPr id="7" name="圖片 6" descr="未命名 - 2.pn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8" name="圖片 7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9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4624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推論理解</a:t>
                </a:r>
              </a:p>
            </p:txBody>
          </p:sp>
        </p:grpSp>
        <p:pic>
          <p:nvPicPr>
            <p:cNvPr id="6" name="圖片 5" descr="未命名 - 2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3078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由</a:t>
            </a:r>
            <a:r>
              <a:rPr lang="zh-TW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文本找支持的理由</a:t>
            </a:r>
          </a:p>
        </p:txBody>
      </p:sp>
      <p:sp>
        <p:nvSpPr>
          <p:cNvPr id="3" name="矩形 2"/>
          <p:cNvSpPr/>
          <p:nvPr/>
        </p:nvSpPr>
        <p:spPr>
          <a:xfrm>
            <a:off x="628650" y="1658605"/>
            <a:ext cx="7886700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閱讀者根據文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內容整合出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某些想法或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觀點，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而這樣的想法或觀點要能從文本中找到支持的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理由，或是從文本中找出理由來支持文章中所提出的觀點。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ts val="4000"/>
              </a:lnSpc>
              <a:buFont typeface="Wingdings" panose="05000000000000000000" pitchFamily="2" charset="2"/>
              <a:buChar char="Ø"/>
            </a:pPr>
            <a:r>
              <a:rPr lang="zh-TW" altLang="en-US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讀者的觀點</a:t>
            </a:r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讀者要能合理詮釋文本，形成自己的觀點，並從文本中提出支持的理由和證據。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91450" indent="-457200">
              <a:lnSpc>
                <a:spcPts val="4000"/>
              </a:lnSpc>
            </a:pP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◆能從文章中出現的理由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實例，提取合理的上位概念 </a:t>
            </a:r>
          </a:p>
          <a:p>
            <a:pPr marL="457200" indent="-457200">
              <a:lnSpc>
                <a:spcPts val="4000"/>
              </a:lnSpc>
              <a:buFont typeface="Wingdings" panose="05000000000000000000" pitchFamily="2" charset="2"/>
              <a:buChar char="Ø"/>
            </a:pPr>
            <a:r>
              <a:rPr lang="zh-TW" altLang="en-US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作者的觀點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：作者在文中所提出的觀點，讀者能在文本中找到支持的理由和證據。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lnSpc>
                <a:spcPts val="4000"/>
              </a:lnSpc>
            </a:pP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◆區辨文章觀點和理由之間的連結是否適當</a:t>
            </a:r>
          </a:p>
          <a:p>
            <a:pPr marL="914400" lvl="1" indent="-457200">
              <a:lnSpc>
                <a:spcPts val="4000"/>
              </a:lnSpc>
              <a:buFont typeface="Wingdings" panose="05000000000000000000" pitchFamily="2" charset="2"/>
              <a:buChar char="Ø"/>
            </a:pP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242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1270337" y="660823"/>
            <a:ext cx="7886700" cy="1153391"/>
          </a:xfrm>
        </p:spPr>
        <p:txBody>
          <a:bodyPr>
            <a:noAutofit/>
          </a:bodyPr>
          <a:lstStyle/>
          <a:p>
            <a:pPr lvl="2" indent="-361950">
              <a:lnSpc>
                <a:spcPct val="150000"/>
              </a:lnSpc>
              <a:defRPr/>
            </a:pP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en-US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能透過文章的重要觀點</a:t>
            </a:r>
            <a:r>
              <a:rPr lang="en-US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en-US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找出支持觀點的理由。</a:t>
            </a:r>
            <a:br>
              <a:rPr lang="en-US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en-US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區辨文章觀點和理由之間的連結是否適當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sz="4000" dirty="0">
              <a:latin typeface="+mj-ea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53902442"/>
              </p:ext>
            </p:extLst>
          </p:nvPr>
        </p:nvGraphicFramePr>
        <p:xfrm>
          <a:off x="1165754" y="2631898"/>
          <a:ext cx="6999677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矩形 6"/>
          <p:cNvSpPr/>
          <p:nvPr/>
        </p:nvSpPr>
        <p:spPr>
          <a:xfrm>
            <a:off x="1828800" y="1914438"/>
            <a:ext cx="2473037" cy="57626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作者的觀點</a:t>
            </a:r>
          </a:p>
        </p:txBody>
      </p:sp>
      <p:cxnSp>
        <p:nvCxnSpPr>
          <p:cNvPr id="2" name="直線單箭頭接點 5"/>
          <p:cNvCxnSpPr>
            <a:endCxn id="7" idx="2"/>
          </p:cNvCxnSpPr>
          <p:nvPr/>
        </p:nvCxnSpPr>
        <p:spPr>
          <a:xfrm flipH="1" flipV="1">
            <a:off x="3065319" y="2490701"/>
            <a:ext cx="1415764" cy="1777494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5352926" y="6478003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康軒六下「走進原始雨林」</a:t>
            </a:r>
          </a:p>
        </p:txBody>
      </p:sp>
    </p:spTree>
    <p:extLst>
      <p:ext uri="{BB962C8B-B14F-4D97-AF65-F5344CB8AC3E}">
        <p14:creationId xmlns:p14="http://schemas.microsoft.com/office/powerpoint/2010/main" xmlns="" val="182180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974722"/>
            <a:ext cx="7886700" cy="78826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從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雷文霍克發現微生物的經過來看，你認為他是一個什麼樣特質的人？從課文中找兩個理由來支持你的想法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0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46176837"/>
              </p:ext>
            </p:extLst>
          </p:nvPr>
        </p:nvGraphicFramePr>
        <p:xfrm>
          <a:off x="1509699" y="2044909"/>
          <a:ext cx="6591564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直線單箭頭接點 5"/>
          <p:cNvCxnSpPr>
            <a:endCxn id="7" idx="2"/>
          </p:cNvCxnSpPr>
          <p:nvPr/>
        </p:nvCxnSpPr>
        <p:spPr>
          <a:xfrm flipH="1" flipV="1">
            <a:off x="3981074" y="2435193"/>
            <a:ext cx="671137" cy="1078028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507833" y="1858931"/>
            <a:ext cx="2946482" cy="576262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自己的觀點</a:t>
            </a:r>
          </a:p>
        </p:txBody>
      </p:sp>
      <p:cxnSp>
        <p:nvCxnSpPr>
          <p:cNvPr id="9" name="直線單箭頭接點 8"/>
          <p:cNvCxnSpPr/>
          <p:nvPr/>
        </p:nvCxnSpPr>
        <p:spPr>
          <a:xfrm flipH="1">
            <a:off x="2799924" y="5184963"/>
            <a:ext cx="607586" cy="721914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/>
          <p:nvPr/>
        </p:nvCxnSpPr>
        <p:spPr>
          <a:xfrm flipH="1">
            <a:off x="3610626" y="5550568"/>
            <a:ext cx="2774132" cy="619313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925053" y="5874793"/>
            <a:ext cx="1685573" cy="84684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文中支持的理由或實例</a:t>
            </a:r>
          </a:p>
        </p:txBody>
      </p:sp>
      <p:sp>
        <p:nvSpPr>
          <p:cNvPr id="3" name="矩形 2"/>
          <p:cNvSpPr/>
          <p:nvPr/>
        </p:nvSpPr>
        <p:spPr>
          <a:xfrm>
            <a:off x="5112743" y="6314339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翰林四上「發現微生物的人」</a:t>
            </a:r>
          </a:p>
        </p:txBody>
      </p:sp>
    </p:spTree>
    <p:extLst>
      <p:ext uri="{BB962C8B-B14F-4D97-AF65-F5344CB8AC3E}">
        <p14:creationId xmlns:p14="http://schemas.microsoft.com/office/powerpoint/2010/main" xmlns="" val="2402707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xmlns="" val="2407762093"/>
              </p:ext>
            </p:extLst>
          </p:nvPr>
        </p:nvGraphicFramePr>
        <p:xfrm>
          <a:off x="465221" y="2310063"/>
          <a:ext cx="7603958" cy="4299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矩形 5"/>
          <p:cNvSpPr/>
          <p:nvPr/>
        </p:nvSpPr>
        <p:spPr>
          <a:xfrm>
            <a:off x="646791" y="1151322"/>
            <a:ext cx="79816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由文本找支持理由的教學步驟</a:t>
            </a:r>
            <a:endParaRPr lang="zh-TW" altLang="en-US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668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547" y="1171074"/>
            <a:ext cx="8694823" cy="547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019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75302"/>
          </a:xfrm>
        </p:spPr>
        <p:txBody>
          <a:bodyPr/>
          <a:lstStyle/>
          <a:p>
            <a:pPr algn="ctr"/>
            <a:r>
              <a:rPr lang="en-US" altLang="zh-TW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4.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找</a:t>
            </a:r>
            <a:r>
              <a:rPr lang="zh-TW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不同觀點（找反證）</a:t>
            </a:r>
          </a:p>
        </p:txBody>
      </p:sp>
      <p:sp>
        <p:nvSpPr>
          <p:cNvPr id="3" name="矩形 2"/>
          <p:cNvSpPr/>
          <p:nvPr/>
        </p:nvSpPr>
        <p:spPr>
          <a:xfrm>
            <a:off x="628650" y="1210528"/>
            <a:ext cx="78867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當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文章對某一事物有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不同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立場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的不同觀點時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，讀者要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能夠在句子、段落間先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整理出特定觀點，再全文比較觀點間的不同之處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xmlns="" val="1270893967"/>
              </p:ext>
            </p:extLst>
          </p:nvPr>
        </p:nvGraphicFramePr>
        <p:xfrm>
          <a:off x="751518" y="3843543"/>
          <a:ext cx="7699664" cy="2885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矩形 6"/>
          <p:cNvSpPr/>
          <p:nvPr/>
        </p:nvSpPr>
        <p:spPr>
          <a:xfrm>
            <a:off x="800411" y="3160848"/>
            <a:ext cx="6391493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找不同觀點（找反證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）教學步驟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06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xmlns="" val="4073898721"/>
              </p:ext>
            </p:extLst>
          </p:nvPr>
        </p:nvGraphicFramePr>
        <p:xfrm>
          <a:off x="1106905" y="2113731"/>
          <a:ext cx="7079673" cy="4046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矩形 5"/>
          <p:cNvSpPr/>
          <p:nvPr/>
        </p:nvSpPr>
        <p:spPr>
          <a:xfrm>
            <a:off x="1336047" y="967268"/>
            <a:ext cx="678583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步驟三</a:t>
            </a:r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比較不同觀點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1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1301" y="1347532"/>
            <a:ext cx="80842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步驟四</a:t>
            </a:r>
            <a:r>
              <a:rPr lang="en-US" altLang="zh-TW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歸納總結重要觀點與理由</a:t>
            </a:r>
            <a:endParaRPr lang="zh-TW" altLang="en-US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488" y="2271712"/>
            <a:ext cx="8707437" cy="414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3562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20857" y="87847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推論教學的功用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427872097"/>
              </p:ext>
            </p:extLst>
          </p:nvPr>
        </p:nvGraphicFramePr>
        <p:xfrm>
          <a:off x="320843" y="2583940"/>
          <a:ext cx="8197516" cy="3463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77914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標題 1"/>
          <p:cNvSpPr>
            <a:spLocks noGrp="1"/>
          </p:cNvSpPr>
          <p:nvPr>
            <p:ph type="title"/>
          </p:nvPr>
        </p:nvSpPr>
        <p:spPr bwMode="auto">
          <a:xfrm>
            <a:off x="755939" y="497032"/>
            <a:ext cx="6515100" cy="114300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>
              <a:defRPr/>
            </a:pPr>
            <a:r>
              <a:rPr lang="en-US" altLang="zh-TW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5.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自我提問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0355" name="內容版面配置區 2"/>
          <p:cNvSpPr>
            <a:spLocks noGrp="1"/>
          </p:cNvSpPr>
          <p:nvPr>
            <p:ph idx="1"/>
          </p:nvPr>
        </p:nvSpPr>
        <p:spPr>
          <a:xfrm>
            <a:off x="755939" y="3281882"/>
            <a:ext cx="7793182" cy="2109356"/>
          </a:xfrm>
        </p:spPr>
        <p:txBody>
          <a:bodyPr>
            <a:noAutofit/>
          </a:bodyPr>
          <a:lstStyle/>
          <a:p>
            <a:pPr marL="514350" indent="-514350" eaLnBrk="1" hangingPunct="1">
              <a:spcAft>
                <a:spcPct val="0"/>
              </a:spcAft>
              <a:buFont typeface="+mj-lt"/>
              <a:buAutoNum type="arabicPeriod"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注意到文章中的重要訊息</a:t>
            </a:r>
          </a:p>
          <a:p>
            <a:pPr marL="514350" indent="-514350" eaLnBrk="1" hangingPunct="1">
              <a:spcAft>
                <a:spcPct val="0"/>
              </a:spcAft>
              <a:buFont typeface="+mj-lt"/>
              <a:buAutoNum type="arabicPeriod"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確認自己是否已經了解文章的意義</a:t>
            </a:r>
          </a:p>
          <a:p>
            <a:pPr marL="514350" indent="-514350" eaLnBrk="1" hangingPunct="1">
              <a:spcAft>
                <a:spcPct val="0"/>
              </a:spcAft>
              <a:buFont typeface="+mj-lt"/>
              <a:buAutoNum type="arabicPeriod"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培養提出好問題的技巧</a:t>
            </a:r>
          </a:p>
          <a:p>
            <a:pPr marL="514350" indent="-514350" eaLnBrk="1" hangingPunct="1">
              <a:spcAft>
                <a:spcPct val="0"/>
              </a:spcAft>
              <a:buFont typeface="+mj-lt"/>
              <a:buAutoNum type="arabicPeriod"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培養讀者</a:t>
            </a:r>
            <a:r>
              <a:rPr lang="zh-TW" altLang="en-US" sz="3600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統整文章概念的能力，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及訓練</a:t>
            </a:r>
            <a:r>
              <a:rPr lang="zh-TW" altLang="en-US" sz="3600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組織高層次思考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的問題。</a:t>
            </a:r>
          </a:p>
        </p:txBody>
      </p:sp>
      <p:sp>
        <p:nvSpPr>
          <p:cNvPr id="2" name="矩形 1"/>
          <p:cNvSpPr/>
          <p:nvPr/>
        </p:nvSpPr>
        <p:spPr>
          <a:xfrm>
            <a:off x="859907" y="1880662"/>
            <a:ext cx="76892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在閱讀的過程中，讀者能問出「不同層次的問題」， 有助於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..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427651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03392" y="844811"/>
            <a:ext cx="8296230" cy="1224623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zh-TW" altLang="en-US" sz="4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問題的層次及常見的問法、問句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9737" y="2005264"/>
            <a:ext cx="705961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6587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64941" y="685966"/>
            <a:ext cx="7886700" cy="819439"/>
          </a:xfrm>
        </p:spPr>
        <p:txBody>
          <a:bodyPr>
            <a:normAutofit/>
          </a:bodyPr>
          <a:lstStyle/>
          <a:p>
            <a:pPr marL="742950" indent="-742950">
              <a:buFont typeface="Wingdings" panose="05000000000000000000" pitchFamily="2" charset="2"/>
              <a:buChar char="Ø"/>
            </a:pPr>
            <a:r>
              <a:rPr lang="zh-TW" altLang="en-US" sz="5000" b="1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推論</a:t>
            </a:r>
            <a:r>
              <a:rPr lang="zh-TW" altLang="zh-TW" sz="5000" b="1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zh-TW" sz="50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提問</a:t>
            </a:r>
            <a:endParaRPr lang="zh-TW" altLang="en-US" sz="5000" b="1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/>
          </p:nvPr>
        </p:nvGraphicFramePr>
        <p:xfrm>
          <a:off x="566306" y="1915277"/>
          <a:ext cx="7817517" cy="447424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97576"/>
                <a:gridCol w="4244413"/>
                <a:gridCol w="2175528"/>
              </a:tblGrid>
              <a:tr h="552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問題層次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可思考的細項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問題內容</a:t>
                      </a:r>
                      <a:endParaRPr lang="zh-TW" sz="2400" kern="10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52701">
                <a:tc rowSpan="7"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</a:t>
                      </a: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論</a:t>
                      </a: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的</a:t>
                      </a: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問</a:t>
                      </a: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題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(1)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較複雜的事件</a:t>
                      </a: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理</a:t>
                      </a: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因果關係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7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(2)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推論文中人物之間的關係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7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(3)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推論時間的順序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48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(4)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主詞與代名詞之間的</a:t>
                      </a: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推論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55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en-US" sz="2400" kern="1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推論文中角色的情緒</a:t>
                      </a: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轉折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7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(6)</a:t>
                      </a: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推論作者的寫作意圖或目的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7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(7)</a:t>
                      </a: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其他……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245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133" y="423147"/>
            <a:ext cx="7886700" cy="736312"/>
          </a:xfrm>
        </p:spPr>
        <p:txBody>
          <a:bodyPr>
            <a:noAutofit/>
          </a:bodyPr>
          <a:lstStyle/>
          <a:p>
            <a:pPr algn="ctr"/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推論問題檢核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932857" y="1555607"/>
            <a:ext cx="6748895" cy="2091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我的問題包含問號。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我有利用「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我已知道的事實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」問問題。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答案要經過思考、推理才能找得到。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我有換句話問。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1031" y="3647210"/>
            <a:ext cx="775490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例如</a:t>
            </a:r>
            <a:r>
              <a:rPr lang="en-US" altLang="zh-TW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松鼠尾巴很大，用處很多，最主要的功用，就是讓牠在樹林間飛跳時，能保持身體的平衡；</a:t>
            </a:r>
            <a:r>
              <a:rPr lang="zh-TW" altLang="en-US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當松鼠從樹上跳下來時，也可以利用尾巴讓身體如降落傘般平穩著地。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天冷時，牠門就用毛茸茸的尾巴，把自己裹起來，像一條溫暖的大圍巾。</a:t>
            </a:r>
            <a:endParaRPr lang="zh-TW" altLang="en-US" sz="2600" dirty="0"/>
          </a:p>
        </p:txBody>
      </p:sp>
      <p:sp>
        <p:nvSpPr>
          <p:cNvPr id="6" name="矩形 5"/>
          <p:cNvSpPr/>
          <p:nvPr/>
        </p:nvSpPr>
        <p:spPr>
          <a:xfrm>
            <a:off x="666930" y="6232866"/>
            <a:ext cx="7754903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松鼠沒有翅膀，為何從從樹上掉下來時不會受傷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800" dirty="0"/>
          </a:p>
        </p:txBody>
      </p:sp>
      <p:sp>
        <p:nvSpPr>
          <p:cNvPr id="7" name="向右箭號 6"/>
          <p:cNvSpPr/>
          <p:nvPr/>
        </p:nvSpPr>
        <p:spPr>
          <a:xfrm>
            <a:off x="179243" y="6064262"/>
            <a:ext cx="487686" cy="41125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393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696192"/>
            <a:ext cx="7886700" cy="411480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en-US" dirty="0" smtClean="0"/>
              <a:t>       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前幾天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，阿嬤生病，躺在床上打針吃藥，身體很虛弱，家人都很著急。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我忽然想到她那麼愛收驚，是不是收驚會對她有幫助？我想，或許我可以試著幫她收驚。</a:t>
            </a:r>
          </a:p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於是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，趁家人不在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我跑到廚房，用飯碗盛了一碗白米，拿一件阿嬤的衣服，把那碗白米包起來，點上三支香，恭恭敬敬站在阿嬤床前，一邊對熟睡著的阿嬤，全身比畫，一邊念咒語：「……天清清，地靈靈……祈求天公、地王、恩主公、媽祖婆……江神、海神、山神、過路的諸神，保佑我阿嬤，讓我阿嬤無驚無怕、無病無痛……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76797" y="5020923"/>
            <a:ext cx="5138303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小翔為何要趁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家人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不在的時候替阿嬤收驚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請在文本中找出支持的理由。</a:t>
            </a:r>
            <a:endParaRPr lang="en-US" altLang="zh-TW" sz="2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794905" y="5391044"/>
            <a:ext cx="324716" cy="21386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80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7B83EF40-B5B1-4485-A470-E02D46259FD4}" type="slidenum">
              <a:rPr lang="zh-TW" altLang="en-US" sz="900" smtClean="0">
                <a:solidFill>
                  <a:srgbClr val="898989"/>
                </a:solidFill>
              </a:rPr>
              <a:pPr defTabSz="685800">
                <a:defRPr/>
              </a:pPr>
              <a:t>54</a:t>
            </a:fld>
            <a:endParaRPr lang="zh-TW" altLang="en-US" sz="900">
              <a:solidFill>
                <a:srgbClr val="898989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802256"/>
            <a:ext cx="9109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kern="0" dirty="0">
                <a:solidFill>
                  <a:prstClr val="black">
                    <a:lumMod val="95000"/>
                    <a:lumOff val="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桃園市國教輔導</a:t>
            </a:r>
            <a:r>
              <a:rPr lang="zh-TW" altLang="en-US" sz="3600" b="1" kern="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團國小</a:t>
            </a:r>
            <a:r>
              <a:rPr lang="zh-TW" altLang="en-US" sz="3600" b="1" kern="0" dirty="0">
                <a:solidFill>
                  <a:prstClr val="black">
                    <a:lumMod val="95000"/>
                    <a:lumOff val="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en-US" sz="3600" b="1" kern="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小組</a:t>
            </a:r>
            <a:endParaRPr lang="zh-TW" altLang="en-US" sz="3600" b="1" kern="0" dirty="0">
              <a:solidFill>
                <a:prstClr val="black">
                  <a:lumMod val="95000"/>
                  <a:lumOff val="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854679" y="2771896"/>
            <a:ext cx="5822829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0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標楷體" pitchFamily="65" charset="-120"/>
                <a:ea typeface="標楷體" pitchFamily="65" charset="-120"/>
              </a:rPr>
              <a:t>謝謝大家</a:t>
            </a:r>
            <a:endParaRPr lang="zh-TW" altLang="en-US" sz="6000" dirty="0">
              <a:solidFill>
                <a:srgbClr val="000000">
                  <a:lumMod val="75000"/>
                  <a:lumOff val="25000"/>
                </a:srgb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00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國文領域底圖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國中小各領綱公播版草案1061016採卿修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國文領域底圖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國文領域底圖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6471</TotalTime>
  <Words>4625</Words>
  <Application>Microsoft Office PowerPoint</Application>
  <PresentationFormat>如螢幕大小 (4:3)</PresentationFormat>
  <Paragraphs>617</Paragraphs>
  <Slides>54</Slides>
  <Notes>22</Notes>
  <HiddenSlides>0</HiddenSlides>
  <MMClips>0</MMClips>
  <ScaleCrop>false</ScaleCrop>
  <HeadingPairs>
    <vt:vector size="6" baseType="variant">
      <vt:variant>
        <vt:lpstr>佈景主題</vt:lpstr>
      </vt:variant>
      <vt:variant>
        <vt:i4>5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54</vt:i4>
      </vt:variant>
    </vt:vector>
  </HeadingPairs>
  <TitlesOfParts>
    <vt:vector size="60" baseType="lpstr">
      <vt:lpstr>國文領域底圖</vt:lpstr>
      <vt:lpstr>1_Office 佈景主題</vt:lpstr>
      <vt:lpstr>國中小各領綱公播版草案1061016採卿修</vt:lpstr>
      <vt:lpstr>1_國文領域底圖</vt:lpstr>
      <vt:lpstr>2_國文領域底圖</vt:lpstr>
      <vt:lpstr>PhotoImpact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二、總綱的基本理念</vt:lpstr>
      <vt:lpstr>三、總綱的課程目標</vt:lpstr>
      <vt:lpstr>四、總綱的核心素養</vt:lpstr>
      <vt:lpstr>（一）核心素養的三大面向九大項目</vt:lpstr>
      <vt:lpstr> 自主行動</vt:lpstr>
      <vt:lpstr> 溝通互動</vt:lpstr>
      <vt:lpstr> 社會參與</vt:lpstr>
      <vt:lpstr>投影片 15</vt:lpstr>
      <vt:lpstr>投影片 16</vt:lpstr>
      <vt:lpstr>投影片 17</vt:lpstr>
      <vt:lpstr>1.基本理念</vt:lpstr>
      <vt:lpstr>2.國語文課程目標及課程發展</vt:lpstr>
      <vt:lpstr>2.國語文課程目標及課程發展</vt:lpstr>
      <vt:lpstr>2.國語文課程目標及課程發展</vt:lpstr>
      <vt:lpstr>3.國語文課程設計特色</vt:lpstr>
      <vt:lpstr> 4.時間分配</vt:lpstr>
      <vt:lpstr>投影片 24</vt:lpstr>
      <vt:lpstr>投影片 25</vt:lpstr>
      <vt:lpstr>投影片 26</vt:lpstr>
      <vt:lpstr>   叁、提升學力測驗策略~              課文推論理解教學</vt:lpstr>
      <vt:lpstr>投影片 28</vt:lpstr>
      <vt:lpstr>推論策略</vt:lpstr>
      <vt:lpstr>1.連結線索</vt:lpstr>
      <vt:lpstr>連結線索策略—指示代名詞</vt:lpstr>
      <vt:lpstr>連結線索(指代詞)教學流程</vt:lpstr>
      <vt:lpstr>連結線索策略—轉折詞</vt:lpstr>
      <vt:lpstr>2.找連結文本的因果關係</vt:lpstr>
      <vt:lpstr>2.因果關係的表達方式</vt:lpstr>
      <vt:lpstr>有關鍵詞的因果關係之教學流程</vt:lpstr>
      <vt:lpstr>推論型的因果關係     示範</vt:lpstr>
      <vt:lpstr>舅舅是如何讓螢火蟲復育成功?</vt:lpstr>
      <vt:lpstr>多因單果</vt:lpstr>
      <vt:lpstr>3.由文本找支持的理由</vt:lpstr>
      <vt:lpstr>1.能透過文章的重要觀點，找出支持觀點的理由。 2.區辨文章觀點和理由之間的連結是否適當。</vt:lpstr>
      <vt:lpstr>    從雷文霍克發現微生物的經過來看，你認為他是一個什麼樣特質的人？從課文中找兩個理由來支持你的想法。</vt:lpstr>
      <vt:lpstr>投影片 43</vt:lpstr>
      <vt:lpstr>投影片 44</vt:lpstr>
      <vt:lpstr>4.找不同觀點（找反證）</vt:lpstr>
      <vt:lpstr>投影片 46</vt:lpstr>
      <vt:lpstr>投影片 47</vt:lpstr>
      <vt:lpstr>推論教學的功用</vt:lpstr>
      <vt:lpstr>5.自我提問</vt:lpstr>
      <vt:lpstr>問題的層次及常見的問法、問句</vt:lpstr>
      <vt:lpstr>推論的提問</vt:lpstr>
      <vt:lpstr>推論問題檢核</vt:lpstr>
      <vt:lpstr>投影片 53</vt:lpstr>
      <vt:lpstr>投影片 54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肆、國語文領域課程實施要點</dc:title>
  <dc:creator>user</dc:creator>
  <cp:lastModifiedBy>USER</cp:lastModifiedBy>
  <cp:revision>784</cp:revision>
  <cp:lastPrinted>2018-11-27T00:54:15Z</cp:lastPrinted>
  <dcterms:created xsi:type="dcterms:W3CDTF">2018-03-01T04:38:49Z</dcterms:created>
  <dcterms:modified xsi:type="dcterms:W3CDTF">2018-12-03T16:30:42Z</dcterms:modified>
</cp:coreProperties>
</file>