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2801437aa0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2801437aa0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2801437aa0_0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2801437aa0_0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2801437aa0_0_1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2801437aa0_0_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2801437aa0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2801437aa0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2801437aa0_0_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2801437aa0_0_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2801437aa0_0_2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2801437aa0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2801437aa0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2801437aa0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10781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3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3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00" y="0"/>
            <a:ext cx="910591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4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4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4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4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4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4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4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4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093207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5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5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5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5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5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5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5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5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25574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6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6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6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6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6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6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6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2" cy="5143102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7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7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7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7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7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7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7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7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2" cy="5143102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8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8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8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8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8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8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8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8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2701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9"/>
          <p:cNvSpPr/>
          <p:nvPr/>
        </p:nvSpPr>
        <p:spPr>
          <a:xfrm>
            <a:off x="-3528150" y="27097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>
                <a:solidFill>
                  <a:srgbClr val="FFFFFF"/>
                </a:solidFill>
              </a:rPr>
              <a:t>People who don’t have enough money to buy healthy food.</a:t>
            </a:r>
            <a:endParaRPr b="0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9"/>
          <p:cNvSpPr/>
          <p:nvPr/>
        </p:nvSpPr>
        <p:spPr>
          <a:xfrm>
            <a:off x="-3528150" y="20278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leave their houses because of fighting between the countries or in their country. 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9"/>
          <p:cNvSpPr/>
          <p:nvPr/>
        </p:nvSpPr>
        <p:spPr>
          <a:xfrm>
            <a:off x="-3556250" y="3391650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Girls and women who don't have the same opportunities as men, especially in rural areas (偏遠地區).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9"/>
          <p:cNvSpPr/>
          <p:nvPr/>
        </p:nvSpPr>
        <p:spPr>
          <a:xfrm>
            <a:off x="-3528150" y="1382325"/>
            <a:ext cx="3705600" cy="543900"/>
          </a:xfrm>
          <a:prstGeom prst="roundRect">
            <a:avLst>
              <a:gd fmla="val 16667" name="adj"/>
            </a:avLst>
          </a:prstGeom>
          <a:solidFill>
            <a:srgbClr val="6AA84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People who don't have enough healthy food to eat. If they can eat the food being wasted, they may not be hungry.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9"/>
          <p:cNvSpPr/>
          <p:nvPr/>
        </p:nvSpPr>
        <p:spPr>
          <a:xfrm>
            <a:off x="8884425" y="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Because of the bad weatehr, their crops (作物) or animals may not grow, or their homes may be destroyed.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9"/>
          <p:cNvSpPr/>
          <p:nvPr/>
        </p:nvSpPr>
        <p:spPr>
          <a:xfrm>
            <a:off x="8916500" y="1272275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the same chances to go to school or get a job, so they may not have enough knowledge or money to get enough healthy food.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9"/>
          <p:cNvSpPr/>
          <p:nvPr/>
        </p:nvSpPr>
        <p:spPr>
          <a:xfrm>
            <a:off x="8884425" y="615713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may not have good roads or cars to get their crops (作物) to markets, or they may not have a way to store their crops.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9"/>
          <p:cNvSpPr/>
          <p:nvPr/>
        </p:nvSpPr>
        <p:spPr>
          <a:xfrm>
            <a:off x="8916500" y="1966100"/>
            <a:ext cx="3663300" cy="576000"/>
          </a:xfrm>
          <a:prstGeom prst="roundRect">
            <a:avLst>
              <a:gd fmla="val 16667" name="adj"/>
            </a:avLst>
          </a:prstGeom>
          <a:solidFill>
            <a:srgbClr val="FF990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They are not rich enough to buy healthy food, or they can’t get healthcare or education.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