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10287000" cx="18288000"/>
  <p:notesSz cx="6858000" cy="9144000"/>
  <p:embeddedFontLst>
    <p:embeddedFont>
      <p:font typeface="Mali"/>
      <p:bold r:id="rId27"/>
      <p:boldItalic r:id="rId28"/>
    </p:embeddedFont>
    <p:embeddedFont>
      <p:font typeface="Century Gothic"/>
      <p:regular r:id="rId29"/>
      <p:bold r:id="rId30"/>
      <p:italic r:id="rId31"/>
      <p:boldItalic r:id="rId3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33" roundtripDataSignature="AMtx7mhfkam7Tv1Ye92voULYkUx845AKC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Mali-boldItalic.fntdata"/><Relationship Id="rId27" Type="http://schemas.openxmlformats.org/officeDocument/2006/relationships/font" Target="fonts/Mali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CenturyGothic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CenturyGothic-italic.fntdata"/><Relationship Id="rId30" Type="http://schemas.openxmlformats.org/officeDocument/2006/relationships/font" Target="fonts/CenturyGothic-bold.fntdata"/><Relationship Id="rId11" Type="http://schemas.openxmlformats.org/officeDocument/2006/relationships/slide" Target="slides/slide6.xml"/><Relationship Id="rId33" Type="http://customschemas.google.com/relationships/presentationmetadata" Target="metadata"/><Relationship Id="rId10" Type="http://schemas.openxmlformats.org/officeDocument/2006/relationships/slide" Target="slides/slide5.xml"/><Relationship Id="rId32" Type="http://schemas.openxmlformats.org/officeDocument/2006/relationships/font" Target="fonts/CenturyGothic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zh-TW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zh-TW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" name="Google Shape;12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" name="Google Shape;14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" name="Google Shape;15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" name="Google Shape;162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9" name="Google Shape;16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" name="Google Shape;180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8" name="Google Shape;198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3" name="Google Shape;263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3" name="Google Shape;313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3" name="Google Shape;363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5" name="Google Shape;565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6" name="Google Shape;566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1" name="Google Shape;631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2" name="Google Shape;632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6" name="Google Shape;696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7" name="Google Shape;697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zh-TW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Google Shape;762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3" name="Google Shape;763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4" name="Google Shape;764;p1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zh-TW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7" name="Shape 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" name="Google Shape;828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9" name="Google Shape;829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0" name="Google Shape;830;p1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0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Google Shape;911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12" name="Google Shape;912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3" name="Google Shape;913;p1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6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8" name="Google Shape;988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9" name="Google Shape;989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8" name="Shape 1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9" name="Google Shape;1189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0" name="Google Shape;1190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1" name="Google Shape;1191;p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4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2" name="Google Shape;22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5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6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6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7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0" name="Google Shape;40;p27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1" name="Google Shape;41;p2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2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8" name="Google Shape;48;p2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2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0" name="Google Shape;50;p2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0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30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3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1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1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1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3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2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3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3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3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3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9" Type="http://schemas.openxmlformats.org/officeDocument/2006/relationships/image" Target="../media/image31.jpg"/><Relationship Id="rId5" Type="http://schemas.openxmlformats.org/officeDocument/2006/relationships/image" Target="../media/image6.png"/><Relationship Id="rId6" Type="http://schemas.openxmlformats.org/officeDocument/2006/relationships/image" Target="../media/image16.png"/><Relationship Id="rId7" Type="http://schemas.openxmlformats.org/officeDocument/2006/relationships/image" Target="../media/image13.png"/><Relationship Id="rId8" Type="http://schemas.openxmlformats.org/officeDocument/2006/relationships/image" Target="../media/image1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jpg"/><Relationship Id="rId4" Type="http://schemas.openxmlformats.org/officeDocument/2006/relationships/image" Target="../media/image6.png"/><Relationship Id="rId5" Type="http://schemas.openxmlformats.org/officeDocument/2006/relationships/image" Target="../media/image1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image" Target="../media/image13.png"/><Relationship Id="rId5" Type="http://schemas.openxmlformats.org/officeDocument/2006/relationships/image" Target="../media/image1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13.png"/><Relationship Id="rId5" Type="http://schemas.openxmlformats.org/officeDocument/2006/relationships/image" Target="../media/image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jpg"/><Relationship Id="rId4" Type="http://schemas.openxmlformats.org/officeDocument/2006/relationships/image" Target="../media/image13.png"/><Relationship Id="rId5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www.youtube.com/watch?v=rKaxg6EoLng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Relationship Id="rId4" Type="http://schemas.openxmlformats.org/officeDocument/2006/relationships/image" Target="../media/image13.png"/><Relationship Id="rId5" Type="http://schemas.openxmlformats.org/officeDocument/2006/relationships/image" Target="../media/image20.jpg"/><Relationship Id="rId6" Type="http://schemas.openxmlformats.org/officeDocument/2006/relationships/image" Target="../media/image2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png"/><Relationship Id="rId4" Type="http://schemas.openxmlformats.org/officeDocument/2006/relationships/image" Target="../media/image13.png"/><Relationship Id="rId5" Type="http://schemas.openxmlformats.org/officeDocument/2006/relationships/image" Target="../media/image20.jpg"/><Relationship Id="rId6" Type="http://schemas.openxmlformats.org/officeDocument/2006/relationships/image" Target="../media/image2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www.youtube.com/watch?v=rKaxg6EoLng" TargetMode="External"/><Relationship Id="rId4" Type="http://schemas.openxmlformats.org/officeDocument/2006/relationships/image" Target="../media/image25.gif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www.youtube.com/watch?v=rKaxg6EoLng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www.youtube.com/watch?v=rKaxg6EoLng" TargetMode="External"/><Relationship Id="rId4" Type="http://schemas.openxmlformats.org/officeDocument/2006/relationships/image" Target="../media/image2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www.youtube.com/watch?v=rKaxg6EoLng" TargetMode="External"/><Relationship Id="rId4" Type="http://schemas.openxmlformats.org/officeDocument/2006/relationships/image" Target="../media/image5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hyperlink" Target="https://sdgreading.cw.com.tw/" TargetMode="External"/><Relationship Id="rId4" Type="http://schemas.openxmlformats.org/officeDocument/2006/relationships/image" Target="../media/image23.png"/><Relationship Id="rId10" Type="http://schemas.openxmlformats.org/officeDocument/2006/relationships/hyperlink" Target="https://sdgreading.cw.com.tw/sdgs-%E6%B0%B8%E7%BA%8C%E6%9B%B8%E5%96%AE/sdg-2-%E6%B6%88%E9%99%A4%E9%A3%A2%E9%A4%93" TargetMode="External"/><Relationship Id="rId9" Type="http://schemas.openxmlformats.org/officeDocument/2006/relationships/hyperlink" Target="https://sdgreading.cw.com.tw/sdgs-%E6%B0%B8%E7%BA%8C%E6%9B%B8%E5%96%AE/sdg-3-%E8%89%AF%E5%A5%BD%E5%81%A5%E5%BA%B7%E5%92%8C%E7%A6%8F%E7%A5%89" TargetMode="External"/><Relationship Id="rId5" Type="http://schemas.openxmlformats.org/officeDocument/2006/relationships/image" Target="../media/image30.jpg"/><Relationship Id="rId6" Type="http://schemas.openxmlformats.org/officeDocument/2006/relationships/hyperlink" Target="https://sdgreading.cw.com.tw/sdgs-%E6%B0%B8%E7%BA%8C%E6%9B%B8%E5%96%AE/sdg-6-%E6%BD%94%E6%B7%A8%E6%B0%B4%E8%88%87%E8%A1%9B%E7%94%9F" TargetMode="External"/><Relationship Id="rId7" Type="http://schemas.openxmlformats.org/officeDocument/2006/relationships/hyperlink" Target="https://sdgreading.cw.com.tw/sdgs-%E6%B0%B8%E7%BA%8C%E6%9B%B8%E5%96%AE/sdg-5-%E6%80%A7%E5%88%A5%E5%B9%B3%E7%AD%89" TargetMode="External"/><Relationship Id="rId8" Type="http://schemas.openxmlformats.org/officeDocument/2006/relationships/hyperlink" Target="https://sdgreading.cw.com.tw/sdgs-%E6%B0%B8%E7%BA%8C%E6%9B%B8%E5%96%AE/sdg-4-%E5%84%AA%E8%B3%AA%E6%95%99%E8%82%B2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0.png"/><Relationship Id="rId4" Type="http://schemas.openxmlformats.org/officeDocument/2006/relationships/image" Target="../media/image59.png"/><Relationship Id="rId5" Type="http://schemas.openxmlformats.org/officeDocument/2006/relationships/image" Target="../media/image46.png"/><Relationship Id="rId6" Type="http://schemas.openxmlformats.org/officeDocument/2006/relationships/image" Target="../media/image44.png"/><Relationship Id="rId7" Type="http://schemas.openxmlformats.org/officeDocument/2006/relationships/image" Target="../media/image4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s://www.youtube.com/watch?v=rKaxg6EoLng" TargetMode="External"/><Relationship Id="rId4" Type="http://schemas.openxmlformats.org/officeDocument/2006/relationships/hyperlink" Target="https://www.youtube.com/watch?v=rKaxg6EoLng" TargetMode="External"/><Relationship Id="rId9" Type="http://schemas.openxmlformats.org/officeDocument/2006/relationships/image" Target="../media/image47.png"/><Relationship Id="rId5" Type="http://schemas.openxmlformats.org/officeDocument/2006/relationships/image" Target="../media/image50.png"/><Relationship Id="rId6" Type="http://schemas.openxmlformats.org/officeDocument/2006/relationships/image" Target="../media/image59.png"/><Relationship Id="rId7" Type="http://schemas.openxmlformats.org/officeDocument/2006/relationships/image" Target="../media/image46.png"/><Relationship Id="rId8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BD59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oogle Shape;89;p1"/>
          <p:cNvGrpSpPr/>
          <p:nvPr/>
        </p:nvGrpSpPr>
        <p:grpSpPr>
          <a:xfrm>
            <a:off x="0" y="-2057400"/>
            <a:ext cx="20363454" cy="14401800"/>
            <a:chOff x="0" y="0"/>
            <a:chExt cx="27151273" cy="19202400"/>
          </a:xfrm>
        </p:grpSpPr>
        <p:sp>
          <p:nvSpPr>
            <p:cNvPr id="90" name="Google Shape;90;p1"/>
            <p:cNvSpPr/>
            <p:nvPr/>
          </p:nvSpPr>
          <p:spPr>
            <a:xfrm>
              <a:off x="0" y="27432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0" y="0"/>
                  </a:moveTo>
                  <a:lnTo>
                    <a:pt x="3878753" y="0"/>
                  </a:lnTo>
                  <a:lnTo>
                    <a:pt x="3878753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1"/>
            <p:cNvSpPr/>
            <p:nvPr/>
          </p:nvSpPr>
          <p:spPr>
            <a:xfrm>
              <a:off x="7757507" y="1695234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0" y="0"/>
                  </a:moveTo>
                  <a:lnTo>
                    <a:pt x="3878753" y="0"/>
                  </a:lnTo>
                  <a:lnTo>
                    <a:pt x="3878753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1"/>
            <p:cNvSpPr/>
            <p:nvPr/>
          </p:nvSpPr>
          <p:spPr>
            <a:xfrm>
              <a:off x="15515014" y="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0" y="0"/>
                  </a:moveTo>
                  <a:lnTo>
                    <a:pt x="3878753" y="0"/>
                  </a:lnTo>
                  <a:lnTo>
                    <a:pt x="3878753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93" name="Google Shape;93;p1"/>
            <p:cNvSpPr/>
            <p:nvPr/>
          </p:nvSpPr>
          <p:spPr>
            <a:xfrm>
              <a:off x="0" y="82296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0" y="0"/>
                  </a:moveTo>
                  <a:lnTo>
                    <a:pt x="3878753" y="0"/>
                  </a:lnTo>
                  <a:lnTo>
                    <a:pt x="3878753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94" name="Google Shape;94;p1"/>
            <p:cNvSpPr/>
            <p:nvPr/>
          </p:nvSpPr>
          <p:spPr>
            <a:xfrm>
              <a:off x="7757507" y="7181634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0" y="0"/>
                  </a:moveTo>
                  <a:lnTo>
                    <a:pt x="3878753" y="0"/>
                  </a:lnTo>
                  <a:lnTo>
                    <a:pt x="3878753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95" name="Google Shape;95;p1"/>
            <p:cNvSpPr/>
            <p:nvPr/>
          </p:nvSpPr>
          <p:spPr>
            <a:xfrm>
              <a:off x="15515014" y="54864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0" y="0"/>
                  </a:moveTo>
                  <a:lnTo>
                    <a:pt x="3878753" y="0"/>
                  </a:lnTo>
                  <a:lnTo>
                    <a:pt x="3878753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96" name="Google Shape;96;p1"/>
            <p:cNvSpPr/>
            <p:nvPr/>
          </p:nvSpPr>
          <p:spPr>
            <a:xfrm>
              <a:off x="0" y="137160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0" y="0"/>
                  </a:moveTo>
                  <a:lnTo>
                    <a:pt x="3878753" y="0"/>
                  </a:lnTo>
                  <a:lnTo>
                    <a:pt x="3878753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97" name="Google Shape;97;p1"/>
            <p:cNvSpPr/>
            <p:nvPr/>
          </p:nvSpPr>
          <p:spPr>
            <a:xfrm>
              <a:off x="7757507" y="12668034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0" y="0"/>
                  </a:moveTo>
                  <a:lnTo>
                    <a:pt x="3878753" y="0"/>
                  </a:lnTo>
                  <a:lnTo>
                    <a:pt x="3878753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98" name="Google Shape;98;p1"/>
            <p:cNvSpPr/>
            <p:nvPr/>
          </p:nvSpPr>
          <p:spPr>
            <a:xfrm>
              <a:off x="15515014" y="109728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0" y="0"/>
                  </a:moveTo>
                  <a:lnTo>
                    <a:pt x="3878753" y="0"/>
                  </a:lnTo>
                  <a:lnTo>
                    <a:pt x="3878753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99" name="Google Shape;99;p1"/>
            <p:cNvSpPr/>
            <p:nvPr/>
          </p:nvSpPr>
          <p:spPr>
            <a:xfrm flipH="1">
              <a:off x="3878753" y="27432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4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4" y="5486400"/>
                  </a:lnTo>
                  <a:lnTo>
                    <a:pt x="3878754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1"/>
            <p:cNvSpPr/>
            <p:nvPr/>
          </p:nvSpPr>
          <p:spPr>
            <a:xfrm flipH="1">
              <a:off x="11636260" y="1695234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4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4" y="5486400"/>
                  </a:lnTo>
                  <a:lnTo>
                    <a:pt x="3878754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1"/>
            <p:cNvSpPr/>
            <p:nvPr/>
          </p:nvSpPr>
          <p:spPr>
            <a:xfrm flipH="1">
              <a:off x="19393767" y="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3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3" y="5486400"/>
                  </a:lnTo>
                  <a:lnTo>
                    <a:pt x="3878753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02" name="Google Shape;102;p1"/>
            <p:cNvSpPr/>
            <p:nvPr/>
          </p:nvSpPr>
          <p:spPr>
            <a:xfrm flipH="1">
              <a:off x="3878753" y="82296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4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4" y="5486400"/>
                  </a:lnTo>
                  <a:lnTo>
                    <a:pt x="3878754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03" name="Google Shape;103;p1"/>
            <p:cNvSpPr/>
            <p:nvPr/>
          </p:nvSpPr>
          <p:spPr>
            <a:xfrm flipH="1">
              <a:off x="11636260" y="7181634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4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4" y="5486400"/>
                  </a:lnTo>
                  <a:lnTo>
                    <a:pt x="3878754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04" name="Google Shape;104;p1"/>
            <p:cNvSpPr/>
            <p:nvPr/>
          </p:nvSpPr>
          <p:spPr>
            <a:xfrm flipH="1">
              <a:off x="19393767" y="54864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3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3" y="5486400"/>
                  </a:lnTo>
                  <a:lnTo>
                    <a:pt x="3878753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1"/>
            <p:cNvSpPr/>
            <p:nvPr/>
          </p:nvSpPr>
          <p:spPr>
            <a:xfrm flipH="1">
              <a:off x="23272520" y="2423892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4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4" y="5486400"/>
                  </a:lnTo>
                  <a:lnTo>
                    <a:pt x="3878754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06" name="Google Shape;106;p1"/>
            <p:cNvSpPr/>
            <p:nvPr/>
          </p:nvSpPr>
          <p:spPr>
            <a:xfrm flipH="1">
              <a:off x="3878753" y="137160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4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4" y="5486400"/>
                  </a:lnTo>
                  <a:lnTo>
                    <a:pt x="3878754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07" name="Google Shape;107;p1"/>
            <p:cNvSpPr/>
            <p:nvPr/>
          </p:nvSpPr>
          <p:spPr>
            <a:xfrm flipH="1">
              <a:off x="11636260" y="12668034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4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4" y="5486400"/>
                  </a:lnTo>
                  <a:lnTo>
                    <a:pt x="3878754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08" name="Google Shape;108;p1"/>
            <p:cNvSpPr/>
            <p:nvPr/>
          </p:nvSpPr>
          <p:spPr>
            <a:xfrm flipH="1">
              <a:off x="19393767" y="10972800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3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3" y="5486400"/>
                  </a:lnTo>
                  <a:lnTo>
                    <a:pt x="3878753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09" name="Google Shape;109;p1"/>
            <p:cNvSpPr/>
            <p:nvPr/>
          </p:nvSpPr>
          <p:spPr>
            <a:xfrm flipH="1">
              <a:off x="23267267" y="7910292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3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3" y="5486400"/>
                  </a:lnTo>
                  <a:lnTo>
                    <a:pt x="3878753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  <p:sp>
          <p:nvSpPr>
            <p:cNvPr id="110" name="Google Shape;110;p1"/>
            <p:cNvSpPr/>
            <p:nvPr/>
          </p:nvSpPr>
          <p:spPr>
            <a:xfrm flipH="1">
              <a:off x="23272520" y="13396692"/>
              <a:ext cx="3878753" cy="5486400"/>
            </a:xfrm>
            <a:custGeom>
              <a:rect b="b" l="l" r="r" t="t"/>
              <a:pathLst>
                <a:path extrusionOk="0" h="5486400" w="3878753">
                  <a:moveTo>
                    <a:pt x="3878754" y="0"/>
                  </a:moveTo>
                  <a:lnTo>
                    <a:pt x="0" y="0"/>
                  </a:lnTo>
                  <a:lnTo>
                    <a:pt x="0" y="5486400"/>
                  </a:lnTo>
                  <a:lnTo>
                    <a:pt x="3878754" y="5486400"/>
                  </a:lnTo>
                  <a:lnTo>
                    <a:pt x="3878754" y="0"/>
                  </a:lnTo>
                  <a:close/>
                </a:path>
              </a:pathLst>
            </a:custGeom>
            <a:blipFill rotWithShape="1">
              <a:blip r:embed="rId3">
                <a:alphaModFix amt="28000"/>
              </a:blip>
              <a:stretch>
                <a:fillRect b="0" l="0" r="0" t="0"/>
              </a:stretch>
            </a:blipFill>
            <a:ln>
              <a:noFill/>
            </a:ln>
          </p:spPr>
        </p:sp>
      </p:grpSp>
      <p:grpSp>
        <p:nvGrpSpPr>
          <p:cNvPr id="111" name="Google Shape;111;p1"/>
          <p:cNvGrpSpPr/>
          <p:nvPr/>
        </p:nvGrpSpPr>
        <p:grpSpPr>
          <a:xfrm>
            <a:off x="4289852" y="5608656"/>
            <a:ext cx="10251533" cy="1150427"/>
            <a:chOff x="0" y="-47625"/>
            <a:chExt cx="2062337" cy="231435"/>
          </a:xfrm>
        </p:grpSpPr>
        <p:sp>
          <p:nvSpPr>
            <p:cNvPr id="112" name="Google Shape;112;p1"/>
            <p:cNvSpPr/>
            <p:nvPr/>
          </p:nvSpPr>
          <p:spPr>
            <a:xfrm>
              <a:off x="0" y="0"/>
              <a:ext cx="2062337" cy="183810"/>
            </a:xfrm>
            <a:custGeom>
              <a:rect b="b" l="l" r="r" t="t"/>
              <a:pathLst>
                <a:path extrusionOk="0" h="183810" w="2062337">
                  <a:moveTo>
                    <a:pt x="21145" y="0"/>
                  </a:moveTo>
                  <a:lnTo>
                    <a:pt x="2041191" y="0"/>
                  </a:lnTo>
                  <a:cubicBezTo>
                    <a:pt x="2052869" y="0"/>
                    <a:pt x="2062337" y="9467"/>
                    <a:pt x="2062337" y="21145"/>
                  </a:cubicBezTo>
                  <a:lnTo>
                    <a:pt x="2062337" y="162665"/>
                  </a:lnTo>
                  <a:cubicBezTo>
                    <a:pt x="2062337" y="174343"/>
                    <a:pt x="2052869" y="183810"/>
                    <a:pt x="2041191" y="183810"/>
                  </a:cubicBezTo>
                  <a:lnTo>
                    <a:pt x="21145" y="183810"/>
                  </a:lnTo>
                  <a:cubicBezTo>
                    <a:pt x="15537" y="183810"/>
                    <a:pt x="10159" y="181583"/>
                    <a:pt x="6193" y="177617"/>
                  </a:cubicBezTo>
                  <a:cubicBezTo>
                    <a:pt x="2228" y="173651"/>
                    <a:pt x="0" y="168273"/>
                    <a:pt x="0" y="162665"/>
                  </a:cubicBezTo>
                  <a:lnTo>
                    <a:pt x="0" y="21145"/>
                  </a:lnTo>
                  <a:cubicBezTo>
                    <a:pt x="0" y="15537"/>
                    <a:pt x="2228" y="10159"/>
                    <a:pt x="6193" y="6193"/>
                  </a:cubicBezTo>
                  <a:cubicBezTo>
                    <a:pt x="10159" y="2228"/>
                    <a:pt x="15537" y="0"/>
                    <a:pt x="21145" y="0"/>
                  </a:cubicBezTo>
                  <a:close/>
                </a:path>
              </a:pathLst>
            </a:custGeom>
            <a:solidFill>
              <a:srgbClr val="97683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"/>
            <p:cNvSpPr txBox="1"/>
            <p:nvPr/>
          </p:nvSpPr>
          <p:spPr>
            <a:xfrm>
              <a:off x="0" y="-47625"/>
              <a:ext cx="2062337" cy="2314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26055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4" name="Google Shape;114;p1"/>
          <p:cNvSpPr txBox="1"/>
          <p:nvPr/>
        </p:nvSpPr>
        <p:spPr>
          <a:xfrm>
            <a:off x="586272" y="3278701"/>
            <a:ext cx="17115455" cy="24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Calibri"/>
              <a:buNone/>
            </a:pPr>
            <a:r>
              <a:rPr b="0" i="0" lang="zh-TW" sz="1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「原生」真有「種」</a:t>
            </a:r>
            <a:endParaRPr b="0" i="0" sz="1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"/>
          <p:cNvSpPr/>
          <p:nvPr/>
        </p:nvSpPr>
        <p:spPr>
          <a:xfrm>
            <a:off x="14707948" y="6790409"/>
            <a:ext cx="4853265" cy="4816865"/>
          </a:xfrm>
          <a:custGeom>
            <a:rect b="b" l="l" r="r" t="t"/>
            <a:pathLst>
              <a:path extrusionOk="0" h="4816865" w="4853265">
                <a:moveTo>
                  <a:pt x="0" y="0"/>
                </a:moveTo>
                <a:lnTo>
                  <a:pt x="4853265" y="0"/>
                </a:lnTo>
                <a:lnTo>
                  <a:pt x="4853265" y="4816866"/>
                </a:lnTo>
                <a:lnTo>
                  <a:pt x="0" y="481686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6" name="Google Shape;116;p1"/>
          <p:cNvSpPr/>
          <p:nvPr/>
        </p:nvSpPr>
        <p:spPr>
          <a:xfrm>
            <a:off x="-2546471" y="6723100"/>
            <a:ext cx="6334832" cy="7127800"/>
          </a:xfrm>
          <a:custGeom>
            <a:rect b="b" l="l" r="r" t="t"/>
            <a:pathLst>
              <a:path extrusionOk="0" h="7127800" w="6334832">
                <a:moveTo>
                  <a:pt x="0" y="0"/>
                </a:moveTo>
                <a:lnTo>
                  <a:pt x="6334832" y="0"/>
                </a:lnTo>
                <a:lnTo>
                  <a:pt x="6334832" y="7127800"/>
                </a:lnTo>
                <a:lnTo>
                  <a:pt x="0" y="7127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7" name="Google Shape;117;p1"/>
          <p:cNvSpPr/>
          <p:nvPr/>
        </p:nvSpPr>
        <p:spPr>
          <a:xfrm>
            <a:off x="16821272" y="-1771056"/>
            <a:ext cx="2200975" cy="4047769"/>
          </a:xfrm>
          <a:custGeom>
            <a:rect b="b" l="l" r="r" t="t"/>
            <a:pathLst>
              <a:path extrusionOk="0" h="4047769" w="2200975">
                <a:moveTo>
                  <a:pt x="0" y="0"/>
                </a:moveTo>
                <a:lnTo>
                  <a:pt x="2200974" y="0"/>
                </a:lnTo>
                <a:lnTo>
                  <a:pt x="2200974" y="4047770"/>
                </a:lnTo>
                <a:lnTo>
                  <a:pt x="0" y="404777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8" name="Google Shape;118;p1"/>
          <p:cNvSpPr/>
          <p:nvPr/>
        </p:nvSpPr>
        <p:spPr>
          <a:xfrm rot="1185087">
            <a:off x="14948800" y="-2023885"/>
            <a:ext cx="2200975" cy="4047769"/>
          </a:xfrm>
          <a:custGeom>
            <a:rect b="b" l="l" r="r" t="t"/>
            <a:pathLst>
              <a:path extrusionOk="0" h="4047769" w="2200975">
                <a:moveTo>
                  <a:pt x="0" y="0"/>
                </a:moveTo>
                <a:lnTo>
                  <a:pt x="2200975" y="0"/>
                </a:lnTo>
                <a:lnTo>
                  <a:pt x="2200975" y="4047770"/>
                </a:lnTo>
                <a:lnTo>
                  <a:pt x="0" y="404777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9" name="Google Shape;119;p1"/>
          <p:cNvSpPr/>
          <p:nvPr/>
        </p:nvSpPr>
        <p:spPr>
          <a:xfrm>
            <a:off x="-519086" y="-176654"/>
            <a:ext cx="5120558" cy="3545987"/>
          </a:xfrm>
          <a:custGeom>
            <a:rect b="b" l="l" r="r" t="t"/>
            <a:pathLst>
              <a:path extrusionOk="0" h="3545987" w="5120558">
                <a:moveTo>
                  <a:pt x="0" y="0"/>
                </a:moveTo>
                <a:lnTo>
                  <a:pt x="5120559" y="0"/>
                </a:lnTo>
                <a:lnTo>
                  <a:pt x="5120559" y="3545987"/>
                </a:lnTo>
                <a:lnTo>
                  <a:pt x="0" y="354598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0" name="Google Shape;120;p1"/>
          <p:cNvSpPr/>
          <p:nvPr/>
        </p:nvSpPr>
        <p:spPr>
          <a:xfrm flipH="1" rot="-214992">
            <a:off x="-577422" y="6392832"/>
            <a:ext cx="5811875" cy="5509791"/>
          </a:xfrm>
          <a:custGeom>
            <a:rect b="b" l="l" r="r" t="t"/>
            <a:pathLst>
              <a:path extrusionOk="0" h="5509791" w="5509791">
                <a:moveTo>
                  <a:pt x="0" y="0"/>
                </a:moveTo>
                <a:lnTo>
                  <a:pt x="5509791" y="0"/>
                </a:lnTo>
                <a:lnTo>
                  <a:pt x="5509791" y="5509791"/>
                </a:lnTo>
                <a:lnTo>
                  <a:pt x="0" y="55097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1" name="Google Shape;121;p1"/>
          <p:cNvSpPr txBox="1"/>
          <p:nvPr/>
        </p:nvSpPr>
        <p:spPr>
          <a:xfrm>
            <a:off x="4794967" y="6088460"/>
            <a:ext cx="9100799" cy="4744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44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Mali"/>
              <a:buNone/>
            </a:pPr>
            <a:r>
              <a:rPr b="1" i="0" lang="zh-TW" sz="3200" u="none" cap="none" strike="noStrike">
                <a:solidFill>
                  <a:srgbClr val="000000"/>
                </a:solidFill>
                <a:latin typeface="Mali"/>
                <a:ea typeface="Mali"/>
                <a:cs typeface="Mali"/>
                <a:sym typeface="Mali"/>
              </a:rPr>
              <a:t>An adventure with </a:t>
            </a:r>
            <a:r>
              <a:rPr b="0" i="0" lang="zh-TW" sz="3200" u="none" cap="none" strike="noStrike">
                <a:solidFill>
                  <a:srgbClr val="999999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1" i="0" lang="zh-TW" sz="3200" u="none" cap="none" strike="noStrike">
                <a:solidFill>
                  <a:srgbClr val="000000"/>
                </a:solidFill>
                <a:latin typeface="Mali"/>
                <a:ea typeface="Mali"/>
                <a:cs typeface="Mali"/>
                <a:sym typeface="Mali"/>
              </a:rPr>
              <a:t>native Formosan animals</a:t>
            </a:r>
            <a:endParaRPr b="1" i="0" sz="3200" u="none" cap="none" strike="noStrike">
              <a:solidFill>
                <a:srgbClr val="000000"/>
              </a:solidFill>
              <a:latin typeface="Mali"/>
              <a:ea typeface="Mali"/>
              <a:cs typeface="Mali"/>
              <a:sym typeface="Mali"/>
            </a:endParaRPr>
          </a:p>
        </p:txBody>
      </p:sp>
      <p:pic>
        <p:nvPicPr>
          <p:cNvPr descr="臺灣穿山甲" id="122" name="Google Shape;122;p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 rot="-612134">
            <a:off x="14761059" y="5388841"/>
            <a:ext cx="381000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"/>
          <p:cNvSpPr txBox="1"/>
          <p:nvPr/>
        </p:nvSpPr>
        <p:spPr>
          <a:xfrm>
            <a:off x="3753820" y="6292764"/>
            <a:ext cx="12042418" cy="12443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2921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zh-TW" sz="4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臺灣原生種的生存或滅亡？</a:t>
            </a:r>
            <a:endParaRPr b="1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"/>
          <p:cNvPicPr preferRelativeResize="0"/>
          <p:nvPr/>
        </p:nvPicPr>
        <p:blipFill rotWithShape="1">
          <a:blip r:embed="rId3">
            <a:alphaModFix/>
          </a:blip>
          <a:srcRect b="0" l="31061" r="20701" t="10222"/>
          <a:stretch/>
        </p:blipFill>
        <p:spPr>
          <a:xfrm>
            <a:off x="5486400" y="800100"/>
            <a:ext cx="8229600" cy="10198646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"/>
          <p:cNvSpPr/>
          <p:nvPr/>
        </p:nvSpPr>
        <p:spPr>
          <a:xfrm>
            <a:off x="-28727400" y="-23355300"/>
            <a:ext cx="71715084" cy="54374141"/>
          </a:xfrm>
          <a:custGeom>
            <a:rect b="b" l="l" r="r" t="t"/>
            <a:pathLst>
              <a:path extrusionOk="0" h="36249427" w="47810056">
                <a:moveTo>
                  <a:pt x="23905028" y="17667514"/>
                </a:moveTo>
                <a:cubicBezTo>
                  <a:pt x="23652524" y="17667514"/>
                  <a:pt x="23447829" y="17872209"/>
                  <a:pt x="23447829" y="18124713"/>
                </a:cubicBezTo>
                <a:cubicBezTo>
                  <a:pt x="23447829" y="18377218"/>
                  <a:pt x="23652524" y="18581913"/>
                  <a:pt x="23905028" y="18581913"/>
                </a:cubicBezTo>
                <a:cubicBezTo>
                  <a:pt x="24157533" y="18581913"/>
                  <a:pt x="24362228" y="18377218"/>
                  <a:pt x="24362228" y="18124713"/>
                </a:cubicBezTo>
                <a:cubicBezTo>
                  <a:pt x="24362228" y="17872209"/>
                  <a:pt x="24157533" y="17667514"/>
                  <a:pt x="23905028" y="17667514"/>
                </a:cubicBezTo>
                <a:close/>
                <a:moveTo>
                  <a:pt x="0" y="0"/>
                </a:moveTo>
                <a:lnTo>
                  <a:pt x="47810056" y="0"/>
                </a:lnTo>
                <a:lnTo>
                  <a:pt x="47810056" y="36249427"/>
                </a:lnTo>
                <a:lnTo>
                  <a:pt x="0" y="36249427"/>
                </a:lnTo>
                <a:close/>
              </a:path>
            </a:pathLst>
          </a:cu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7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3"/>
          <p:cNvPicPr preferRelativeResize="0"/>
          <p:nvPr/>
        </p:nvPicPr>
        <p:blipFill rotWithShape="1">
          <a:blip r:embed="rId3">
            <a:alphaModFix/>
          </a:blip>
          <a:srcRect b="0" l="31061" r="20701" t="10222"/>
          <a:stretch/>
        </p:blipFill>
        <p:spPr>
          <a:xfrm>
            <a:off x="5297905" y="88354"/>
            <a:ext cx="8229600" cy="10198646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3"/>
          <p:cNvSpPr/>
          <p:nvPr/>
        </p:nvSpPr>
        <p:spPr>
          <a:xfrm flipH="1">
            <a:off x="15059386" y="6765370"/>
            <a:ext cx="4823399" cy="5427172"/>
          </a:xfrm>
          <a:custGeom>
            <a:rect b="b" l="l" r="r" t="t"/>
            <a:pathLst>
              <a:path extrusionOk="0" h="5427172" w="4823399">
                <a:moveTo>
                  <a:pt x="4823400" y="0"/>
                </a:moveTo>
                <a:lnTo>
                  <a:pt x="0" y="0"/>
                </a:lnTo>
                <a:lnTo>
                  <a:pt x="0" y="5427172"/>
                </a:lnTo>
                <a:lnTo>
                  <a:pt x="4823400" y="5427172"/>
                </a:lnTo>
                <a:lnTo>
                  <a:pt x="482340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9" name="Google Shape;139;p3"/>
          <p:cNvSpPr/>
          <p:nvPr/>
        </p:nvSpPr>
        <p:spPr>
          <a:xfrm flipH="1">
            <a:off x="14615453" y="-84514"/>
            <a:ext cx="3710342" cy="3545987"/>
          </a:xfrm>
          <a:custGeom>
            <a:rect b="b" l="l" r="r" t="t"/>
            <a:pathLst>
              <a:path extrusionOk="0" h="3545987" w="5120558">
                <a:moveTo>
                  <a:pt x="0" y="0"/>
                </a:moveTo>
                <a:lnTo>
                  <a:pt x="5120559" y="0"/>
                </a:lnTo>
                <a:lnTo>
                  <a:pt x="5120559" y="3545987"/>
                </a:lnTo>
                <a:lnTo>
                  <a:pt x="0" y="354598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0" name="Google Shape;140;p3"/>
          <p:cNvSpPr/>
          <p:nvPr/>
        </p:nvSpPr>
        <p:spPr>
          <a:xfrm>
            <a:off x="-1407236" y="6483029"/>
            <a:ext cx="5109092" cy="6269219"/>
          </a:xfrm>
          <a:custGeom>
            <a:rect b="b" l="l" r="r" t="t"/>
            <a:pathLst>
              <a:path extrusionOk="0" h="7127800" w="6334832">
                <a:moveTo>
                  <a:pt x="0" y="0"/>
                </a:moveTo>
                <a:lnTo>
                  <a:pt x="6334832" y="0"/>
                </a:lnTo>
                <a:lnTo>
                  <a:pt x="6334832" y="7127800"/>
                </a:lnTo>
                <a:lnTo>
                  <a:pt x="0" y="7127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1" name="Google Shape;141;p3"/>
          <p:cNvSpPr/>
          <p:nvPr/>
        </p:nvSpPr>
        <p:spPr>
          <a:xfrm>
            <a:off x="5202047" y="0"/>
            <a:ext cx="8325458" cy="10198646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b="1" sz="26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4"/>
          <p:cNvPicPr preferRelativeResize="0"/>
          <p:nvPr/>
        </p:nvPicPr>
        <p:blipFill rotWithShape="1">
          <a:blip r:embed="rId3">
            <a:alphaModFix/>
          </a:blip>
          <a:srcRect b="0" l="16128" r="27087" t="0"/>
          <a:stretch/>
        </p:blipFill>
        <p:spPr>
          <a:xfrm>
            <a:off x="4648200" y="126454"/>
            <a:ext cx="8686800" cy="10198646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4"/>
          <p:cNvSpPr/>
          <p:nvPr/>
        </p:nvSpPr>
        <p:spPr>
          <a:xfrm>
            <a:off x="-24765000" y="-21450300"/>
            <a:ext cx="71715084" cy="54374141"/>
          </a:xfrm>
          <a:custGeom>
            <a:rect b="b" l="l" r="r" t="t"/>
            <a:pathLst>
              <a:path extrusionOk="0" h="36249427" w="47810056">
                <a:moveTo>
                  <a:pt x="23905028" y="17667514"/>
                </a:moveTo>
                <a:cubicBezTo>
                  <a:pt x="23652524" y="17667514"/>
                  <a:pt x="23447829" y="17872209"/>
                  <a:pt x="23447829" y="18124713"/>
                </a:cubicBezTo>
                <a:cubicBezTo>
                  <a:pt x="23447829" y="18377218"/>
                  <a:pt x="23652524" y="18581913"/>
                  <a:pt x="23905028" y="18581913"/>
                </a:cubicBezTo>
                <a:cubicBezTo>
                  <a:pt x="24157533" y="18581913"/>
                  <a:pt x="24362228" y="18377218"/>
                  <a:pt x="24362228" y="18124713"/>
                </a:cubicBezTo>
                <a:cubicBezTo>
                  <a:pt x="24362228" y="17872209"/>
                  <a:pt x="24157533" y="17667514"/>
                  <a:pt x="23905028" y="17667514"/>
                </a:cubicBezTo>
                <a:close/>
                <a:moveTo>
                  <a:pt x="0" y="0"/>
                </a:moveTo>
                <a:lnTo>
                  <a:pt x="47810056" y="0"/>
                </a:lnTo>
                <a:lnTo>
                  <a:pt x="47810056" y="36249427"/>
                </a:lnTo>
                <a:lnTo>
                  <a:pt x="0" y="36249427"/>
                </a:lnTo>
                <a:close/>
              </a:path>
            </a:pathLst>
          </a:cu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5"/>
          <p:cNvSpPr/>
          <p:nvPr/>
        </p:nvSpPr>
        <p:spPr>
          <a:xfrm flipH="1">
            <a:off x="15059386" y="6765370"/>
            <a:ext cx="4823399" cy="5427172"/>
          </a:xfrm>
          <a:custGeom>
            <a:rect b="b" l="l" r="r" t="t"/>
            <a:pathLst>
              <a:path extrusionOk="0" h="5427172" w="4823399">
                <a:moveTo>
                  <a:pt x="4823400" y="0"/>
                </a:moveTo>
                <a:lnTo>
                  <a:pt x="0" y="0"/>
                </a:lnTo>
                <a:lnTo>
                  <a:pt x="0" y="5427172"/>
                </a:lnTo>
                <a:lnTo>
                  <a:pt x="4823400" y="5427172"/>
                </a:lnTo>
                <a:lnTo>
                  <a:pt x="48234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6" name="Google Shape;156;p5"/>
          <p:cNvSpPr/>
          <p:nvPr/>
        </p:nvSpPr>
        <p:spPr>
          <a:xfrm flipH="1">
            <a:off x="14615453" y="-84514"/>
            <a:ext cx="3710342" cy="3545987"/>
          </a:xfrm>
          <a:custGeom>
            <a:rect b="b" l="l" r="r" t="t"/>
            <a:pathLst>
              <a:path extrusionOk="0" h="3545987" w="5120558">
                <a:moveTo>
                  <a:pt x="0" y="0"/>
                </a:moveTo>
                <a:lnTo>
                  <a:pt x="5120559" y="0"/>
                </a:lnTo>
                <a:lnTo>
                  <a:pt x="5120559" y="3545987"/>
                </a:lnTo>
                <a:lnTo>
                  <a:pt x="0" y="354598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7" name="Google Shape;157;p5"/>
          <p:cNvSpPr/>
          <p:nvPr/>
        </p:nvSpPr>
        <p:spPr>
          <a:xfrm>
            <a:off x="-1407236" y="6483029"/>
            <a:ext cx="5109092" cy="6269219"/>
          </a:xfrm>
          <a:custGeom>
            <a:rect b="b" l="l" r="r" t="t"/>
            <a:pathLst>
              <a:path extrusionOk="0" h="7127800" w="6334832">
                <a:moveTo>
                  <a:pt x="0" y="0"/>
                </a:moveTo>
                <a:lnTo>
                  <a:pt x="6334832" y="0"/>
                </a:lnTo>
                <a:lnTo>
                  <a:pt x="6334832" y="7127800"/>
                </a:lnTo>
                <a:lnTo>
                  <a:pt x="0" y="7127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158" name="Google Shape;158;p5"/>
          <p:cNvPicPr preferRelativeResize="0"/>
          <p:nvPr/>
        </p:nvPicPr>
        <p:blipFill rotWithShape="1">
          <a:blip r:embed="rId5">
            <a:alphaModFix/>
          </a:blip>
          <a:srcRect b="0" l="16128" r="27087" t="0"/>
          <a:stretch/>
        </p:blipFill>
        <p:spPr>
          <a:xfrm>
            <a:off x="4800600" y="88354"/>
            <a:ext cx="8686800" cy="10198646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5"/>
          <p:cNvSpPr/>
          <p:nvPr/>
        </p:nvSpPr>
        <p:spPr>
          <a:xfrm>
            <a:off x="4829910" y="44177"/>
            <a:ext cx="8657490" cy="10198646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b="1" sz="26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6"/>
          <p:cNvPicPr preferRelativeResize="0"/>
          <p:nvPr/>
        </p:nvPicPr>
        <p:blipFill rotWithShape="1">
          <a:blip r:embed="rId3">
            <a:alphaModFix/>
          </a:blip>
          <a:srcRect b="-172" l="11993" r="2725" t="172"/>
          <a:stretch/>
        </p:blipFill>
        <p:spPr>
          <a:xfrm>
            <a:off x="4616380" y="2"/>
            <a:ext cx="10141028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6"/>
          <p:cNvSpPr/>
          <p:nvPr/>
        </p:nvSpPr>
        <p:spPr>
          <a:xfrm>
            <a:off x="-29870400" y="-25336500"/>
            <a:ext cx="81000000" cy="54000000"/>
          </a:xfrm>
          <a:custGeom>
            <a:rect b="b" l="l" r="r" t="t"/>
            <a:pathLst>
              <a:path extrusionOk="0" h="36249427" w="47810056">
                <a:moveTo>
                  <a:pt x="23905028" y="17667514"/>
                </a:moveTo>
                <a:cubicBezTo>
                  <a:pt x="23652524" y="17667514"/>
                  <a:pt x="23447829" y="17872209"/>
                  <a:pt x="23447829" y="18124713"/>
                </a:cubicBezTo>
                <a:cubicBezTo>
                  <a:pt x="23447829" y="18377218"/>
                  <a:pt x="23652524" y="18581913"/>
                  <a:pt x="23905028" y="18581913"/>
                </a:cubicBezTo>
                <a:cubicBezTo>
                  <a:pt x="24157533" y="18581913"/>
                  <a:pt x="24362228" y="18377218"/>
                  <a:pt x="24362228" y="18124713"/>
                </a:cubicBezTo>
                <a:cubicBezTo>
                  <a:pt x="24362228" y="17872209"/>
                  <a:pt x="24157533" y="17667514"/>
                  <a:pt x="23905028" y="17667514"/>
                </a:cubicBezTo>
                <a:close/>
                <a:moveTo>
                  <a:pt x="0" y="0"/>
                </a:moveTo>
                <a:lnTo>
                  <a:pt x="47810056" y="0"/>
                </a:lnTo>
                <a:lnTo>
                  <a:pt x="47810056" y="36249427"/>
                </a:lnTo>
                <a:lnTo>
                  <a:pt x="0" y="36249427"/>
                </a:lnTo>
                <a:close/>
              </a:path>
            </a:pathLst>
          </a:custGeom>
          <a:solidFill>
            <a:schemeClr val="dk1"/>
          </a:solidFill>
          <a:ln cap="flat" cmpd="sng" w="25400">
            <a:solidFill>
              <a:schemeClr val="dk1">
                <a:alpha val="95686"/>
              </a:scheme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7"/>
          <p:cNvSpPr/>
          <p:nvPr/>
        </p:nvSpPr>
        <p:spPr>
          <a:xfrm flipH="1">
            <a:off x="15059386" y="6765370"/>
            <a:ext cx="4823399" cy="5427172"/>
          </a:xfrm>
          <a:custGeom>
            <a:rect b="b" l="l" r="r" t="t"/>
            <a:pathLst>
              <a:path extrusionOk="0" h="5427172" w="4823399">
                <a:moveTo>
                  <a:pt x="4823400" y="0"/>
                </a:moveTo>
                <a:lnTo>
                  <a:pt x="0" y="0"/>
                </a:lnTo>
                <a:lnTo>
                  <a:pt x="0" y="5427172"/>
                </a:lnTo>
                <a:lnTo>
                  <a:pt x="4823400" y="5427172"/>
                </a:lnTo>
                <a:lnTo>
                  <a:pt x="48234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4" name="Google Shape;174;p7"/>
          <p:cNvSpPr/>
          <p:nvPr/>
        </p:nvSpPr>
        <p:spPr>
          <a:xfrm flipH="1">
            <a:off x="14615453" y="-84514"/>
            <a:ext cx="3710342" cy="3545987"/>
          </a:xfrm>
          <a:custGeom>
            <a:rect b="b" l="l" r="r" t="t"/>
            <a:pathLst>
              <a:path extrusionOk="0" h="3545987" w="5120558">
                <a:moveTo>
                  <a:pt x="0" y="0"/>
                </a:moveTo>
                <a:lnTo>
                  <a:pt x="5120559" y="0"/>
                </a:lnTo>
                <a:lnTo>
                  <a:pt x="5120559" y="3545987"/>
                </a:lnTo>
                <a:lnTo>
                  <a:pt x="0" y="354598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5" name="Google Shape;175;p7"/>
          <p:cNvSpPr/>
          <p:nvPr/>
        </p:nvSpPr>
        <p:spPr>
          <a:xfrm>
            <a:off x="-1407236" y="6483029"/>
            <a:ext cx="5109092" cy="6269219"/>
          </a:xfrm>
          <a:custGeom>
            <a:rect b="b" l="l" r="r" t="t"/>
            <a:pathLst>
              <a:path extrusionOk="0" h="7127800" w="6334832">
                <a:moveTo>
                  <a:pt x="0" y="0"/>
                </a:moveTo>
                <a:lnTo>
                  <a:pt x="6334832" y="0"/>
                </a:lnTo>
                <a:lnTo>
                  <a:pt x="6334832" y="7127800"/>
                </a:lnTo>
                <a:lnTo>
                  <a:pt x="0" y="7127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176" name="Google Shape;176;p7"/>
          <p:cNvPicPr preferRelativeResize="0"/>
          <p:nvPr/>
        </p:nvPicPr>
        <p:blipFill rotWithShape="1">
          <a:blip r:embed="rId5">
            <a:alphaModFix/>
          </a:blip>
          <a:srcRect b="-172" l="11993" r="2725" t="172"/>
          <a:stretch/>
        </p:blipFill>
        <p:spPr>
          <a:xfrm>
            <a:off x="4073486" y="2005"/>
            <a:ext cx="10141028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7"/>
          <p:cNvSpPr/>
          <p:nvPr/>
        </p:nvSpPr>
        <p:spPr>
          <a:xfrm>
            <a:off x="4102794" y="-74488"/>
            <a:ext cx="10222805" cy="10198646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b="1" sz="26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示意圖／TVBS" id="183" name="Google Shape;183;p8"/>
          <p:cNvPicPr preferRelativeResize="0"/>
          <p:nvPr/>
        </p:nvPicPr>
        <p:blipFill rotWithShape="1">
          <a:blip r:embed="rId3">
            <a:alphaModFix/>
          </a:blip>
          <a:srcRect b="19133" l="16490" r="9727" t="9186"/>
          <a:stretch/>
        </p:blipFill>
        <p:spPr>
          <a:xfrm>
            <a:off x="125385" y="217170"/>
            <a:ext cx="18037230" cy="985266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8"/>
          <p:cNvSpPr/>
          <p:nvPr/>
        </p:nvSpPr>
        <p:spPr>
          <a:xfrm>
            <a:off x="-34200900" y="-25925580"/>
            <a:ext cx="81000000" cy="54000000"/>
          </a:xfrm>
          <a:custGeom>
            <a:rect b="b" l="l" r="r" t="t"/>
            <a:pathLst>
              <a:path extrusionOk="0" h="36249427" w="47810056">
                <a:moveTo>
                  <a:pt x="23905028" y="17667514"/>
                </a:moveTo>
                <a:cubicBezTo>
                  <a:pt x="23652524" y="17667514"/>
                  <a:pt x="23447829" y="17872209"/>
                  <a:pt x="23447829" y="18124713"/>
                </a:cubicBezTo>
                <a:cubicBezTo>
                  <a:pt x="23447829" y="18377218"/>
                  <a:pt x="23652524" y="18581913"/>
                  <a:pt x="23905028" y="18581913"/>
                </a:cubicBezTo>
                <a:cubicBezTo>
                  <a:pt x="24157533" y="18581913"/>
                  <a:pt x="24362228" y="18377218"/>
                  <a:pt x="24362228" y="18124713"/>
                </a:cubicBezTo>
                <a:cubicBezTo>
                  <a:pt x="24362228" y="17872209"/>
                  <a:pt x="24157533" y="17667514"/>
                  <a:pt x="23905028" y="17667514"/>
                </a:cubicBezTo>
                <a:close/>
                <a:moveTo>
                  <a:pt x="0" y="0"/>
                </a:moveTo>
                <a:lnTo>
                  <a:pt x="47810056" y="0"/>
                </a:lnTo>
                <a:lnTo>
                  <a:pt x="47810056" y="36249427"/>
                </a:lnTo>
                <a:lnTo>
                  <a:pt x="0" y="36249427"/>
                </a:lnTo>
                <a:close/>
              </a:path>
            </a:pathLst>
          </a:custGeom>
          <a:solidFill>
            <a:schemeClr val="dk1"/>
          </a:solidFill>
          <a:ln cap="flat" cmpd="sng" w="25400">
            <a:solidFill>
              <a:schemeClr val="dk1">
                <a:alpha val="95686"/>
              </a:scheme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9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示意圖／TVBS" id="191" name="Google Shape;191;p9"/>
          <p:cNvPicPr preferRelativeResize="0"/>
          <p:nvPr/>
        </p:nvPicPr>
        <p:blipFill rotWithShape="1">
          <a:blip r:embed="rId3">
            <a:alphaModFix/>
          </a:blip>
          <a:srcRect b="19255" l="22130" r="9807" t="8870"/>
          <a:stretch/>
        </p:blipFill>
        <p:spPr>
          <a:xfrm>
            <a:off x="2209800" y="1257300"/>
            <a:ext cx="13673318" cy="8118658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9"/>
          <p:cNvSpPr/>
          <p:nvPr/>
        </p:nvSpPr>
        <p:spPr>
          <a:xfrm flipH="1">
            <a:off x="14615453" y="-84514"/>
            <a:ext cx="3710342" cy="3545987"/>
          </a:xfrm>
          <a:custGeom>
            <a:rect b="b" l="l" r="r" t="t"/>
            <a:pathLst>
              <a:path extrusionOk="0" h="3545987" w="5120558">
                <a:moveTo>
                  <a:pt x="0" y="0"/>
                </a:moveTo>
                <a:lnTo>
                  <a:pt x="5120559" y="0"/>
                </a:lnTo>
                <a:lnTo>
                  <a:pt x="5120559" y="3545987"/>
                </a:lnTo>
                <a:lnTo>
                  <a:pt x="0" y="354598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93" name="Google Shape;193;p9"/>
          <p:cNvSpPr/>
          <p:nvPr/>
        </p:nvSpPr>
        <p:spPr>
          <a:xfrm>
            <a:off x="-1407236" y="6483029"/>
            <a:ext cx="5109092" cy="6269219"/>
          </a:xfrm>
          <a:custGeom>
            <a:rect b="b" l="l" r="r" t="t"/>
            <a:pathLst>
              <a:path extrusionOk="0" h="7127800" w="6334832">
                <a:moveTo>
                  <a:pt x="0" y="0"/>
                </a:moveTo>
                <a:lnTo>
                  <a:pt x="6334832" y="0"/>
                </a:lnTo>
                <a:lnTo>
                  <a:pt x="6334832" y="7127800"/>
                </a:lnTo>
                <a:lnTo>
                  <a:pt x="0" y="7127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94" name="Google Shape;194;p9"/>
          <p:cNvSpPr/>
          <p:nvPr/>
        </p:nvSpPr>
        <p:spPr>
          <a:xfrm flipH="1">
            <a:off x="15059386" y="6765370"/>
            <a:ext cx="4823399" cy="5427172"/>
          </a:xfrm>
          <a:custGeom>
            <a:rect b="b" l="l" r="r" t="t"/>
            <a:pathLst>
              <a:path extrusionOk="0" h="5427172" w="4823399">
                <a:moveTo>
                  <a:pt x="4823400" y="0"/>
                </a:moveTo>
                <a:lnTo>
                  <a:pt x="0" y="0"/>
                </a:lnTo>
                <a:lnTo>
                  <a:pt x="0" y="5427172"/>
                </a:lnTo>
                <a:lnTo>
                  <a:pt x="4823400" y="5427172"/>
                </a:lnTo>
                <a:lnTo>
                  <a:pt x="482340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95" name="Google Shape;195;p9"/>
          <p:cNvSpPr/>
          <p:nvPr/>
        </p:nvSpPr>
        <p:spPr>
          <a:xfrm>
            <a:off x="2233862" y="647700"/>
            <a:ext cx="13673317" cy="8728258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b="1" sz="26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"/>
          <p:cNvSpPr/>
          <p:nvPr/>
        </p:nvSpPr>
        <p:spPr>
          <a:xfrm>
            <a:off x="-23347" y="3810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02" name="Google Shape;202;p10"/>
          <p:cNvGrpSpPr/>
          <p:nvPr/>
        </p:nvGrpSpPr>
        <p:grpSpPr>
          <a:xfrm rot="10228239">
            <a:off x="135551" y="8936354"/>
            <a:ext cx="1343856" cy="1283397"/>
            <a:chOff x="5162550" y="2620963"/>
            <a:chExt cx="2185988" cy="2346325"/>
          </a:xfrm>
        </p:grpSpPr>
        <p:sp>
          <p:nvSpPr>
            <p:cNvPr id="203" name="Google Shape;203;p10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0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0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0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0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0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0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0" name="Google Shape;210;p10"/>
          <p:cNvGrpSpPr/>
          <p:nvPr/>
        </p:nvGrpSpPr>
        <p:grpSpPr>
          <a:xfrm rot="5118948">
            <a:off x="17300248" y="9317801"/>
            <a:ext cx="855458" cy="917663"/>
            <a:chOff x="5491163" y="2692400"/>
            <a:chExt cx="992188" cy="1250951"/>
          </a:xfrm>
        </p:grpSpPr>
        <p:sp>
          <p:nvSpPr>
            <p:cNvPr id="211" name="Google Shape;211;p10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2" name="Google Shape;212;p10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3" name="Google Shape;213;p10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" name="Google Shape;214;p10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5" name="Google Shape;215;p10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10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10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10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10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10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221;p10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10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23" name="Google Shape;223;p10"/>
          <p:cNvGrpSpPr/>
          <p:nvPr/>
        </p:nvGrpSpPr>
        <p:grpSpPr>
          <a:xfrm rot="5400000">
            <a:off x="16856734" y="163544"/>
            <a:ext cx="1036310" cy="1045701"/>
            <a:chOff x="5521325" y="3009900"/>
            <a:chExt cx="1298576" cy="1169988"/>
          </a:xfrm>
        </p:grpSpPr>
        <p:sp>
          <p:nvSpPr>
            <p:cNvPr id="224" name="Google Shape;224;p10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10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26" name="Google Shape;226;p10"/>
          <p:cNvGrpSpPr/>
          <p:nvPr/>
        </p:nvGrpSpPr>
        <p:grpSpPr>
          <a:xfrm rot="2764351">
            <a:off x="17239859" y="254345"/>
            <a:ext cx="691323" cy="724746"/>
            <a:chOff x="5775325" y="3106738"/>
            <a:chExt cx="601663" cy="679450"/>
          </a:xfrm>
        </p:grpSpPr>
        <p:sp>
          <p:nvSpPr>
            <p:cNvPr id="227" name="Google Shape;227;p10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8" name="Google Shape;228;p10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9" name="Google Shape;229;p10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0" name="Google Shape;230;p10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1" name="Google Shape;231;p10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2" name="Google Shape;232;p10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3" name="Google Shape;233;p10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4" name="Google Shape;234;p10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5" name="Google Shape;235;p10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6" name="Google Shape;236;p10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7" name="Google Shape;237;p10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8" name="Google Shape;238;p10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9" name="Google Shape;239;p10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0" name="Google Shape;240;p10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1" name="Google Shape;241;p10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2" name="Google Shape;242;p10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3" name="Google Shape;243;p10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4" name="Google Shape;244;p10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5" name="Google Shape;245;p10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6" name="Google Shape;246;p10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7" name="Google Shape;247;p10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8" name="Google Shape;248;p10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9" name="Google Shape;249;p10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0" name="Google Shape;250;p10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1" name="Google Shape;251;p10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2" name="Google Shape;252;p10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3" name="Google Shape;253;p10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4" name="Google Shape;254;p10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5" name="Google Shape;255;p10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6" name="Google Shape;256;p10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7" name="Google Shape;257;p10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258;p10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9" name="Google Shape;259;p10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0" name="Google Shape;260;p10">
            <a:hlinkClick r:id="rId3"/>
          </p:cNvPr>
          <p:cNvSpPr txBox="1"/>
          <p:nvPr/>
        </p:nvSpPr>
        <p:spPr>
          <a:xfrm>
            <a:off x="679179" y="3404129"/>
            <a:ext cx="16882800" cy="532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6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★</a:t>
            </a: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臺灣雲豹的消失對你的生活有沒有</a:t>
            </a: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影響</a:t>
            </a:r>
            <a:endParaRPr b="1" sz="7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    呢？</a:t>
            </a:r>
            <a:endParaRPr b="1" sz="7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6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6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8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         </a:t>
            </a:r>
            <a:endParaRPr b="1" sz="8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rgbClr val="92D050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1"/>
          <p:cNvSpPr/>
          <p:nvPr/>
        </p:nvSpPr>
        <p:spPr>
          <a:xfrm>
            <a:off x="-12032" y="83102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1"/>
          <p:cNvSpPr/>
          <p:nvPr/>
        </p:nvSpPr>
        <p:spPr>
          <a:xfrm flipH="1">
            <a:off x="14847600" y="7573414"/>
            <a:ext cx="4823399" cy="5427172"/>
          </a:xfrm>
          <a:custGeom>
            <a:rect b="b" l="l" r="r" t="t"/>
            <a:pathLst>
              <a:path extrusionOk="0" h="5427172" w="4823399">
                <a:moveTo>
                  <a:pt x="4823400" y="0"/>
                </a:moveTo>
                <a:lnTo>
                  <a:pt x="0" y="0"/>
                </a:lnTo>
                <a:lnTo>
                  <a:pt x="0" y="5427172"/>
                </a:lnTo>
                <a:lnTo>
                  <a:pt x="4823400" y="5427172"/>
                </a:lnTo>
                <a:lnTo>
                  <a:pt x="48234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68" name="Google Shape;268;p11"/>
          <p:cNvSpPr/>
          <p:nvPr/>
        </p:nvSpPr>
        <p:spPr>
          <a:xfrm flipH="1">
            <a:off x="14615453" y="-84514"/>
            <a:ext cx="3710342" cy="3545987"/>
          </a:xfrm>
          <a:custGeom>
            <a:rect b="b" l="l" r="r" t="t"/>
            <a:pathLst>
              <a:path extrusionOk="0" h="3545987" w="5120558">
                <a:moveTo>
                  <a:pt x="0" y="0"/>
                </a:moveTo>
                <a:lnTo>
                  <a:pt x="5120559" y="0"/>
                </a:lnTo>
                <a:lnTo>
                  <a:pt x="5120559" y="3545987"/>
                </a:lnTo>
                <a:lnTo>
                  <a:pt x="0" y="354598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69" name="Google Shape;269;p11"/>
          <p:cNvSpPr txBox="1"/>
          <p:nvPr/>
        </p:nvSpPr>
        <p:spPr>
          <a:xfrm>
            <a:off x="-34786" y="162956"/>
            <a:ext cx="5178388" cy="594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4500">
                <a:solidFill>
                  <a:srgbClr val="000000"/>
                </a:solidFill>
                <a:latin typeface="Mali"/>
                <a:ea typeface="Mali"/>
                <a:cs typeface="Mali"/>
                <a:sym typeface="Mali"/>
              </a:rPr>
              <a:t>原生種命運大輪盤</a:t>
            </a:r>
            <a:endParaRPr/>
          </a:p>
        </p:txBody>
      </p:sp>
      <p:grpSp>
        <p:nvGrpSpPr>
          <p:cNvPr id="270" name="Google Shape;270;p11"/>
          <p:cNvGrpSpPr/>
          <p:nvPr/>
        </p:nvGrpSpPr>
        <p:grpSpPr>
          <a:xfrm>
            <a:off x="4317216" y="114300"/>
            <a:ext cx="10238842" cy="10258350"/>
            <a:chOff x="1176734" y="615556"/>
            <a:chExt cx="5588858" cy="5555310"/>
          </a:xfrm>
        </p:grpSpPr>
        <p:grpSp>
          <p:nvGrpSpPr>
            <p:cNvPr id="271" name="Google Shape;271;p11"/>
            <p:cNvGrpSpPr/>
            <p:nvPr/>
          </p:nvGrpSpPr>
          <p:grpSpPr>
            <a:xfrm>
              <a:off x="1176734" y="615556"/>
              <a:ext cx="5554929" cy="5555310"/>
              <a:chOff x="1769378" y="1114512"/>
              <a:chExt cx="4084420" cy="4084699"/>
            </a:xfrm>
          </p:grpSpPr>
          <p:grpSp>
            <p:nvGrpSpPr>
              <p:cNvPr id="272" name="Google Shape;272;p11"/>
              <p:cNvGrpSpPr/>
              <p:nvPr/>
            </p:nvGrpSpPr>
            <p:grpSpPr>
              <a:xfrm>
                <a:off x="1769378" y="1114512"/>
                <a:ext cx="4084420" cy="4084699"/>
                <a:chOff x="1754510" y="1100044"/>
                <a:chExt cx="4084420" cy="4084699"/>
              </a:xfrm>
            </p:grpSpPr>
            <p:sp>
              <p:nvSpPr>
                <p:cNvPr id="273" name="Google Shape;273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0" name="adj1"/>
                    <a:gd fmla="val 1878854" name="adj2"/>
                  </a:avLst>
                </a:pr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74" name="Google Shape;274;p11"/>
                <p:cNvSpPr/>
                <p:nvPr/>
              </p:nvSpPr>
              <p:spPr>
                <a:xfrm>
                  <a:off x="1754510" y="1100044"/>
                  <a:ext cx="4082400" cy="4081807"/>
                </a:xfrm>
                <a:prstGeom prst="pie">
                  <a:avLst>
                    <a:gd fmla="val 1788903" name="adj1"/>
                    <a:gd fmla="val 3666782" name="adj2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75" name="Google Shape;275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3557884" name="adj1"/>
                    <a:gd fmla="val 5385633" name="adj2"/>
                  </a:avLst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76" name="Google Shape;276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5376793" name="adj1"/>
                    <a:gd fmla="val 7165093" name="adj2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77" name="Google Shape;277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7138571" name="adj1"/>
                    <a:gd fmla="val 9024974" name="adj2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78" name="Google Shape;278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8985279" name="adj1"/>
                    <a:gd fmla="val 10851129" name="adj2"/>
                  </a:avLst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279" name="Google Shape;279;p11"/>
              <p:cNvGrpSpPr/>
              <p:nvPr/>
            </p:nvGrpSpPr>
            <p:grpSpPr>
              <a:xfrm rot="10800000">
                <a:off x="1771398" y="1117404"/>
                <a:ext cx="4082400" cy="4081807"/>
                <a:chOff x="1756530" y="1102936"/>
                <a:chExt cx="4082400" cy="4081807"/>
              </a:xfrm>
            </p:grpSpPr>
            <p:sp>
              <p:nvSpPr>
                <p:cNvPr id="280" name="Google Shape;280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0" name="adj1"/>
                    <a:gd fmla="val 1878854" name="adj2"/>
                  </a:avLst>
                </a:pr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81" name="Google Shape;281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1788903" name="adj1"/>
                    <a:gd fmla="val 3666782" name="adj2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82" name="Google Shape;282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3557884" name="adj1"/>
                    <a:gd fmla="val 5385633" name="adj2"/>
                  </a:avLst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83" name="Google Shape;283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5376793" name="adj1"/>
                    <a:gd fmla="val 7165093" name="adj2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84" name="Google Shape;284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7138571" name="adj1"/>
                    <a:gd fmla="val 9024974" name="adj2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85" name="Google Shape;285;p11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8985279" name="adj1"/>
                    <a:gd fmla="val 10851129" name="adj2"/>
                  </a:avLst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sp>
          <p:nvSpPr>
            <p:cNvPr id="286" name="Google Shape;286;p11"/>
            <p:cNvSpPr txBox="1"/>
            <p:nvPr/>
          </p:nvSpPr>
          <p:spPr>
            <a:xfrm rot="-4617303">
              <a:off x="3266730" y="1576171"/>
              <a:ext cx="2366721" cy="6803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流浪犬攻擊穿山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甲(-1)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87" name="Google Shape;287;p11"/>
            <p:cNvSpPr txBox="1"/>
            <p:nvPr/>
          </p:nvSpPr>
          <p:spPr>
            <a:xfrm rot="-1775662">
              <a:off x="4280655" y="2623873"/>
              <a:ext cx="2366721" cy="6750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人類捕獵臺灣藍鵲(-1)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88" name="Google Shape;288;p11"/>
            <p:cNvSpPr txBox="1"/>
            <p:nvPr/>
          </p:nvSpPr>
          <p:spPr>
            <a:xfrm rot="1983039">
              <a:off x="3782440" y="4027284"/>
              <a:ext cx="2324891" cy="9875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水溫漸上升，櫻花鉤吻鮭不耐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熱 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89" name="Google Shape;289;p11"/>
            <p:cNvSpPr txBox="1"/>
            <p:nvPr/>
          </p:nvSpPr>
          <p:spPr>
            <a:xfrm rot="6182697">
              <a:off x="2302367" y="4579080"/>
              <a:ext cx="2297814" cy="6803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捕獸鋏夾傷穿山甲(-1)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0" name="Google Shape;290;p11"/>
            <p:cNvSpPr txBox="1"/>
            <p:nvPr/>
          </p:nvSpPr>
          <p:spPr>
            <a:xfrm rot="9079108">
              <a:off x="1273725" y="3219284"/>
              <a:ext cx="2441055" cy="9875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臺灣藍鵲被外來種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紅嘴藍鵲攻擊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而亡(-1)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1" name="Google Shape;291;p11"/>
            <p:cNvSpPr txBox="1"/>
            <p:nvPr/>
          </p:nvSpPr>
          <p:spPr>
            <a:xfrm rot="-8882354">
              <a:off x="1800980" y="2081542"/>
              <a:ext cx="2457960" cy="6750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人類捕捉櫻花鉤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吻鮭(-1)    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2" name="Google Shape;292;p11"/>
            <p:cNvSpPr txBox="1"/>
            <p:nvPr/>
          </p:nvSpPr>
          <p:spPr>
            <a:xfrm rot="164878">
              <a:off x="4383451" y="3416865"/>
              <a:ext cx="2366721" cy="7000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90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臺灣黑熊誤觸陷阱，而亡(-1)</a:t>
              </a:r>
              <a:endParaRPr b="1" sz="390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3" name="Google Shape;293;p11"/>
            <p:cNvSpPr txBox="1"/>
            <p:nvPr/>
          </p:nvSpPr>
          <p:spPr>
            <a:xfrm rot="3630259">
              <a:off x="3286710" y="4515968"/>
              <a:ext cx="2307843" cy="6803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道路建設，石虎被車撞擊(-1)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4" name="Google Shape;294;p11"/>
            <p:cNvSpPr txBox="1"/>
            <p:nvPr/>
          </p:nvSpPr>
          <p:spPr>
            <a:xfrm rot="7197911">
              <a:off x="1638996" y="3993952"/>
              <a:ext cx="2356518" cy="99539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臺灣草鴞受困捕鳥網，逃不走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而亡 (-1)</a:t>
              </a:r>
              <a:endParaRPr/>
            </a:p>
          </p:txBody>
        </p:sp>
        <p:sp>
          <p:nvSpPr>
            <p:cNvPr id="295" name="Google Shape;295;p11"/>
            <p:cNvSpPr txBox="1"/>
            <p:nvPr/>
          </p:nvSpPr>
          <p:spPr>
            <a:xfrm rot="-10011913">
              <a:off x="1326569" y="2584529"/>
              <a:ext cx="2375266" cy="6750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非法狩獵臺灣臺灣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黑熊(-1)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6" name="Google Shape;296;p11"/>
            <p:cNvSpPr txBox="1"/>
            <p:nvPr/>
          </p:nvSpPr>
          <p:spPr>
            <a:xfrm rot="-7249277">
              <a:off x="2425224" y="1723247"/>
              <a:ext cx="2375266" cy="6803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捕獸鋏夾傷石虎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(-1)</a:t>
              </a:r>
              <a:endParaRPr/>
            </a:p>
          </p:txBody>
        </p:sp>
        <p:sp>
          <p:nvSpPr>
            <p:cNvPr id="297" name="Google Shape;297;p11"/>
            <p:cNvSpPr txBox="1"/>
            <p:nvPr/>
          </p:nvSpPr>
          <p:spPr>
            <a:xfrm rot="-3646051">
              <a:off x="3903710" y="1847572"/>
              <a:ext cx="2366721" cy="99539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臺灣草鴞誤食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吃鼠藥的老鼠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而亡(-1)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298" name="Google Shape;298;p11"/>
          <p:cNvSpPr/>
          <p:nvPr/>
        </p:nvSpPr>
        <p:spPr>
          <a:xfrm>
            <a:off x="4363481" y="162956"/>
            <a:ext cx="8704878" cy="8792412"/>
          </a:xfrm>
          <a:custGeom>
            <a:rect b="b" l="l" r="r" t="t"/>
            <a:pathLst>
              <a:path extrusionOk="0" h="3489227" w="3489227">
                <a:moveTo>
                  <a:pt x="2026414" y="0"/>
                </a:moveTo>
                <a:cubicBezTo>
                  <a:pt x="2585993" y="0"/>
                  <a:pt x="3092597" y="226814"/>
                  <a:pt x="3459305" y="593523"/>
                </a:cubicBezTo>
                <a:lnTo>
                  <a:pt x="3489227" y="626446"/>
                </a:lnTo>
                <a:lnTo>
                  <a:pt x="3378247" y="525579"/>
                </a:lnTo>
                <a:cubicBezTo>
                  <a:pt x="3027963" y="236500"/>
                  <a:pt x="2578891" y="62845"/>
                  <a:pt x="2089259" y="62845"/>
                </a:cubicBezTo>
                <a:cubicBezTo>
                  <a:pt x="970101" y="62845"/>
                  <a:pt x="62845" y="970101"/>
                  <a:pt x="62845" y="2089259"/>
                </a:cubicBezTo>
                <a:cubicBezTo>
                  <a:pt x="62845" y="2578891"/>
                  <a:pt x="236500" y="3027963"/>
                  <a:pt x="525580" y="3378247"/>
                </a:cubicBezTo>
                <a:lnTo>
                  <a:pt x="626446" y="3489227"/>
                </a:lnTo>
                <a:lnTo>
                  <a:pt x="593523" y="3459305"/>
                </a:lnTo>
                <a:cubicBezTo>
                  <a:pt x="226814" y="3092597"/>
                  <a:pt x="0" y="2585993"/>
                  <a:pt x="0" y="2026414"/>
                </a:cubicBezTo>
                <a:cubicBezTo>
                  <a:pt x="0" y="907256"/>
                  <a:pt x="907256" y="0"/>
                  <a:pt x="2026414" y="0"/>
                </a:cubicBezTo>
                <a:close/>
              </a:path>
            </a:pathLst>
          </a:custGeom>
          <a:solidFill>
            <a:schemeClr val="dk1">
              <a:alpha val="14901"/>
            </a:schemeClr>
          </a:solidFill>
          <a:ln>
            <a:noFill/>
          </a:ln>
        </p:spPr>
        <p:txBody>
          <a:bodyPr anchorCtr="0" anchor="ctr" bIns="68550" lIns="137125" spcFirstLastPara="1" rIns="137125" wrap="square" tIns="685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99" name="Google Shape;299;p11"/>
          <p:cNvGrpSpPr/>
          <p:nvPr/>
        </p:nvGrpSpPr>
        <p:grpSpPr>
          <a:xfrm>
            <a:off x="8853817" y="4590681"/>
            <a:ext cx="1203686" cy="1191872"/>
            <a:chOff x="3134414" y="3459637"/>
            <a:chExt cx="631596" cy="631596"/>
          </a:xfrm>
        </p:grpSpPr>
        <p:sp>
          <p:nvSpPr>
            <p:cNvPr id="300" name="Google Shape;300;p11"/>
            <p:cNvSpPr/>
            <p:nvPr/>
          </p:nvSpPr>
          <p:spPr>
            <a:xfrm>
              <a:off x="3134414" y="3459637"/>
              <a:ext cx="631596" cy="631596"/>
            </a:xfrm>
            <a:prstGeom prst="ellipse">
              <a:avLst/>
            </a:prstGeom>
            <a:gradFill>
              <a:gsLst>
                <a:gs pos="0">
                  <a:srgbClr val="FCDE32"/>
                </a:gs>
                <a:gs pos="32000">
                  <a:srgbClr val="E58B1B"/>
                </a:gs>
                <a:gs pos="68000">
                  <a:srgbClr val="FCDE32"/>
                </a:gs>
                <a:gs pos="86000">
                  <a:srgbClr val="AF2C22"/>
                </a:gs>
                <a:gs pos="100000">
                  <a:srgbClr val="AF2C22"/>
                </a:gs>
              </a:gsLst>
              <a:lin ang="2700000" scaled="0"/>
            </a:gradFill>
            <a:ln>
              <a:noFill/>
            </a:ln>
            <a:effectLst>
              <a:outerShdw blurRad="63500" sx="102000" rotWithShape="0" algn="ctr" sy="102000">
                <a:srgbClr val="000000">
                  <a:alpha val="49803"/>
                </a:srgbClr>
              </a:outerShdw>
            </a:effectLst>
          </p:spPr>
          <p:txBody>
            <a:bodyPr anchorCtr="0" anchor="ctr" bIns="68550" lIns="137125" spcFirstLastPara="1" rIns="137125" wrap="square" tIns="685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1" name="Google Shape;301;p11"/>
            <p:cNvSpPr/>
            <p:nvPr/>
          </p:nvSpPr>
          <p:spPr>
            <a:xfrm>
              <a:off x="3195689" y="3520912"/>
              <a:ext cx="509047" cy="509047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blurRad="63500" sx="102000" rotWithShape="0" algn="ctr" sy="102000">
                <a:srgbClr val="000000">
                  <a:alpha val="49803"/>
                </a:srgbClr>
              </a:outerShdw>
            </a:effectLst>
          </p:spPr>
          <p:txBody>
            <a:bodyPr anchorCtr="0" anchor="ctr" bIns="68550" lIns="137125" spcFirstLastPara="1" rIns="137125" wrap="square" tIns="685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2" name="Google Shape;302;p11"/>
            <p:cNvSpPr/>
            <p:nvPr/>
          </p:nvSpPr>
          <p:spPr>
            <a:xfrm>
              <a:off x="3242822" y="3582992"/>
              <a:ext cx="414780" cy="352699"/>
            </a:xfrm>
            <a:prstGeom prst="star5">
              <a:avLst>
                <a:gd fmla="val 27560" name="adj"/>
                <a:gd fmla="val 105146" name="hf"/>
                <a:gd fmla="val 110557" name="vf"/>
              </a:avLst>
            </a:prstGeom>
            <a:gradFill>
              <a:gsLst>
                <a:gs pos="0">
                  <a:srgbClr val="FCDE32"/>
                </a:gs>
                <a:gs pos="32000">
                  <a:srgbClr val="E58B1B"/>
                </a:gs>
                <a:gs pos="68000">
                  <a:srgbClr val="FCDE32"/>
                </a:gs>
                <a:gs pos="86000">
                  <a:srgbClr val="AF2C22"/>
                </a:gs>
                <a:gs pos="100000">
                  <a:srgbClr val="AF2C22"/>
                </a:gs>
              </a:gsLst>
              <a:lin ang="2700000" scaled="0"/>
            </a:gradFill>
            <a:ln>
              <a:noFill/>
            </a:ln>
            <a:effectLst>
              <a:outerShdw blurRad="63500" sx="102000" rotWithShape="0" algn="ctr" sy="102000">
                <a:srgbClr val="000000">
                  <a:alpha val="49803"/>
                </a:srgbClr>
              </a:outerShdw>
            </a:effectLst>
          </p:spPr>
          <p:txBody>
            <a:bodyPr anchorCtr="0" anchor="ctr" bIns="68550" lIns="137125" spcFirstLastPara="1" rIns="137125" wrap="square" tIns="685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3" name="Google Shape;303;p11"/>
          <p:cNvGrpSpPr/>
          <p:nvPr/>
        </p:nvGrpSpPr>
        <p:grpSpPr>
          <a:xfrm>
            <a:off x="14279845" y="4475624"/>
            <a:ext cx="2125125" cy="1485186"/>
            <a:chOff x="10310419" y="3313045"/>
            <a:chExt cx="899056" cy="684712"/>
          </a:xfrm>
        </p:grpSpPr>
        <p:sp>
          <p:nvSpPr>
            <p:cNvPr id="304" name="Google Shape;304;p11"/>
            <p:cNvSpPr/>
            <p:nvPr/>
          </p:nvSpPr>
          <p:spPr>
            <a:xfrm flipH="1" rot="-5996422">
              <a:off x="10483876" y="3247405"/>
              <a:ext cx="552142" cy="815993"/>
            </a:xfrm>
            <a:custGeom>
              <a:rect b="b" l="l" r="r" t="t"/>
              <a:pathLst>
                <a:path extrusionOk="0" h="749403" w="507084">
                  <a:moveTo>
                    <a:pt x="0" y="748472"/>
                  </a:moveTo>
                  <a:lnTo>
                    <a:pt x="259446" y="748472"/>
                  </a:lnTo>
                  <a:lnTo>
                    <a:pt x="259602" y="749403"/>
                  </a:lnTo>
                  <a:lnTo>
                    <a:pt x="507084" y="663311"/>
                  </a:lnTo>
                  <a:lnTo>
                    <a:pt x="135395" y="3446"/>
                  </a:lnTo>
                  <a:lnTo>
                    <a:pt x="134809" y="0"/>
                  </a:lnTo>
                  <a:lnTo>
                    <a:pt x="134481" y="1824"/>
                  </a:lnTo>
                  <a:lnTo>
                    <a:pt x="133839" y="685"/>
                  </a:lnTo>
                  <a:lnTo>
                    <a:pt x="134248" y="3116"/>
                  </a:lnTo>
                  <a:close/>
                </a:path>
              </a:pathLst>
            </a:custGeom>
            <a:gradFill>
              <a:gsLst>
                <a:gs pos="0">
                  <a:srgbClr val="FCDE32"/>
                </a:gs>
                <a:gs pos="32000">
                  <a:srgbClr val="E58B1B"/>
                </a:gs>
                <a:gs pos="68000">
                  <a:srgbClr val="FCDE32"/>
                </a:gs>
                <a:gs pos="86000">
                  <a:srgbClr val="AF2C22"/>
                </a:gs>
                <a:gs pos="100000">
                  <a:srgbClr val="AF2C22"/>
                </a:gs>
              </a:gsLst>
              <a:lin ang="2700000" scaled="0"/>
            </a:gradFill>
            <a:ln>
              <a:noFill/>
            </a:ln>
            <a:effectLst>
              <a:outerShdw blurRad="50800" rotWithShape="0" algn="t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68550" lIns="137125" spcFirstLastPara="1" rIns="137125" wrap="square" tIns="685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05" name="Google Shape;305;p11"/>
            <p:cNvGrpSpPr/>
            <p:nvPr/>
          </p:nvGrpSpPr>
          <p:grpSpPr>
            <a:xfrm>
              <a:off x="10359452" y="3333986"/>
              <a:ext cx="782468" cy="503617"/>
              <a:chOff x="9963553" y="2580199"/>
              <a:chExt cx="788883" cy="507744"/>
            </a:xfrm>
          </p:grpSpPr>
          <p:sp>
            <p:nvSpPr>
              <p:cNvPr id="306" name="Google Shape;306;p11"/>
              <p:cNvSpPr/>
              <p:nvPr/>
            </p:nvSpPr>
            <p:spPr>
              <a:xfrm flipH="1" rot="-5996422">
                <a:off x="10225906" y="2398132"/>
                <a:ext cx="264177" cy="754608"/>
              </a:xfrm>
              <a:prstGeom prst="triangle">
                <a:avLst>
                  <a:gd fmla="val 51448" name="adj"/>
                </a:avLst>
              </a:prstGeom>
              <a:solidFill>
                <a:srgbClr val="FFFFD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7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7" name="Google Shape;307;p11"/>
              <p:cNvSpPr/>
              <p:nvPr/>
            </p:nvSpPr>
            <p:spPr>
              <a:xfrm rot="-4924366">
                <a:off x="10227231" y="2527777"/>
                <a:ext cx="264177" cy="754608"/>
              </a:xfrm>
              <a:prstGeom prst="triangle">
                <a:avLst>
                  <a:gd fmla="val 51448" name="adj"/>
                </a:avLst>
              </a:prstGeom>
              <a:solidFill>
                <a:srgbClr val="EFC654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7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descr="臺灣狐蝠" id="308" name="Google Shape;308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84710" y="6226891"/>
            <a:ext cx="2613035" cy="265430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草鴞" id="309" name="Google Shape;309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13965750" y="7275938"/>
            <a:ext cx="3608383" cy="4088453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11"/>
          <p:cNvSpPr/>
          <p:nvPr/>
        </p:nvSpPr>
        <p:spPr>
          <a:xfrm>
            <a:off x="-1407236" y="6483029"/>
            <a:ext cx="5109092" cy="6269219"/>
          </a:xfrm>
          <a:custGeom>
            <a:rect b="b" l="l" r="r" t="t"/>
            <a:pathLst>
              <a:path extrusionOk="0" h="7127800" w="6334832">
                <a:moveTo>
                  <a:pt x="0" y="0"/>
                </a:moveTo>
                <a:lnTo>
                  <a:pt x="6334832" y="0"/>
                </a:lnTo>
                <a:lnTo>
                  <a:pt x="6334832" y="7127800"/>
                </a:lnTo>
                <a:lnTo>
                  <a:pt x="0" y="7127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5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rgbClr val="D9959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2"/>
          <p:cNvSpPr/>
          <p:nvPr/>
        </p:nvSpPr>
        <p:spPr>
          <a:xfrm>
            <a:off x="-12032" y="83102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2"/>
          <p:cNvSpPr/>
          <p:nvPr/>
        </p:nvSpPr>
        <p:spPr>
          <a:xfrm flipH="1">
            <a:off x="14847600" y="7573414"/>
            <a:ext cx="4823399" cy="5427172"/>
          </a:xfrm>
          <a:custGeom>
            <a:rect b="b" l="l" r="r" t="t"/>
            <a:pathLst>
              <a:path extrusionOk="0" h="5427172" w="4823399">
                <a:moveTo>
                  <a:pt x="4823400" y="0"/>
                </a:moveTo>
                <a:lnTo>
                  <a:pt x="0" y="0"/>
                </a:lnTo>
                <a:lnTo>
                  <a:pt x="0" y="5427172"/>
                </a:lnTo>
                <a:lnTo>
                  <a:pt x="4823400" y="5427172"/>
                </a:lnTo>
                <a:lnTo>
                  <a:pt x="482340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8" name="Google Shape;318;p12"/>
          <p:cNvSpPr/>
          <p:nvPr/>
        </p:nvSpPr>
        <p:spPr>
          <a:xfrm flipH="1">
            <a:off x="14615453" y="-84514"/>
            <a:ext cx="3710342" cy="3545987"/>
          </a:xfrm>
          <a:custGeom>
            <a:rect b="b" l="l" r="r" t="t"/>
            <a:pathLst>
              <a:path extrusionOk="0" h="3545987" w="5120558">
                <a:moveTo>
                  <a:pt x="0" y="0"/>
                </a:moveTo>
                <a:lnTo>
                  <a:pt x="5120559" y="0"/>
                </a:lnTo>
                <a:lnTo>
                  <a:pt x="5120559" y="3545987"/>
                </a:lnTo>
                <a:lnTo>
                  <a:pt x="0" y="354598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9" name="Google Shape;319;p12"/>
          <p:cNvSpPr txBox="1"/>
          <p:nvPr/>
        </p:nvSpPr>
        <p:spPr>
          <a:xfrm>
            <a:off x="-34786" y="162956"/>
            <a:ext cx="5178388" cy="594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4500">
                <a:solidFill>
                  <a:srgbClr val="000000"/>
                </a:solidFill>
                <a:latin typeface="Mali"/>
                <a:ea typeface="Mali"/>
                <a:cs typeface="Mali"/>
                <a:sym typeface="Mali"/>
              </a:rPr>
              <a:t>原生種命運大輪盤</a:t>
            </a:r>
            <a:endParaRPr/>
          </a:p>
        </p:txBody>
      </p:sp>
      <p:grpSp>
        <p:nvGrpSpPr>
          <p:cNvPr id="320" name="Google Shape;320;p12"/>
          <p:cNvGrpSpPr/>
          <p:nvPr/>
        </p:nvGrpSpPr>
        <p:grpSpPr>
          <a:xfrm>
            <a:off x="4317216" y="114300"/>
            <a:ext cx="10238842" cy="10258350"/>
            <a:chOff x="1176734" y="615556"/>
            <a:chExt cx="5588858" cy="5555310"/>
          </a:xfrm>
        </p:grpSpPr>
        <p:grpSp>
          <p:nvGrpSpPr>
            <p:cNvPr id="321" name="Google Shape;321;p12"/>
            <p:cNvGrpSpPr/>
            <p:nvPr/>
          </p:nvGrpSpPr>
          <p:grpSpPr>
            <a:xfrm>
              <a:off x="1176734" y="615556"/>
              <a:ext cx="5554929" cy="5555310"/>
              <a:chOff x="1769378" y="1114512"/>
              <a:chExt cx="4084420" cy="4084699"/>
            </a:xfrm>
          </p:grpSpPr>
          <p:grpSp>
            <p:nvGrpSpPr>
              <p:cNvPr id="322" name="Google Shape;322;p12"/>
              <p:cNvGrpSpPr/>
              <p:nvPr/>
            </p:nvGrpSpPr>
            <p:grpSpPr>
              <a:xfrm>
                <a:off x="1769378" y="1114512"/>
                <a:ext cx="4084420" cy="4084699"/>
                <a:chOff x="1754510" y="1100044"/>
                <a:chExt cx="4084420" cy="4084699"/>
              </a:xfrm>
            </p:grpSpPr>
            <p:sp>
              <p:nvSpPr>
                <p:cNvPr id="323" name="Google Shape;323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0" name="adj1"/>
                    <a:gd fmla="val 1878854" name="adj2"/>
                  </a:avLst>
                </a:pr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24" name="Google Shape;324;p12"/>
                <p:cNvSpPr/>
                <p:nvPr/>
              </p:nvSpPr>
              <p:spPr>
                <a:xfrm>
                  <a:off x="1754510" y="1100044"/>
                  <a:ext cx="4082400" cy="4081807"/>
                </a:xfrm>
                <a:prstGeom prst="pie">
                  <a:avLst>
                    <a:gd fmla="val 1788903" name="adj1"/>
                    <a:gd fmla="val 3666782" name="adj2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25" name="Google Shape;325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3557884" name="adj1"/>
                    <a:gd fmla="val 5385633" name="adj2"/>
                  </a:avLst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26" name="Google Shape;326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5376793" name="adj1"/>
                    <a:gd fmla="val 7165093" name="adj2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27" name="Google Shape;327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7138571" name="adj1"/>
                    <a:gd fmla="val 9024974" name="adj2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28" name="Google Shape;328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8985279" name="adj1"/>
                    <a:gd fmla="val 10851129" name="adj2"/>
                  </a:avLst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329" name="Google Shape;329;p12"/>
              <p:cNvGrpSpPr/>
              <p:nvPr/>
            </p:nvGrpSpPr>
            <p:grpSpPr>
              <a:xfrm rot="10800000">
                <a:off x="1771398" y="1117404"/>
                <a:ext cx="4082400" cy="4081807"/>
                <a:chOff x="1756530" y="1102936"/>
                <a:chExt cx="4082400" cy="4081807"/>
              </a:xfrm>
            </p:grpSpPr>
            <p:sp>
              <p:nvSpPr>
                <p:cNvPr id="330" name="Google Shape;330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0" name="adj1"/>
                    <a:gd fmla="val 1878854" name="adj2"/>
                  </a:avLst>
                </a:pr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31" name="Google Shape;331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1788903" name="adj1"/>
                    <a:gd fmla="val 3666782" name="adj2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32" name="Google Shape;332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3557884" name="adj1"/>
                    <a:gd fmla="val 5385633" name="adj2"/>
                  </a:avLst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33" name="Google Shape;333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5376793" name="adj1"/>
                    <a:gd fmla="val 7165093" name="adj2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34" name="Google Shape;334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7138571" name="adj1"/>
                    <a:gd fmla="val 9024974" name="adj2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35" name="Google Shape;335;p12"/>
                <p:cNvSpPr/>
                <p:nvPr/>
              </p:nvSpPr>
              <p:spPr>
                <a:xfrm>
                  <a:off x="1756530" y="1102936"/>
                  <a:ext cx="4082400" cy="4081807"/>
                </a:xfrm>
                <a:prstGeom prst="pie">
                  <a:avLst>
                    <a:gd fmla="val 8985279" name="adj1"/>
                    <a:gd fmla="val 10851129" name="adj2"/>
                  </a:avLst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27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sp>
          <p:nvSpPr>
            <p:cNvPr id="336" name="Google Shape;336;p12"/>
            <p:cNvSpPr txBox="1"/>
            <p:nvPr/>
          </p:nvSpPr>
          <p:spPr>
            <a:xfrm rot="-4617303">
              <a:off x="3266730" y="1576171"/>
              <a:ext cx="2366721" cy="6803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流浪犬攻擊穿山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甲(-2)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37" name="Google Shape;337;p12"/>
            <p:cNvSpPr txBox="1"/>
            <p:nvPr/>
          </p:nvSpPr>
          <p:spPr>
            <a:xfrm rot="-1775662">
              <a:off x="4323489" y="2639672"/>
              <a:ext cx="2366721" cy="6750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人類捕獵臺灣藍鵲(-1)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38" name="Google Shape;338;p12"/>
            <p:cNvSpPr txBox="1"/>
            <p:nvPr/>
          </p:nvSpPr>
          <p:spPr>
            <a:xfrm rot="1983039">
              <a:off x="3782440" y="4027284"/>
              <a:ext cx="2324891" cy="9875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水溫漸上升，櫻花鉤吻鮭不耐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熱 (-2)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39" name="Google Shape;339;p12"/>
            <p:cNvSpPr txBox="1"/>
            <p:nvPr/>
          </p:nvSpPr>
          <p:spPr>
            <a:xfrm rot="6182697">
              <a:off x="2302367" y="4579080"/>
              <a:ext cx="2297814" cy="6803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捕獸鋏夾傷穿山甲(-1)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0" name="Google Shape;340;p12"/>
            <p:cNvSpPr txBox="1"/>
            <p:nvPr/>
          </p:nvSpPr>
          <p:spPr>
            <a:xfrm rot="9079108">
              <a:off x="1273725" y="3219284"/>
              <a:ext cx="2441055" cy="9875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臺灣藍鵲被外來種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紅嘴藍鵲攻擊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而亡(-2)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1" name="Google Shape;341;p12"/>
            <p:cNvSpPr txBox="1"/>
            <p:nvPr/>
          </p:nvSpPr>
          <p:spPr>
            <a:xfrm rot="-8882354">
              <a:off x="1800980" y="2081542"/>
              <a:ext cx="2457960" cy="6750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人類捕捉櫻花鉤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吻鮭(-1)    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2" name="Google Shape;342;p12"/>
            <p:cNvSpPr txBox="1"/>
            <p:nvPr/>
          </p:nvSpPr>
          <p:spPr>
            <a:xfrm rot="164878">
              <a:off x="4383451" y="3416865"/>
              <a:ext cx="2366721" cy="7000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90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臺灣黑熊誤觸陷阱，而亡(-2)</a:t>
              </a:r>
              <a:endParaRPr b="1" sz="390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3" name="Google Shape;343;p12"/>
            <p:cNvSpPr txBox="1"/>
            <p:nvPr/>
          </p:nvSpPr>
          <p:spPr>
            <a:xfrm rot="3630259">
              <a:off x="3286710" y="4515968"/>
              <a:ext cx="2307843" cy="6803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道路建設，石虎被車撞擊(-2)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4" name="Google Shape;344;p12"/>
            <p:cNvSpPr txBox="1"/>
            <p:nvPr/>
          </p:nvSpPr>
          <p:spPr>
            <a:xfrm rot="7197911">
              <a:off x="1638996" y="3993952"/>
              <a:ext cx="2356518" cy="99539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臺灣草鴞受困捕鳥網，逃不走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而亡 (-1)</a:t>
              </a:r>
              <a:endParaRPr/>
            </a:p>
          </p:txBody>
        </p:sp>
        <p:sp>
          <p:nvSpPr>
            <p:cNvPr id="345" name="Google Shape;345;p12"/>
            <p:cNvSpPr txBox="1"/>
            <p:nvPr/>
          </p:nvSpPr>
          <p:spPr>
            <a:xfrm rot="-9868668">
              <a:off x="1283842" y="2543339"/>
              <a:ext cx="2375266" cy="6750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非法狩獵臺灣黑熊(-1)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6" name="Google Shape;346;p12"/>
            <p:cNvSpPr txBox="1"/>
            <p:nvPr/>
          </p:nvSpPr>
          <p:spPr>
            <a:xfrm rot="-7249277">
              <a:off x="2425224" y="1723247"/>
              <a:ext cx="2375266" cy="6803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捕獸鋏夾傷石虎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(-2)</a:t>
              </a:r>
              <a:endParaRPr/>
            </a:p>
          </p:txBody>
        </p:sp>
        <p:sp>
          <p:nvSpPr>
            <p:cNvPr id="347" name="Google Shape;347;p12"/>
            <p:cNvSpPr txBox="1"/>
            <p:nvPr/>
          </p:nvSpPr>
          <p:spPr>
            <a:xfrm rot="-3646051">
              <a:off x="3903710" y="1847572"/>
              <a:ext cx="2366721" cy="99539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臺灣草鴞誤食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吃鼠藥的老鼠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3750">
                  <a:solidFill>
                    <a:srgbClr val="FFFFD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而亡(-2)</a:t>
              </a:r>
              <a:endParaRPr b="1" sz="3750">
                <a:solidFill>
                  <a:srgbClr val="FFFFD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348" name="Google Shape;348;p12"/>
          <p:cNvSpPr/>
          <p:nvPr/>
        </p:nvSpPr>
        <p:spPr>
          <a:xfrm>
            <a:off x="4363481" y="162956"/>
            <a:ext cx="8704878" cy="8792412"/>
          </a:xfrm>
          <a:custGeom>
            <a:rect b="b" l="l" r="r" t="t"/>
            <a:pathLst>
              <a:path extrusionOk="0" h="3489227" w="3489227">
                <a:moveTo>
                  <a:pt x="2026414" y="0"/>
                </a:moveTo>
                <a:cubicBezTo>
                  <a:pt x="2585993" y="0"/>
                  <a:pt x="3092597" y="226814"/>
                  <a:pt x="3459305" y="593523"/>
                </a:cubicBezTo>
                <a:lnTo>
                  <a:pt x="3489227" y="626446"/>
                </a:lnTo>
                <a:lnTo>
                  <a:pt x="3378247" y="525579"/>
                </a:lnTo>
                <a:cubicBezTo>
                  <a:pt x="3027963" y="236500"/>
                  <a:pt x="2578891" y="62845"/>
                  <a:pt x="2089259" y="62845"/>
                </a:cubicBezTo>
                <a:cubicBezTo>
                  <a:pt x="970101" y="62845"/>
                  <a:pt x="62845" y="970101"/>
                  <a:pt x="62845" y="2089259"/>
                </a:cubicBezTo>
                <a:cubicBezTo>
                  <a:pt x="62845" y="2578891"/>
                  <a:pt x="236500" y="3027963"/>
                  <a:pt x="525580" y="3378247"/>
                </a:cubicBezTo>
                <a:lnTo>
                  <a:pt x="626446" y="3489227"/>
                </a:lnTo>
                <a:lnTo>
                  <a:pt x="593523" y="3459305"/>
                </a:lnTo>
                <a:cubicBezTo>
                  <a:pt x="226814" y="3092597"/>
                  <a:pt x="0" y="2585993"/>
                  <a:pt x="0" y="2026414"/>
                </a:cubicBezTo>
                <a:cubicBezTo>
                  <a:pt x="0" y="907256"/>
                  <a:pt x="907256" y="0"/>
                  <a:pt x="2026414" y="0"/>
                </a:cubicBezTo>
                <a:close/>
              </a:path>
            </a:pathLst>
          </a:custGeom>
          <a:solidFill>
            <a:schemeClr val="dk1">
              <a:alpha val="14901"/>
            </a:schemeClr>
          </a:solidFill>
          <a:ln>
            <a:noFill/>
          </a:ln>
        </p:spPr>
        <p:txBody>
          <a:bodyPr anchorCtr="0" anchor="ctr" bIns="68550" lIns="137125" spcFirstLastPara="1" rIns="137125" wrap="square" tIns="685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9" name="Google Shape;349;p12"/>
          <p:cNvGrpSpPr/>
          <p:nvPr/>
        </p:nvGrpSpPr>
        <p:grpSpPr>
          <a:xfrm>
            <a:off x="8853817" y="4590681"/>
            <a:ext cx="1203686" cy="1191872"/>
            <a:chOff x="3134414" y="3459637"/>
            <a:chExt cx="631596" cy="631596"/>
          </a:xfrm>
        </p:grpSpPr>
        <p:sp>
          <p:nvSpPr>
            <p:cNvPr id="350" name="Google Shape;350;p12"/>
            <p:cNvSpPr/>
            <p:nvPr/>
          </p:nvSpPr>
          <p:spPr>
            <a:xfrm>
              <a:off x="3134414" y="3459637"/>
              <a:ext cx="631596" cy="631596"/>
            </a:xfrm>
            <a:prstGeom prst="ellipse">
              <a:avLst/>
            </a:prstGeom>
            <a:gradFill>
              <a:gsLst>
                <a:gs pos="0">
                  <a:srgbClr val="FCDE32"/>
                </a:gs>
                <a:gs pos="32000">
                  <a:srgbClr val="E58B1B"/>
                </a:gs>
                <a:gs pos="68000">
                  <a:srgbClr val="FCDE32"/>
                </a:gs>
                <a:gs pos="86000">
                  <a:srgbClr val="AF2C22"/>
                </a:gs>
                <a:gs pos="100000">
                  <a:srgbClr val="AF2C22"/>
                </a:gs>
              </a:gsLst>
              <a:lin ang="2700000" scaled="0"/>
            </a:gradFill>
            <a:ln>
              <a:noFill/>
            </a:ln>
            <a:effectLst>
              <a:outerShdw blurRad="63500" sx="102000" rotWithShape="0" algn="ctr" sy="102000">
                <a:srgbClr val="000000">
                  <a:alpha val="49803"/>
                </a:srgbClr>
              </a:outerShdw>
            </a:effectLst>
          </p:spPr>
          <p:txBody>
            <a:bodyPr anchorCtr="0" anchor="ctr" bIns="68550" lIns="137125" spcFirstLastPara="1" rIns="137125" wrap="square" tIns="685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" name="Google Shape;351;p12"/>
            <p:cNvSpPr/>
            <p:nvPr/>
          </p:nvSpPr>
          <p:spPr>
            <a:xfrm>
              <a:off x="3195689" y="3520912"/>
              <a:ext cx="509047" cy="509047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blurRad="63500" sx="102000" rotWithShape="0" algn="ctr" sy="102000">
                <a:srgbClr val="000000">
                  <a:alpha val="49803"/>
                </a:srgbClr>
              </a:outerShdw>
            </a:effectLst>
          </p:spPr>
          <p:txBody>
            <a:bodyPr anchorCtr="0" anchor="ctr" bIns="68550" lIns="137125" spcFirstLastPara="1" rIns="137125" wrap="square" tIns="685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" name="Google Shape;352;p12"/>
            <p:cNvSpPr/>
            <p:nvPr/>
          </p:nvSpPr>
          <p:spPr>
            <a:xfrm>
              <a:off x="3242822" y="3582992"/>
              <a:ext cx="414780" cy="352699"/>
            </a:xfrm>
            <a:prstGeom prst="star5">
              <a:avLst>
                <a:gd fmla="val 27560" name="adj"/>
                <a:gd fmla="val 105146" name="hf"/>
                <a:gd fmla="val 110557" name="vf"/>
              </a:avLst>
            </a:prstGeom>
            <a:gradFill>
              <a:gsLst>
                <a:gs pos="0">
                  <a:srgbClr val="FCDE32"/>
                </a:gs>
                <a:gs pos="32000">
                  <a:srgbClr val="E58B1B"/>
                </a:gs>
                <a:gs pos="68000">
                  <a:srgbClr val="FCDE32"/>
                </a:gs>
                <a:gs pos="86000">
                  <a:srgbClr val="AF2C22"/>
                </a:gs>
                <a:gs pos="100000">
                  <a:srgbClr val="AF2C22"/>
                </a:gs>
              </a:gsLst>
              <a:lin ang="2700000" scaled="0"/>
            </a:gradFill>
            <a:ln>
              <a:noFill/>
            </a:ln>
            <a:effectLst>
              <a:outerShdw blurRad="63500" sx="102000" rotWithShape="0" algn="ctr" sy="102000">
                <a:srgbClr val="000000">
                  <a:alpha val="49803"/>
                </a:srgbClr>
              </a:outerShdw>
            </a:effectLst>
          </p:spPr>
          <p:txBody>
            <a:bodyPr anchorCtr="0" anchor="ctr" bIns="68550" lIns="137125" spcFirstLastPara="1" rIns="137125" wrap="square" tIns="685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3" name="Google Shape;353;p12"/>
          <p:cNvGrpSpPr/>
          <p:nvPr/>
        </p:nvGrpSpPr>
        <p:grpSpPr>
          <a:xfrm>
            <a:off x="14279845" y="4475624"/>
            <a:ext cx="2125125" cy="1485186"/>
            <a:chOff x="10310419" y="3313045"/>
            <a:chExt cx="899056" cy="684712"/>
          </a:xfrm>
        </p:grpSpPr>
        <p:sp>
          <p:nvSpPr>
            <p:cNvPr id="354" name="Google Shape;354;p12"/>
            <p:cNvSpPr/>
            <p:nvPr/>
          </p:nvSpPr>
          <p:spPr>
            <a:xfrm flipH="1" rot="-5996422">
              <a:off x="10483876" y="3247405"/>
              <a:ext cx="552142" cy="815993"/>
            </a:xfrm>
            <a:custGeom>
              <a:rect b="b" l="l" r="r" t="t"/>
              <a:pathLst>
                <a:path extrusionOk="0" h="749403" w="507084">
                  <a:moveTo>
                    <a:pt x="0" y="748472"/>
                  </a:moveTo>
                  <a:lnTo>
                    <a:pt x="259446" y="748472"/>
                  </a:lnTo>
                  <a:lnTo>
                    <a:pt x="259602" y="749403"/>
                  </a:lnTo>
                  <a:lnTo>
                    <a:pt x="507084" y="663311"/>
                  </a:lnTo>
                  <a:lnTo>
                    <a:pt x="135395" y="3446"/>
                  </a:lnTo>
                  <a:lnTo>
                    <a:pt x="134809" y="0"/>
                  </a:lnTo>
                  <a:lnTo>
                    <a:pt x="134481" y="1824"/>
                  </a:lnTo>
                  <a:lnTo>
                    <a:pt x="133839" y="685"/>
                  </a:lnTo>
                  <a:lnTo>
                    <a:pt x="134248" y="3116"/>
                  </a:lnTo>
                  <a:close/>
                </a:path>
              </a:pathLst>
            </a:custGeom>
            <a:gradFill>
              <a:gsLst>
                <a:gs pos="0">
                  <a:srgbClr val="FCDE32"/>
                </a:gs>
                <a:gs pos="32000">
                  <a:srgbClr val="E58B1B"/>
                </a:gs>
                <a:gs pos="68000">
                  <a:srgbClr val="FCDE32"/>
                </a:gs>
                <a:gs pos="86000">
                  <a:srgbClr val="AF2C22"/>
                </a:gs>
                <a:gs pos="100000">
                  <a:srgbClr val="AF2C22"/>
                </a:gs>
              </a:gsLst>
              <a:lin ang="2700000" scaled="0"/>
            </a:gradFill>
            <a:ln>
              <a:noFill/>
            </a:ln>
            <a:effectLst>
              <a:outerShdw blurRad="50800" rotWithShape="0" algn="t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68550" lIns="137125" spcFirstLastPara="1" rIns="137125" wrap="square" tIns="6855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55" name="Google Shape;355;p12"/>
            <p:cNvGrpSpPr/>
            <p:nvPr/>
          </p:nvGrpSpPr>
          <p:grpSpPr>
            <a:xfrm>
              <a:off x="10359452" y="3333986"/>
              <a:ext cx="782468" cy="503617"/>
              <a:chOff x="9963553" y="2580199"/>
              <a:chExt cx="788883" cy="507744"/>
            </a:xfrm>
          </p:grpSpPr>
          <p:sp>
            <p:nvSpPr>
              <p:cNvPr id="356" name="Google Shape;356;p12"/>
              <p:cNvSpPr/>
              <p:nvPr/>
            </p:nvSpPr>
            <p:spPr>
              <a:xfrm flipH="1" rot="-5996422">
                <a:off x="10225906" y="2398132"/>
                <a:ext cx="264177" cy="754608"/>
              </a:xfrm>
              <a:prstGeom prst="triangle">
                <a:avLst>
                  <a:gd fmla="val 51448" name="adj"/>
                </a:avLst>
              </a:prstGeom>
              <a:solidFill>
                <a:srgbClr val="FFFFD1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7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7" name="Google Shape;357;p12"/>
              <p:cNvSpPr/>
              <p:nvPr/>
            </p:nvSpPr>
            <p:spPr>
              <a:xfrm rot="-4924366">
                <a:off x="10227231" y="2527777"/>
                <a:ext cx="264177" cy="754608"/>
              </a:xfrm>
              <a:prstGeom prst="triangle">
                <a:avLst>
                  <a:gd fmla="val 51448" name="adj"/>
                </a:avLst>
              </a:prstGeom>
              <a:solidFill>
                <a:srgbClr val="EFC654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7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descr="臺灣狐蝠" id="358" name="Google Shape;358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84710" y="6226891"/>
            <a:ext cx="2613035" cy="265430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草鴞" id="359" name="Google Shape;359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13965750" y="7275938"/>
            <a:ext cx="3608383" cy="4088453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12"/>
          <p:cNvSpPr/>
          <p:nvPr/>
        </p:nvSpPr>
        <p:spPr>
          <a:xfrm>
            <a:off x="-1407236" y="6483029"/>
            <a:ext cx="5109092" cy="6269219"/>
          </a:xfrm>
          <a:custGeom>
            <a:rect b="b" l="l" r="r" t="t"/>
            <a:pathLst>
              <a:path extrusionOk="0" h="7127800" w="6334832">
                <a:moveTo>
                  <a:pt x="0" y="0"/>
                </a:moveTo>
                <a:lnTo>
                  <a:pt x="6334832" y="0"/>
                </a:lnTo>
                <a:lnTo>
                  <a:pt x="6334832" y="7127800"/>
                </a:lnTo>
                <a:lnTo>
                  <a:pt x="0" y="7127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5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3"/>
          <p:cNvSpPr/>
          <p:nvPr/>
        </p:nvSpPr>
        <p:spPr>
          <a:xfrm>
            <a:off x="0" y="-4106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67" name="Google Shape;367;p13"/>
          <p:cNvGrpSpPr/>
          <p:nvPr/>
        </p:nvGrpSpPr>
        <p:grpSpPr>
          <a:xfrm>
            <a:off x="7615481" y="7039530"/>
            <a:ext cx="2769395" cy="4171950"/>
            <a:chOff x="2093404" y="746973"/>
            <a:chExt cx="1846263" cy="2781300"/>
          </a:xfrm>
        </p:grpSpPr>
        <p:sp>
          <p:nvSpPr>
            <p:cNvPr id="368" name="Google Shape;368;p13"/>
            <p:cNvSpPr/>
            <p:nvPr/>
          </p:nvSpPr>
          <p:spPr>
            <a:xfrm>
              <a:off x="2463292" y="746973"/>
              <a:ext cx="1044575" cy="1662113"/>
            </a:xfrm>
            <a:custGeom>
              <a:rect b="b" l="l" r="r" t="t"/>
              <a:pathLst>
                <a:path extrusionOk="0" h="391" w="245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9" name="Google Shape;369;p13"/>
            <p:cNvSpPr/>
            <p:nvPr/>
          </p:nvSpPr>
          <p:spPr>
            <a:xfrm>
              <a:off x="2093404" y="1596285"/>
              <a:ext cx="600075" cy="1152525"/>
            </a:xfrm>
            <a:custGeom>
              <a:rect b="b" l="l" r="r" t="t"/>
              <a:pathLst>
                <a:path extrusionOk="0" h="271" w="141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0" name="Google Shape;370;p13"/>
            <p:cNvSpPr/>
            <p:nvPr/>
          </p:nvSpPr>
          <p:spPr>
            <a:xfrm>
              <a:off x="2660142" y="2064598"/>
              <a:ext cx="1279525" cy="896938"/>
            </a:xfrm>
            <a:custGeom>
              <a:rect b="b" l="l" r="r" t="t"/>
              <a:pathLst>
                <a:path extrusionOk="0" h="211" w="30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1" name="Google Shape;371;p13"/>
            <p:cNvSpPr/>
            <p:nvPr/>
          </p:nvSpPr>
          <p:spPr>
            <a:xfrm>
              <a:off x="2237867" y="1720110"/>
              <a:ext cx="414338" cy="1016000"/>
            </a:xfrm>
            <a:custGeom>
              <a:rect b="b" l="l" r="r" t="t"/>
              <a:pathLst>
                <a:path extrusionOk="0" h="239" w="97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2" name="Google Shape;372;p13"/>
            <p:cNvSpPr/>
            <p:nvPr/>
          </p:nvSpPr>
          <p:spPr>
            <a:xfrm>
              <a:off x="2664904" y="2340823"/>
              <a:ext cx="1244600" cy="407988"/>
            </a:xfrm>
            <a:custGeom>
              <a:rect b="b" l="l" r="r" t="t"/>
              <a:pathLst>
                <a:path extrusionOk="0" h="96" w="292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3" name="Google Shape;373;p13"/>
            <p:cNvSpPr/>
            <p:nvPr/>
          </p:nvSpPr>
          <p:spPr>
            <a:xfrm>
              <a:off x="2310892" y="1064473"/>
              <a:ext cx="946150" cy="2463800"/>
            </a:xfrm>
            <a:custGeom>
              <a:rect b="b" l="l" r="r" t="t"/>
              <a:pathLst>
                <a:path extrusionOk="0" h="579" w="222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4" name="Google Shape;374;p13"/>
          <p:cNvGrpSpPr/>
          <p:nvPr/>
        </p:nvGrpSpPr>
        <p:grpSpPr>
          <a:xfrm rot="10228239">
            <a:off x="9683501" y="-556702"/>
            <a:ext cx="3278982" cy="3519488"/>
            <a:chOff x="5162550" y="2620963"/>
            <a:chExt cx="2185988" cy="2346325"/>
          </a:xfrm>
        </p:grpSpPr>
        <p:sp>
          <p:nvSpPr>
            <p:cNvPr id="375" name="Google Shape;375;p13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6" name="Google Shape;376;p13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7" name="Google Shape;377;p13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8" name="Google Shape;378;p13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9" name="Google Shape;379;p13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0" name="Google Shape;380;p13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1" name="Google Shape;381;p13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82" name="Google Shape;382;p13"/>
          <p:cNvGrpSpPr/>
          <p:nvPr/>
        </p:nvGrpSpPr>
        <p:grpSpPr>
          <a:xfrm>
            <a:off x="11378138" y="7266030"/>
            <a:ext cx="1947864" cy="1754982"/>
            <a:chOff x="5521325" y="3009900"/>
            <a:chExt cx="1298576" cy="1169988"/>
          </a:xfrm>
        </p:grpSpPr>
        <p:sp>
          <p:nvSpPr>
            <p:cNvPr id="383" name="Google Shape;383;p13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4" name="Google Shape;384;p13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85" name="Google Shape;385;p13"/>
          <p:cNvGrpSpPr/>
          <p:nvPr/>
        </p:nvGrpSpPr>
        <p:grpSpPr>
          <a:xfrm rot="7530390">
            <a:off x="10339631" y="4675229"/>
            <a:ext cx="1488282" cy="1876427"/>
            <a:chOff x="5491163" y="2692400"/>
            <a:chExt cx="992188" cy="1250951"/>
          </a:xfrm>
        </p:grpSpPr>
        <p:sp>
          <p:nvSpPr>
            <p:cNvPr id="386" name="Google Shape;386;p13"/>
            <p:cNvSpPr/>
            <p:nvPr/>
          </p:nvSpPr>
          <p:spPr>
            <a:xfrm>
              <a:off x="5491164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7" name="Google Shape;387;p13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8" name="Google Shape;388;p13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9" name="Google Shape;389;p13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0" name="Google Shape;390;p13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1" name="Google Shape;391;p13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2" name="Google Shape;392;p13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3" name="Google Shape;393;p13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4" name="Google Shape;394;p13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5" name="Google Shape;395;p13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6" name="Google Shape;396;p13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7" name="Google Shape;397;p13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8" name="Google Shape;398;p13"/>
          <p:cNvGrpSpPr/>
          <p:nvPr/>
        </p:nvGrpSpPr>
        <p:grpSpPr>
          <a:xfrm rot="5776373">
            <a:off x="13746920" y="4636925"/>
            <a:ext cx="2769395" cy="4171950"/>
            <a:chOff x="2093404" y="746973"/>
            <a:chExt cx="1846263" cy="2781300"/>
          </a:xfrm>
        </p:grpSpPr>
        <p:sp>
          <p:nvSpPr>
            <p:cNvPr id="399" name="Google Shape;399;p13"/>
            <p:cNvSpPr/>
            <p:nvPr/>
          </p:nvSpPr>
          <p:spPr>
            <a:xfrm>
              <a:off x="2463292" y="746973"/>
              <a:ext cx="1044575" cy="1662113"/>
            </a:xfrm>
            <a:custGeom>
              <a:rect b="b" l="l" r="r" t="t"/>
              <a:pathLst>
                <a:path extrusionOk="0" h="391" w="245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0" name="Google Shape;400;p13"/>
            <p:cNvSpPr/>
            <p:nvPr/>
          </p:nvSpPr>
          <p:spPr>
            <a:xfrm>
              <a:off x="2093404" y="1596285"/>
              <a:ext cx="600075" cy="1152525"/>
            </a:xfrm>
            <a:custGeom>
              <a:rect b="b" l="l" r="r" t="t"/>
              <a:pathLst>
                <a:path extrusionOk="0" h="271" w="141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1" name="Google Shape;401;p13"/>
            <p:cNvSpPr/>
            <p:nvPr/>
          </p:nvSpPr>
          <p:spPr>
            <a:xfrm>
              <a:off x="2660142" y="2064598"/>
              <a:ext cx="1279525" cy="896938"/>
            </a:xfrm>
            <a:custGeom>
              <a:rect b="b" l="l" r="r" t="t"/>
              <a:pathLst>
                <a:path extrusionOk="0" h="211" w="30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2" name="Google Shape;402;p13"/>
            <p:cNvSpPr/>
            <p:nvPr/>
          </p:nvSpPr>
          <p:spPr>
            <a:xfrm>
              <a:off x="2237867" y="1720110"/>
              <a:ext cx="414338" cy="1016000"/>
            </a:xfrm>
            <a:custGeom>
              <a:rect b="b" l="l" r="r" t="t"/>
              <a:pathLst>
                <a:path extrusionOk="0" h="239" w="97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3" name="Google Shape;403;p13"/>
            <p:cNvSpPr/>
            <p:nvPr/>
          </p:nvSpPr>
          <p:spPr>
            <a:xfrm>
              <a:off x="2664904" y="2340823"/>
              <a:ext cx="1244600" cy="407988"/>
            </a:xfrm>
            <a:custGeom>
              <a:rect b="b" l="l" r="r" t="t"/>
              <a:pathLst>
                <a:path extrusionOk="0" h="96" w="292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4" name="Google Shape;404;p13"/>
            <p:cNvSpPr/>
            <p:nvPr/>
          </p:nvSpPr>
          <p:spPr>
            <a:xfrm>
              <a:off x="2310892" y="1064473"/>
              <a:ext cx="946150" cy="2463800"/>
            </a:xfrm>
            <a:custGeom>
              <a:rect b="b" l="l" r="r" t="t"/>
              <a:pathLst>
                <a:path extrusionOk="0" h="579" w="222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05" name="Google Shape;405;p13"/>
          <p:cNvGrpSpPr/>
          <p:nvPr/>
        </p:nvGrpSpPr>
        <p:grpSpPr>
          <a:xfrm rot="-2273488">
            <a:off x="15759045" y="7912195"/>
            <a:ext cx="1488282" cy="1876427"/>
            <a:chOff x="5491163" y="2692400"/>
            <a:chExt cx="992188" cy="1250951"/>
          </a:xfrm>
        </p:grpSpPr>
        <p:sp>
          <p:nvSpPr>
            <p:cNvPr id="406" name="Google Shape;406;p13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7" name="Google Shape;407;p13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8" name="Google Shape;408;p13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9" name="Google Shape;409;p13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0" name="Google Shape;410;p13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1" name="Google Shape;411;p13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2" name="Google Shape;412;p13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3" name="Google Shape;413;p13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4" name="Google Shape;414;p13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5" name="Google Shape;415;p13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6" name="Google Shape;416;p13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7" name="Google Shape;417;p13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18" name="Google Shape;418;p13"/>
          <p:cNvGrpSpPr/>
          <p:nvPr/>
        </p:nvGrpSpPr>
        <p:grpSpPr>
          <a:xfrm rot="6990117">
            <a:off x="17054051" y="-328607"/>
            <a:ext cx="1947864" cy="1754982"/>
            <a:chOff x="5521325" y="3009900"/>
            <a:chExt cx="1298576" cy="1169988"/>
          </a:xfrm>
        </p:grpSpPr>
        <p:sp>
          <p:nvSpPr>
            <p:cNvPr id="419" name="Google Shape;419;p13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0" name="Google Shape;420;p13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21" name="Google Shape;421;p13"/>
          <p:cNvGrpSpPr/>
          <p:nvPr/>
        </p:nvGrpSpPr>
        <p:grpSpPr>
          <a:xfrm rot="4608433">
            <a:off x="13480296" y="2025284"/>
            <a:ext cx="1488282" cy="1876427"/>
            <a:chOff x="5491163" y="2692400"/>
            <a:chExt cx="992188" cy="1250951"/>
          </a:xfrm>
        </p:grpSpPr>
        <p:sp>
          <p:nvSpPr>
            <p:cNvPr id="422" name="Google Shape;422;p13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3" name="Google Shape;423;p13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4" name="Google Shape;424;p13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5" name="Google Shape;425;p13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6" name="Google Shape;426;p13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7" name="Google Shape;427;p13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8" name="Google Shape;428;p13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9" name="Google Shape;429;p13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0" name="Google Shape;430;p13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1" name="Google Shape;431;p13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2" name="Google Shape;432;p13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3" name="Google Shape;433;p13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34" name="Google Shape;434;p13"/>
          <p:cNvGrpSpPr/>
          <p:nvPr/>
        </p:nvGrpSpPr>
        <p:grpSpPr>
          <a:xfrm rot="-6719487">
            <a:off x="15727119" y="2037835"/>
            <a:ext cx="3278982" cy="3519488"/>
            <a:chOff x="5162550" y="2620963"/>
            <a:chExt cx="2185988" cy="2346325"/>
          </a:xfrm>
        </p:grpSpPr>
        <p:sp>
          <p:nvSpPr>
            <p:cNvPr id="435" name="Google Shape;435;p13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6" name="Google Shape;436;p13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7" name="Google Shape;437;p13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8" name="Google Shape;438;p13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9" name="Google Shape;439;p13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0" name="Google Shape;440;p13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1" name="Google Shape;441;p13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2" name="Google Shape;442;p13"/>
          <p:cNvGrpSpPr/>
          <p:nvPr/>
        </p:nvGrpSpPr>
        <p:grpSpPr>
          <a:xfrm>
            <a:off x="10104394" y="1262910"/>
            <a:ext cx="902495" cy="1019175"/>
            <a:chOff x="5775325" y="3106738"/>
            <a:chExt cx="601663" cy="679450"/>
          </a:xfrm>
        </p:grpSpPr>
        <p:sp>
          <p:nvSpPr>
            <p:cNvPr id="443" name="Google Shape;443;p13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4" name="Google Shape;444;p13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5" name="Google Shape;445;p13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6" name="Google Shape;446;p13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7" name="Google Shape;447;p13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8" name="Google Shape;448;p13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9" name="Google Shape;449;p13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0" name="Google Shape;450;p13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1" name="Google Shape;451;p13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2" name="Google Shape;452;p13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3" name="Google Shape;453;p13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4" name="Google Shape;454;p13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5" name="Google Shape;455;p13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6" name="Google Shape;456;p13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7" name="Google Shape;457;p13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8" name="Google Shape;458;p13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9" name="Google Shape;459;p13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0" name="Google Shape;460;p13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1" name="Google Shape;461;p13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2" name="Google Shape;462;p13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3" name="Google Shape;463;p13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4" name="Google Shape;464;p13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5" name="Google Shape;465;p13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6" name="Google Shape;466;p13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7" name="Google Shape;467;p13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8" name="Google Shape;468;p13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9" name="Google Shape;469;p13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0" name="Google Shape;470;p13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1" name="Google Shape;471;p13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2" name="Google Shape;472;p13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3" name="Google Shape;473;p13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4" name="Google Shape;474;p13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5" name="Google Shape;475;p13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6" name="Google Shape;476;p13"/>
          <p:cNvGrpSpPr/>
          <p:nvPr/>
        </p:nvGrpSpPr>
        <p:grpSpPr>
          <a:xfrm rot="-3056490">
            <a:off x="15243239" y="6362100"/>
            <a:ext cx="902495" cy="1019175"/>
            <a:chOff x="5775325" y="3106738"/>
            <a:chExt cx="601663" cy="679450"/>
          </a:xfrm>
        </p:grpSpPr>
        <p:sp>
          <p:nvSpPr>
            <p:cNvPr id="477" name="Google Shape;477;p13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8" name="Google Shape;478;p13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9" name="Google Shape;479;p13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0" name="Google Shape;480;p13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1" name="Google Shape;481;p13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2" name="Google Shape;482;p13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3" name="Google Shape;483;p13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4" name="Google Shape;484;p13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5" name="Google Shape;485;p13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6" name="Google Shape;486;p13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7" name="Google Shape;487;p13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8" name="Google Shape;488;p13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9" name="Google Shape;489;p13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0" name="Google Shape;490;p13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1" name="Google Shape;491;p13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2" name="Google Shape;492;p13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3" name="Google Shape;493;p13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4" name="Google Shape;494;p13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5" name="Google Shape;495;p13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6" name="Google Shape;496;p13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13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8" name="Google Shape;498;p13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9" name="Google Shape;499;p13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" name="Google Shape;500;p13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" name="Google Shape;501;p13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2" name="Google Shape;502;p13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3" name="Google Shape;503;p13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4" name="Google Shape;504;p13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5" name="Google Shape;505;p13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6" name="Google Shape;506;p13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7" name="Google Shape;507;p13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8" name="Google Shape;508;p13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9" name="Google Shape;509;p13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10" name="Google Shape;510;p13"/>
          <p:cNvGrpSpPr/>
          <p:nvPr/>
        </p:nvGrpSpPr>
        <p:grpSpPr>
          <a:xfrm rot="362400">
            <a:off x="17412299" y="516408"/>
            <a:ext cx="902495" cy="1019175"/>
            <a:chOff x="5775325" y="3106738"/>
            <a:chExt cx="601663" cy="679450"/>
          </a:xfrm>
        </p:grpSpPr>
        <p:sp>
          <p:nvSpPr>
            <p:cNvPr id="511" name="Google Shape;511;p13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2" name="Google Shape;512;p13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3" name="Google Shape;513;p13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4" name="Google Shape;514;p13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5" name="Google Shape;515;p13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6" name="Google Shape;516;p13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7" name="Google Shape;517;p13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8" name="Google Shape;518;p13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9" name="Google Shape;519;p13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0" name="Google Shape;520;p13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1" name="Google Shape;521;p13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2" name="Google Shape;522;p13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3" name="Google Shape;523;p13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4" name="Google Shape;524;p13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5" name="Google Shape;525;p13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6" name="Google Shape;526;p13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7" name="Google Shape;527;p13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8" name="Google Shape;528;p13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9" name="Google Shape;529;p13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0" name="Google Shape;530;p13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1" name="Google Shape;531;p13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2" name="Google Shape;532;p13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3" name="Google Shape;533;p13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4" name="Google Shape;534;p13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5" name="Google Shape;535;p13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6" name="Google Shape;536;p13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7" name="Google Shape;537;p13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8" name="Google Shape;538;p13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9" name="Google Shape;539;p13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0" name="Google Shape;540;p13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" name="Google Shape;541;p13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" name="Google Shape;542;p13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" name="Google Shape;543;p13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4" name="Google Shape;544;p13"/>
          <p:cNvSpPr/>
          <p:nvPr/>
        </p:nvSpPr>
        <p:spPr>
          <a:xfrm>
            <a:off x="11482499" y="3754304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13"/>
          <p:cNvSpPr/>
          <p:nvPr/>
        </p:nvSpPr>
        <p:spPr>
          <a:xfrm>
            <a:off x="12293435" y="5989749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13"/>
          <p:cNvSpPr/>
          <p:nvPr/>
        </p:nvSpPr>
        <p:spPr>
          <a:xfrm>
            <a:off x="10260762" y="7266030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13"/>
          <p:cNvSpPr/>
          <p:nvPr/>
        </p:nvSpPr>
        <p:spPr>
          <a:xfrm>
            <a:off x="12855924" y="6695244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13"/>
          <p:cNvSpPr/>
          <p:nvPr/>
        </p:nvSpPr>
        <p:spPr>
          <a:xfrm>
            <a:off x="14145165" y="4403510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13"/>
          <p:cNvSpPr/>
          <p:nvPr/>
        </p:nvSpPr>
        <p:spPr>
          <a:xfrm>
            <a:off x="14133845" y="1017615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13"/>
          <p:cNvSpPr/>
          <p:nvPr/>
        </p:nvSpPr>
        <p:spPr>
          <a:xfrm>
            <a:off x="16703328" y="1884240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13"/>
          <p:cNvSpPr/>
          <p:nvPr/>
        </p:nvSpPr>
        <p:spPr>
          <a:xfrm>
            <a:off x="13280240" y="3843486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13"/>
          <p:cNvSpPr/>
          <p:nvPr/>
        </p:nvSpPr>
        <p:spPr>
          <a:xfrm>
            <a:off x="9942500" y="3644414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13"/>
          <p:cNvSpPr/>
          <p:nvPr/>
        </p:nvSpPr>
        <p:spPr>
          <a:xfrm>
            <a:off x="15082682" y="1759287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13"/>
          <p:cNvSpPr/>
          <p:nvPr/>
        </p:nvSpPr>
        <p:spPr>
          <a:xfrm>
            <a:off x="12809643" y="2413862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13"/>
          <p:cNvSpPr/>
          <p:nvPr/>
        </p:nvSpPr>
        <p:spPr>
          <a:xfrm>
            <a:off x="12736625" y="5247926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13"/>
          <p:cNvSpPr/>
          <p:nvPr/>
        </p:nvSpPr>
        <p:spPr>
          <a:xfrm>
            <a:off x="15568178" y="3393339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13"/>
          <p:cNvSpPr/>
          <p:nvPr/>
        </p:nvSpPr>
        <p:spPr>
          <a:xfrm>
            <a:off x="17510612" y="6378701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13"/>
          <p:cNvSpPr/>
          <p:nvPr/>
        </p:nvSpPr>
        <p:spPr>
          <a:xfrm>
            <a:off x="11556732" y="6815253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13"/>
          <p:cNvSpPr/>
          <p:nvPr/>
        </p:nvSpPr>
        <p:spPr>
          <a:xfrm>
            <a:off x="469115" y="755433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13"/>
          <p:cNvSpPr/>
          <p:nvPr/>
        </p:nvSpPr>
        <p:spPr>
          <a:xfrm>
            <a:off x="890679" y="467573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13"/>
          <p:cNvSpPr txBox="1"/>
          <p:nvPr/>
        </p:nvSpPr>
        <p:spPr>
          <a:xfrm>
            <a:off x="890680" y="3332189"/>
            <a:ext cx="5386411" cy="13388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81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動動腦時間</a:t>
            </a:r>
            <a:endParaRPr b="1" sz="81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13"/>
          <p:cNvSpPr/>
          <p:nvPr/>
        </p:nvSpPr>
        <p:spPr>
          <a:xfrm>
            <a:off x="954231" y="4675831"/>
            <a:ext cx="5306834" cy="529590"/>
          </a:xfrm>
          <a:prstGeom prst="roundRect">
            <a:avLst>
              <a:gd fmla="val 50000" name="adj"/>
            </a:avLst>
          </a:prstGeom>
          <a:solidFill>
            <a:srgbClr val="69A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advTm="1000" spd="slow">
    <p:wipe dir="l"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7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14"/>
          <p:cNvSpPr/>
          <p:nvPr/>
        </p:nvSpPr>
        <p:spPr>
          <a:xfrm>
            <a:off x="-23347" y="3810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69" name="Google Shape;569;p14"/>
          <p:cNvGrpSpPr/>
          <p:nvPr/>
        </p:nvGrpSpPr>
        <p:grpSpPr>
          <a:xfrm rot="10228239">
            <a:off x="135551" y="8936354"/>
            <a:ext cx="1343856" cy="1283397"/>
            <a:chOff x="5162550" y="2620963"/>
            <a:chExt cx="2185988" cy="2346325"/>
          </a:xfrm>
        </p:grpSpPr>
        <p:sp>
          <p:nvSpPr>
            <p:cNvPr id="570" name="Google Shape;570;p14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1" name="Google Shape;571;p14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2" name="Google Shape;572;p14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3" name="Google Shape;573;p14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4" name="Google Shape;574;p14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5" name="Google Shape;575;p14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6" name="Google Shape;576;p14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77" name="Google Shape;577;p14"/>
          <p:cNvGrpSpPr/>
          <p:nvPr/>
        </p:nvGrpSpPr>
        <p:grpSpPr>
          <a:xfrm rot="5118948">
            <a:off x="17300248" y="9317801"/>
            <a:ext cx="855458" cy="917663"/>
            <a:chOff x="5491163" y="2692400"/>
            <a:chExt cx="992188" cy="1250951"/>
          </a:xfrm>
        </p:grpSpPr>
        <p:sp>
          <p:nvSpPr>
            <p:cNvPr id="578" name="Google Shape;578;p14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9" name="Google Shape;579;p14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0" name="Google Shape;580;p14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1" name="Google Shape;581;p14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2" name="Google Shape;582;p14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3" name="Google Shape;583;p14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4" name="Google Shape;584;p14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5" name="Google Shape;585;p14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6" name="Google Shape;586;p14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7" name="Google Shape;587;p14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8" name="Google Shape;588;p14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9" name="Google Shape;589;p14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0" name="Google Shape;590;p14"/>
          <p:cNvGrpSpPr/>
          <p:nvPr/>
        </p:nvGrpSpPr>
        <p:grpSpPr>
          <a:xfrm rot="5400000">
            <a:off x="16856734" y="163544"/>
            <a:ext cx="1036310" cy="1045701"/>
            <a:chOff x="5521325" y="3009900"/>
            <a:chExt cx="1298576" cy="1169988"/>
          </a:xfrm>
        </p:grpSpPr>
        <p:sp>
          <p:nvSpPr>
            <p:cNvPr id="591" name="Google Shape;591;p14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2" name="Google Shape;592;p14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3" name="Google Shape;593;p14"/>
          <p:cNvGrpSpPr/>
          <p:nvPr/>
        </p:nvGrpSpPr>
        <p:grpSpPr>
          <a:xfrm rot="2764351">
            <a:off x="17239859" y="254345"/>
            <a:ext cx="691323" cy="724746"/>
            <a:chOff x="5775325" y="3106738"/>
            <a:chExt cx="601663" cy="679450"/>
          </a:xfrm>
        </p:grpSpPr>
        <p:sp>
          <p:nvSpPr>
            <p:cNvPr id="594" name="Google Shape;594;p14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5" name="Google Shape;595;p14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6" name="Google Shape;596;p14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7" name="Google Shape;597;p14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8" name="Google Shape;598;p14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9" name="Google Shape;599;p14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0" name="Google Shape;600;p14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1" name="Google Shape;601;p14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2" name="Google Shape;602;p14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3" name="Google Shape;603;p14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4" name="Google Shape;604;p14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5" name="Google Shape;605;p14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6" name="Google Shape;606;p14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7" name="Google Shape;607;p14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8" name="Google Shape;608;p14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9" name="Google Shape;609;p14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0" name="Google Shape;610;p14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1" name="Google Shape;611;p14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2" name="Google Shape;612;p14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3" name="Google Shape;613;p14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4" name="Google Shape;614;p14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5" name="Google Shape;615;p14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6" name="Google Shape;616;p14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7" name="Google Shape;617;p14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8" name="Google Shape;618;p14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9" name="Google Shape;619;p14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0" name="Google Shape;620;p14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1" name="Google Shape;621;p14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2" name="Google Shape;622;p14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3" name="Google Shape;623;p14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4" name="Google Shape;624;p14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5" name="Google Shape;625;p14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6" name="Google Shape;626;p14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27" name="Google Shape;627;p14">
            <a:hlinkClick r:id="rId3"/>
          </p:cNvPr>
          <p:cNvSpPr txBox="1"/>
          <p:nvPr/>
        </p:nvSpPr>
        <p:spPr>
          <a:xfrm>
            <a:off x="861052" y="2631088"/>
            <a:ext cx="16882947" cy="31346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6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★</a:t>
            </a: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在活動中，代表人類的積木為什麼崩塌</a:t>
            </a:r>
            <a:endParaRPr b="1" sz="7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    了呢？</a:t>
            </a:r>
            <a:endParaRPr b="1" sz="7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小黄脸举手表情包图片gif动图- 求表情网,斗图从此不求人!" id="628" name="Google Shape;62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76192">
            <a:off x="14483751" y="6192905"/>
            <a:ext cx="2519738" cy="25197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15"/>
          <p:cNvSpPr/>
          <p:nvPr/>
        </p:nvSpPr>
        <p:spPr>
          <a:xfrm>
            <a:off x="-23347" y="3810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35" name="Google Shape;635;p15"/>
          <p:cNvGrpSpPr/>
          <p:nvPr/>
        </p:nvGrpSpPr>
        <p:grpSpPr>
          <a:xfrm rot="10228239">
            <a:off x="30598" y="9178969"/>
            <a:ext cx="1343856" cy="1283397"/>
            <a:chOff x="5162550" y="2620963"/>
            <a:chExt cx="2185988" cy="2346325"/>
          </a:xfrm>
        </p:grpSpPr>
        <p:sp>
          <p:nvSpPr>
            <p:cNvPr id="636" name="Google Shape;636;p15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7" name="Google Shape;637;p15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8" name="Google Shape;638;p15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9" name="Google Shape;639;p15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0" name="Google Shape;640;p15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1" name="Google Shape;641;p15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2" name="Google Shape;642;p15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43" name="Google Shape;643;p15"/>
          <p:cNvGrpSpPr/>
          <p:nvPr/>
        </p:nvGrpSpPr>
        <p:grpSpPr>
          <a:xfrm rot="5118948">
            <a:off x="17300248" y="9317801"/>
            <a:ext cx="855458" cy="917663"/>
            <a:chOff x="5491163" y="2692400"/>
            <a:chExt cx="992188" cy="1250951"/>
          </a:xfrm>
        </p:grpSpPr>
        <p:sp>
          <p:nvSpPr>
            <p:cNvPr id="644" name="Google Shape;644;p15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5" name="Google Shape;645;p15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6" name="Google Shape;646;p15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7" name="Google Shape;647;p15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8" name="Google Shape;648;p15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9" name="Google Shape;649;p15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0" name="Google Shape;650;p15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1" name="Google Shape;651;p15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2" name="Google Shape;652;p15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3" name="Google Shape;653;p15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4" name="Google Shape;654;p15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5" name="Google Shape;655;p15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56" name="Google Shape;656;p15"/>
          <p:cNvGrpSpPr/>
          <p:nvPr/>
        </p:nvGrpSpPr>
        <p:grpSpPr>
          <a:xfrm rot="5400000">
            <a:off x="16856734" y="163544"/>
            <a:ext cx="1036310" cy="1045701"/>
            <a:chOff x="5521325" y="3009900"/>
            <a:chExt cx="1298576" cy="1169988"/>
          </a:xfrm>
        </p:grpSpPr>
        <p:sp>
          <p:nvSpPr>
            <p:cNvPr id="657" name="Google Shape;657;p15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8" name="Google Shape;658;p15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59" name="Google Shape;659;p15"/>
          <p:cNvGrpSpPr/>
          <p:nvPr/>
        </p:nvGrpSpPr>
        <p:grpSpPr>
          <a:xfrm rot="2764351">
            <a:off x="17239859" y="254345"/>
            <a:ext cx="691323" cy="724746"/>
            <a:chOff x="5775325" y="3106738"/>
            <a:chExt cx="601663" cy="679450"/>
          </a:xfrm>
        </p:grpSpPr>
        <p:sp>
          <p:nvSpPr>
            <p:cNvPr id="660" name="Google Shape;660;p15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1" name="Google Shape;661;p15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2" name="Google Shape;662;p15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3" name="Google Shape;663;p15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4" name="Google Shape;664;p15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5" name="Google Shape;665;p15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6" name="Google Shape;666;p15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7" name="Google Shape;667;p15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8" name="Google Shape;668;p15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9" name="Google Shape;669;p15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0" name="Google Shape;670;p15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1" name="Google Shape;671;p15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2" name="Google Shape;672;p15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3" name="Google Shape;673;p15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4" name="Google Shape;674;p15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5" name="Google Shape;675;p15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6" name="Google Shape;676;p15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7" name="Google Shape;677;p15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8" name="Google Shape;678;p15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9" name="Google Shape;679;p15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0" name="Google Shape;680;p15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1" name="Google Shape;681;p15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2" name="Google Shape;682;p15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3" name="Google Shape;683;p15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4" name="Google Shape;684;p15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5" name="Google Shape;685;p15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6" name="Google Shape;686;p15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7" name="Google Shape;687;p15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8" name="Google Shape;688;p15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9" name="Google Shape;689;p15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0" name="Google Shape;690;p15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1" name="Google Shape;691;p15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2" name="Google Shape;692;p15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3" name="Google Shape;693;p15">
            <a:hlinkClick r:id="rId3"/>
          </p:cNvPr>
          <p:cNvSpPr txBox="1"/>
          <p:nvPr/>
        </p:nvSpPr>
        <p:spPr>
          <a:xfrm>
            <a:off x="702526" y="921799"/>
            <a:ext cx="16882947" cy="79821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6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★</a:t>
            </a: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活動中，代表動物的積木一根接著一根</a:t>
            </a:r>
            <a:endParaRPr b="1" sz="7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    消失，威脅他們生命的最主要原因是什</a:t>
            </a:r>
            <a:endParaRPr b="1" sz="7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    麼呢？</a:t>
            </a:r>
            <a:endParaRPr b="1" sz="7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    (1)地球暖化           </a:t>
            </a:r>
            <a:endParaRPr b="1" sz="7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    (2)人類行為            </a:t>
            </a:r>
            <a:endParaRPr b="1" sz="7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    (3)其他物種的攻擊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6"/>
          <p:cNvSpPr/>
          <p:nvPr/>
        </p:nvSpPr>
        <p:spPr>
          <a:xfrm>
            <a:off x="-23347" y="3810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alibri"/>
              <a:buNone/>
            </a:pPr>
            <a:r>
              <a:t/>
            </a:r>
            <a:endParaRPr b="0" i="0" sz="2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00" name="Google Shape;700;p16"/>
          <p:cNvGrpSpPr/>
          <p:nvPr/>
        </p:nvGrpSpPr>
        <p:grpSpPr>
          <a:xfrm rot="5118948">
            <a:off x="17300248" y="9317801"/>
            <a:ext cx="855458" cy="917663"/>
            <a:chOff x="5491163" y="2692400"/>
            <a:chExt cx="992188" cy="1250951"/>
          </a:xfrm>
        </p:grpSpPr>
        <p:sp>
          <p:nvSpPr>
            <p:cNvPr id="701" name="Google Shape;701;p16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6" name="Google Shape;706;p16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7" name="Google Shape;707;p16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9" name="Google Shape;709;p16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0" name="Google Shape;710;p16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13" name="Google Shape;713;p16"/>
          <p:cNvGrpSpPr/>
          <p:nvPr/>
        </p:nvGrpSpPr>
        <p:grpSpPr>
          <a:xfrm rot="5400000">
            <a:off x="16856734" y="163544"/>
            <a:ext cx="1036310" cy="1045701"/>
            <a:chOff x="5521325" y="3009900"/>
            <a:chExt cx="1298576" cy="1169988"/>
          </a:xfrm>
        </p:grpSpPr>
        <p:sp>
          <p:nvSpPr>
            <p:cNvPr id="714" name="Google Shape;714;p16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16" name="Google Shape;716;p16"/>
          <p:cNvGrpSpPr/>
          <p:nvPr/>
        </p:nvGrpSpPr>
        <p:grpSpPr>
          <a:xfrm rot="2764351">
            <a:off x="17239859" y="254345"/>
            <a:ext cx="691323" cy="724746"/>
            <a:chOff x="5775325" y="3106738"/>
            <a:chExt cx="601663" cy="679450"/>
          </a:xfrm>
        </p:grpSpPr>
        <p:sp>
          <p:nvSpPr>
            <p:cNvPr id="717" name="Google Shape;717;p16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0" name="Google Shape;720;p16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1" name="Google Shape;721;p16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2" name="Google Shape;722;p16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3" name="Google Shape;723;p16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9" name="Google Shape;729;p16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0" name="Google Shape;730;p16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1" name="Google Shape;731;p16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4" name="Google Shape;734;p16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5" name="Google Shape;735;p16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7" name="Google Shape;737;p16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8" name="Google Shape;738;p16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9" name="Google Shape;739;p16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2" name="Google Shape;742;p16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3" name="Google Shape;743;p16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5" name="Google Shape;745;p16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6" name="Google Shape;746;p16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7" name="Google Shape;747;p16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8" name="Google Shape;748;p16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9" name="Google Shape;749;p16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0" name="Google Shape;750;p16">
            <a:hlinkClick r:id="rId3"/>
          </p:cNvPr>
          <p:cNvSpPr txBox="1"/>
          <p:nvPr/>
        </p:nvSpPr>
        <p:spPr>
          <a:xfrm>
            <a:off x="806890" y="373352"/>
            <a:ext cx="16882947" cy="51706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zh-TW" sz="6000" u="none" cap="none" strike="noStrike">
                <a:solidFill>
                  <a:srgbClr val="69A200"/>
                </a:solidFill>
                <a:latin typeface="PMingLiu"/>
                <a:ea typeface="PMingLiu"/>
                <a:cs typeface="PMingLiu"/>
                <a:sym typeface="PMingLiu"/>
              </a:rPr>
              <a:t>★</a:t>
            </a:r>
            <a:r>
              <a:rPr b="1" lang="zh-TW" sz="7000">
                <a:solidFill>
                  <a:srgbClr val="69A200"/>
                </a:solidFill>
                <a:latin typeface="PMingLiu"/>
                <a:ea typeface="PMingLiu"/>
                <a:cs typeface="PMingLiu"/>
                <a:sym typeface="PMingLiu"/>
              </a:rPr>
              <a:t>看到原生種動物因為人類的因素，而一</a:t>
            </a:r>
            <a:endParaRPr b="1" sz="7000">
              <a:solidFill>
                <a:srgbClr val="69A200"/>
              </a:solidFill>
              <a:latin typeface="PMingLiu"/>
              <a:ea typeface="PMingLiu"/>
              <a:cs typeface="PMingLiu"/>
              <a:sym typeface="PMingLiu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PMingLiu"/>
                <a:ea typeface="PMingLiu"/>
                <a:cs typeface="PMingLiu"/>
                <a:sym typeface="PMingLiu"/>
              </a:rPr>
              <a:t>    一消失時，你有什麼感受呢？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 b="1" i="0" sz="6000" u="none" cap="none" strike="noStrike">
              <a:solidFill>
                <a:srgbClr val="69A200"/>
              </a:solidFill>
              <a:latin typeface="PMingLiu"/>
              <a:ea typeface="PMingLiu"/>
              <a:cs typeface="PMingLiu"/>
              <a:sym typeface="PMingLiu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 b="1" i="0" sz="6000" u="none" cap="none" strike="noStrike">
              <a:solidFill>
                <a:srgbClr val="69A200"/>
              </a:solidFill>
              <a:latin typeface="PMingLiu"/>
              <a:ea typeface="PMingLiu"/>
              <a:cs typeface="PMingLiu"/>
              <a:sym typeface="PMingLiu"/>
            </a:endParaRPr>
          </a:p>
        </p:txBody>
      </p:sp>
      <p:pic>
        <p:nvPicPr>
          <p:cNvPr id="751" name="Google Shape;751;p16"/>
          <p:cNvPicPr preferRelativeResize="0"/>
          <p:nvPr/>
        </p:nvPicPr>
        <p:blipFill rotWithShape="1">
          <a:blip r:embed="rId4">
            <a:alphaModFix/>
          </a:blip>
          <a:srcRect b="50000" l="0" r="1173" t="3991"/>
          <a:stretch/>
        </p:blipFill>
        <p:spPr>
          <a:xfrm>
            <a:off x="852468" y="4192004"/>
            <a:ext cx="7848202" cy="4871727"/>
          </a:xfrm>
          <a:prstGeom prst="rect">
            <a:avLst/>
          </a:prstGeom>
          <a:noFill/>
          <a:ln cap="sq" cmpd="thickThin" w="889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752" name="Google Shape;752;p16"/>
          <p:cNvPicPr preferRelativeResize="0"/>
          <p:nvPr/>
        </p:nvPicPr>
        <p:blipFill rotWithShape="1">
          <a:blip r:embed="rId4">
            <a:alphaModFix/>
          </a:blip>
          <a:srcRect b="3318" l="0" r="1173" t="50241"/>
          <a:stretch/>
        </p:blipFill>
        <p:spPr>
          <a:xfrm>
            <a:off x="9467873" y="4160957"/>
            <a:ext cx="7824738" cy="4902774"/>
          </a:xfrm>
          <a:prstGeom prst="rect">
            <a:avLst/>
          </a:prstGeom>
          <a:noFill/>
          <a:ln cap="sq" cmpd="thickThin" w="889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  <p:grpSp>
        <p:nvGrpSpPr>
          <p:cNvPr id="753" name="Google Shape;753;p16"/>
          <p:cNvGrpSpPr/>
          <p:nvPr/>
        </p:nvGrpSpPr>
        <p:grpSpPr>
          <a:xfrm rot="10228239">
            <a:off x="11406" y="9088188"/>
            <a:ext cx="1343856" cy="1283397"/>
            <a:chOff x="5162550" y="2620963"/>
            <a:chExt cx="2185988" cy="2346325"/>
          </a:xfrm>
        </p:grpSpPr>
        <p:sp>
          <p:nvSpPr>
            <p:cNvPr id="754" name="Google Shape;754;p16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5" name="Google Shape;755;p16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6" name="Google Shape;756;p16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7" name="Google Shape;757;p16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8" name="Google Shape;758;p16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9" name="Google Shape;759;p16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5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p17"/>
          <p:cNvSpPr/>
          <p:nvPr/>
        </p:nvSpPr>
        <p:spPr>
          <a:xfrm>
            <a:off x="-23347" y="3810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alibri"/>
              <a:buNone/>
            </a:pPr>
            <a:r>
              <a:t/>
            </a:r>
            <a:endParaRPr b="0" i="0" sz="2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67" name="Google Shape;767;p17"/>
          <p:cNvGrpSpPr/>
          <p:nvPr/>
        </p:nvGrpSpPr>
        <p:grpSpPr>
          <a:xfrm rot="10228239">
            <a:off x="135551" y="8936354"/>
            <a:ext cx="1343856" cy="1283397"/>
            <a:chOff x="5162550" y="2620963"/>
            <a:chExt cx="2185988" cy="2346325"/>
          </a:xfrm>
        </p:grpSpPr>
        <p:sp>
          <p:nvSpPr>
            <p:cNvPr id="768" name="Google Shape;768;p17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9" name="Google Shape;769;p17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0" name="Google Shape;770;p17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1" name="Google Shape;771;p17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2" name="Google Shape;772;p17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3" name="Google Shape;773;p17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4" name="Google Shape;774;p17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75" name="Google Shape;775;p17"/>
          <p:cNvGrpSpPr/>
          <p:nvPr/>
        </p:nvGrpSpPr>
        <p:grpSpPr>
          <a:xfrm rot="5118948">
            <a:off x="17300248" y="9317801"/>
            <a:ext cx="855458" cy="917663"/>
            <a:chOff x="5491163" y="2692400"/>
            <a:chExt cx="992188" cy="1250951"/>
          </a:xfrm>
        </p:grpSpPr>
        <p:sp>
          <p:nvSpPr>
            <p:cNvPr id="776" name="Google Shape;776;p17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7" name="Google Shape;777;p17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8" name="Google Shape;778;p17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9" name="Google Shape;779;p17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0" name="Google Shape;780;p17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1" name="Google Shape;781;p17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2" name="Google Shape;782;p17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3" name="Google Shape;783;p17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4" name="Google Shape;784;p17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5" name="Google Shape;785;p17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6" name="Google Shape;786;p17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7" name="Google Shape;787;p17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88" name="Google Shape;788;p17"/>
          <p:cNvGrpSpPr/>
          <p:nvPr/>
        </p:nvGrpSpPr>
        <p:grpSpPr>
          <a:xfrm rot="5400000">
            <a:off x="16856734" y="163544"/>
            <a:ext cx="1036310" cy="1045701"/>
            <a:chOff x="5521325" y="3009900"/>
            <a:chExt cx="1298576" cy="1169988"/>
          </a:xfrm>
        </p:grpSpPr>
        <p:sp>
          <p:nvSpPr>
            <p:cNvPr id="789" name="Google Shape;789;p17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0" name="Google Shape;790;p17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91" name="Google Shape;791;p17"/>
          <p:cNvGrpSpPr/>
          <p:nvPr/>
        </p:nvGrpSpPr>
        <p:grpSpPr>
          <a:xfrm rot="2764351">
            <a:off x="17239859" y="254345"/>
            <a:ext cx="691323" cy="724746"/>
            <a:chOff x="5775325" y="3106738"/>
            <a:chExt cx="601663" cy="679450"/>
          </a:xfrm>
        </p:grpSpPr>
        <p:sp>
          <p:nvSpPr>
            <p:cNvPr id="792" name="Google Shape;792;p17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3" name="Google Shape;793;p17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4" name="Google Shape;794;p17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5" name="Google Shape;795;p17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6" name="Google Shape;796;p17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7" name="Google Shape;797;p17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8" name="Google Shape;798;p17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9" name="Google Shape;799;p17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0" name="Google Shape;800;p17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1" name="Google Shape;801;p17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2" name="Google Shape;802;p17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3" name="Google Shape;803;p17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4" name="Google Shape;804;p17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5" name="Google Shape;805;p17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6" name="Google Shape;806;p17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7" name="Google Shape;807;p17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8" name="Google Shape;808;p17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9" name="Google Shape;809;p17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0" name="Google Shape;810;p17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1" name="Google Shape;811;p17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2" name="Google Shape;812;p17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3" name="Google Shape;813;p17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4" name="Google Shape;814;p17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5" name="Google Shape;815;p17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6" name="Google Shape;816;p17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7" name="Google Shape;817;p17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8" name="Google Shape;818;p17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9" name="Google Shape;819;p17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0" name="Google Shape;820;p17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1" name="Google Shape;821;p17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2" name="Google Shape;822;p17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3" name="Google Shape;823;p17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4" name="Google Shape;824;p17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700"/>
                <a:buFont typeface="Calibri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25" name="Google Shape;825;p17">
            <a:hlinkClick r:id="rId3"/>
          </p:cNvPr>
          <p:cNvSpPr txBox="1"/>
          <p:nvPr/>
        </p:nvSpPr>
        <p:spPr>
          <a:xfrm>
            <a:off x="970856" y="1666989"/>
            <a:ext cx="16882947" cy="73250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zh-TW" sz="6000" u="none" cap="none" strike="noStrike">
                <a:solidFill>
                  <a:srgbClr val="69A200"/>
                </a:solidFill>
                <a:latin typeface="PMingLiu"/>
                <a:ea typeface="PMingLiu"/>
                <a:cs typeface="PMingLiu"/>
                <a:sym typeface="PMingLiu"/>
              </a:rPr>
              <a:t>★</a:t>
            </a:r>
            <a:r>
              <a:rPr b="1" lang="zh-TW" sz="7000">
                <a:solidFill>
                  <a:srgbClr val="69A200"/>
                </a:solidFill>
                <a:latin typeface="PMingLiu"/>
                <a:ea typeface="PMingLiu"/>
                <a:cs typeface="PMingLiu"/>
                <a:sym typeface="PMingLiu"/>
              </a:rPr>
              <a:t>若我們不採取積極的友善行動，讓原生</a:t>
            </a:r>
            <a:endParaRPr b="1" sz="7000">
              <a:solidFill>
                <a:srgbClr val="69A200"/>
              </a:solidFill>
              <a:latin typeface="PMingLiu"/>
              <a:ea typeface="PMingLiu"/>
              <a:cs typeface="PMingLiu"/>
              <a:sym typeface="PMingLiu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7000">
              <a:solidFill>
                <a:srgbClr val="69A200"/>
              </a:solidFill>
              <a:latin typeface="PMingLiu"/>
              <a:ea typeface="PMingLiu"/>
              <a:cs typeface="PMingLiu"/>
              <a:sym typeface="PMingLiu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PMingLiu"/>
                <a:ea typeface="PMingLiu"/>
                <a:cs typeface="PMingLiu"/>
                <a:sym typeface="PMingLiu"/>
              </a:rPr>
              <a:t>   種動物走向消失的命運時，對人類或環</a:t>
            </a:r>
            <a:endParaRPr b="1" sz="7000">
              <a:solidFill>
                <a:srgbClr val="69A200"/>
              </a:solidFill>
              <a:latin typeface="PMingLiu"/>
              <a:ea typeface="PMingLiu"/>
              <a:cs typeface="PMingLiu"/>
              <a:sym typeface="PMingLiu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7000">
              <a:solidFill>
                <a:srgbClr val="69A200"/>
              </a:solidFill>
              <a:latin typeface="PMingLiu"/>
              <a:ea typeface="PMingLiu"/>
              <a:cs typeface="PMingLiu"/>
              <a:sym typeface="PMingLiu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7000">
                <a:solidFill>
                  <a:srgbClr val="69A200"/>
                </a:solidFill>
                <a:latin typeface="PMingLiu"/>
                <a:ea typeface="PMingLiu"/>
                <a:cs typeface="PMingLiu"/>
                <a:sym typeface="PMingLiu"/>
              </a:rPr>
              <a:t>    境有什麼影響呢？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 b="1" i="0" sz="6000" u="none" cap="none" strike="noStrike">
              <a:solidFill>
                <a:srgbClr val="69A200"/>
              </a:solidFill>
              <a:latin typeface="PMingLiu"/>
              <a:ea typeface="PMingLiu"/>
              <a:cs typeface="PMingLiu"/>
              <a:sym typeface="PMingLiu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 b="1" i="0" sz="6000" u="none" cap="none" strike="noStrike">
              <a:solidFill>
                <a:srgbClr val="69A200"/>
              </a:solidFill>
              <a:latin typeface="PMingLiu"/>
              <a:ea typeface="PMingLiu"/>
              <a:cs typeface="PMingLiu"/>
              <a:sym typeface="PMingLiu"/>
            </a:endParaRPr>
          </a:p>
        </p:txBody>
      </p:sp>
      <p:pic>
        <p:nvPicPr>
          <p:cNvPr descr="免費矢量| 說話可愛的孩子/對話/說話" id="826" name="Google Shape;826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22268" y="7272158"/>
            <a:ext cx="5372853" cy="32161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p18"/>
          <p:cNvSpPr/>
          <p:nvPr/>
        </p:nvSpPr>
        <p:spPr>
          <a:xfrm>
            <a:off x="0" y="35136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833" name="Google Shape;833;p18"/>
          <p:cNvGrpSpPr/>
          <p:nvPr/>
        </p:nvGrpSpPr>
        <p:grpSpPr>
          <a:xfrm rot="10228239">
            <a:off x="135551" y="8936354"/>
            <a:ext cx="1343856" cy="1283397"/>
            <a:chOff x="5162550" y="2620963"/>
            <a:chExt cx="2185988" cy="2346325"/>
          </a:xfrm>
        </p:grpSpPr>
        <p:sp>
          <p:nvSpPr>
            <p:cNvPr id="834" name="Google Shape;834;p18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5" name="Google Shape;835;p18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6" name="Google Shape;836;p18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7" name="Google Shape;837;p18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8" name="Google Shape;838;p18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9" name="Google Shape;839;p18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0" name="Google Shape;840;p18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41" name="Google Shape;841;p18"/>
          <p:cNvGrpSpPr/>
          <p:nvPr/>
        </p:nvGrpSpPr>
        <p:grpSpPr>
          <a:xfrm rot="5118948">
            <a:off x="17300248" y="9317801"/>
            <a:ext cx="855458" cy="917663"/>
            <a:chOff x="5491163" y="2692400"/>
            <a:chExt cx="992188" cy="1250951"/>
          </a:xfrm>
        </p:grpSpPr>
        <p:sp>
          <p:nvSpPr>
            <p:cNvPr id="842" name="Google Shape;842;p18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3" name="Google Shape;843;p18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4" name="Google Shape;844;p18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5" name="Google Shape;845;p18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6" name="Google Shape;846;p18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7" name="Google Shape;847;p18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8" name="Google Shape;848;p18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9" name="Google Shape;849;p18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0" name="Google Shape;850;p18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1" name="Google Shape;851;p18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2" name="Google Shape;852;p18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3" name="Google Shape;853;p18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54" name="Google Shape;854;p18"/>
          <p:cNvGrpSpPr/>
          <p:nvPr/>
        </p:nvGrpSpPr>
        <p:grpSpPr>
          <a:xfrm rot="5400000">
            <a:off x="16856734" y="163544"/>
            <a:ext cx="1036310" cy="1045701"/>
            <a:chOff x="5521325" y="3009900"/>
            <a:chExt cx="1298576" cy="1169988"/>
          </a:xfrm>
        </p:grpSpPr>
        <p:sp>
          <p:nvSpPr>
            <p:cNvPr id="855" name="Google Shape;855;p18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6" name="Google Shape;856;p18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57" name="Google Shape;857;p18"/>
          <p:cNvGrpSpPr/>
          <p:nvPr/>
        </p:nvGrpSpPr>
        <p:grpSpPr>
          <a:xfrm rot="2764351">
            <a:off x="17239859" y="254345"/>
            <a:ext cx="691323" cy="724746"/>
            <a:chOff x="5775325" y="3106738"/>
            <a:chExt cx="601663" cy="679450"/>
          </a:xfrm>
        </p:grpSpPr>
        <p:sp>
          <p:nvSpPr>
            <p:cNvPr id="858" name="Google Shape;858;p18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9" name="Google Shape;859;p18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0" name="Google Shape;860;p18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1" name="Google Shape;861;p18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2" name="Google Shape;862;p18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3" name="Google Shape;863;p18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4" name="Google Shape;864;p18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5" name="Google Shape;865;p18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6" name="Google Shape;866;p18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7" name="Google Shape;867;p18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8" name="Google Shape;868;p18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9" name="Google Shape;869;p18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0" name="Google Shape;870;p18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1" name="Google Shape;871;p18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2" name="Google Shape;872;p18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3" name="Google Shape;873;p18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4" name="Google Shape;874;p18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5" name="Google Shape;875;p18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6" name="Google Shape;876;p18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7" name="Google Shape;877;p18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8" name="Google Shape;878;p18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9" name="Google Shape;879;p18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0" name="Google Shape;880;p18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1" name="Google Shape;881;p18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2" name="Google Shape;882;p18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3" name="Google Shape;883;p18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4" name="Google Shape;884;p18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5" name="Google Shape;885;p18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6" name="Google Shape;886;p18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7" name="Google Shape;887;p18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8" name="Google Shape;888;p18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9" name="Google Shape;889;p18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0" name="Google Shape;890;p18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圖二、聯合國17項永續發展目標(SDGs)(中文)" id="891" name="Google Shape;891;p18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83129" l="0" r="4591" t="0"/>
          <a:stretch/>
        </p:blipFill>
        <p:spPr>
          <a:xfrm>
            <a:off x="1167763" y="-331243"/>
            <a:ext cx="15638340" cy="1728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2" name="Google Shape;892;p18"/>
          <p:cNvPicPr preferRelativeResize="0"/>
          <p:nvPr/>
        </p:nvPicPr>
        <p:blipFill rotWithShape="1">
          <a:blip r:embed="rId5">
            <a:alphaModFix/>
          </a:blip>
          <a:srcRect b="36098" l="-100" r="85046" t="34997"/>
          <a:stretch/>
        </p:blipFill>
        <p:spPr>
          <a:xfrm>
            <a:off x="2121840" y="4243291"/>
            <a:ext cx="2373960" cy="2381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93" name="Google Shape;893;p18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 b="70428" l="85331" r="1139" t="779"/>
          <a:stretch/>
        </p:blipFill>
        <p:spPr>
          <a:xfrm>
            <a:off x="13716000" y="2002420"/>
            <a:ext cx="2133599" cy="237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4" name="Google Shape;894;p18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 b="71096" l="67734" r="17212" t="0"/>
          <a:stretch/>
        </p:blipFill>
        <p:spPr>
          <a:xfrm>
            <a:off x="11353800" y="1964660"/>
            <a:ext cx="2373959" cy="2381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95" name="Google Shape;895;p18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 b="71130" l="50850" r="34095" t="-34"/>
          <a:stretch/>
        </p:blipFill>
        <p:spPr>
          <a:xfrm>
            <a:off x="9056041" y="1964660"/>
            <a:ext cx="2373959" cy="2381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6" name="Google Shape;896;p18">
            <a:hlinkClick r:id="rId9"/>
          </p:cNvPr>
          <p:cNvPicPr preferRelativeResize="0"/>
          <p:nvPr/>
        </p:nvPicPr>
        <p:blipFill rotWithShape="1">
          <a:blip r:embed="rId5">
            <a:alphaModFix/>
          </a:blip>
          <a:srcRect b="71096" l="34099" r="50847" t="0"/>
          <a:stretch/>
        </p:blipFill>
        <p:spPr>
          <a:xfrm>
            <a:off x="6757919" y="2000133"/>
            <a:ext cx="2373959" cy="2381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97" name="Google Shape;897;p18">
            <a:hlinkClick r:id="rId10"/>
          </p:cNvPr>
          <p:cNvPicPr preferRelativeResize="0"/>
          <p:nvPr/>
        </p:nvPicPr>
        <p:blipFill rotWithShape="1">
          <a:blip r:embed="rId5">
            <a:alphaModFix/>
          </a:blip>
          <a:srcRect b="71096" l="16788" r="68158" t="0"/>
          <a:stretch/>
        </p:blipFill>
        <p:spPr>
          <a:xfrm>
            <a:off x="4407841" y="1993128"/>
            <a:ext cx="2373959" cy="2381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98" name="Google Shape;898;p18"/>
          <p:cNvPicPr preferRelativeResize="0"/>
          <p:nvPr/>
        </p:nvPicPr>
        <p:blipFill rotWithShape="1">
          <a:blip r:embed="rId5">
            <a:alphaModFix/>
          </a:blip>
          <a:srcRect b="71096" l="75" r="84946" t="0"/>
          <a:stretch/>
        </p:blipFill>
        <p:spPr>
          <a:xfrm>
            <a:off x="2133600" y="1993128"/>
            <a:ext cx="2362200" cy="2352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9" name="Google Shape;899;p18"/>
          <p:cNvPicPr preferRelativeResize="0"/>
          <p:nvPr/>
        </p:nvPicPr>
        <p:blipFill rotWithShape="1">
          <a:blip r:embed="rId5">
            <a:alphaModFix/>
          </a:blip>
          <a:srcRect b="35120" l="33984" r="50045" t="35378"/>
          <a:stretch/>
        </p:blipFill>
        <p:spPr>
          <a:xfrm>
            <a:off x="6778227" y="4313184"/>
            <a:ext cx="2518173" cy="2430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00" name="Google Shape;900;p18"/>
          <p:cNvPicPr preferRelativeResize="0"/>
          <p:nvPr/>
        </p:nvPicPr>
        <p:blipFill rotWithShape="1">
          <a:blip r:embed="rId5">
            <a:alphaModFix/>
          </a:blip>
          <a:srcRect b="35120" l="50823" r="34121" t="35378"/>
          <a:stretch/>
        </p:blipFill>
        <p:spPr>
          <a:xfrm>
            <a:off x="9067800" y="4313184"/>
            <a:ext cx="2373960" cy="2430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01" name="Google Shape;901;p18"/>
          <p:cNvPicPr preferRelativeResize="0"/>
          <p:nvPr/>
        </p:nvPicPr>
        <p:blipFill rotWithShape="1">
          <a:blip r:embed="rId5">
            <a:alphaModFix/>
          </a:blip>
          <a:srcRect b="35120" l="67891" r="17053" t="35378"/>
          <a:stretch/>
        </p:blipFill>
        <p:spPr>
          <a:xfrm>
            <a:off x="11418240" y="4313184"/>
            <a:ext cx="2373960" cy="2430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02" name="Google Shape;902;p18"/>
          <p:cNvPicPr preferRelativeResize="0"/>
          <p:nvPr/>
        </p:nvPicPr>
        <p:blipFill rotWithShape="1">
          <a:blip r:embed="rId5">
            <a:alphaModFix/>
          </a:blip>
          <a:srcRect b="-137" l="88" r="84858" t="71234"/>
          <a:stretch/>
        </p:blipFill>
        <p:spPr>
          <a:xfrm>
            <a:off x="2083740" y="6633502"/>
            <a:ext cx="2373960" cy="2381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903" name="Google Shape;903;p18"/>
          <p:cNvPicPr preferRelativeResize="0"/>
          <p:nvPr/>
        </p:nvPicPr>
        <p:blipFill rotWithShape="1">
          <a:blip r:embed="rId5">
            <a:alphaModFix/>
          </a:blip>
          <a:srcRect b="308" l="17106" r="68194" t="70789"/>
          <a:stretch/>
        </p:blipFill>
        <p:spPr>
          <a:xfrm>
            <a:off x="4457700" y="6616142"/>
            <a:ext cx="2318039" cy="2381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904" name="Google Shape;904;p18"/>
          <p:cNvPicPr preferRelativeResize="0"/>
          <p:nvPr/>
        </p:nvPicPr>
        <p:blipFill rotWithShape="1">
          <a:blip r:embed="rId5">
            <a:alphaModFix/>
          </a:blip>
          <a:srcRect b="1236" l="34281" r="50664" t="70789"/>
          <a:stretch/>
        </p:blipFill>
        <p:spPr>
          <a:xfrm>
            <a:off x="6781800" y="6673545"/>
            <a:ext cx="2373960" cy="2304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05" name="Google Shape;905;p18"/>
          <p:cNvPicPr preferRelativeResize="0"/>
          <p:nvPr/>
        </p:nvPicPr>
        <p:blipFill rotWithShape="1">
          <a:blip r:embed="rId5">
            <a:alphaModFix/>
          </a:blip>
          <a:srcRect b="1491" l="50888" r="34057" t="70788"/>
          <a:stretch/>
        </p:blipFill>
        <p:spPr>
          <a:xfrm>
            <a:off x="9067800" y="6694551"/>
            <a:ext cx="2373960" cy="2283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906" name="Google Shape;906;p18"/>
          <p:cNvPicPr preferRelativeResize="0"/>
          <p:nvPr/>
        </p:nvPicPr>
        <p:blipFill rotWithShape="1">
          <a:blip r:embed="rId5">
            <a:alphaModFix/>
          </a:blip>
          <a:srcRect b="1137" l="68067" r="16877" t="70789"/>
          <a:stretch/>
        </p:blipFill>
        <p:spPr>
          <a:xfrm>
            <a:off x="11386876" y="6667500"/>
            <a:ext cx="2373960" cy="2312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07" name="Google Shape;907;p18"/>
          <p:cNvPicPr preferRelativeResize="0"/>
          <p:nvPr/>
        </p:nvPicPr>
        <p:blipFill rotWithShape="1">
          <a:blip r:embed="rId5">
            <a:alphaModFix/>
          </a:blip>
          <a:srcRect b="2012" l="84264" r="-232" t="70790"/>
          <a:stretch/>
        </p:blipFill>
        <p:spPr>
          <a:xfrm>
            <a:off x="13686086" y="6601337"/>
            <a:ext cx="2373959" cy="224087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8" name="Google Shape;908;p18"/>
          <p:cNvPicPr preferRelativeResize="0"/>
          <p:nvPr/>
        </p:nvPicPr>
        <p:blipFill rotWithShape="1">
          <a:blip r:embed="rId5">
            <a:alphaModFix/>
          </a:blip>
          <a:srcRect b="35120" l="16987" r="67957" t="35378"/>
          <a:stretch/>
        </p:blipFill>
        <p:spPr>
          <a:xfrm>
            <a:off x="4419600" y="4313184"/>
            <a:ext cx="2373960" cy="2430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09" name="Google Shape;909;p18"/>
          <p:cNvPicPr preferRelativeResize="0"/>
          <p:nvPr/>
        </p:nvPicPr>
        <p:blipFill rotWithShape="1">
          <a:blip r:embed="rId5">
            <a:alphaModFix/>
          </a:blip>
          <a:srcRect b="35334" l="84703" r="1879" t="35004"/>
          <a:stretch/>
        </p:blipFill>
        <p:spPr>
          <a:xfrm>
            <a:off x="13716000" y="4279185"/>
            <a:ext cx="2115457" cy="24438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4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Google Shape;915;p19"/>
          <p:cNvSpPr/>
          <p:nvPr/>
        </p:nvSpPr>
        <p:spPr>
          <a:xfrm>
            <a:off x="0" y="-4106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16" name="Google Shape;916;p19"/>
          <p:cNvGrpSpPr/>
          <p:nvPr/>
        </p:nvGrpSpPr>
        <p:grpSpPr>
          <a:xfrm rot="10228239">
            <a:off x="135551" y="8936354"/>
            <a:ext cx="1343856" cy="1283397"/>
            <a:chOff x="5162550" y="2620963"/>
            <a:chExt cx="2185988" cy="2346325"/>
          </a:xfrm>
        </p:grpSpPr>
        <p:sp>
          <p:nvSpPr>
            <p:cNvPr id="917" name="Google Shape;917;p19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8" name="Google Shape;918;p19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9" name="Google Shape;919;p19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0" name="Google Shape;920;p19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1" name="Google Shape;921;p19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2" name="Google Shape;922;p19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3" name="Google Shape;923;p19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24" name="Google Shape;924;p19"/>
          <p:cNvGrpSpPr/>
          <p:nvPr/>
        </p:nvGrpSpPr>
        <p:grpSpPr>
          <a:xfrm rot="5118948">
            <a:off x="17300248" y="9317801"/>
            <a:ext cx="855458" cy="917663"/>
            <a:chOff x="5491163" y="2692400"/>
            <a:chExt cx="992188" cy="1250951"/>
          </a:xfrm>
        </p:grpSpPr>
        <p:sp>
          <p:nvSpPr>
            <p:cNvPr id="925" name="Google Shape;925;p19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6" name="Google Shape;926;p19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7" name="Google Shape;927;p19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8" name="Google Shape;928;p19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9" name="Google Shape;929;p19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0" name="Google Shape;930;p19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1" name="Google Shape;931;p19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2" name="Google Shape;932;p19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3" name="Google Shape;933;p19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4" name="Google Shape;934;p19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5" name="Google Shape;935;p19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6" name="Google Shape;936;p19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7" name="Google Shape;937;p19"/>
          <p:cNvGrpSpPr/>
          <p:nvPr/>
        </p:nvGrpSpPr>
        <p:grpSpPr>
          <a:xfrm rot="5400000">
            <a:off x="16856734" y="163544"/>
            <a:ext cx="1036310" cy="1045701"/>
            <a:chOff x="5521325" y="3009900"/>
            <a:chExt cx="1298576" cy="1169988"/>
          </a:xfrm>
        </p:grpSpPr>
        <p:sp>
          <p:nvSpPr>
            <p:cNvPr id="938" name="Google Shape;938;p19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9" name="Google Shape;939;p19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40" name="Google Shape;940;p19"/>
          <p:cNvGrpSpPr/>
          <p:nvPr/>
        </p:nvGrpSpPr>
        <p:grpSpPr>
          <a:xfrm rot="2764351">
            <a:off x="17239859" y="254345"/>
            <a:ext cx="691323" cy="724746"/>
            <a:chOff x="5775325" y="3106738"/>
            <a:chExt cx="601663" cy="679450"/>
          </a:xfrm>
        </p:grpSpPr>
        <p:sp>
          <p:nvSpPr>
            <p:cNvPr id="941" name="Google Shape;941;p19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2" name="Google Shape;942;p19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3" name="Google Shape;943;p19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4" name="Google Shape;944;p19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5" name="Google Shape;945;p19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6" name="Google Shape;946;p19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7" name="Google Shape;947;p19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8" name="Google Shape;948;p19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9" name="Google Shape;949;p19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0" name="Google Shape;950;p19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1" name="Google Shape;951;p19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2" name="Google Shape;952;p19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3" name="Google Shape;953;p19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4" name="Google Shape;954;p19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5" name="Google Shape;955;p19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6" name="Google Shape;956;p19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7" name="Google Shape;957;p19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8" name="Google Shape;958;p19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9" name="Google Shape;959;p19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0" name="Google Shape;960;p19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1" name="Google Shape;961;p19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2" name="Google Shape;962;p19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3" name="Google Shape;963;p19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4" name="Google Shape;964;p19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5" name="Google Shape;965;p19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6" name="Google Shape;966;p19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7" name="Google Shape;967;p19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8" name="Google Shape;968;p19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9" name="Google Shape;969;p19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0" name="Google Shape;970;p19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1" name="Google Shape;971;p19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2" name="Google Shape;972;p19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3" name="Google Shape;973;p19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74" name="Google Shape;97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46285" y="251265"/>
            <a:ext cx="5912955" cy="4884615"/>
          </a:xfrm>
          <a:prstGeom prst="rect">
            <a:avLst/>
          </a:prstGeom>
          <a:noFill/>
          <a:ln>
            <a:noFill/>
          </a:ln>
        </p:spPr>
      </p:pic>
      <p:sp>
        <p:nvSpPr>
          <p:cNvPr id="975" name="Google Shape;975;p19"/>
          <p:cNvSpPr/>
          <p:nvPr/>
        </p:nvSpPr>
        <p:spPr>
          <a:xfrm>
            <a:off x="3237959" y="115018"/>
            <a:ext cx="5912955" cy="4884615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8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 b="1" sz="8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6" name="Google Shape;976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03172" y="258886"/>
            <a:ext cx="5790446" cy="4884614"/>
          </a:xfrm>
          <a:prstGeom prst="rect">
            <a:avLst/>
          </a:prstGeom>
          <a:noFill/>
          <a:ln>
            <a:noFill/>
          </a:ln>
        </p:spPr>
      </p:pic>
      <p:sp>
        <p:nvSpPr>
          <p:cNvPr id="977" name="Google Shape;977;p19"/>
          <p:cNvSpPr/>
          <p:nvPr/>
        </p:nvSpPr>
        <p:spPr>
          <a:xfrm>
            <a:off x="10572692" y="136409"/>
            <a:ext cx="5820926" cy="4892236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8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b="1" sz="8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8" name="Google Shape;978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21462" y="5375147"/>
            <a:ext cx="5562600" cy="4812586"/>
          </a:xfrm>
          <a:prstGeom prst="rect">
            <a:avLst/>
          </a:prstGeom>
          <a:noFill/>
          <a:ln>
            <a:noFill/>
          </a:ln>
        </p:spPr>
      </p:pic>
      <p:sp>
        <p:nvSpPr>
          <p:cNvPr id="979" name="Google Shape;979;p19"/>
          <p:cNvSpPr/>
          <p:nvPr/>
        </p:nvSpPr>
        <p:spPr>
          <a:xfrm>
            <a:off x="3325870" y="5301870"/>
            <a:ext cx="5897715" cy="4884615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8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b="1" sz="8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80" name="Google Shape;980;p19"/>
          <p:cNvGrpSpPr/>
          <p:nvPr/>
        </p:nvGrpSpPr>
        <p:grpSpPr>
          <a:xfrm>
            <a:off x="10616208" y="5524500"/>
            <a:ext cx="5897715" cy="4503614"/>
            <a:chOff x="10646687" y="5375147"/>
            <a:chExt cx="5792651" cy="3967060"/>
          </a:xfrm>
        </p:grpSpPr>
        <p:pic>
          <p:nvPicPr>
            <p:cNvPr id="981" name="Google Shape;981;p19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10646687" y="5375147"/>
              <a:ext cx="5792651" cy="297180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982" name="Google Shape;982;p19"/>
            <p:cNvGrpSpPr/>
            <p:nvPr/>
          </p:nvGrpSpPr>
          <p:grpSpPr>
            <a:xfrm>
              <a:off x="10646687" y="8343900"/>
              <a:ext cx="5792651" cy="998307"/>
              <a:chOff x="5293451" y="4616698"/>
              <a:chExt cx="5912955" cy="998307"/>
            </a:xfrm>
          </p:grpSpPr>
          <p:pic>
            <p:nvPicPr>
              <p:cNvPr id="983" name="Google Shape;983;p19"/>
              <p:cNvPicPr preferRelativeResize="0"/>
              <p:nvPr/>
            </p:nvPicPr>
            <p:blipFill rotWithShape="1">
              <a:blip r:embed="rId7">
                <a:alphaModFix/>
              </a:blip>
              <a:srcRect b="0" l="0" r="21465" t="0"/>
              <a:stretch/>
            </p:blipFill>
            <p:spPr>
              <a:xfrm>
                <a:off x="5293451" y="4616698"/>
                <a:ext cx="5912955" cy="998307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84" name="Google Shape;984;p19"/>
              <p:cNvPicPr preferRelativeResize="0"/>
              <p:nvPr/>
            </p:nvPicPr>
            <p:blipFill rotWithShape="1">
              <a:blip r:embed="rId7">
                <a:alphaModFix/>
              </a:blip>
              <a:srcRect b="46508" l="78535" r="1374" t="27661"/>
              <a:stretch/>
            </p:blipFill>
            <p:spPr>
              <a:xfrm>
                <a:off x="6412253" y="5114245"/>
                <a:ext cx="1512547" cy="25785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985" name="Google Shape;985;p19"/>
          <p:cNvSpPr/>
          <p:nvPr/>
        </p:nvSpPr>
        <p:spPr>
          <a:xfrm>
            <a:off x="10572692" y="5454475"/>
            <a:ext cx="5941231" cy="473201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8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endParaRPr b="1" sz="8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9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9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9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9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0" name="Shape 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" name="Google Shape;991;p20"/>
          <p:cNvSpPr/>
          <p:nvPr/>
        </p:nvSpPr>
        <p:spPr>
          <a:xfrm>
            <a:off x="0" y="37238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92" name="Google Shape;992;p20"/>
          <p:cNvGrpSpPr/>
          <p:nvPr/>
        </p:nvGrpSpPr>
        <p:grpSpPr>
          <a:xfrm>
            <a:off x="7615481" y="7039530"/>
            <a:ext cx="2769395" cy="4171950"/>
            <a:chOff x="2093404" y="746973"/>
            <a:chExt cx="1846263" cy="2781300"/>
          </a:xfrm>
        </p:grpSpPr>
        <p:sp>
          <p:nvSpPr>
            <p:cNvPr id="993" name="Google Shape;993;p20"/>
            <p:cNvSpPr/>
            <p:nvPr/>
          </p:nvSpPr>
          <p:spPr>
            <a:xfrm>
              <a:off x="2463292" y="746973"/>
              <a:ext cx="1044575" cy="1662113"/>
            </a:xfrm>
            <a:custGeom>
              <a:rect b="b" l="l" r="r" t="t"/>
              <a:pathLst>
                <a:path extrusionOk="0" h="391" w="245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4" name="Google Shape;994;p20"/>
            <p:cNvSpPr/>
            <p:nvPr/>
          </p:nvSpPr>
          <p:spPr>
            <a:xfrm>
              <a:off x="2093404" y="1596285"/>
              <a:ext cx="600075" cy="1152525"/>
            </a:xfrm>
            <a:custGeom>
              <a:rect b="b" l="l" r="r" t="t"/>
              <a:pathLst>
                <a:path extrusionOk="0" h="271" w="141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5" name="Google Shape;995;p20"/>
            <p:cNvSpPr/>
            <p:nvPr/>
          </p:nvSpPr>
          <p:spPr>
            <a:xfrm>
              <a:off x="2660142" y="2064598"/>
              <a:ext cx="1279525" cy="896938"/>
            </a:xfrm>
            <a:custGeom>
              <a:rect b="b" l="l" r="r" t="t"/>
              <a:pathLst>
                <a:path extrusionOk="0" h="211" w="30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6" name="Google Shape;996;p20"/>
            <p:cNvSpPr/>
            <p:nvPr/>
          </p:nvSpPr>
          <p:spPr>
            <a:xfrm>
              <a:off x="2237867" y="1720110"/>
              <a:ext cx="414338" cy="1016000"/>
            </a:xfrm>
            <a:custGeom>
              <a:rect b="b" l="l" r="r" t="t"/>
              <a:pathLst>
                <a:path extrusionOk="0" h="239" w="97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7" name="Google Shape;997;p20"/>
            <p:cNvSpPr/>
            <p:nvPr/>
          </p:nvSpPr>
          <p:spPr>
            <a:xfrm>
              <a:off x="2664904" y="2340823"/>
              <a:ext cx="1244600" cy="407988"/>
            </a:xfrm>
            <a:custGeom>
              <a:rect b="b" l="l" r="r" t="t"/>
              <a:pathLst>
                <a:path extrusionOk="0" h="96" w="292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8" name="Google Shape;998;p20"/>
            <p:cNvSpPr/>
            <p:nvPr/>
          </p:nvSpPr>
          <p:spPr>
            <a:xfrm>
              <a:off x="2310892" y="1064473"/>
              <a:ext cx="946150" cy="2463800"/>
            </a:xfrm>
            <a:custGeom>
              <a:rect b="b" l="l" r="r" t="t"/>
              <a:pathLst>
                <a:path extrusionOk="0" h="579" w="222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99" name="Google Shape;999;p20"/>
          <p:cNvGrpSpPr/>
          <p:nvPr/>
        </p:nvGrpSpPr>
        <p:grpSpPr>
          <a:xfrm rot="10228239">
            <a:off x="9683501" y="-556702"/>
            <a:ext cx="3278982" cy="3519488"/>
            <a:chOff x="5162550" y="2620963"/>
            <a:chExt cx="2185988" cy="2346325"/>
          </a:xfrm>
        </p:grpSpPr>
        <p:sp>
          <p:nvSpPr>
            <p:cNvPr id="1000" name="Google Shape;1000;p20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1" name="Google Shape;1001;p20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2" name="Google Shape;1002;p20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3" name="Google Shape;1003;p20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4" name="Google Shape;1004;p20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5" name="Google Shape;1005;p20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6" name="Google Shape;1006;p20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07" name="Google Shape;1007;p20"/>
          <p:cNvGrpSpPr/>
          <p:nvPr/>
        </p:nvGrpSpPr>
        <p:grpSpPr>
          <a:xfrm>
            <a:off x="11378138" y="7266030"/>
            <a:ext cx="1947864" cy="1754982"/>
            <a:chOff x="5521325" y="3009900"/>
            <a:chExt cx="1298576" cy="1169988"/>
          </a:xfrm>
        </p:grpSpPr>
        <p:sp>
          <p:nvSpPr>
            <p:cNvPr id="1008" name="Google Shape;1008;p20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9" name="Google Shape;1009;p20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10" name="Google Shape;1010;p20"/>
          <p:cNvGrpSpPr/>
          <p:nvPr/>
        </p:nvGrpSpPr>
        <p:grpSpPr>
          <a:xfrm rot="7530390">
            <a:off x="10339631" y="4675229"/>
            <a:ext cx="1488282" cy="1876427"/>
            <a:chOff x="5491163" y="2692400"/>
            <a:chExt cx="992188" cy="1250951"/>
          </a:xfrm>
        </p:grpSpPr>
        <p:sp>
          <p:nvSpPr>
            <p:cNvPr id="1011" name="Google Shape;1011;p20"/>
            <p:cNvSpPr/>
            <p:nvPr/>
          </p:nvSpPr>
          <p:spPr>
            <a:xfrm>
              <a:off x="5491164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2" name="Google Shape;1012;p20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3" name="Google Shape;1013;p20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4" name="Google Shape;1014;p20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5" name="Google Shape;1015;p20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6" name="Google Shape;1016;p20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7" name="Google Shape;1017;p20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8" name="Google Shape;1018;p20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9" name="Google Shape;1019;p20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0" name="Google Shape;1020;p20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1" name="Google Shape;1021;p20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2" name="Google Shape;1022;p20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23" name="Google Shape;1023;p20"/>
          <p:cNvGrpSpPr/>
          <p:nvPr/>
        </p:nvGrpSpPr>
        <p:grpSpPr>
          <a:xfrm rot="5776373">
            <a:off x="13746920" y="4636925"/>
            <a:ext cx="2769395" cy="4171950"/>
            <a:chOff x="2093404" y="746973"/>
            <a:chExt cx="1846263" cy="2781300"/>
          </a:xfrm>
        </p:grpSpPr>
        <p:sp>
          <p:nvSpPr>
            <p:cNvPr id="1024" name="Google Shape;1024;p20"/>
            <p:cNvSpPr/>
            <p:nvPr/>
          </p:nvSpPr>
          <p:spPr>
            <a:xfrm>
              <a:off x="2463292" y="746973"/>
              <a:ext cx="1044575" cy="1662113"/>
            </a:xfrm>
            <a:custGeom>
              <a:rect b="b" l="l" r="r" t="t"/>
              <a:pathLst>
                <a:path extrusionOk="0" h="391" w="245">
                  <a:moveTo>
                    <a:pt x="82" y="391"/>
                  </a:moveTo>
                  <a:cubicBezTo>
                    <a:pt x="82" y="391"/>
                    <a:pt x="83" y="342"/>
                    <a:pt x="63" y="303"/>
                  </a:cubicBezTo>
                  <a:cubicBezTo>
                    <a:pt x="43" y="264"/>
                    <a:pt x="0" y="212"/>
                    <a:pt x="80" y="132"/>
                  </a:cubicBezTo>
                  <a:cubicBezTo>
                    <a:pt x="161" y="52"/>
                    <a:pt x="214" y="0"/>
                    <a:pt x="214" y="0"/>
                  </a:cubicBezTo>
                  <a:cubicBezTo>
                    <a:pt x="214" y="0"/>
                    <a:pt x="203" y="46"/>
                    <a:pt x="214" y="96"/>
                  </a:cubicBezTo>
                  <a:cubicBezTo>
                    <a:pt x="226" y="146"/>
                    <a:pt x="245" y="204"/>
                    <a:pt x="219" y="255"/>
                  </a:cubicBezTo>
                  <a:cubicBezTo>
                    <a:pt x="192" y="305"/>
                    <a:pt x="82" y="391"/>
                    <a:pt x="82" y="391"/>
                  </a:cubicBezTo>
                  <a:close/>
                </a:path>
              </a:pathLst>
            </a:custGeom>
            <a:solidFill>
              <a:srgbClr val="83C3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5" name="Google Shape;1025;p20"/>
            <p:cNvSpPr/>
            <p:nvPr/>
          </p:nvSpPr>
          <p:spPr>
            <a:xfrm>
              <a:off x="2093404" y="1596285"/>
              <a:ext cx="600075" cy="1152525"/>
            </a:xfrm>
            <a:custGeom>
              <a:rect b="b" l="l" r="r" t="t"/>
              <a:pathLst>
                <a:path extrusionOk="0" h="271" w="141">
                  <a:moveTo>
                    <a:pt x="132" y="271"/>
                  </a:moveTo>
                  <a:cubicBezTo>
                    <a:pt x="132" y="271"/>
                    <a:pt x="128" y="218"/>
                    <a:pt x="135" y="182"/>
                  </a:cubicBezTo>
                  <a:cubicBezTo>
                    <a:pt x="141" y="145"/>
                    <a:pt x="127" y="67"/>
                    <a:pt x="63" y="34"/>
                  </a:cubicBezTo>
                  <a:cubicBezTo>
                    <a:pt x="0" y="0"/>
                    <a:pt x="9" y="3"/>
                    <a:pt x="9" y="3"/>
                  </a:cubicBezTo>
                  <a:cubicBezTo>
                    <a:pt x="9" y="3"/>
                    <a:pt x="16" y="40"/>
                    <a:pt x="16" y="90"/>
                  </a:cubicBezTo>
                  <a:cubicBezTo>
                    <a:pt x="16" y="140"/>
                    <a:pt x="14" y="177"/>
                    <a:pt x="50" y="209"/>
                  </a:cubicBezTo>
                  <a:cubicBezTo>
                    <a:pt x="85" y="240"/>
                    <a:pt x="132" y="271"/>
                    <a:pt x="132" y="271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6" name="Google Shape;1026;p20"/>
            <p:cNvSpPr/>
            <p:nvPr/>
          </p:nvSpPr>
          <p:spPr>
            <a:xfrm>
              <a:off x="2660142" y="2064598"/>
              <a:ext cx="1279525" cy="896938"/>
            </a:xfrm>
            <a:custGeom>
              <a:rect b="b" l="l" r="r" t="t"/>
              <a:pathLst>
                <a:path extrusionOk="0" h="211" w="300">
                  <a:moveTo>
                    <a:pt x="300" y="65"/>
                  </a:moveTo>
                  <a:cubicBezTo>
                    <a:pt x="300" y="65"/>
                    <a:pt x="188" y="0"/>
                    <a:pt x="122" y="30"/>
                  </a:cubicBezTo>
                  <a:cubicBezTo>
                    <a:pt x="57" y="61"/>
                    <a:pt x="0" y="160"/>
                    <a:pt x="0" y="160"/>
                  </a:cubicBezTo>
                  <a:cubicBezTo>
                    <a:pt x="0" y="160"/>
                    <a:pt x="136" y="211"/>
                    <a:pt x="197" y="152"/>
                  </a:cubicBezTo>
                  <a:cubicBezTo>
                    <a:pt x="259" y="93"/>
                    <a:pt x="300" y="65"/>
                    <a:pt x="300" y="65"/>
                  </a:cubicBezTo>
                  <a:close/>
                </a:path>
              </a:pathLst>
            </a:custGeom>
            <a:solidFill>
              <a:srgbClr val="5B90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7" name="Google Shape;1027;p20"/>
            <p:cNvSpPr/>
            <p:nvPr/>
          </p:nvSpPr>
          <p:spPr>
            <a:xfrm>
              <a:off x="2237867" y="1720110"/>
              <a:ext cx="414338" cy="1016000"/>
            </a:xfrm>
            <a:custGeom>
              <a:rect b="b" l="l" r="r" t="t"/>
              <a:pathLst>
                <a:path extrusionOk="0" h="239" w="97">
                  <a:moveTo>
                    <a:pt x="0" y="0"/>
                  </a:moveTo>
                  <a:cubicBezTo>
                    <a:pt x="0" y="0"/>
                    <a:pt x="3" y="2"/>
                    <a:pt x="8" y="8"/>
                  </a:cubicBezTo>
                  <a:cubicBezTo>
                    <a:pt x="12" y="13"/>
                    <a:pt x="19" y="21"/>
                    <a:pt x="25" y="32"/>
                  </a:cubicBezTo>
                  <a:cubicBezTo>
                    <a:pt x="32" y="42"/>
                    <a:pt x="39" y="54"/>
                    <a:pt x="45" y="69"/>
                  </a:cubicBezTo>
                  <a:cubicBezTo>
                    <a:pt x="48" y="76"/>
                    <a:pt x="51" y="83"/>
                    <a:pt x="53" y="91"/>
                  </a:cubicBezTo>
                  <a:cubicBezTo>
                    <a:pt x="55" y="99"/>
                    <a:pt x="57" y="107"/>
                    <a:pt x="58" y="115"/>
                  </a:cubicBezTo>
                  <a:cubicBezTo>
                    <a:pt x="59" y="119"/>
                    <a:pt x="60" y="123"/>
                    <a:pt x="61" y="127"/>
                  </a:cubicBezTo>
                  <a:cubicBezTo>
                    <a:pt x="62" y="130"/>
                    <a:pt x="63" y="134"/>
                    <a:pt x="64" y="138"/>
                  </a:cubicBezTo>
                  <a:cubicBezTo>
                    <a:pt x="67" y="146"/>
                    <a:pt x="69" y="153"/>
                    <a:pt x="71" y="161"/>
                  </a:cubicBezTo>
                  <a:cubicBezTo>
                    <a:pt x="76" y="175"/>
                    <a:pt x="80" y="189"/>
                    <a:pt x="84" y="200"/>
                  </a:cubicBezTo>
                  <a:cubicBezTo>
                    <a:pt x="88" y="212"/>
                    <a:pt x="91" y="221"/>
                    <a:pt x="93" y="228"/>
                  </a:cubicBezTo>
                  <a:cubicBezTo>
                    <a:pt x="96" y="235"/>
                    <a:pt x="97" y="239"/>
                    <a:pt x="97" y="239"/>
                  </a:cubicBezTo>
                  <a:cubicBezTo>
                    <a:pt x="97" y="239"/>
                    <a:pt x="97" y="239"/>
                    <a:pt x="97" y="239"/>
                  </a:cubicBezTo>
                  <a:cubicBezTo>
                    <a:pt x="97" y="239"/>
                    <a:pt x="95" y="235"/>
                    <a:pt x="92" y="229"/>
                  </a:cubicBezTo>
                  <a:cubicBezTo>
                    <a:pt x="89" y="222"/>
                    <a:pt x="85" y="213"/>
                    <a:pt x="81" y="201"/>
                  </a:cubicBezTo>
                  <a:cubicBezTo>
                    <a:pt x="79" y="196"/>
                    <a:pt x="76" y="189"/>
                    <a:pt x="74" y="183"/>
                  </a:cubicBezTo>
                  <a:cubicBezTo>
                    <a:pt x="72" y="176"/>
                    <a:pt x="69" y="169"/>
                    <a:pt x="67" y="162"/>
                  </a:cubicBezTo>
                  <a:cubicBezTo>
                    <a:pt x="65" y="155"/>
                    <a:pt x="63" y="147"/>
                    <a:pt x="61" y="139"/>
                  </a:cubicBezTo>
                  <a:cubicBezTo>
                    <a:pt x="60" y="135"/>
                    <a:pt x="59" y="131"/>
                    <a:pt x="58" y="127"/>
                  </a:cubicBezTo>
                  <a:cubicBezTo>
                    <a:pt x="57" y="123"/>
                    <a:pt x="56" y="119"/>
                    <a:pt x="55" y="115"/>
                  </a:cubicBezTo>
                  <a:cubicBezTo>
                    <a:pt x="54" y="107"/>
                    <a:pt x="52" y="99"/>
                    <a:pt x="50" y="92"/>
                  </a:cubicBezTo>
                  <a:cubicBezTo>
                    <a:pt x="48" y="84"/>
                    <a:pt x="46" y="76"/>
                    <a:pt x="43" y="69"/>
                  </a:cubicBezTo>
                  <a:cubicBezTo>
                    <a:pt x="37" y="55"/>
                    <a:pt x="31" y="43"/>
                    <a:pt x="24" y="33"/>
                  </a:cubicBezTo>
                  <a:cubicBezTo>
                    <a:pt x="18" y="22"/>
                    <a:pt x="12" y="14"/>
                    <a:pt x="7" y="8"/>
                  </a:cubicBezTo>
                  <a:cubicBezTo>
                    <a:pt x="3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8" name="Google Shape;1028;p20"/>
            <p:cNvSpPr/>
            <p:nvPr/>
          </p:nvSpPr>
          <p:spPr>
            <a:xfrm>
              <a:off x="2664904" y="2340823"/>
              <a:ext cx="1244600" cy="407988"/>
            </a:xfrm>
            <a:custGeom>
              <a:rect b="b" l="l" r="r" t="t"/>
              <a:pathLst>
                <a:path extrusionOk="0" h="96" w="292">
                  <a:moveTo>
                    <a:pt x="0" y="95"/>
                  </a:moveTo>
                  <a:cubicBezTo>
                    <a:pt x="0" y="95"/>
                    <a:pt x="4" y="92"/>
                    <a:pt x="11" y="87"/>
                  </a:cubicBezTo>
                  <a:cubicBezTo>
                    <a:pt x="14" y="85"/>
                    <a:pt x="18" y="82"/>
                    <a:pt x="23" y="79"/>
                  </a:cubicBezTo>
                  <a:cubicBezTo>
                    <a:pt x="28" y="75"/>
                    <a:pt x="34" y="72"/>
                    <a:pt x="40" y="68"/>
                  </a:cubicBezTo>
                  <a:cubicBezTo>
                    <a:pt x="46" y="64"/>
                    <a:pt x="53" y="61"/>
                    <a:pt x="61" y="57"/>
                  </a:cubicBezTo>
                  <a:cubicBezTo>
                    <a:pt x="64" y="55"/>
                    <a:pt x="68" y="53"/>
                    <a:pt x="72" y="51"/>
                  </a:cubicBezTo>
                  <a:cubicBezTo>
                    <a:pt x="76" y="49"/>
                    <a:pt x="80" y="47"/>
                    <a:pt x="84" y="45"/>
                  </a:cubicBezTo>
                  <a:cubicBezTo>
                    <a:pt x="89" y="43"/>
                    <a:pt x="93" y="41"/>
                    <a:pt x="97" y="40"/>
                  </a:cubicBezTo>
                  <a:cubicBezTo>
                    <a:pt x="102" y="38"/>
                    <a:pt x="106" y="36"/>
                    <a:pt x="111" y="35"/>
                  </a:cubicBezTo>
                  <a:cubicBezTo>
                    <a:pt x="120" y="31"/>
                    <a:pt x="129" y="28"/>
                    <a:pt x="138" y="26"/>
                  </a:cubicBezTo>
                  <a:cubicBezTo>
                    <a:pt x="148" y="23"/>
                    <a:pt x="157" y="21"/>
                    <a:pt x="167" y="19"/>
                  </a:cubicBezTo>
                  <a:cubicBezTo>
                    <a:pt x="176" y="16"/>
                    <a:pt x="185" y="15"/>
                    <a:pt x="194" y="13"/>
                  </a:cubicBezTo>
                  <a:cubicBezTo>
                    <a:pt x="203" y="11"/>
                    <a:pt x="212" y="10"/>
                    <a:pt x="220" y="8"/>
                  </a:cubicBezTo>
                  <a:cubicBezTo>
                    <a:pt x="228" y="7"/>
                    <a:pt x="236" y="6"/>
                    <a:pt x="243" y="5"/>
                  </a:cubicBezTo>
                  <a:cubicBezTo>
                    <a:pt x="272" y="1"/>
                    <a:pt x="292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0"/>
                    <a:pt x="292" y="1"/>
                    <a:pt x="292" y="1"/>
                  </a:cubicBezTo>
                  <a:cubicBezTo>
                    <a:pt x="292" y="1"/>
                    <a:pt x="272" y="2"/>
                    <a:pt x="244" y="6"/>
                  </a:cubicBezTo>
                  <a:cubicBezTo>
                    <a:pt x="236" y="8"/>
                    <a:pt x="229" y="9"/>
                    <a:pt x="220" y="10"/>
                  </a:cubicBezTo>
                  <a:cubicBezTo>
                    <a:pt x="212" y="12"/>
                    <a:pt x="203" y="13"/>
                    <a:pt x="195" y="15"/>
                  </a:cubicBezTo>
                  <a:cubicBezTo>
                    <a:pt x="186" y="17"/>
                    <a:pt x="176" y="19"/>
                    <a:pt x="167" y="21"/>
                  </a:cubicBezTo>
                  <a:cubicBezTo>
                    <a:pt x="158" y="24"/>
                    <a:pt x="149" y="26"/>
                    <a:pt x="139" y="29"/>
                  </a:cubicBezTo>
                  <a:cubicBezTo>
                    <a:pt x="130" y="32"/>
                    <a:pt x="121" y="35"/>
                    <a:pt x="112" y="38"/>
                  </a:cubicBezTo>
                  <a:cubicBezTo>
                    <a:pt x="108" y="40"/>
                    <a:pt x="103" y="42"/>
                    <a:pt x="99" y="43"/>
                  </a:cubicBezTo>
                  <a:cubicBezTo>
                    <a:pt x="95" y="45"/>
                    <a:pt x="90" y="47"/>
                    <a:pt x="86" y="49"/>
                  </a:cubicBezTo>
                  <a:cubicBezTo>
                    <a:pt x="78" y="53"/>
                    <a:pt x="70" y="56"/>
                    <a:pt x="63" y="60"/>
                  </a:cubicBezTo>
                  <a:cubicBezTo>
                    <a:pt x="55" y="64"/>
                    <a:pt x="48" y="67"/>
                    <a:pt x="42" y="71"/>
                  </a:cubicBezTo>
                  <a:cubicBezTo>
                    <a:pt x="16" y="85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5"/>
                    <a:pt x="0" y="9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9" name="Google Shape;1029;p20"/>
            <p:cNvSpPr/>
            <p:nvPr/>
          </p:nvSpPr>
          <p:spPr>
            <a:xfrm>
              <a:off x="2310892" y="1064473"/>
              <a:ext cx="946150" cy="2463800"/>
            </a:xfrm>
            <a:custGeom>
              <a:rect b="b" l="l" r="r" t="t"/>
              <a:pathLst>
                <a:path extrusionOk="0" h="579" w="222">
                  <a:moveTo>
                    <a:pt x="0" y="579"/>
                  </a:moveTo>
                  <a:cubicBezTo>
                    <a:pt x="0" y="579"/>
                    <a:pt x="1" y="577"/>
                    <a:pt x="3" y="573"/>
                  </a:cubicBezTo>
                  <a:cubicBezTo>
                    <a:pt x="4" y="569"/>
                    <a:pt x="7" y="562"/>
                    <a:pt x="10" y="554"/>
                  </a:cubicBezTo>
                  <a:cubicBezTo>
                    <a:pt x="13" y="546"/>
                    <a:pt x="17" y="537"/>
                    <a:pt x="21" y="526"/>
                  </a:cubicBezTo>
                  <a:cubicBezTo>
                    <a:pt x="26" y="515"/>
                    <a:pt x="31" y="503"/>
                    <a:pt x="37" y="489"/>
                  </a:cubicBezTo>
                  <a:cubicBezTo>
                    <a:pt x="43" y="476"/>
                    <a:pt x="49" y="461"/>
                    <a:pt x="56" y="446"/>
                  </a:cubicBezTo>
                  <a:cubicBezTo>
                    <a:pt x="62" y="431"/>
                    <a:pt x="70" y="415"/>
                    <a:pt x="78" y="398"/>
                  </a:cubicBezTo>
                  <a:cubicBezTo>
                    <a:pt x="85" y="382"/>
                    <a:pt x="93" y="365"/>
                    <a:pt x="102" y="348"/>
                  </a:cubicBezTo>
                  <a:cubicBezTo>
                    <a:pt x="106" y="339"/>
                    <a:pt x="110" y="330"/>
                    <a:pt x="114" y="322"/>
                  </a:cubicBezTo>
                  <a:cubicBezTo>
                    <a:pt x="118" y="313"/>
                    <a:pt x="122" y="304"/>
                    <a:pt x="126" y="295"/>
                  </a:cubicBezTo>
                  <a:cubicBezTo>
                    <a:pt x="130" y="286"/>
                    <a:pt x="134" y="277"/>
                    <a:pt x="137" y="268"/>
                  </a:cubicBezTo>
                  <a:cubicBezTo>
                    <a:pt x="141" y="259"/>
                    <a:pt x="145" y="250"/>
                    <a:pt x="148" y="242"/>
                  </a:cubicBezTo>
                  <a:cubicBezTo>
                    <a:pt x="151" y="233"/>
                    <a:pt x="155" y="224"/>
                    <a:pt x="158" y="215"/>
                  </a:cubicBezTo>
                  <a:cubicBezTo>
                    <a:pt x="161" y="206"/>
                    <a:pt x="164" y="198"/>
                    <a:pt x="167" y="189"/>
                  </a:cubicBezTo>
                  <a:cubicBezTo>
                    <a:pt x="170" y="180"/>
                    <a:pt x="173" y="172"/>
                    <a:pt x="176" y="164"/>
                  </a:cubicBezTo>
                  <a:cubicBezTo>
                    <a:pt x="178" y="155"/>
                    <a:pt x="181" y="147"/>
                    <a:pt x="183" y="139"/>
                  </a:cubicBezTo>
                  <a:cubicBezTo>
                    <a:pt x="188" y="123"/>
                    <a:pt x="192" y="108"/>
                    <a:pt x="196" y="94"/>
                  </a:cubicBezTo>
                  <a:cubicBezTo>
                    <a:pt x="200" y="80"/>
                    <a:pt x="204" y="67"/>
                    <a:pt x="207" y="56"/>
                  </a:cubicBezTo>
                  <a:cubicBezTo>
                    <a:pt x="210" y="44"/>
                    <a:pt x="213" y="34"/>
                    <a:pt x="215" y="26"/>
                  </a:cubicBezTo>
                  <a:cubicBezTo>
                    <a:pt x="220" y="9"/>
                    <a:pt x="222" y="0"/>
                    <a:pt x="222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22" y="0"/>
                    <a:pt x="220" y="10"/>
                    <a:pt x="216" y="26"/>
                  </a:cubicBezTo>
                  <a:cubicBezTo>
                    <a:pt x="214" y="34"/>
                    <a:pt x="211" y="44"/>
                    <a:pt x="208" y="56"/>
                  </a:cubicBezTo>
                  <a:cubicBezTo>
                    <a:pt x="205" y="67"/>
                    <a:pt x="201" y="80"/>
                    <a:pt x="198" y="94"/>
                  </a:cubicBezTo>
                  <a:cubicBezTo>
                    <a:pt x="194" y="108"/>
                    <a:pt x="189" y="123"/>
                    <a:pt x="185" y="139"/>
                  </a:cubicBezTo>
                  <a:cubicBezTo>
                    <a:pt x="183" y="147"/>
                    <a:pt x="180" y="156"/>
                    <a:pt x="178" y="164"/>
                  </a:cubicBezTo>
                  <a:cubicBezTo>
                    <a:pt x="175" y="172"/>
                    <a:pt x="172" y="181"/>
                    <a:pt x="169" y="190"/>
                  </a:cubicBezTo>
                  <a:cubicBezTo>
                    <a:pt x="167" y="198"/>
                    <a:pt x="164" y="207"/>
                    <a:pt x="161" y="216"/>
                  </a:cubicBezTo>
                  <a:cubicBezTo>
                    <a:pt x="157" y="225"/>
                    <a:pt x="154" y="234"/>
                    <a:pt x="151" y="243"/>
                  </a:cubicBezTo>
                  <a:cubicBezTo>
                    <a:pt x="147" y="252"/>
                    <a:pt x="144" y="261"/>
                    <a:pt x="140" y="270"/>
                  </a:cubicBezTo>
                  <a:cubicBezTo>
                    <a:pt x="136" y="278"/>
                    <a:pt x="133" y="287"/>
                    <a:pt x="129" y="296"/>
                  </a:cubicBezTo>
                  <a:cubicBezTo>
                    <a:pt x="125" y="305"/>
                    <a:pt x="121" y="314"/>
                    <a:pt x="117" y="323"/>
                  </a:cubicBezTo>
                  <a:cubicBezTo>
                    <a:pt x="113" y="332"/>
                    <a:pt x="109" y="341"/>
                    <a:pt x="105" y="349"/>
                  </a:cubicBezTo>
                  <a:cubicBezTo>
                    <a:pt x="97" y="367"/>
                    <a:pt x="89" y="384"/>
                    <a:pt x="81" y="400"/>
                  </a:cubicBezTo>
                  <a:cubicBezTo>
                    <a:pt x="74" y="417"/>
                    <a:pt x="66" y="433"/>
                    <a:pt x="59" y="448"/>
                  </a:cubicBezTo>
                  <a:cubicBezTo>
                    <a:pt x="52" y="463"/>
                    <a:pt x="45" y="477"/>
                    <a:pt x="39" y="491"/>
                  </a:cubicBezTo>
                  <a:cubicBezTo>
                    <a:pt x="34" y="504"/>
                    <a:pt x="28" y="516"/>
                    <a:pt x="23" y="527"/>
                  </a:cubicBezTo>
                  <a:cubicBezTo>
                    <a:pt x="19" y="538"/>
                    <a:pt x="14" y="547"/>
                    <a:pt x="11" y="555"/>
                  </a:cubicBezTo>
                  <a:cubicBezTo>
                    <a:pt x="8" y="563"/>
                    <a:pt x="5" y="569"/>
                    <a:pt x="3" y="573"/>
                  </a:cubicBezTo>
                  <a:cubicBezTo>
                    <a:pt x="1" y="577"/>
                    <a:pt x="0" y="579"/>
                    <a:pt x="0" y="579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30" name="Google Shape;1030;p20"/>
          <p:cNvGrpSpPr/>
          <p:nvPr/>
        </p:nvGrpSpPr>
        <p:grpSpPr>
          <a:xfrm rot="-2273488">
            <a:off x="15759045" y="7912195"/>
            <a:ext cx="1488282" cy="1876427"/>
            <a:chOff x="5491163" y="2692400"/>
            <a:chExt cx="992188" cy="1250951"/>
          </a:xfrm>
        </p:grpSpPr>
        <p:sp>
          <p:nvSpPr>
            <p:cNvPr id="1031" name="Google Shape;1031;p20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2" name="Google Shape;1032;p20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3" name="Google Shape;1033;p20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4" name="Google Shape;1034;p20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5" name="Google Shape;1035;p20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6" name="Google Shape;1036;p20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7" name="Google Shape;1037;p20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8" name="Google Shape;1038;p20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9" name="Google Shape;1039;p20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0" name="Google Shape;1040;p20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1" name="Google Shape;1041;p20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2" name="Google Shape;1042;p20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43" name="Google Shape;1043;p20"/>
          <p:cNvGrpSpPr/>
          <p:nvPr/>
        </p:nvGrpSpPr>
        <p:grpSpPr>
          <a:xfrm rot="6990117">
            <a:off x="17054051" y="-328607"/>
            <a:ext cx="1947864" cy="1754982"/>
            <a:chOff x="5521325" y="3009900"/>
            <a:chExt cx="1298576" cy="1169988"/>
          </a:xfrm>
        </p:grpSpPr>
        <p:sp>
          <p:nvSpPr>
            <p:cNvPr id="1044" name="Google Shape;1044;p20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5" name="Google Shape;1045;p20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46" name="Google Shape;1046;p20"/>
          <p:cNvGrpSpPr/>
          <p:nvPr/>
        </p:nvGrpSpPr>
        <p:grpSpPr>
          <a:xfrm rot="4608433">
            <a:off x="13480296" y="2025284"/>
            <a:ext cx="1488282" cy="1876427"/>
            <a:chOff x="5491163" y="2692400"/>
            <a:chExt cx="992188" cy="1250951"/>
          </a:xfrm>
        </p:grpSpPr>
        <p:sp>
          <p:nvSpPr>
            <p:cNvPr id="1047" name="Google Shape;1047;p20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" name="Google Shape;1048;p20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9" name="Google Shape;1049;p20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0" name="Google Shape;1050;p20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1" name="Google Shape;1051;p20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2" name="Google Shape;1052;p20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3" name="Google Shape;1053;p20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4" name="Google Shape;1054;p20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5" name="Google Shape;1055;p20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6" name="Google Shape;1056;p20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7" name="Google Shape;1057;p20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8" name="Google Shape;1058;p20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59" name="Google Shape;1059;p20"/>
          <p:cNvGrpSpPr/>
          <p:nvPr/>
        </p:nvGrpSpPr>
        <p:grpSpPr>
          <a:xfrm rot="-6719487">
            <a:off x="15727119" y="2037835"/>
            <a:ext cx="3278982" cy="3519488"/>
            <a:chOff x="5162550" y="2620963"/>
            <a:chExt cx="2185988" cy="2346325"/>
          </a:xfrm>
        </p:grpSpPr>
        <p:sp>
          <p:nvSpPr>
            <p:cNvPr id="1060" name="Google Shape;1060;p20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1" name="Google Shape;1061;p20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2" name="Google Shape;1062;p20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3" name="Google Shape;1063;p20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4" name="Google Shape;1064;p20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5" name="Google Shape;1065;p20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6" name="Google Shape;1066;p20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67" name="Google Shape;1067;p20"/>
          <p:cNvGrpSpPr/>
          <p:nvPr/>
        </p:nvGrpSpPr>
        <p:grpSpPr>
          <a:xfrm>
            <a:off x="10104394" y="1262910"/>
            <a:ext cx="902495" cy="1019175"/>
            <a:chOff x="5775325" y="3106738"/>
            <a:chExt cx="601663" cy="679450"/>
          </a:xfrm>
        </p:grpSpPr>
        <p:sp>
          <p:nvSpPr>
            <p:cNvPr id="1068" name="Google Shape;1068;p20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9" name="Google Shape;1069;p20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0" name="Google Shape;1070;p20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1" name="Google Shape;1071;p20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2" name="Google Shape;1072;p20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3" name="Google Shape;1073;p20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4" name="Google Shape;1074;p20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5" name="Google Shape;1075;p20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6" name="Google Shape;1076;p20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7" name="Google Shape;1077;p20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8" name="Google Shape;1078;p20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9" name="Google Shape;1079;p20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0" name="Google Shape;1080;p20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1" name="Google Shape;1081;p20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2" name="Google Shape;1082;p20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3" name="Google Shape;1083;p20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4" name="Google Shape;1084;p20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5" name="Google Shape;1085;p20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6" name="Google Shape;1086;p20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7" name="Google Shape;1087;p20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8" name="Google Shape;1088;p20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9" name="Google Shape;1089;p20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0" name="Google Shape;1090;p20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1" name="Google Shape;1091;p20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2" name="Google Shape;1092;p20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3" name="Google Shape;1093;p20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4" name="Google Shape;1094;p20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5" name="Google Shape;1095;p20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6" name="Google Shape;1096;p20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7" name="Google Shape;1097;p20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8" name="Google Shape;1098;p20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9" name="Google Shape;1099;p20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0" name="Google Shape;1100;p20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01" name="Google Shape;1101;p20"/>
          <p:cNvGrpSpPr/>
          <p:nvPr/>
        </p:nvGrpSpPr>
        <p:grpSpPr>
          <a:xfrm rot="-3056490">
            <a:off x="15243239" y="6362100"/>
            <a:ext cx="902495" cy="1019175"/>
            <a:chOff x="5775325" y="3106738"/>
            <a:chExt cx="601663" cy="679450"/>
          </a:xfrm>
        </p:grpSpPr>
        <p:sp>
          <p:nvSpPr>
            <p:cNvPr id="1102" name="Google Shape;1102;p20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3" name="Google Shape;1103;p20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4" name="Google Shape;1104;p20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5" name="Google Shape;1105;p20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6" name="Google Shape;1106;p20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7" name="Google Shape;1107;p20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8" name="Google Shape;1108;p20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9" name="Google Shape;1109;p20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0" name="Google Shape;1110;p20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1" name="Google Shape;1111;p20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2" name="Google Shape;1112;p20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3" name="Google Shape;1113;p20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4" name="Google Shape;1114;p20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5" name="Google Shape;1115;p20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6" name="Google Shape;1116;p20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7" name="Google Shape;1117;p20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8" name="Google Shape;1118;p20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9" name="Google Shape;1119;p20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0" name="Google Shape;1120;p20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1" name="Google Shape;1121;p20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2" name="Google Shape;1122;p20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3" name="Google Shape;1123;p20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4" name="Google Shape;1124;p20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5" name="Google Shape;1125;p20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6" name="Google Shape;1126;p20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7" name="Google Shape;1127;p20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8" name="Google Shape;1128;p20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9" name="Google Shape;1129;p20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0" name="Google Shape;1130;p20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1" name="Google Shape;1131;p20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2" name="Google Shape;1132;p20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3" name="Google Shape;1133;p20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4" name="Google Shape;1134;p20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35" name="Google Shape;1135;p20"/>
          <p:cNvGrpSpPr/>
          <p:nvPr/>
        </p:nvGrpSpPr>
        <p:grpSpPr>
          <a:xfrm rot="362400">
            <a:off x="17412299" y="516408"/>
            <a:ext cx="902495" cy="1019175"/>
            <a:chOff x="5775325" y="3106738"/>
            <a:chExt cx="601663" cy="679450"/>
          </a:xfrm>
        </p:grpSpPr>
        <p:sp>
          <p:nvSpPr>
            <p:cNvPr id="1136" name="Google Shape;1136;p20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7" name="Google Shape;1137;p20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8" name="Google Shape;1138;p20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9" name="Google Shape;1139;p20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0" name="Google Shape;1140;p20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1" name="Google Shape;1141;p20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2" name="Google Shape;1142;p20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3" name="Google Shape;1143;p20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4" name="Google Shape;1144;p20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5" name="Google Shape;1145;p20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6" name="Google Shape;1146;p20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7" name="Google Shape;1147;p20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8" name="Google Shape;1148;p20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9" name="Google Shape;1149;p20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0" name="Google Shape;1150;p20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1" name="Google Shape;1151;p20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2" name="Google Shape;1152;p20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3" name="Google Shape;1153;p20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4" name="Google Shape;1154;p20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5" name="Google Shape;1155;p20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6" name="Google Shape;1156;p20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7" name="Google Shape;1157;p20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8" name="Google Shape;1158;p20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9" name="Google Shape;1159;p20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0" name="Google Shape;1160;p20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1" name="Google Shape;1161;p20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2" name="Google Shape;1162;p20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3" name="Google Shape;1163;p20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4" name="Google Shape;1164;p20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5" name="Google Shape;1165;p20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6" name="Google Shape;1166;p20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7" name="Google Shape;1167;p20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8" name="Google Shape;1168;p20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69" name="Google Shape;1169;p20"/>
          <p:cNvSpPr/>
          <p:nvPr/>
        </p:nvSpPr>
        <p:spPr>
          <a:xfrm>
            <a:off x="11482499" y="3754304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0" name="Google Shape;1170;p20"/>
          <p:cNvSpPr/>
          <p:nvPr/>
        </p:nvSpPr>
        <p:spPr>
          <a:xfrm>
            <a:off x="12293435" y="5989749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1" name="Google Shape;1171;p20"/>
          <p:cNvSpPr/>
          <p:nvPr/>
        </p:nvSpPr>
        <p:spPr>
          <a:xfrm>
            <a:off x="10260762" y="7266030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2" name="Google Shape;1172;p20"/>
          <p:cNvSpPr/>
          <p:nvPr/>
        </p:nvSpPr>
        <p:spPr>
          <a:xfrm>
            <a:off x="12855924" y="6695244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3" name="Google Shape;1173;p20"/>
          <p:cNvSpPr/>
          <p:nvPr/>
        </p:nvSpPr>
        <p:spPr>
          <a:xfrm>
            <a:off x="14145165" y="4403510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4" name="Google Shape;1174;p20"/>
          <p:cNvSpPr/>
          <p:nvPr/>
        </p:nvSpPr>
        <p:spPr>
          <a:xfrm>
            <a:off x="14133845" y="1017615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5" name="Google Shape;1175;p20"/>
          <p:cNvSpPr/>
          <p:nvPr/>
        </p:nvSpPr>
        <p:spPr>
          <a:xfrm>
            <a:off x="16703328" y="1884240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6" name="Google Shape;1176;p20"/>
          <p:cNvSpPr/>
          <p:nvPr/>
        </p:nvSpPr>
        <p:spPr>
          <a:xfrm>
            <a:off x="13280240" y="3843486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7" name="Google Shape;1177;p20"/>
          <p:cNvSpPr/>
          <p:nvPr/>
        </p:nvSpPr>
        <p:spPr>
          <a:xfrm>
            <a:off x="9942500" y="3644414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8" name="Google Shape;1178;p20"/>
          <p:cNvSpPr/>
          <p:nvPr/>
        </p:nvSpPr>
        <p:spPr>
          <a:xfrm>
            <a:off x="15082682" y="1759287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9" name="Google Shape;1179;p20"/>
          <p:cNvSpPr/>
          <p:nvPr/>
        </p:nvSpPr>
        <p:spPr>
          <a:xfrm>
            <a:off x="12809643" y="2413862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0" name="Google Shape;1180;p20"/>
          <p:cNvSpPr/>
          <p:nvPr/>
        </p:nvSpPr>
        <p:spPr>
          <a:xfrm>
            <a:off x="12736625" y="5247926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1" name="Google Shape;1181;p20"/>
          <p:cNvSpPr/>
          <p:nvPr/>
        </p:nvSpPr>
        <p:spPr>
          <a:xfrm>
            <a:off x="15568178" y="3393339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2" name="Google Shape;1182;p20"/>
          <p:cNvSpPr/>
          <p:nvPr/>
        </p:nvSpPr>
        <p:spPr>
          <a:xfrm>
            <a:off x="17510612" y="6378701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3" name="Google Shape;1183;p20"/>
          <p:cNvSpPr/>
          <p:nvPr/>
        </p:nvSpPr>
        <p:spPr>
          <a:xfrm>
            <a:off x="11556732" y="6815253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4" name="Google Shape;1184;p20"/>
          <p:cNvSpPr/>
          <p:nvPr/>
        </p:nvSpPr>
        <p:spPr>
          <a:xfrm>
            <a:off x="469115" y="755433"/>
            <a:ext cx="209550" cy="209550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5" name="Google Shape;1185;p20"/>
          <p:cNvSpPr/>
          <p:nvPr/>
        </p:nvSpPr>
        <p:spPr>
          <a:xfrm>
            <a:off x="890679" y="467573"/>
            <a:ext cx="104775" cy="104775"/>
          </a:xfrm>
          <a:prstGeom prst="ellipse">
            <a:avLst/>
          </a:prstGeom>
          <a:solidFill>
            <a:srgbClr val="5F9400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6" name="Google Shape;1186;p20"/>
          <p:cNvSpPr txBox="1"/>
          <p:nvPr/>
        </p:nvSpPr>
        <p:spPr>
          <a:xfrm>
            <a:off x="830140" y="2654675"/>
            <a:ext cx="6071544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81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zh-TW" sz="9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I  can  help！</a:t>
            </a:r>
            <a:endParaRPr b="1" sz="9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7" name="Google Shape;1187;p20"/>
          <p:cNvSpPr/>
          <p:nvPr/>
        </p:nvSpPr>
        <p:spPr>
          <a:xfrm>
            <a:off x="964974" y="4119105"/>
            <a:ext cx="6051676" cy="529590"/>
          </a:xfrm>
          <a:prstGeom prst="roundRect">
            <a:avLst>
              <a:gd fmla="val 50000" name="adj"/>
            </a:avLst>
          </a:prstGeom>
          <a:solidFill>
            <a:srgbClr val="69A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advTm="1000" spd="slow" p14:dur="1600">
    <p:blinds dir="vert"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2" name="Shape 1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3" name="Google Shape;1193;p21"/>
          <p:cNvSpPr/>
          <p:nvPr/>
        </p:nvSpPr>
        <p:spPr>
          <a:xfrm>
            <a:off x="-23347" y="38100"/>
            <a:ext cx="18288000" cy="10287000"/>
          </a:xfrm>
          <a:prstGeom prst="rect">
            <a:avLst/>
          </a:prstGeom>
          <a:solidFill>
            <a:srgbClr val="F9FEDC"/>
          </a:solidFill>
          <a:ln>
            <a:noFill/>
          </a:ln>
        </p:spPr>
        <p:txBody>
          <a:bodyPr anchorCtr="0" anchor="t" bIns="68575" lIns="137150" spcFirstLastPara="1" rIns="137150" wrap="square" tIns="685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94" name="Google Shape;1194;p21"/>
          <p:cNvGrpSpPr/>
          <p:nvPr/>
        </p:nvGrpSpPr>
        <p:grpSpPr>
          <a:xfrm rot="10228239">
            <a:off x="135551" y="8936354"/>
            <a:ext cx="1343856" cy="1283397"/>
            <a:chOff x="5162550" y="2620963"/>
            <a:chExt cx="2185988" cy="2346325"/>
          </a:xfrm>
        </p:grpSpPr>
        <p:sp>
          <p:nvSpPr>
            <p:cNvPr id="1195" name="Google Shape;1195;p21"/>
            <p:cNvSpPr/>
            <p:nvPr/>
          </p:nvSpPr>
          <p:spPr>
            <a:xfrm>
              <a:off x="5243513" y="2620963"/>
              <a:ext cx="2105025" cy="2346325"/>
            </a:xfrm>
            <a:custGeom>
              <a:rect b="b" l="l" r="r" t="t"/>
              <a:pathLst>
                <a:path extrusionOk="0" h="552" w="495">
                  <a:moveTo>
                    <a:pt x="159" y="355"/>
                  </a:moveTo>
                  <a:cubicBezTo>
                    <a:pt x="159" y="355"/>
                    <a:pt x="110" y="351"/>
                    <a:pt x="77" y="334"/>
                  </a:cubicBezTo>
                  <a:cubicBezTo>
                    <a:pt x="44" y="318"/>
                    <a:pt x="26" y="302"/>
                    <a:pt x="26" y="302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4" y="207"/>
                    <a:pt x="20" y="178"/>
                  </a:cubicBezTo>
                  <a:cubicBezTo>
                    <a:pt x="7" y="150"/>
                    <a:pt x="2" y="137"/>
                    <a:pt x="2" y="137"/>
                  </a:cubicBezTo>
                  <a:cubicBezTo>
                    <a:pt x="2" y="137"/>
                    <a:pt x="32" y="145"/>
                    <a:pt x="51" y="158"/>
                  </a:cubicBezTo>
                  <a:cubicBezTo>
                    <a:pt x="70" y="170"/>
                    <a:pt x="89" y="180"/>
                    <a:pt x="89" y="180"/>
                  </a:cubicBezTo>
                  <a:cubicBezTo>
                    <a:pt x="89" y="180"/>
                    <a:pt x="97" y="148"/>
                    <a:pt x="99" y="125"/>
                  </a:cubicBezTo>
                  <a:cubicBezTo>
                    <a:pt x="101" y="102"/>
                    <a:pt x="84" y="65"/>
                    <a:pt x="84" y="65"/>
                  </a:cubicBezTo>
                  <a:cubicBezTo>
                    <a:pt x="84" y="65"/>
                    <a:pt x="119" y="99"/>
                    <a:pt x="140" y="84"/>
                  </a:cubicBezTo>
                  <a:cubicBezTo>
                    <a:pt x="162" y="68"/>
                    <a:pt x="166" y="15"/>
                    <a:pt x="166" y="15"/>
                  </a:cubicBezTo>
                  <a:cubicBezTo>
                    <a:pt x="166" y="15"/>
                    <a:pt x="183" y="63"/>
                    <a:pt x="210" y="38"/>
                  </a:cubicBezTo>
                  <a:cubicBezTo>
                    <a:pt x="237" y="12"/>
                    <a:pt x="246" y="0"/>
                    <a:pt x="246" y="0"/>
                  </a:cubicBezTo>
                  <a:cubicBezTo>
                    <a:pt x="246" y="0"/>
                    <a:pt x="226" y="45"/>
                    <a:pt x="245" y="51"/>
                  </a:cubicBezTo>
                  <a:cubicBezTo>
                    <a:pt x="264" y="56"/>
                    <a:pt x="285" y="50"/>
                    <a:pt x="285" y="50"/>
                  </a:cubicBezTo>
                  <a:cubicBezTo>
                    <a:pt x="285" y="50"/>
                    <a:pt x="243" y="128"/>
                    <a:pt x="283" y="150"/>
                  </a:cubicBezTo>
                  <a:cubicBezTo>
                    <a:pt x="323" y="172"/>
                    <a:pt x="371" y="87"/>
                    <a:pt x="371" y="87"/>
                  </a:cubicBezTo>
                  <a:cubicBezTo>
                    <a:pt x="371" y="87"/>
                    <a:pt x="374" y="129"/>
                    <a:pt x="404" y="130"/>
                  </a:cubicBezTo>
                  <a:cubicBezTo>
                    <a:pt x="434" y="130"/>
                    <a:pt x="460" y="110"/>
                    <a:pt x="460" y="110"/>
                  </a:cubicBezTo>
                  <a:cubicBezTo>
                    <a:pt x="460" y="110"/>
                    <a:pt x="439" y="143"/>
                    <a:pt x="447" y="157"/>
                  </a:cubicBezTo>
                  <a:cubicBezTo>
                    <a:pt x="456" y="171"/>
                    <a:pt x="475" y="172"/>
                    <a:pt x="475" y="172"/>
                  </a:cubicBezTo>
                  <a:cubicBezTo>
                    <a:pt x="475" y="172"/>
                    <a:pt x="420" y="209"/>
                    <a:pt x="426" y="225"/>
                  </a:cubicBezTo>
                  <a:cubicBezTo>
                    <a:pt x="433" y="241"/>
                    <a:pt x="484" y="253"/>
                    <a:pt x="484" y="253"/>
                  </a:cubicBezTo>
                  <a:cubicBezTo>
                    <a:pt x="484" y="253"/>
                    <a:pt x="416" y="276"/>
                    <a:pt x="398" y="295"/>
                  </a:cubicBezTo>
                  <a:cubicBezTo>
                    <a:pt x="380" y="314"/>
                    <a:pt x="364" y="325"/>
                    <a:pt x="398" y="331"/>
                  </a:cubicBezTo>
                  <a:cubicBezTo>
                    <a:pt x="431" y="337"/>
                    <a:pt x="457" y="344"/>
                    <a:pt x="457" y="344"/>
                  </a:cubicBezTo>
                  <a:cubicBezTo>
                    <a:pt x="446" y="362"/>
                    <a:pt x="446" y="362"/>
                    <a:pt x="446" y="362"/>
                  </a:cubicBezTo>
                  <a:cubicBezTo>
                    <a:pt x="495" y="401"/>
                    <a:pt x="495" y="401"/>
                    <a:pt x="495" y="401"/>
                  </a:cubicBezTo>
                  <a:cubicBezTo>
                    <a:pt x="495" y="401"/>
                    <a:pt x="467" y="401"/>
                    <a:pt x="454" y="409"/>
                  </a:cubicBezTo>
                  <a:cubicBezTo>
                    <a:pt x="442" y="418"/>
                    <a:pt x="445" y="436"/>
                    <a:pt x="445" y="436"/>
                  </a:cubicBezTo>
                  <a:cubicBezTo>
                    <a:pt x="445" y="436"/>
                    <a:pt x="396" y="417"/>
                    <a:pt x="394" y="434"/>
                  </a:cubicBezTo>
                  <a:cubicBezTo>
                    <a:pt x="391" y="452"/>
                    <a:pt x="403" y="491"/>
                    <a:pt x="403" y="491"/>
                  </a:cubicBezTo>
                  <a:cubicBezTo>
                    <a:pt x="403" y="491"/>
                    <a:pt x="301" y="420"/>
                    <a:pt x="291" y="450"/>
                  </a:cubicBezTo>
                  <a:cubicBezTo>
                    <a:pt x="282" y="480"/>
                    <a:pt x="300" y="552"/>
                    <a:pt x="300" y="552"/>
                  </a:cubicBezTo>
                  <a:cubicBezTo>
                    <a:pt x="300" y="552"/>
                    <a:pt x="267" y="520"/>
                    <a:pt x="243" y="504"/>
                  </a:cubicBezTo>
                  <a:cubicBezTo>
                    <a:pt x="220" y="487"/>
                    <a:pt x="225" y="507"/>
                    <a:pt x="225" y="507"/>
                  </a:cubicBezTo>
                  <a:cubicBezTo>
                    <a:pt x="225" y="507"/>
                    <a:pt x="211" y="476"/>
                    <a:pt x="203" y="462"/>
                  </a:cubicBezTo>
                  <a:cubicBezTo>
                    <a:pt x="194" y="448"/>
                    <a:pt x="168" y="461"/>
                    <a:pt x="168" y="461"/>
                  </a:cubicBezTo>
                  <a:cubicBezTo>
                    <a:pt x="168" y="461"/>
                    <a:pt x="155" y="405"/>
                    <a:pt x="155" y="391"/>
                  </a:cubicBezTo>
                  <a:cubicBezTo>
                    <a:pt x="155" y="377"/>
                    <a:pt x="159" y="355"/>
                    <a:pt x="159" y="355"/>
                  </a:cubicBezTo>
                </a:path>
              </a:pathLst>
            </a:custGeom>
            <a:solidFill>
              <a:srgbClr val="82C1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6" name="Google Shape;1196;p21"/>
            <p:cNvSpPr/>
            <p:nvPr/>
          </p:nvSpPr>
          <p:spPr>
            <a:xfrm>
              <a:off x="5243513" y="2620963"/>
              <a:ext cx="1957388" cy="1530350"/>
            </a:xfrm>
            <a:custGeom>
              <a:rect b="b" l="l" r="r" t="t"/>
              <a:pathLst>
                <a:path extrusionOk="0" h="360" w="460">
                  <a:moveTo>
                    <a:pt x="246" y="0"/>
                  </a:moveTo>
                  <a:cubicBezTo>
                    <a:pt x="246" y="0"/>
                    <a:pt x="237" y="12"/>
                    <a:pt x="210" y="38"/>
                  </a:cubicBezTo>
                  <a:cubicBezTo>
                    <a:pt x="204" y="43"/>
                    <a:pt x="199" y="45"/>
                    <a:pt x="194" y="45"/>
                  </a:cubicBezTo>
                  <a:cubicBezTo>
                    <a:pt x="177" y="45"/>
                    <a:pt x="166" y="15"/>
                    <a:pt x="166" y="15"/>
                  </a:cubicBezTo>
                  <a:cubicBezTo>
                    <a:pt x="166" y="15"/>
                    <a:pt x="162" y="68"/>
                    <a:pt x="140" y="84"/>
                  </a:cubicBezTo>
                  <a:cubicBezTo>
                    <a:pt x="136" y="87"/>
                    <a:pt x="132" y="88"/>
                    <a:pt x="127" y="88"/>
                  </a:cubicBezTo>
                  <a:cubicBezTo>
                    <a:pt x="107" y="88"/>
                    <a:pt x="84" y="65"/>
                    <a:pt x="84" y="65"/>
                  </a:cubicBezTo>
                  <a:cubicBezTo>
                    <a:pt x="84" y="65"/>
                    <a:pt x="99" y="98"/>
                    <a:pt x="99" y="121"/>
                  </a:cubicBezTo>
                  <a:cubicBezTo>
                    <a:pt x="99" y="122"/>
                    <a:pt x="99" y="124"/>
                    <a:pt x="99" y="125"/>
                  </a:cubicBezTo>
                  <a:cubicBezTo>
                    <a:pt x="97" y="148"/>
                    <a:pt x="89" y="180"/>
                    <a:pt x="89" y="180"/>
                  </a:cubicBezTo>
                  <a:cubicBezTo>
                    <a:pt x="89" y="180"/>
                    <a:pt x="70" y="170"/>
                    <a:pt x="51" y="158"/>
                  </a:cubicBezTo>
                  <a:cubicBezTo>
                    <a:pt x="32" y="145"/>
                    <a:pt x="2" y="137"/>
                    <a:pt x="2" y="137"/>
                  </a:cubicBezTo>
                  <a:cubicBezTo>
                    <a:pt x="2" y="137"/>
                    <a:pt x="7" y="150"/>
                    <a:pt x="20" y="178"/>
                  </a:cubicBezTo>
                  <a:cubicBezTo>
                    <a:pt x="34" y="207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35" y="233"/>
                    <a:pt x="35" y="233"/>
                    <a:pt x="35" y="233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64" y="286"/>
                    <a:pt x="64" y="286"/>
                    <a:pt x="64" y="286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26" y="302"/>
                    <a:pt x="44" y="318"/>
                    <a:pt x="77" y="334"/>
                  </a:cubicBezTo>
                  <a:cubicBezTo>
                    <a:pt x="110" y="351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59" y="355"/>
                    <a:pt x="159" y="357"/>
                    <a:pt x="158" y="360"/>
                  </a:cubicBezTo>
                  <a:cubicBezTo>
                    <a:pt x="460" y="111"/>
                    <a:pt x="460" y="111"/>
                    <a:pt x="460" y="111"/>
                  </a:cubicBezTo>
                  <a:cubicBezTo>
                    <a:pt x="460" y="110"/>
                    <a:pt x="460" y="110"/>
                    <a:pt x="460" y="110"/>
                  </a:cubicBezTo>
                  <a:cubicBezTo>
                    <a:pt x="460" y="110"/>
                    <a:pt x="434" y="130"/>
                    <a:pt x="405" y="130"/>
                  </a:cubicBezTo>
                  <a:cubicBezTo>
                    <a:pt x="405" y="130"/>
                    <a:pt x="404" y="130"/>
                    <a:pt x="404" y="130"/>
                  </a:cubicBezTo>
                  <a:cubicBezTo>
                    <a:pt x="374" y="129"/>
                    <a:pt x="371" y="87"/>
                    <a:pt x="371" y="87"/>
                  </a:cubicBezTo>
                  <a:cubicBezTo>
                    <a:pt x="371" y="87"/>
                    <a:pt x="334" y="154"/>
                    <a:pt x="297" y="154"/>
                  </a:cubicBezTo>
                  <a:cubicBezTo>
                    <a:pt x="293" y="154"/>
                    <a:pt x="288" y="153"/>
                    <a:pt x="283" y="150"/>
                  </a:cubicBezTo>
                  <a:cubicBezTo>
                    <a:pt x="270" y="143"/>
                    <a:pt x="266" y="130"/>
                    <a:pt x="266" y="116"/>
                  </a:cubicBezTo>
                  <a:cubicBezTo>
                    <a:pt x="266" y="86"/>
                    <a:pt x="285" y="50"/>
                    <a:pt x="285" y="50"/>
                  </a:cubicBezTo>
                  <a:cubicBezTo>
                    <a:pt x="285" y="50"/>
                    <a:pt x="275" y="53"/>
                    <a:pt x="262" y="53"/>
                  </a:cubicBezTo>
                  <a:cubicBezTo>
                    <a:pt x="257" y="53"/>
                    <a:pt x="251" y="52"/>
                    <a:pt x="245" y="51"/>
                  </a:cubicBezTo>
                  <a:cubicBezTo>
                    <a:pt x="239" y="49"/>
                    <a:pt x="237" y="43"/>
                    <a:pt x="237" y="36"/>
                  </a:cubicBezTo>
                  <a:cubicBezTo>
                    <a:pt x="237" y="20"/>
                    <a:pt x="246" y="0"/>
                    <a:pt x="246" y="0"/>
                  </a:cubicBezTo>
                </a:path>
              </a:pathLst>
            </a:custGeom>
            <a:solidFill>
              <a:srgbClr val="69A2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7" name="Google Shape;1197;p21"/>
            <p:cNvSpPr/>
            <p:nvPr/>
          </p:nvSpPr>
          <p:spPr>
            <a:xfrm>
              <a:off x="5162550" y="3271838"/>
              <a:ext cx="1820863" cy="1550988"/>
            </a:xfrm>
            <a:custGeom>
              <a:rect b="b" l="l" r="r" t="t"/>
              <a:pathLst>
                <a:path extrusionOk="0" h="365" w="428">
                  <a:moveTo>
                    <a:pt x="0" y="364"/>
                  </a:moveTo>
                  <a:cubicBezTo>
                    <a:pt x="0" y="364"/>
                    <a:pt x="6" y="357"/>
                    <a:pt x="16" y="346"/>
                  </a:cubicBezTo>
                  <a:cubicBezTo>
                    <a:pt x="21" y="340"/>
                    <a:pt x="27" y="333"/>
                    <a:pt x="35" y="325"/>
                  </a:cubicBezTo>
                  <a:cubicBezTo>
                    <a:pt x="42" y="317"/>
                    <a:pt x="50" y="308"/>
                    <a:pt x="59" y="299"/>
                  </a:cubicBezTo>
                  <a:cubicBezTo>
                    <a:pt x="69" y="290"/>
                    <a:pt x="79" y="280"/>
                    <a:pt x="90" y="269"/>
                  </a:cubicBezTo>
                  <a:cubicBezTo>
                    <a:pt x="101" y="259"/>
                    <a:pt x="113" y="248"/>
                    <a:pt x="125" y="237"/>
                  </a:cubicBezTo>
                  <a:cubicBezTo>
                    <a:pt x="132" y="232"/>
                    <a:pt x="138" y="227"/>
                    <a:pt x="145" y="221"/>
                  </a:cubicBezTo>
                  <a:cubicBezTo>
                    <a:pt x="151" y="216"/>
                    <a:pt x="158" y="211"/>
                    <a:pt x="165" y="206"/>
                  </a:cubicBezTo>
                  <a:cubicBezTo>
                    <a:pt x="179" y="196"/>
                    <a:pt x="193" y="185"/>
                    <a:pt x="208" y="175"/>
                  </a:cubicBezTo>
                  <a:cubicBezTo>
                    <a:pt x="222" y="165"/>
                    <a:pt x="236" y="154"/>
                    <a:pt x="249" y="144"/>
                  </a:cubicBezTo>
                  <a:cubicBezTo>
                    <a:pt x="256" y="138"/>
                    <a:pt x="263" y="133"/>
                    <a:pt x="269" y="128"/>
                  </a:cubicBezTo>
                  <a:cubicBezTo>
                    <a:pt x="276" y="122"/>
                    <a:pt x="282" y="117"/>
                    <a:pt x="289" y="112"/>
                  </a:cubicBezTo>
                  <a:cubicBezTo>
                    <a:pt x="301" y="101"/>
                    <a:pt x="314" y="91"/>
                    <a:pt x="325" y="82"/>
                  </a:cubicBezTo>
                  <a:cubicBezTo>
                    <a:pt x="337" y="72"/>
                    <a:pt x="349" y="64"/>
                    <a:pt x="359" y="56"/>
                  </a:cubicBezTo>
                  <a:cubicBezTo>
                    <a:pt x="369" y="47"/>
                    <a:pt x="379" y="40"/>
                    <a:pt x="387" y="33"/>
                  </a:cubicBezTo>
                  <a:cubicBezTo>
                    <a:pt x="395" y="27"/>
                    <a:pt x="403" y="21"/>
                    <a:pt x="409" y="16"/>
                  </a:cubicBezTo>
                  <a:cubicBezTo>
                    <a:pt x="420" y="6"/>
                    <a:pt x="427" y="0"/>
                    <a:pt x="427" y="0"/>
                  </a:cubicBezTo>
                  <a:cubicBezTo>
                    <a:pt x="428" y="0"/>
                    <a:pt x="428" y="0"/>
                    <a:pt x="428" y="0"/>
                  </a:cubicBezTo>
                  <a:cubicBezTo>
                    <a:pt x="427" y="1"/>
                    <a:pt x="427" y="1"/>
                    <a:pt x="427" y="1"/>
                  </a:cubicBezTo>
                  <a:cubicBezTo>
                    <a:pt x="427" y="1"/>
                    <a:pt x="421" y="7"/>
                    <a:pt x="409" y="17"/>
                  </a:cubicBezTo>
                  <a:cubicBezTo>
                    <a:pt x="404" y="22"/>
                    <a:pt x="397" y="28"/>
                    <a:pt x="388" y="35"/>
                  </a:cubicBezTo>
                  <a:cubicBezTo>
                    <a:pt x="380" y="42"/>
                    <a:pt x="371" y="49"/>
                    <a:pt x="361" y="58"/>
                  </a:cubicBezTo>
                  <a:cubicBezTo>
                    <a:pt x="350" y="66"/>
                    <a:pt x="339" y="75"/>
                    <a:pt x="328" y="84"/>
                  </a:cubicBezTo>
                  <a:cubicBezTo>
                    <a:pt x="316" y="94"/>
                    <a:pt x="304" y="105"/>
                    <a:pt x="292" y="115"/>
                  </a:cubicBezTo>
                  <a:cubicBezTo>
                    <a:pt x="285" y="121"/>
                    <a:pt x="279" y="126"/>
                    <a:pt x="273" y="131"/>
                  </a:cubicBezTo>
                  <a:cubicBezTo>
                    <a:pt x="266" y="137"/>
                    <a:pt x="259" y="142"/>
                    <a:pt x="253" y="148"/>
                  </a:cubicBezTo>
                  <a:cubicBezTo>
                    <a:pt x="239" y="159"/>
                    <a:pt x="225" y="170"/>
                    <a:pt x="211" y="180"/>
                  </a:cubicBezTo>
                  <a:cubicBezTo>
                    <a:pt x="197" y="191"/>
                    <a:pt x="184" y="201"/>
                    <a:pt x="170" y="212"/>
                  </a:cubicBezTo>
                  <a:cubicBezTo>
                    <a:pt x="163" y="217"/>
                    <a:pt x="156" y="223"/>
                    <a:pt x="150" y="228"/>
                  </a:cubicBezTo>
                  <a:cubicBezTo>
                    <a:pt x="143" y="233"/>
                    <a:pt x="137" y="238"/>
                    <a:pt x="131" y="244"/>
                  </a:cubicBezTo>
                  <a:cubicBezTo>
                    <a:pt x="118" y="254"/>
                    <a:pt x="106" y="265"/>
                    <a:pt x="95" y="275"/>
                  </a:cubicBezTo>
                  <a:cubicBezTo>
                    <a:pt x="84" y="285"/>
                    <a:pt x="73" y="295"/>
                    <a:pt x="64" y="304"/>
                  </a:cubicBezTo>
                  <a:cubicBezTo>
                    <a:pt x="54" y="313"/>
                    <a:pt x="46" y="321"/>
                    <a:pt x="38" y="328"/>
                  </a:cubicBezTo>
                  <a:cubicBezTo>
                    <a:pt x="30" y="336"/>
                    <a:pt x="24" y="342"/>
                    <a:pt x="18" y="348"/>
                  </a:cubicBezTo>
                  <a:cubicBezTo>
                    <a:pt x="7" y="358"/>
                    <a:pt x="1" y="365"/>
                    <a:pt x="1" y="365"/>
                  </a:cubicBezTo>
                  <a:cubicBezTo>
                    <a:pt x="0" y="365"/>
                    <a:pt x="0" y="365"/>
                    <a:pt x="0" y="365"/>
                  </a:cubicBezTo>
                  <a:lnTo>
                    <a:pt x="0" y="364"/>
                  </a:ln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8" name="Google Shape;1198;p21"/>
            <p:cNvSpPr/>
            <p:nvPr/>
          </p:nvSpPr>
          <p:spPr>
            <a:xfrm>
              <a:off x="5383213" y="3408363"/>
              <a:ext cx="544513" cy="712788"/>
            </a:xfrm>
            <a:custGeom>
              <a:rect b="b" l="l" r="r" t="t"/>
              <a:pathLst>
                <a:path extrusionOk="0" h="168" w="128">
                  <a:moveTo>
                    <a:pt x="128" y="168"/>
                  </a:moveTo>
                  <a:cubicBezTo>
                    <a:pt x="128" y="168"/>
                    <a:pt x="126" y="165"/>
                    <a:pt x="122" y="161"/>
                  </a:cubicBezTo>
                  <a:cubicBezTo>
                    <a:pt x="120" y="159"/>
                    <a:pt x="117" y="156"/>
                    <a:pt x="115" y="153"/>
                  </a:cubicBezTo>
                  <a:cubicBezTo>
                    <a:pt x="112" y="150"/>
                    <a:pt x="109" y="147"/>
                    <a:pt x="105" y="143"/>
                  </a:cubicBezTo>
                  <a:cubicBezTo>
                    <a:pt x="102" y="140"/>
                    <a:pt x="99" y="136"/>
                    <a:pt x="95" y="131"/>
                  </a:cubicBezTo>
                  <a:cubicBezTo>
                    <a:pt x="91" y="127"/>
                    <a:pt x="87" y="123"/>
                    <a:pt x="83" y="118"/>
                  </a:cubicBezTo>
                  <a:cubicBezTo>
                    <a:pt x="79" y="113"/>
                    <a:pt x="75" y="108"/>
                    <a:pt x="71" y="103"/>
                  </a:cubicBezTo>
                  <a:cubicBezTo>
                    <a:pt x="67" y="98"/>
                    <a:pt x="63" y="93"/>
                    <a:pt x="58" y="88"/>
                  </a:cubicBezTo>
                  <a:cubicBezTo>
                    <a:pt x="54" y="83"/>
                    <a:pt x="50" y="78"/>
                    <a:pt x="46" y="73"/>
                  </a:cubicBezTo>
                  <a:cubicBezTo>
                    <a:pt x="43" y="67"/>
                    <a:pt x="39" y="62"/>
                    <a:pt x="35" y="57"/>
                  </a:cubicBezTo>
                  <a:cubicBezTo>
                    <a:pt x="32" y="52"/>
                    <a:pt x="28" y="47"/>
                    <a:pt x="25" y="42"/>
                  </a:cubicBezTo>
                  <a:cubicBezTo>
                    <a:pt x="22" y="37"/>
                    <a:pt x="20" y="33"/>
                    <a:pt x="17" y="29"/>
                  </a:cubicBezTo>
                  <a:cubicBezTo>
                    <a:pt x="7" y="1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7" y="11"/>
                    <a:pt x="18" y="28"/>
                  </a:cubicBezTo>
                  <a:cubicBezTo>
                    <a:pt x="21" y="32"/>
                    <a:pt x="24" y="36"/>
                    <a:pt x="27" y="41"/>
                  </a:cubicBezTo>
                  <a:cubicBezTo>
                    <a:pt x="30" y="46"/>
                    <a:pt x="34" y="51"/>
                    <a:pt x="37" y="56"/>
                  </a:cubicBezTo>
                  <a:cubicBezTo>
                    <a:pt x="41" y="61"/>
                    <a:pt x="45" y="66"/>
                    <a:pt x="48" y="71"/>
                  </a:cubicBezTo>
                  <a:cubicBezTo>
                    <a:pt x="52" y="76"/>
                    <a:pt x="57" y="81"/>
                    <a:pt x="61" y="86"/>
                  </a:cubicBezTo>
                  <a:cubicBezTo>
                    <a:pt x="70" y="96"/>
                    <a:pt x="78" y="106"/>
                    <a:pt x="86" y="115"/>
                  </a:cubicBezTo>
                  <a:cubicBezTo>
                    <a:pt x="90" y="120"/>
                    <a:pt x="94" y="125"/>
                    <a:pt x="98" y="129"/>
                  </a:cubicBezTo>
                  <a:cubicBezTo>
                    <a:pt x="101" y="133"/>
                    <a:pt x="105" y="138"/>
                    <a:pt x="108" y="141"/>
                  </a:cubicBezTo>
                  <a:cubicBezTo>
                    <a:pt x="111" y="145"/>
                    <a:pt x="114" y="149"/>
                    <a:pt x="116" y="152"/>
                  </a:cubicBezTo>
                  <a:cubicBezTo>
                    <a:pt x="119" y="155"/>
                    <a:pt x="121" y="158"/>
                    <a:pt x="123" y="160"/>
                  </a:cubicBezTo>
                  <a:cubicBezTo>
                    <a:pt x="126" y="165"/>
                    <a:pt x="128" y="167"/>
                    <a:pt x="128" y="167"/>
                  </a:cubicBezTo>
                  <a:cubicBezTo>
                    <a:pt x="128" y="168"/>
                    <a:pt x="128" y="168"/>
                    <a:pt x="128" y="168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9" name="Google Shape;1199;p21"/>
            <p:cNvSpPr/>
            <p:nvPr/>
          </p:nvSpPr>
          <p:spPr>
            <a:xfrm>
              <a:off x="5927725" y="4117975"/>
              <a:ext cx="519113" cy="615950"/>
            </a:xfrm>
            <a:custGeom>
              <a:rect b="b" l="l" r="r" t="t"/>
              <a:pathLst>
                <a:path extrusionOk="0" h="145" w="122">
                  <a:moveTo>
                    <a:pt x="122" y="145"/>
                  </a:moveTo>
                  <a:cubicBezTo>
                    <a:pt x="122" y="145"/>
                    <a:pt x="113" y="137"/>
                    <a:pt x="101" y="125"/>
                  </a:cubicBezTo>
                  <a:cubicBezTo>
                    <a:pt x="94" y="119"/>
                    <a:pt x="87" y="111"/>
                    <a:pt x="79" y="103"/>
                  </a:cubicBezTo>
                  <a:cubicBezTo>
                    <a:pt x="76" y="99"/>
                    <a:pt x="72" y="95"/>
                    <a:pt x="68" y="90"/>
                  </a:cubicBezTo>
                  <a:cubicBezTo>
                    <a:pt x="64" y="86"/>
                    <a:pt x="60" y="82"/>
                    <a:pt x="56" y="77"/>
                  </a:cubicBezTo>
                  <a:cubicBezTo>
                    <a:pt x="53" y="72"/>
                    <a:pt x="49" y="68"/>
                    <a:pt x="45" y="63"/>
                  </a:cubicBezTo>
                  <a:cubicBezTo>
                    <a:pt x="42" y="58"/>
                    <a:pt x="38" y="54"/>
                    <a:pt x="35" y="49"/>
                  </a:cubicBezTo>
                  <a:cubicBezTo>
                    <a:pt x="28" y="40"/>
                    <a:pt x="22" y="32"/>
                    <a:pt x="17" y="25"/>
                  </a:cubicBezTo>
                  <a:cubicBezTo>
                    <a:pt x="12" y="18"/>
                    <a:pt x="7" y="12"/>
                    <a:pt x="4" y="7"/>
                  </a:cubicBezTo>
                  <a:cubicBezTo>
                    <a:pt x="2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" y="3"/>
                    <a:pt x="6" y="7"/>
                  </a:cubicBezTo>
                  <a:cubicBezTo>
                    <a:pt x="9" y="10"/>
                    <a:pt x="14" y="16"/>
                    <a:pt x="19" y="23"/>
                  </a:cubicBezTo>
                  <a:cubicBezTo>
                    <a:pt x="25" y="30"/>
                    <a:pt x="31" y="38"/>
                    <a:pt x="38" y="47"/>
                  </a:cubicBezTo>
                  <a:cubicBezTo>
                    <a:pt x="45" y="56"/>
                    <a:pt x="52" y="65"/>
                    <a:pt x="59" y="75"/>
                  </a:cubicBezTo>
                  <a:cubicBezTo>
                    <a:pt x="63" y="79"/>
                    <a:pt x="66" y="84"/>
                    <a:pt x="70" y="88"/>
                  </a:cubicBezTo>
                  <a:cubicBezTo>
                    <a:pt x="74" y="93"/>
                    <a:pt x="77" y="97"/>
                    <a:pt x="81" y="102"/>
                  </a:cubicBezTo>
                  <a:cubicBezTo>
                    <a:pt x="85" y="106"/>
                    <a:pt x="88" y="110"/>
                    <a:pt x="92" y="113"/>
                  </a:cubicBezTo>
                  <a:cubicBezTo>
                    <a:pt x="95" y="117"/>
                    <a:pt x="99" y="121"/>
                    <a:pt x="102" y="124"/>
                  </a:cubicBezTo>
                  <a:cubicBezTo>
                    <a:pt x="114" y="137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0" name="Google Shape;1200;p21"/>
            <p:cNvSpPr/>
            <p:nvPr/>
          </p:nvSpPr>
          <p:spPr>
            <a:xfrm>
              <a:off x="5927725" y="2876550"/>
              <a:ext cx="76200" cy="1244600"/>
            </a:xfrm>
            <a:custGeom>
              <a:rect b="b" l="l" r="r" t="t"/>
              <a:pathLst>
                <a:path extrusionOk="0" h="293" w="18">
                  <a:moveTo>
                    <a:pt x="18" y="0"/>
                  </a:moveTo>
                  <a:cubicBezTo>
                    <a:pt x="18" y="0"/>
                    <a:pt x="16" y="18"/>
                    <a:pt x="14" y="46"/>
                  </a:cubicBezTo>
                  <a:cubicBezTo>
                    <a:pt x="13" y="53"/>
                    <a:pt x="12" y="60"/>
                    <a:pt x="12" y="68"/>
                  </a:cubicBezTo>
                  <a:cubicBezTo>
                    <a:pt x="11" y="76"/>
                    <a:pt x="10" y="84"/>
                    <a:pt x="10" y="92"/>
                  </a:cubicBezTo>
                  <a:cubicBezTo>
                    <a:pt x="9" y="101"/>
                    <a:pt x="9" y="110"/>
                    <a:pt x="8" y="119"/>
                  </a:cubicBezTo>
                  <a:cubicBezTo>
                    <a:pt x="8" y="128"/>
                    <a:pt x="7" y="137"/>
                    <a:pt x="7" y="146"/>
                  </a:cubicBezTo>
                  <a:cubicBezTo>
                    <a:pt x="6" y="164"/>
                    <a:pt x="6" y="183"/>
                    <a:pt x="5" y="200"/>
                  </a:cubicBezTo>
                  <a:cubicBezTo>
                    <a:pt x="5" y="217"/>
                    <a:pt x="4" y="233"/>
                    <a:pt x="3" y="247"/>
                  </a:cubicBezTo>
                  <a:cubicBezTo>
                    <a:pt x="2" y="274"/>
                    <a:pt x="0" y="292"/>
                    <a:pt x="0" y="292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74"/>
                    <a:pt x="0" y="247"/>
                  </a:cubicBezTo>
                  <a:cubicBezTo>
                    <a:pt x="0" y="233"/>
                    <a:pt x="1" y="217"/>
                    <a:pt x="1" y="200"/>
                  </a:cubicBezTo>
                  <a:cubicBezTo>
                    <a:pt x="2" y="183"/>
                    <a:pt x="3" y="164"/>
                    <a:pt x="4" y="146"/>
                  </a:cubicBezTo>
                  <a:cubicBezTo>
                    <a:pt x="4" y="137"/>
                    <a:pt x="5" y="128"/>
                    <a:pt x="5" y="119"/>
                  </a:cubicBezTo>
                  <a:cubicBezTo>
                    <a:pt x="6" y="110"/>
                    <a:pt x="7" y="101"/>
                    <a:pt x="7" y="92"/>
                  </a:cubicBezTo>
                  <a:cubicBezTo>
                    <a:pt x="9" y="75"/>
                    <a:pt x="11" y="59"/>
                    <a:pt x="12" y="46"/>
                  </a:cubicBezTo>
                  <a:cubicBezTo>
                    <a:pt x="15" y="18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1" name="Google Shape;1201;p21"/>
            <p:cNvSpPr/>
            <p:nvPr/>
          </p:nvSpPr>
          <p:spPr>
            <a:xfrm>
              <a:off x="5927725" y="4117975"/>
              <a:ext cx="1200150" cy="96838"/>
            </a:xfrm>
            <a:custGeom>
              <a:rect b="b" l="l" r="r" t="t"/>
              <a:pathLst>
                <a:path extrusionOk="0" h="23" w="282">
                  <a:moveTo>
                    <a:pt x="0" y="0"/>
                  </a:moveTo>
                  <a:cubicBezTo>
                    <a:pt x="0" y="0"/>
                    <a:pt x="18" y="3"/>
                    <a:pt x="44" y="7"/>
                  </a:cubicBezTo>
                  <a:cubicBezTo>
                    <a:pt x="50" y="8"/>
                    <a:pt x="58" y="9"/>
                    <a:pt x="65" y="10"/>
                  </a:cubicBezTo>
                  <a:cubicBezTo>
                    <a:pt x="73" y="11"/>
                    <a:pt x="80" y="12"/>
                    <a:pt x="89" y="13"/>
                  </a:cubicBezTo>
                  <a:cubicBezTo>
                    <a:pt x="97" y="14"/>
                    <a:pt x="105" y="15"/>
                    <a:pt x="114" y="17"/>
                  </a:cubicBezTo>
                  <a:cubicBezTo>
                    <a:pt x="123" y="17"/>
                    <a:pt x="131" y="18"/>
                    <a:pt x="140" y="19"/>
                  </a:cubicBezTo>
                  <a:cubicBezTo>
                    <a:pt x="149" y="19"/>
                    <a:pt x="158" y="20"/>
                    <a:pt x="167" y="20"/>
                  </a:cubicBezTo>
                  <a:cubicBezTo>
                    <a:pt x="175" y="20"/>
                    <a:pt x="184" y="21"/>
                    <a:pt x="192" y="21"/>
                  </a:cubicBezTo>
                  <a:cubicBezTo>
                    <a:pt x="209" y="21"/>
                    <a:pt x="224" y="21"/>
                    <a:pt x="238" y="21"/>
                  </a:cubicBezTo>
                  <a:cubicBezTo>
                    <a:pt x="264" y="21"/>
                    <a:pt x="282" y="20"/>
                    <a:pt x="282" y="20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82" y="21"/>
                    <a:pt x="282" y="21"/>
                  </a:cubicBezTo>
                  <a:cubicBezTo>
                    <a:pt x="282" y="21"/>
                    <a:pt x="264" y="22"/>
                    <a:pt x="238" y="22"/>
                  </a:cubicBezTo>
                  <a:cubicBezTo>
                    <a:pt x="224" y="23"/>
                    <a:pt x="209" y="23"/>
                    <a:pt x="192" y="23"/>
                  </a:cubicBezTo>
                  <a:cubicBezTo>
                    <a:pt x="184" y="23"/>
                    <a:pt x="175" y="23"/>
                    <a:pt x="167" y="23"/>
                  </a:cubicBezTo>
                  <a:cubicBezTo>
                    <a:pt x="158" y="23"/>
                    <a:pt x="149" y="22"/>
                    <a:pt x="140" y="22"/>
                  </a:cubicBezTo>
                  <a:cubicBezTo>
                    <a:pt x="131" y="22"/>
                    <a:pt x="122" y="21"/>
                    <a:pt x="114" y="20"/>
                  </a:cubicBezTo>
                  <a:cubicBezTo>
                    <a:pt x="105" y="19"/>
                    <a:pt x="96" y="19"/>
                    <a:pt x="88" y="17"/>
                  </a:cubicBezTo>
                  <a:cubicBezTo>
                    <a:pt x="80" y="16"/>
                    <a:pt x="72" y="15"/>
                    <a:pt x="64" y="14"/>
                  </a:cubicBezTo>
                  <a:cubicBezTo>
                    <a:pt x="57" y="12"/>
                    <a:pt x="50" y="11"/>
                    <a:pt x="43" y="10"/>
                  </a:cubicBezTo>
                  <a:cubicBezTo>
                    <a:pt x="30" y="7"/>
                    <a:pt x="19" y="5"/>
                    <a:pt x="12" y="3"/>
                  </a:cubicBezTo>
                  <a:cubicBezTo>
                    <a:pt x="4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6838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02" name="Google Shape;1202;p21"/>
          <p:cNvGrpSpPr/>
          <p:nvPr/>
        </p:nvGrpSpPr>
        <p:grpSpPr>
          <a:xfrm rot="5118948">
            <a:off x="17300248" y="9317801"/>
            <a:ext cx="855458" cy="917663"/>
            <a:chOff x="5491163" y="2692400"/>
            <a:chExt cx="992188" cy="1250951"/>
          </a:xfrm>
        </p:grpSpPr>
        <p:sp>
          <p:nvSpPr>
            <p:cNvPr id="1203" name="Google Shape;1203;p21"/>
            <p:cNvSpPr/>
            <p:nvPr/>
          </p:nvSpPr>
          <p:spPr>
            <a:xfrm>
              <a:off x="5491163" y="2786063"/>
              <a:ext cx="969963" cy="1157288"/>
            </a:xfrm>
            <a:custGeom>
              <a:rect b="b" l="l" r="r" t="t"/>
              <a:pathLst>
                <a:path extrusionOk="0" h="271" w="227">
                  <a:moveTo>
                    <a:pt x="19" y="255"/>
                  </a:moveTo>
                  <a:cubicBezTo>
                    <a:pt x="21" y="265"/>
                    <a:pt x="21" y="265"/>
                    <a:pt x="21" y="265"/>
                  </a:cubicBezTo>
                  <a:cubicBezTo>
                    <a:pt x="21" y="265"/>
                    <a:pt x="26" y="244"/>
                    <a:pt x="45" y="237"/>
                  </a:cubicBezTo>
                  <a:cubicBezTo>
                    <a:pt x="63" y="229"/>
                    <a:pt x="69" y="240"/>
                    <a:pt x="69" y="240"/>
                  </a:cubicBezTo>
                  <a:cubicBezTo>
                    <a:pt x="100" y="213"/>
                    <a:pt x="100" y="213"/>
                    <a:pt x="100" y="213"/>
                  </a:cubicBezTo>
                  <a:cubicBezTo>
                    <a:pt x="100" y="213"/>
                    <a:pt x="105" y="215"/>
                    <a:pt x="106" y="219"/>
                  </a:cubicBezTo>
                  <a:cubicBezTo>
                    <a:pt x="108" y="222"/>
                    <a:pt x="109" y="225"/>
                    <a:pt x="109" y="225"/>
                  </a:cubicBezTo>
                  <a:cubicBezTo>
                    <a:pt x="109" y="225"/>
                    <a:pt x="118" y="208"/>
                    <a:pt x="125" y="206"/>
                  </a:cubicBezTo>
                  <a:cubicBezTo>
                    <a:pt x="132" y="204"/>
                    <a:pt x="140" y="215"/>
                    <a:pt x="140" y="215"/>
                  </a:cubicBezTo>
                  <a:cubicBezTo>
                    <a:pt x="140" y="215"/>
                    <a:pt x="159" y="186"/>
                    <a:pt x="168" y="186"/>
                  </a:cubicBezTo>
                  <a:cubicBezTo>
                    <a:pt x="177" y="186"/>
                    <a:pt x="177" y="195"/>
                    <a:pt x="177" y="195"/>
                  </a:cubicBezTo>
                  <a:cubicBezTo>
                    <a:pt x="177" y="195"/>
                    <a:pt x="189" y="173"/>
                    <a:pt x="196" y="172"/>
                  </a:cubicBezTo>
                  <a:cubicBezTo>
                    <a:pt x="204" y="170"/>
                    <a:pt x="205" y="173"/>
                    <a:pt x="205" y="173"/>
                  </a:cubicBezTo>
                  <a:cubicBezTo>
                    <a:pt x="205" y="173"/>
                    <a:pt x="210" y="152"/>
                    <a:pt x="215" y="147"/>
                  </a:cubicBezTo>
                  <a:cubicBezTo>
                    <a:pt x="220" y="142"/>
                    <a:pt x="225" y="148"/>
                    <a:pt x="225" y="148"/>
                  </a:cubicBezTo>
                  <a:cubicBezTo>
                    <a:pt x="225" y="148"/>
                    <a:pt x="225" y="130"/>
                    <a:pt x="223" y="125"/>
                  </a:cubicBezTo>
                  <a:cubicBezTo>
                    <a:pt x="221" y="119"/>
                    <a:pt x="227" y="115"/>
                    <a:pt x="227" y="115"/>
                  </a:cubicBezTo>
                  <a:cubicBezTo>
                    <a:pt x="227" y="115"/>
                    <a:pt x="224" y="103"/>
                    <a:pt x="220" y="85"/>
                  </a:cubicBezTo>
                  <a:cubicBezTo>
                    <a:pt x="216" y="66"/>
                    <a:pt x="204" y="44"/>
                    <a:pt x="213" y="44"/>
                  </a:cubicBezTo>
                  <a:cubicBezTo>
                    <a:pt x="223" y="45"/>
                    <a:pt x="218" y="45"/>
                    <a:pt x="218" y="45"/>
                  </a:cubicBezTo>
                  <a:cubicBezTo>
                    <a:pt x="218" y="45"/>
                    <a:pt x="211" y="34"/>
                    <a:pt x="211" y="29"/>
                  </a:cubicBezTo>
                  <a:cubicBezTo>
                    <a:pt x="211" y="24"/>
                    <a:pt x="215" y="0"/>
                    <a:pt x="215" y="0"/>
                  </a:cubicBezTo>
                  <a:cubicBezTo>
                    <a:pt x="215" y="0"/>
                    <a:pt x="197" y="18"/>
                    <a:pt x="191" y="17"/>
                  </a:cubicBezTo>
                  <a:cubicBezTo>
                    <a:pt x="184" y="16"/>
                    <a:pt x="183" y="15"/>
                    <a:pt x="183" y="15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66" y="16"/>
                    <a:pt x="157" y="11"/>
                  </a:cubicBezTo>
                  <a:cubicBezTo>
                    <a:pt x="148" y="5"/>
                    <a:pt x="142" y="3"/>
                    <a:pt x="142" y="3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7" y="9"/>
                    <a:pt x="102" y="5"/>
                    <a:pt x="98" y="3"/>
                  </a:cubicBezTo>
                  <a:cubicBezTo>
                    <a:pt x="93" y="2"/>
                    <a:pt x="88" y="1"/>
                    <a:pt x="88" y="1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85" y="13"/>
                    <a:pt x="79" y="15"/>
                  </a:cubicBezTo>
                  <a:cubicBezTo>
                    <a:pt x="72" y="18"/>
                    <a:pt x="70" y="34"/>
                    <a:pt x="70" y="34"/>
                  </a:cubicBezTo>
                  <a:cubicBezTo>
                    <a:pt x="70" y="34"/>
                    <a:pt x="56" y="37"/>
                    <a:pt x="54" y="40"/>
                  </a:cubicBezTo>
                  <a:cubicBezTo>
                    <a:pt x="52" y="42"/>
                    <a:pt x="50" y="45"/>
                    <a:pt x="50" y="45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49" y="64"/>
                    <a:pt x="42" y="80"/>
                  </a:cubicBezTo>
                  <a:cubicBezTo>
                    <a:pt x="35" y="96"/>
                    <a:pt x="33" y="101"/>
                    <a:pt x="33" y="101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2" y="99"/>
                    <a:pt x="39" y="105"/>
                    <a:pt x="36" y="117"/>
                  </a:cubicBezTo>
                  <a:cubicBezTo>
                    <a:pt x="32" y="129"/>
                    <a:pt x="29" y="134"/>
                    <a:pt x="29" y="134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35" y="148"/>
                    <a:pt x="37" y="152"/>
                  </a:cubicBezTo>
                  <a:cubicBezTo>
                    <a:pt x="40" y="156"/>
                    <a:pt x="45" y="157"/>
                    <a:pt x="43" y="165"/>
                  </a:cubicBezTo>
                  <a:cubicBezTo>
                    <a:pt x="40" y="172"/>
                    <a:pt x="28" y="197"/>
                    <a:pt x="28" y="197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4" y="198"/>
                    <a:pt x="35" y="209"/>
                    <a:pt x="28" y="218"/>
                  </a:cubicBezTo>
                  <a:cubicBezTo>
                    <a:pt x="21" y="227"/>
                    <a:pt x="18" y="232"/>
                    <a:pt x="18" y="232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6"/>
                    <a:pt x="17" y="241"/>
                    <a:pt x="11" y="250"/>
                  </a:cubicBezTo>
                  <a:cubicBezTo>
                    <a:pt x="6" y="259"/>
                    <a:pt x="0" y="271"/>
                    <a:pt x="0" y="271"/>
                  </a:cubicBezTo>
                  <a:cubicBezTo>
                    <a:pt x="19" y="255"/>
                    <a:pt x="19" y="255"/>
                    <a:pt x="19" y="255"/>
                  </a:cubicBezTo>
                </a:path>
              </a:pathLst>
            </a:custGeom>
            <a:solidFill>
              <a:srgbClr val="A7CC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4" name="Google Shape;1204;p21"/>
            <p:cNvSpPr/>
            <p:nvPr/>
          </p:nvSpPr>
          <p:spPr>
            <a:xfrm>
              <a:off x="5491163" y="2795588"/>
              <a:ext cx="969963" cy="1147763"/>
            </a:xfrm>
            <a:custGeom>
              <a:rect b="b" l="l" r="r" t="t"/>
              <a:pathLst>
                <a:path extrusionOk="0" h="269" w="227">
                  <a:moveTo>
                    <a:pt x="215" y="0"/>
                  </a:moveTo>
                  <a:cubicBezTo>
                    <a:pt x="192" y="31"/>
                    <a:pt x="123" y="127"/>
                    <a:pt x="86" y="171"/>
                  </a:cubicBezTo>
                  <a:cubicBezTo>
                    <a:pt x="55" y="210"/>
                    <a:pt x="19" y="248"/>
                    <a:pt x="2" y="266"/>
                  </a:cubicBezTo>
                  <a:cubicBezTo>
                    <a:pt x="1" y="268"/>
                    <a:pt x="0" y="269"/>
                    <a:pt x="0" y="269"/>
                  </a:cubicBezTo>
                  <a:cubicBezTo>
                    <a:pt x="19" y="253"/>
                    <a:pt x="19" y="253"/>
                    <a:pt x="19" y="253"/>
                  </a:cubicBezTo>
                  <a:cubicBezTo>
                    <a:pt x="21" y="263"/>
                    <a:pt x="21" y="263"/>
                    <a:pt x="21" y="263"/>
                  </a:cubicBezTo>
                  <a:cubicBezTo>
                    <a:pt x="21" y="263"/>
                    <a:pt x="26" y="242"/>
                    <a:pt x="45" y="235"/>
                  </a:cubicBezTo>
                  <a:cubicBezTo>
                    <a:pt x="49" y="233"/>
                    <a:pt x="53" y="232"/>
                    <a:pt x="56" y="232"/>
                  </a:cubicBezTo>
                  <a:cubicBezTo>
                    <a:pt x="66" y="232"/>
                    <a:pt x="69" y="238"/>
                    <a:pt x="69" y="238"/>
                  </a:cubicBezTo>
                  <a:cubicBezTo>
                    <a:pt x="100" y="211"/>
                    <a:pt x="100" y="211"/>
                    <a:pt x="100" y="211"/>
                  </a:cubicBezTo>
                  <a:cubicBezTo>
                    <a:pt x="100" y="211"/>
                    <a:pt x="105" y="213"/>
                    <a:pt x="106" y="217"/>
                  </a:cubicBezTo>
                  <a:cubicBezTo>
                    <a:pt x="108" y="220"/>
                    <a:pt x="109" y="223"/>
                    <a:pt x="109" y="223"/>
                  </a:cubicBezTo>
                  <a:cubicBezTo>
                    <a:pt x="109" y="223"/>
                    <a:pt x="118" y="206"/>
                    <a:pt x="125" y="204"/>
                  </a:cubicBezTo>
                  <a:cubicBezTo>
                    <a:pt x="125" y="204"/>
                    <a:pt x="126" y="204"/>
                    <a:pt x="127" y="204"/>
                  </a:cubicBezTo>
                  <a:cubicBezTo>
                    <a:pt x="133" y="204"/>
                    <a:pt x="140" y="213"/>
                    <a:pt x="140" y="213"/>
                  </a:cubicBezTo>
                  <a:cubicBezTo>
                    <a:pt x="140" y="213"/>
                    <a:pt x="159" y="184"/>
                    <a:pt x="168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6" y="184"/>
                    <a:pt x="177" y="192"/>
                    <a:pt x="177" y="193"/>
                  </a:cubicBezTo>
                  <a:cubicBezTo>
                    <a:pt x="177" y="193"/>
                    <a:pt x="177" y="193"/>
                    <a:pt x="177" y="193"/>
                  </a:cubicBezTo>
                  <a:cubicBezTo>
                    <a:pt x="177" y="193"/>
                    <a:pt x="189" y="171"/>
                    <a:pt x="196" y="170"/>
                  </a:cubicBezTo>
                  <a:cubicBezTo>
                    <a:pt x="198" y="169"/>
                    <a:pt x="199" y="169"/>
                    <a:pt x="200" y="169"/>
                  </a:cubicBezTo>
                  <a:cubicBezTo>
                    <a:pt x="204" y="169"/>
                    <a:pt x="205" y="171"/>
                    <a:pt x="205" y="171"/>
                  </a:cubicBezTo>
                  <a:cubicBezTo>
                    <a:pt x="205" y="171"/>
                    <a:pt x="210" y="150"/>
                    <a:pt x="215" y="145"/>
                  </a:cubicBezTo>
                  <a:cubicBezTo>
                    <a:pt x="216" y="143"/>
                    <a:pt x="217" y="143"/>
                    <a:pt x="219" y="143"/>
                  </a:cubicBezTo>
                  <a:cubicBezTo>
                    <a:pt x="222" y="143"/>
                    <a:pt x="225" y="146"/>
                    <a:pt x="225" y="146"/>
                  </a:cubicBezTo>
                  <a:cubicBezTo>
                    <a:pt x="225" y="146"/>
                    <a:pt x="225" y="144"/>
                    <a:pt x="225" y="140"/>
                  </a:cubicBezTo>
                  <a:cubicBezTo>
                    <a:pt x="225" y="134"/>
                    <a:pt x="224" y="126"/>
                    <a:pt x="223" y="123"/>
                  </a:cubicBezTo>
                  <a:cubicBezTo>
                    <a:pt x="223" y="122"/>
                    <a:pt x="223" y="121"/>
                    <a:pt x="223" y="120"/>
                  </a:cubicBezTo>
                  <a:cubicBezTo>
                    <a:pt x="223" y="116"/>
                    <a:pt x="227" y="113"/>
                    <a:pt x="227" y="113"/>
                  </a:cubicBezTo>
                  <a:cubicBezTo>
                    <a:pt x="227" y="113"/>
                    <a:pt x="224" y="101"/>
                    <a:pt x="220" y="83"/>
                  </a:cubicBezTo>
                  <a:cubicBezTo>
                    <a:pt x="217" y="69"/>
                    <a:pt x="210" y="54"/>
                    <a:pt x="210" y="46"/>
                  </a:cubicBezTo>
                  <a:cubicBezTo>
                    <a:pt x="210" y="44"/>
                    <a:pt x="210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5" y="43"/>
                    <a:pt x="217" y="43"/>
                    <a:pt x="217" y="43"/>
                  </a:cubicBezTo>
                  <a:cubicBezTo>
                    <a:pt x="217" y="41"/>
                    <a:pt x="211" y="32"/>
                    <a:pt x="211" y="27"/>
                  </a:cubicBezTo>
                  <a:cubicBezTo>
                    <a:pt x="211" y="27"/>
                    <a:pt x="211" y="27"/>
                    <a:pt x="211" y="27"/>
                  </a:cubicBezTo>
                  <a:cubicBezTo>
                    <a:pt x="211" y="23"/>
                    <a:pt x="214" y="6"/>
                    <a:pt x="215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5" name="Google Shape;1205;p21"/>
            <p:cNvSpPr/>
            <p:nvPr/>
          </p:nvSpPr>
          <p:spPr>
            <a:xfrm>
              <a:off x="6418263" y="2978150"/>
              <a:ext cx="9525" cy="0"/>
            </a:xfrm>
            <a:custGeom>
              <a:rect b="b" l="l" r="r" t="t"/>
              <a:pathLst>
                <a:path extrusionOk="0" h="120000" w="2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</a:path>
              </a:pathLst>
            </a:custGeom>
            <a:solidFill>
              <a:srgbClr val="90BA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6" name="Google Shape;1206;p21"/>
            <p:cNvSpPr/>
            <p:nvPr/>
          </p:nvSpPr>
          <p:spPr>
            <a:xfrm>
              <a:off x="5602288" y="2692400"/>
              <a:ext cx="881063" cy="1127125"/>
            </a:xfrm>
            <a:custGeom>
              <a:rect b="b" l="l" r="r" t="t"/>
              <a:pathLst>
                <a:path extrusionOk="0" h="264" w="206">
                  <a:moveTo>
                    <a:pt x="0" y="263"/>
                  </a:moveTo>
                  <a:cubicBezTo>
                    <a:pt x="0" y="263"/>
                    <a:pt x="14" y="247"/>
                    <a:pt x="34" y="224"/>
                  </a:cubicBezTo>
                  <a:cubicBezTo>
                    <a:pt x="44" y="212"/>
                    <a:pt x="56" y="198"/>
                    <a:pt x="68" y="183"/>
                  </a:cubicBezTo>
                  <a:cubicBezTo>
                    <a:pt x="75" y="175"/>
                    <a:pt x="81" y="167"/>
                    <a:pt x="88" y="159"/>
                  </a:cubicBezTo>
                  <a:cubicBezTo>
                    <a:pt x="94" y="152"/>
                    <a:pt x="101" y="143"/>
                    <a:pt x="107" y="135"/>
                  </a:cubicBezTo>
                  <a:cubicBezTo>
                    <a:pt x="114" y="127"/>
                    <a:pt x="120" y="119"/>
                    <a:pt x="126" y="110"/>
                  </a:cubicBezTo>
                  <a:cubicBezTo>
                    <a:pt x="132" y="102"/>
                    <a:pt x="138" y="94"/>
                    <a:pt x="143" y="86"/>
                  </a:cubicBezTo>
                  <a:cubicBezTo>
                    <a:pt x="149" y="78"/>
                    <a:pt x="155" y="70"/>
                    <a:pt x="160" y="63"/>
                  </a:cubicBezTo>
                  <a:cubicBezTo>
                    <a:pt x="165" y="55"/>
                    <a:pt x="170" y="49"/>
                    <a:pt x="175" y="42"/>
                  </a:cubicBezTo>
                  <a:cubicBezTo>
                    <a:pt x="193" y="17"/>
                    <a:pt x="205" y="0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6" y="0"/>
                    <a:pt x="194" y="18"/>
                    <a:pt x="177" y="44"/>
                  </a:cubicBezTo>
                  <a:cubicBezTo>
                    <a:pt x="173" y="51"/>
                    <a:pt x="168" y="58"/>
                    <a:pt x="163" y="65"/>
                  </a:cubicBezTo>
                  <a:cubicBezTo>
                    <a:pt x="158" y="72"/>
                    <a:pt x="152" y="80"/>
                    <a:pt x="147" y="88"/>
                  </a:cubicBezTo>
                  <a:cubicBezTo>
                    <a:pt x="141" y="96"/>
                    <a:pt x="135" y="104"/>
                    <a:pt x="129" y="113"/>
                  </a:cubicBezTo>
                  <a:cubicBezTo>
                    <a:pt x="128" y="115"/>
                    <a:pt x="126" y="117"/>
                    <a:pt x="125" y="119"/>
                  </a:cubicBezTo>
                  <a:cubicBezTo>
                    <a:pt x="123" y="121"/>
                    <a:pt x="121" y="123"/>
                    <a:pt x="120" y="125"/>
                  </a:cubicBezTo>
                  <a:cubicBezTo>
                    <a:pt x="116" y="129"/>
                    <a:pt x="113" y="133"/>
                    <a:pt x="110" y="137"/>
                  </a:cubicBezTo>
                  <a:cubicBezTo>
                    <a:pt x="103" y="145"/>
                    <a:pt x="97" y="153"/>
                    <a:pt x="90" y="161"/>
                  </a:cubicBezTo>
                  <a:cubicBezTo>
                    <a:pt x="83" y="169"/>
                    <a:pt x="77" y="177"/>
                    <a:pt x="70" y="184"/>
                  </a:cubicBezTo>
                  <a:cubicBezTo>
                    <a:pt x="57" y="199"/>
                    <a:pt x="45" y="213"/>
                    <a:pt x="35" y="225"/>
                  </a:cubicBezTo>
                  <a:cubicBezTo>
                    <a:pt x="14" y="248"/>
                    <a:pt x="0" y="264"/>
                    <a:pt x="0" y="264"/>
                  </a:cubicBezTo>
                  <a:lnTo>
                    <a:pt x="0" y="263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7" name="Google Shape;1207;p21"/>
            <p:cNvSpPr/>
            <p:nvPr/>
          </p:nvSpPr>
          <p:spPr>
            <a:xfrm>
              <a:off x="6299200" y="2901950"/>
              <a:ext cx="42863" cy="293688"/>
            </a:xfrm>
            <a:custGeom>
              <a:rect b="b" l="l" r="r" t="t"/>
              <a:pathLst>
                <a:path extrusionOk="0" h="69" w="10">
                  <a:moveTo>
                    <a:pt x="3" y="69"/>
                  </a:moveTo>
                  <a:cubicBezTo>
                    <a:pt x="3" y="69"/>
                    <a:pt x="2" y="64"/>
                    <a:pt x="1" y="58"/>
                  </a:cubicBezTo>
                  <a:cubicBezTo>
                    <a:pt x="1" y="55"/>
                    <a:pt x="0" y="51"/>
                    <a:pt x="0" y="47"/>
                  </a:cubicBezTo>
                  <a:cubicBezTo>
                    <a:pt x="0" y="45"/>
                    <a:pt x="0" y="43"/>
                    <a:pt x="0" y="40"/>
                  </a:cubicBezTo>
                  <a:cubicBezTo>
                    <a:pt x="0" y="39"/>
                    <a:pt x="0" y="38"/>
                    <a:pt x="0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2"/>
                    <a:pt x="1" y="30"/>
                  </a:cubicBezTo>
                  <a:cubicBezTo>
                    <a:pt x="1" y="29"/>
                    <a:pt x="1" y="28"/>
                    <a:pt x="1" y="27"/>
                  </a:cubicBezTo>
                  <a:cubicBezTo>
                    <a:pt x="2" y="25"/>
                    <a:pt x="2" y="23"/>
                    <a:pt x="3" y="21"/>
                  </a:cubicBezTo>
                  <a:cubicBezTo>
                    <a:pt x="4" y="17"/>
                    <a:pt x="5" y="14"/>
                    <a:pt x="6" y="10"/>
                  </a:cubicBezTo>
                  <a:cubicBezTo>
                    <a:pt x="6" y="9"/>
                    <a:pt x="7" y="7"/>
                    <a:pt x="7" y="6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2"/>
                    <a:pt x="10" y="3"/>
                  </a:cubicBezTo>
                  <a:cubicBezTo>
                    <a:pt x="10" y="5"/>
                    <a:pt x="9" y="8"/>
                    <a:pt x="9" y="11"/>
                  </a:cubicBezTo>
                  <a:cubicBezTo>
                    <a:pt x="8" y="14"/>
                    <a:pt x="8" y="18"/>
                    <a:pt x="7" y="22"/>
                  </a:cubicBezTo>
                  <a:cubicBezTo>
                    <a:pt x="6" y="24"/>
                    <a:pt x="6" y="26"/>
                    <a:pt x="5" y="28"/>
                  </a:cubicBezTo>
                  <a:cubicBezTo>
                    <a:pt x="5" y="29"/>
                    <a:pt x="4" y="30"/>
                    <a:pt x="4" y="31"/>
                  </a:cubicBezTo>
                  <a:cubicBezTo>
                    <a:pt x="4" y="32"/>
                    <a:pt x="4" y="33"/>
                    <a:pt x="3" y="34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2" y="43"/>
                    <a:pt x="2" y="45"/>
                    <a:pt x="2" y="47"/>
                  </a:cubicBezTo>
                  <a:cubicBezTo>
                    <a:pt x="2" y="51"/>
                    <a:pt x="3" y="55"/>
                    <a:pt x="3" y="58"/>
                  </a:cubicBezTo>
                  <a:cubicBezTo>
                    <a:pt x="3" y="64"/>
                    <a:pt x="4" y="69"/>
                    <a:pt x="4" y="69"/>
                  </a:cubicBezTo>
                  <a:lnTo>
                    <a:pt x="3" y="6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8" name="Google Shape;1208;p21"/>
            <p:cNvSpPr/>
            <p:nvPr/>
          </p:nvSpPr>
          <p:spPr>
            <a:xfrm>
              <a:off x="6137275" y="3149600"/>
              <a:ext cx="38100" cy="341313"/>
            </a:xfrm>
            <a:custGeom>
              <a:rect b="b" l="l" r="r" t="t"/>
              <a:pathLst>
                <a:path extrusionOk="0" h="80" w="9">
                  <a:moveTo>
                    <a:pt x="0" y="79"/>
                  </a:moveTo>
                  <a:cubicBezTo>
                    <a:pt x="0" y="79"/>
                    <a:pt x="0" y="78"/>
                    <a:pt x="1" y="76"/>
                  </a:cubicBezTo>
                  <a:cubicBezTo>
                    <a:pt x="1" y="74"/>
                    <a:pt x="1" y="71"/>
                    <a:pt x="2" y="67"/>
                  </a:cubicBezTo>
                  <a:cubicBezTo>
                    <a:pt x="2" y="63"/>
                    <a:pt x="3" y="59"/>
                    <a:pt x="4" y="55"/>
                  </a:cubicBezTo>
                  <a:cubicBezTo>
                    <a:pt x="4" y="52"/>
                    <a:pt x="4" y="50"/>
                    <a:pt x="4" y="47"/>
                  </a:cubicBezTo>
                  <a:cubicBezTo>
                    <a:pt x="4" y="45"/>
                    <a:pt x="4" y="43"/>
                    <a:pt x="5" y="40"/>
                  </a:cubicBezTo>
                  <a:cubicBezTo>
                    <a:pt x="5" y="38"/>
                    <a:pt x="5" y="35"/>
                    <a:pt x="5" y="33"/>
                  </a:cubicBezTo>
                  <a:cubicBezTo>
                    <a:pt x="5" y="30"/>
                    <a:pt x="5" y="28"/>
                    <a:pt x="5" y="26"/>
                  </a:cubicBezTo>
                  <a:cubicBezTo>
                    <a:pt x="5" y="23"/>
                    <a:pt x="5" y="21"/>
                    <a:pt x="5" y="19"/>
                  </a:cubicBezTo>
                  <a:cubicBezTo>
                    <a:pt x="5" y="17"/>
                    <a:pt x="5" y="15"/>
                    <a:pt x="5" y="13"/>
                  </a:cubicBezTo>
                  <a:cubicBezTo>
                    <a:pt x="5" y="9"/>
                    <a:pt x="5" y="6"/>
                    <a:pt x="5" y="4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2"/>
                    <a:pt x="7" y="4"/>
                  </a:cubicBezTo>
                  <a:cubicBezTo>
                    <a:pt x="7" y="5"/>
                    <a:pt x="7" y="6"/>
                    <a:pt x="8" y="8"/>
                  </a:cubicBezTo>
                  <a:cubicBezTo>
                    <a:pt x="8" y="9"/>
                    <a:pt x="8" y="11"/>
                    <a:pt x="8" y="13"/>
                  </a:cubicBezTo>
                  <a:cubicBezTo>
                    <a:pt x="9" y="17"/>
                    <a:pt x="9" y="21"/>
                    <a:pt x="9" y="26"/>
                  </a:cubicBezTo>
                  <a:cubicBezTo>
                    <a:pt x="9" y="28"/>
                    <a:pt x="9" y="30"/>
                    <a:pt x="8" y="33"/>
                  </a:cubicBezTo>
                  <a:cubicBezTo>
                    <a:pt x="8" y="35"/>
                    <a:pt x="8" y="38"/>
                    <a:pt x="8" y="40"/>
                  </a:cubicBezTo>
                  <a:cubicBezTo>
                    <a:pt x="7" y="43"/>
                    <a:pt x="7" y="45"/>
                    <a:pt x="7" y="48"/>
                  </a:cubicBezTo>
                  <a:cubicBezTo>
                    <a:pt x="6" y="50"/>
                    <a:pt x="6" y="53"/>
                    <a:pt x="6" y="55"/>
                  </a:cubicBezTo>
                  <a:cubicBezTo>
                    <a:pt x="5" y="59"/>
                    <a:pt x="4" y="64"/>
                    <a:pt x="3" y="67"/>
                  </a:cubicBezTo>
                  <a:cubicBezTo>
                    <a:pt x="3" y="71"/>
                    <a:pt x="2" y="74"/>
                    <a:pt x="1" y="76"/>
                  </a:cubicBezTo>
                  <a:cubicBezTo>
                    <a:pt x="1" y="78"/>
                    <a:pt x="0" y="79"/>
                    <a:pt x="0" y="79"/>
                  </a:cubicBezTo>
                  <a:cubicBezTo>
                    <a:pt x="0" y="80"/>
                    <a:pt x="0" y="80"/>
                    <a:pt x="0" y="8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9" name="Google Shape;1209;p21"/>
            <p:cNvSpPr/>
            <p:nvPr/>
          </p:nvSpPr>
          <p:spPr>
            <a:xfrm>
              <a:off x="5961063" y="3354388"/>
              <a:ext cx="42863" cy="273050"/>
            </a:xfrm>
            <a:custGeom>
              <a:rect b="b" l="l" r="r" t="t"/>
              <a:pathLst>
                <a:path extrusionOk="0" h="64" w="10">
                  <a:moveTo>
                    <a:pt x="0" y="64"/>
                  </a:moveTo>
                  <a:cubicBezTo>
                    <a:pt x="0" y="64"/>
                    <a:pt x="2" y="48"/>
                    <a:pt x="3" y="32"/>
                  </a:cubicBezTo>
                  <a:cubicBezTo>
                    <a:pt x="4" y="28"/>
                    <a:pt x="4" y="24"/>
                    <a:pt x="5" y="20"/>
                  </a:cubicBezTo>
                  <a:cubicBezTo>
                    <a:pt x="5" y="16"/>
                    <a:pt x="6" y="13"/>
                    <a:pt x="7" y="10"/>
                  </a:cubicBezTo>
                  <a:cubicBezTo>
                    <a:pt x="7" y="7"/>
                    <a:pt x="8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0" y="3"/>
                  </a:cubicBezTo>
                  <a:cubicBezTo>
                    <a:pt x="10" y="5"/>
                    <a:pt x="10" y="7"/>
                    <a:pt x="10" y="10"/>
                  </a:cubicBezTo>
                  <a:cubicBezTo>
                    <a:pt x="10" y="13"/>
                    <a:pt x="9" y="17"/>
                    <a:pt x="9" y="20"/>
                  </a:cubicBezTo>
                  <a:cubicBezTo>
                    <a:pt x="8" y="24"/>
                    <a:pt x="7" y="28"/>
                    <a:pt x="7" y="32"/>
                  </a:cubicBezTo>
                  <a:cubicBezTo>
                    <a:pt x="4" y="48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0" name="Google Shape;1210;p21"/>
            <p:cNvSpPr/>
            <p:nvPr/>
          </p:nvSpPr>
          <p:spPr>
            <a:xfrm>
              <a:off x="5799138" y="3579813"/>
              <a:ext cx="20638" cy="107950"/>
            </a:xfrm>
            <a:custGeom>
              <a:rect b="b" l="l" r="r" t="t"/>
              <a:pathLst>
                <a:path extrusionOk="0" h="25" w="5">
                  <a:moveTo>
                    <a:pt x="0" y="24"/>
                  </a:moveTo>
                  <a:cubicBezTo>
                    <a:pt x="0" y="24"/>
                    <a:pt x="0" y="18"/>
                    <a:pt x="1" y="12"/>
                  </a:cubicBezTo>
                  <a:cubicBezTo>
                    <a:pt x="1" y="10"/>
                    <a:pt x="1" y="9"/>
                    <a:pt x="1" y="7"/>
                  </a:cubicBezTo>
                  <a:cubicBezTo>
                    <a:pt x="1" y="6"/>
                    <a:pt x="2" y="5"/>
                    <a:pt x="2" y="4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2"/>
                    <a:pt x="5" y="4"/>
                  </a:cubicBezTo>
                  <a:cubicBezTo>
                    <a:pt x="5" y="5"/>
                    <a:pt x="5" y="7"/>
                    <a:pt x="5" y="8"/>
                  </a:cubicBezTo>
                  <a:cubicBezTo>
                    <a:pt x="5" y="9"/>
                    <a:pt x="4" y="11"/>
                    <a:pt x="4" y="12"/>
                  </a:cubicBezTo>
                  <a:cubicBezTo>
                    <a:pt x="2" y="19"/>
                    <a:pt x="1" y="25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1" name="Google Shape;1211;p21"/>
            <p:cNvSpPr/>
            <p:nvPr/>
          </p:nvSpPr>
          <p:spPr>
            <a:xfrm>
              <a:off x="5718175" y="3465513"/>
              <a:ext cx="187325" cy="80963"/>
            </a:xfrm>
            <a:custGeom>
              <a:rect b="b" l="l" r="r" t="t"/>
              <a:pathLst>
                <a:path extrusionOk="0" h="19" w="44">
                  <a:moveTo>
                    <a:pt x="0" y="19"/>
                  </a:moveTo>
                  <a:cubicBezTo>
                    <a:pt x="0" y="19"/>
                    <a:pt x="2" y="17"/>
                    <a:pt x="6" y="14"/>
                  </a:cubicBezTo>
                  <a:cubicBezTo>
                    <a:pt x="10" y="12"/>
                    <a:pt x="15" y="9"/>
                    <a:pt x="20" y="6"/>
                  </a:cubicBezTo>
                  <a:cubicBezTo>
                    <a:pt x="21" y="5"/>
                    <a:pt x="23" y="4"/>
                    <a:pt x="24" y="3"/>
                  </a:cubicBezTo>
                  <a:cubicBezTo>
                    <a:pt x="25" y="3"/>
                    <a:pt x="27" y="2"/>
                    <a:pt x="28" y="2"/>
                  </a:cubicBezTo>
                  <a:cubicBezTo>
                    <a:pt x="30" y="1"/>
                    <a:pt x="31" y="1"/>
                    <a:pt x="32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0"/>
                    <a:pt x="38" y="0"/>
                    <a:pt x="39" y="0"/>
                  </a:cubicBezTo>
                  <a:cubicBezTo>
                    <a:pt x="40" y="0"/>
                    <a:pt x="41" y="1"/>
                    <a:pt x="42" y="1"/>
                  </a:cubicBezTo>
                  <a:cubicBezTo>
                    <a:pt x="43" y="1"/>
                    <a:pt x="44" y="1"/>
                    <a:pt x="44" y="1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2" y="2"/>
                  </a:cubicBezTo>
                  <a:cubicBezTo>
                    <a:pt x="40" y="2"/>
                    <a:pt x="39" y="3"/>
                    <a:pt x="37" y="3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0" y="5"/>
                    <a:pt x="29" y="5"/>
                  </a:cubicBezTo>
                  <a:cubicBezTo>
                    <a:pt x="28" y="6"/>
                    <a:pt x="27" y="6"/>
                    <a:pt x="26" y="7"/>
                  </a:cubicBezTo>
                  <a:cubicBezTo>
                    <a:pt x="24" y="7"/>
                    <a:pt x="23" y="8"/>
                    <a:pt x="21" y="8"/>
                  </a:cubicBezTo>
                  <a:cubicBezTo>
                    <a:pt x="16" y="11"/>
                    <a:pt x="11" y="14"/>
                    <a:pt x="7" y="16"/>
                  </a:cubicBezTo>
                  <a:cubicBezTo>
                    <a:pt x="3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2" name="Google Shape;1212;p21"/>
            <p:cNvSpPr/>
            <p:nvPr/>
          </p:nvSpPr>
          <p:spPr>
            <a:xfrm>
              <a:off x="5803900" y="3263900"/>
              <a:ext cx="260350" cy="73025"/>
            </a:xfrm>
            <a:custGeom>
              <a:rect b="b" l="l" r="r" t="t"/>
              <a:pathLst>
                <a:path extrusionOk="0" h="17" w="61">
                  <a:moveTo>
                    <a:pt x="0" y="17"/>
                  </a:moveTo>
                  <a:cubicBezTo>
                    <a:pt x="0" y="17"/>
                    <a:pt x="3" y="14"/>
                    <a:pt x="8" y="12"/>
                  </a:cubicBezTo>
                  <a:cubicBezTo>
                    <a:pt x="10" y="11"/>
                    <a:pt x="11" y="10"/>
                    <a:pt x="13" y="9"/>
                  </a:cubicBezTo>
                  <a:cubicBezTo>
                    <a:pt x="14" y="8"/>
                    <a:pt x="16" y="8"/>
                    <a:pt x="18" y="7"/>
                  </a:cubicBezTo>
                  <a:cubicBezTo>
                    <a:pt x="19" y="6"/>
                    <a:pt x="21" y="5"/>
                    <a:pt x="23" y="5"/>
                  </a:cubicBezTo>
                  <a:cubicBezTo>
                    <a:pt x="25" y="4"/>
                    <a:pt x="27" y="3"/>
                    <a:pt x="29" y="3"/>
                  </a:cubicBezTo>
                  <a:cubicBezTo>
                    <a:pt x="31" y="2"/>
                    <a:pt x="33" y="1"/>
                    <a:pt x="35" y="1"/>
                  </a:cubicBezTo>
                  <a:cubicBezTo>
                    <a:pt x="37" y="0"/>
                    <a:pt x="39" y="0"/>
                    <a:pt x="41" y="0"/>
                  </a:cubicBezTo>
                  <a:cubicBezTo>
                    <a:pt x="45" y="0"/>
                    <a:pt x="48" y="0"/>
                    <a:pt x="51" y="0"/>
                  </a:cubicBezTo>
                  <a:cubicBezTo>
                    <a:pt x="53" y="1"/>
                    <a:pt x="54" y="1"/>
                    <a:pt x="55" y="1"/>
                  </a:cubicBezTo>
                  <a:cubicBezTo>
                    <a:pt x="57" y="1"/>
                    <a:pt x="58" y="2"/>
                    <a:pt x="59" y="2"/>
                  </a:cubicBezTo>
                  <a:cubicBezTo>
                    <a:pt x="59" y="2"/>
                    <a:pt x="60" y="2"/>
                    <a:pt x="6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0" y="3"/>
                    <a:pt x="58" y="3"/>
                  </a:cubicBezTo>
                  <a:cubicBezTo>
                    <a:pt x="57" y="3"/>
                    <a:pt x="54" y="3"/>
                    <a:pt x="51" y="4"/>
                  </a:cubicBezTo>
                  <a:cubicBezTo>
                    <a:pt x="50" y="4"/>
                    <a:pt x="48" y="4"/>
                    <a:pt x="46" y="4"/>
                  </a:cubicBezTo>
                  <a:cubicBezTo>
                    <a:pt x="45" y="4"/>
                    <a:pt x="43" y="4"/>
                    <a:pt x="41" y="4"/>
                  </a:cubicBezTo>
                  <a:cubicBezTo>
                    <a:pt x="39" y="4"/>
                    <a:pt x="37" y="4"/>
                    <a:pt x="35" y="5"/>
                  </a:cubicBezTo>
                  <a:cubicBezTo>
                    <a:pt x="34" y="5"/>
                    <a:pt x="32" y="5"/>
                    <a:pt x="30" y="6"/>
                  </a:cubicBezTo>
                  <a:cubicBezTo>
                    <a:pt x="28" y="6"/>
                    <a:pt x="26" y="7"/>
                    <a:pt x="24" y="7"/>
                  </a:cubicBezTo>
                  <a:cubicBezTo>
                    <a:pt x="22" y="8"/>
                    <a:pt x="20" y="8"/>
                    <a:pt x="19" y="9"/>
                  </a:cubicBezTo>
                  <a:cubicBezTo>
                    <a:pt x="15" y="10"/>
                    <a:pt x="12" y="12"/>
                    <a:pt x="9" y="13"/>
                  </a:cubicBezTo>
                  <a:cubicBezTo>
                    <a:pt x="4" y="15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3" name="Google Shape;1213;p21"/>
            <p:cNvSpPr/>
            <p:nvPr/>
          </p:nvSpPr>
          <p:spPr>
            <a:xfrm>
              <a:off x="5910263" y="3068638"/>
              <a:ext cx="307975" cy="85725"/>
            </a:xfrm>
            <a:custGeom>
              <a:rect b="b" l="l" r="r" t="t"/>
              <a:pathLst>
                <a:path extrusionOk="0" h="20" w="72">
                  <a:moveTo>
                    <a:pt x="0" y="19"/>
                  </a:moveTo>
                  <a:cubicBezTo>
                    <a:pt x="0" y="19"/>
                    <a:pt x="4" y="17"/>
                    <a:pt x="10" y="13"/>
                  </a:cubicBezTo>
                  <a:cubicBezTo>
                    <a:pt x="13" y="11"/>
                    <a:pt x="17" y="10"/>
                    <a:pt x="21" y="8"/>
                  </a:cubicBezTo>
                  <a:cubicBezTo>
                    <a:pt x="23" y="7"/>
                    <a:pt x="25" y="6"/>
                    <a:pt x="27" y="5"/>
                  </a:cubicBezTo>
                  <a:cubicBezTo>
                    <a:pt x="29" y="4"/>
                    <a:pt x="32" y="4"/>
                    <a:pt x="34" y="3"/>
                  </a:cubicBezTo>
                  <a:cubicBezTo>
                    <a:pt x="35" y="3"/>
                    <a:pt x="36" y="2"/>
                    <a:pt x="37" y="2"/>
                  </a:cubicBezTo>
                  <a:cubicBezTo>
                    <a:pt x="39" y="2"/>
                    <a:pt x="40" y="1"/>
                    <a:pt x="41" y="1"/>
                  </a:cubicBezTo>
                  <a:cubicBezTo>
                    <a:pt x="42" y="1"/>
                    <a:pt x="43" y="1"/>
                    <a:pt x="44" y="1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2" y="0"/>
                    <a:pt x="56" y="0"/>
                    <a:pt x="60" y="0"/>
                  </a:cubicBezTo>
                  <a:cubicBezTo>
                    <a:pt x="64" y="0"/>
                    <a:pt x="66" y="0"/>
                    <a:pt x="69" y="1"/>
                  </a:cubicBezTo>
                  <a:cubicBezTo>
                    <a:pt x="7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1" y="2"/>
                    <a:pt x="69" y="2"/>
                  </a:cubicBezTo>
                  <a:cubicBezTo>
                    <a:pt x="68" y="2"/>
                    <a:pt x="66" y="2"/>
                    <a:pt x="65" y="2"/>
                  </a:cubicBezTo>
                  <a:cubicBezTo>
                    <a:pt x="64" y="3"/>
                    <a:pt x="62" y="3"/>
                    <a:pt x="60" y="3"/>
                  </a:cubicBezTo>
                  <a:cubicBezTo>
                    <a:pt x="57" y="4"/>
                    <a:pt x="53" y="4"/>
                    <a:pt x="48" y="4"/>
                  </a:cubicBezTo>
                  <a:cubicBezTo>
                    <a:pt x="47" y="4"/>
                    <a:pt x="46" y="4"/>
                    <a:pt x="45" y="5"/>
                  </a:cubicBezTo>
                  <a:cubicBezTo>
                    <a:pt x="44" y="5"/>
                    <a:pt x="43" y="5"/>
                    <a:pt x="42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5"/>
                    <a:pt x="36" y="6"/>
                    <a:pt x="35" y="6"/>
                  </a:cubicBezTo>
                  <a:cubicBezTo>
                    <a:pt x="33" y="7"/>
                    <a:pt x="30" y="7"/>
                    <a:pt x="28" y="8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8" y="12"/>
                    <a:pt x="14" y="13"/>
                    <a:pt x="11" y="14"/>
                  </a:cubicBezTo>
                  <a:cubicBezTo>
                    <a:pt x="4" y="17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4" name="Google Shape;1214;p21"/>
            <p:cNvSpPr/>
            <p:nvPr/>
          </p:nvSpPr>
          <p:spPr>
            <a:xfrm>
              <a:off x="6029325" y="2879725"/>
              <a:ext cx="317500" cy="52388"/>
            </a:xfrm>
            <a:custGeom>
              <a:rect b="b" l="l" r="r" t="t"/>
              <a:pathLst>
                <a:path extrusionOk="0" h="12" w="74">
                  <a:moveTo>
                    <a:pt x="0" y="9"/>
                  </a:moveTo>
                  <a:cubicBezTo>
                    <a:pt x="0" y="9"/>
                    <a:pt x="5" y="9"/>
                    <a:pt x="12" y="9"/>
                  </a:cubicBezTo>
                  <a:cubicBezTo>
                    <a:pt x="15" y="10"/>
                    <a:pt x="19" y="10"/>
                    <a:pt x="24" y="10"/>
                  </a:cubicBezTo>
                  <a:cubicBezTo>
                    <a:pt x="26" y="10"/>
                    <a:pt x="28" y="10"/>
                    <a:pt x="31" y="9"/>
                  </a:cubicBezTo>
                  <a:cubicBezTo>
                    <a:pt x="33" y="9"/>
                    <a:pt x="35" y="9"/>
                    <a:pt x="38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7" y="7"/>
                    <a:pt x="49" y="6"/>
                    <a:pt x="51" y="6"/>
                  </a:cubicBezTo>
                  <a:cubicBezTo>
                    <a:pt x="52" y="6"/>
                    <a:pt x="53" y="6"/>
                    <a:pt x="54" y="5"/>
                  </a:cubicBezTo>
                  <a:cubicBezTo>
                    <a:pt x="55" y="5"/>
                    <a:pt x="56" y="5"/>
                    <a:pt x="57" y="5"/>
                  </a:cubicBezTo>
                  <a:cubicBezTo>
                    <a:pt x="59" y="4"/>
                    <a:pt x="61" y="4"/>
                    <a:pt x="63" y="3"/>
                  </a:cubicBezTo>
                  <a:cubicBezTo>
                    <a:pt x="66" y="2"/>
                    <a:pt x="69" y="1"/>
                    <a:pt x="71" y="1"/>
                  </a:cubicBezTo>
                  <a:cubicBezTo>
                    <a:pt x="73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3" y="1"/>
                    <a:pt x="71" y="2"/>
                  </a:cubicBezTo>
                  <a:cubicBezTo>
                    <a:pt x="70" y="3"/>
                    <a:pt x="69" y="3"/>
                    <a:pt x="68" y="4"/>
                  </a:cubicBezTo>
                  <a:cubicBezTo>
                    <a:pt x="67" y="5"/>
                    <a:pt x="65" y="6"/>
                    <a:pt x="64" y="6"/>
                  </a:cubicBezTo>
                  <a:cubicBezTo>
                    <a:pt x="62" y="7"/>
                    <a:pt x="60" y="8"/>
                    <a:pt x="58" y="8"/>
                  </a:cubicBezTo>
                  <a:cubicBezTo>
                    <a:pt x="56" y="9"/>
                    <a:pt x="54" y="10"/>
                    <a:pt x="52" y="10"/>
                  </a:cubicBezTo>
                  <a:cubicBezTo>
                    <a:pt x="50" y="10"/>
                    <a:pt x="47" y="11"/>
                    <a:pt x="45" y="11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5" y="12"/>
                    <a:pt x="33" y="12"/>
                    <a:pt x="31" y="12"/>
                  </a:cubicBezTo>
                  <a:cubicBezTo>
                    <a:pt x="28" y="12"/>
                    <a:pt x="26" y="12"/>
                    <a:pt x="24" y="12"/>
                  </a:cubicBezTo>
                  <a:cubicBezTo>
                    <a:pt x="19" y="12"/>
                    <a:pt x="15" y="11"/>
                    <a:pt x="12" y="11"/>
                  </a:cubicBezTo>
                  <a:cubicBezTo>
                    <a:pt x="4" y="10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2F47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5" name="Google Shape;1215;p21"/>
          <p:cNvGrpSpPr/>
          <p:nvPr/>
        </p:nvGrpSpPr>
        <p:grpSpPr>
          <a:xfrm rot="5400000">
            <a:off x="16856734" y="163544"/>
            <a:ext cx="1036310" cy="1045701"/>
            <a:chOff x="5521325" y="3009900"/>
            <a:chExt cx="1298576" cy="1169988"/>
          </a:xfrm>
        </p:grpSpPr>
        <p:sp>
          <p:nvSpPr>
            <p:cNvPr id="1216" name="Google Shape;1216;p21"/>
            <p:cNvSpPr/>
            <p:nvPr/>
          </p:nvSpPr>
          <p:spPr>
            <a:xfrm>
              <a:off x="5640388" y="3009900"/>
              <a:ext cx="1179513" cy="1017588"/>
            </a:xfrm>
            <a:custGeom>
              <a:rect b="b" l="l" r="r" t="t"/>
              <a:pathLst>
                <a:path extrusionOk="0" h="238" w="276">
                  <a:moveTo>
                    <a:pt x="29" y="228"/>
                  </a:moveTo>
                  <a:cubicBezTo>
                    <a:pt x="29" y="228"/>
                    <a:pt x="0" y="201"/>
                    <a:pt x="12" y="192"/>
                  </a:cubicBezTo>
                  <a:cubicBezTo>
                    <a:pt x="24" y="184"/>
                    <a:pt x="25" y="197"/>
                    <a:pt x="25" y="192"/>
                  </a:cubicBezTo>
                  <a:cubicBezTo>
                    <a:pt x="25" y="188"/>
                    <a:pt x="19" y="156"/>
                    <a:pt x="34" y="151"/>
                  </a:cubicBezTo>
                  <a:cubicBezTo>
                    <a:pt x="48" y="147"/>
                    <a:pt x="48" y="161"/>
                    <a:pt x="55" y="155"/>
                  </a:cubicBezTo>
                  <a:cubicBezTo>
                    <a:pt x="63" y="149"/>
                    <a:pt x="60" y="134"/>
                    <a:pt x="55" y="116"/>
                  </a:cubicBezTo>
                  <a:cubicBezTo>
                    <a:pt x="51" y="98"/>
                    <a:pt x="49" y="79"/>
                    <a:pt x="60" y="78"/>
                  </a:cubicBezTo>
                  <a:cubicBezTo>
                    <a:pt x="70" y="77"/>
                    <a:pt x="72" y="89"/>
                    <a:pt x="79" y="92"/>
                  </a:cubicBezTo>
                  <a:cubicBezTo>
                    <a:pt x="85" y="95"/>
                    <a:pt x="97" y="64"/>
                    <a:pt x="109" y="42"/>
                  </a:cubicBezTo>
                  <a:cubicBezTo>
                    <a:pt x="121" y="19"/>
                    <a:pt x="134" y="14"/>
                    <a:pt x="139" y="17"/>
                  </a:cubicBezTo>
                  <a:cubicBezTo>
                    <a:pt x="144" y="20"/>
                    <a:pt x="138" y="37"/>
                    <a:pt x="145" y="35"/>
                  </a:cubicBezTo>
                  <a:cubicBezTo>
                    <a:pt x="162" y="33"/>
                    <a:pt x="175" y="0"/>
                    <a:pt x="189" y="1"/>
                  </a:cubicBezTo>
                  <a:cubicBezTo>
                    <a:pt x="204" y="3"/>
                    <a:pt x="198" y="23"/>
                    <a:pt x="205" y="25"/>
                  </a:cubicBezTo>
                  <a:cubicBezTo>
                    <a:pt x="212" y="26"/>
                    <a:pt x="228" y="7"/>
                    <a:pt x="233" y="8"/>
                  </a:cubicBezTo>
                  <a:cubicBezTo>
                    <a:pt x="238" y="10"/>
                    <a:pt x="235" y="18"/>
                    <a:pt x="241" y="20"/>
                  </a:cubicBezTo>
                  <a:cubicBezTo>
                    <a:pt x="247" y="23"/>
                    <a:pt x="264" y="7"/>
                    <a:pt x="270" y="19"/>
                  </a:cubicBezTo>
                  <a:cubicBezTo>
                    <a:pt x="276" y="31"/>
                    <a:pt x="260" y="42"/>
                    <a:pt x="260" y="51"/>
                  </a:cubicBezTo>
                  <a:cubicBezTo>
                    <a:pt x="260" y="59"/>
                    <a:pt x="275" y="52"/>
                    <a:pt x="275" y="61"/>
                  </a:cubicBezTo>
                  <a:cubicBezTo>
                    <a:pt x="275" y="70"/>
                    <a:pt x="248" y="79"/>
                    <a:pt x="247" y="87"/>
                  </a:cubicBezTo>
                  <a:cubicBezTo>
                    <a:pt x="247" y="95"/>
                    <a:pt x="276" y="97"/>
                    <a:pt x="271" y="115"/>
                  </a:cubicBezTo>
                  <a:cubicBezTo>
                    <a:pt x="266" y="132"/>
                    <a:pt x="226" y="132"/>
                    <a:pt x="226" y="141"/>
                  </a:cubicBezTo>
                  <a:cubicBezTo>
                    <a:pt x="226" y="150"/>
                    <a:pt x="249" y="154"/>
                    <a:pt x="235" y="166"/>
                  </a:cubicBezTo>
                  <a:cubicBezTo>
                    <a:pt x="222" y="178"/>
                    <a:pt x="174" y="167"/>
                    <a:pt x="168" y="178"/>
                  </a:cubicBezTo>
                  <a:cubicBezTo>
                    <a:pt x="162" y="188"/>
                    <a:pt x="180" y="203"/>
                    <a:pt x="160" y="207"/>
                  </a:cubicBezTo>
                  <a:cubicBezTo>
                    <a:pt x="139" y="210"/>
                    <a:pt x="114" y="195"/>
                    <a:pt x="107" y="204"/>
                  </a:cubicBezTo>
                  <a:cubicBezTo>
                    <a:pt x="101" y="213"/>
                    <a:pt x="121" y="224"/>
                    <a:pt x="107" y="228"/>
                  </a:cubicBezTo>
                  <a:cubicBezTo>
                    <a:pt x="92" y="232"/>
                    <a:pt x="72" y="219"/>
                    <a:pt x="63" y="223"/>
                  </a:cubicBezTo>
                  <a:cubicBezTo>
                    <a:pt x="54" y="226"/>
                    <a:pt x="57" y="238"/>
                    <a:pt x="48" y="236"/>
                  </a:cubicBezTo>
                  <a:cubicBezTo>
                    <a:pt x="38" y="235"/>
                    <a:pt x="29" y="228"/>
                    <a:pt x="29" y="228"/>
                  </a:cubicBezTo>
                  <a:close/>
                </a:path>
              </a:pathLst>
            </a:custGeom>
            <a:solidFill>
              <a:srgbClr val="81BF0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7" name="Google Shape;1217;p21"/>
            <p:cNvSpPr/>
            <p:nvPr/>
          </p:nvSpPr>
          <p:spPr>
            <a:xfrm>
              <a:off x="5521325" y="3659188"/>
              <a:ext cx="581025" cy="520700"/>
            </a:xfrm>
            <a:custGeom>
              <a:rect b="b" l="l" r="r" t="t"/>
              <a:pathLst>
                <a:path extrusionOk="0" h="122" w="136">
                  <a:moveTo>
                    <a:pt x="136" y="1"/>
                  </a:moveTo>
                  <a:cubicBezTo>
                    <a:pt x="136" y="1"/>
                    <a:pt x="135" y="1"/>
                    <a:pt x="134" y="2"/>
                  </a:cubicBezTo>
                  <a:cubicBezTo>
                    <a:pt x="133" y="3"/>
                    <a:pt x="131" y="4"/>
                    <a:pt x="129" y="6"/>
                  </a:cubicBezTo>
                  <a:cubicBezTo>
                    <a:pt x="126" y="9"/>
                    <a:pt x="120" y="13"/>
                    <a:pt x="114" y="19"/>
                  </a:cubicBezTo>
                  <a:cubicBezTo>
                    <a:pt x="108" y="25"/>
                    <a:pt x="100" y="31"/>
                    <a:pt x="92" y="38"/>
                  </a:cubicBezTo>
                  <a:cubicBezTo>
                    <a:pt x="84" y="45"/>
                    <a:pt x="76" y="53"/>
                    <a:pt x="67" y="61"/>
                  </a:cubicBezTo>
                  <a:cubicBezTo>
                    <a:pt x="63" y="64"/>
                    <a:pt x="59" y="68"/>
                    <a:pt x="55" y="72"/>
                  </a:cubicBezTo>
                  <a:cubicBezTo>
                    <a:pt x="51" y="76"/>
                    <a:pt x="47" y="80"/>
                    <a:pt x="43" y="83"/>
                  </a:cubicBezTo>
                  <a:cubicBezTo>
                    <a:pt x="41" y="85"/>
                    <a:pt x="39" y="87"/>
                    <a:pt x="37" y="88"/>
                  </a:cubicBezTo>
                  <a:cubicBezTo>
                    <a:pt x="35" y="90"/>
                    <a:pt x="34" y="92"/>
                    <a:pt x="32" y="94"/>
                  </a:cubicBezTo>
                  <a:cubicBezTo>
                    <a:pt x="28" y="97"/>
                    <a:pt x="25" y="100"/>
                    <a:pt x="22" y="103"/>
                  </a:cubicBezTo>
                  <a:cubicBezTo>
                    <a:pt x="18" y="106"/>
                    <a:pt x="16" y="108"/>
                    <a:pt x="13" y="111"/>
                  </a:cubicBezTo>
                  <a:cubicBezTo>
                    <a:pt x="10" y="113"/>
                    <a:pt x="8" y="115"/>
                    <a:pt x="6" y="117"/>
                  </a:cubicBezTo>
                  <a:cubicBezTo>
                    <a:pt x="2" y="120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1"/>
                    <a:pt x="0" y="121"/>
                  </a:cubicBezTo>
                  <a:cubicBezTo>
                    <a:pt x="0" y="121"/>
                    <a:pt x="1" y="119"/>
                    <a:pt x="4" y="115"/>
                  </a:cubicBezTo>
                  <a:cubicBezTo>
                    <a:pt x="6" y="113"/>
                    <a:pt x="7" y="110"/>
                    <a:pt x="10" y="107"/>
                  </a:cubicBezTo>
                  <a:cubicBezTo>
                    <a:pt x="12" y="105"/>
                    <a:pt x="14" y="102"/>
                    <a:pt x="17" y="99"/>
                  </a:cubicBezTo>
                  <a:cubicBezTo>
                    <a:pt x="20" y="95"/>
                    <a:pt x="23" y="92"/>
                    <a:pt x="26" y="88"/>
                  </a:cubicBezTo>
                  <a:cubicBezTo>
                    <a:pt x="28" y="86"/>
                    <a:pt x="30" y="85"/>
                    <a:pt x="31" y="83"/>
                  </a:cubicBezTo>
                  <a:cubicBezTo>
                    <a:pt x="33" y="81"/>
                    <a:pt x="35" y="79"/>
                    <a:pt x="37" y="77"/>
                  </a:cubicBezTo>
                  <a:cubicBezTo>
                    <a:pt x="41" y="73"/>
                    <a:pt x="45" y="70"/>
                    <a:pt x="50" y="66"/>
                  </a:cubicBezTo>
                  <a:cubicBezTo>
                    <a:pt x="54" y="63"/>
                    <a:pt x="59" y="59"/>
                    <a:pt x="63" y="56"/>
                  </a:cubicBezTo>
                  <a:cubicBezTo>
                    <a:pt x="81" y="41"/>
                    <a:pt x="99" y="27"/>
                    <a:pt x="112" y="17"/>
                  </a:cubicBezTo>
                  <a:cubicBezTo>
                    <a:pt x="119" y="12"/>
                    <a:pt x="125" y="7"/>
                    <a:pt x="129" y="5"/>
                  </a:cubicBezTo>
                  <a:cubicBezTo>
                    <a:pt x="131" y="3"/>
                    <a:pt x="132" y="2"/>
                    <a:pt x="133" y="1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5" y="0"/>
                    <a:pt x="136" y="0"/>
                    <a:pt x="136" y="0"/>
                  </a:cubicBezTo>
                  <a:cubicBezTo>
                    <a:pt x="136" y="0"/>
                    <a:pt x="136" y="1"/>
                    <a:pt x="136" y="1"/>
                  </a:cubicBezTo>
                  <a:close/>
                </a:path>
              </a:pathLst>
            </a:custGeom>
            <a:solidFill>
              <a:srgbClr val="24490B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8" name="Google Shape;1218;p21"/>
          <p:cNvGrpSpPr/>
          <p:nvPr/>
        </p:nvGrpSpPr>
        <p:grpSpPr>
          <a:xfrm rot="2764351">
            <a:off x="17239859" y="254345"/>
            <a:ext cx="691323" cy="724746"/>
            <a:chOff x="5775325" y="3106738"/>
            <a:chExt cx="601663" cy="679450"/>
          </a:xfrm>
        </p:grpSpPr>
        <p:sp>
          <p:nvSpPr>
            <p:cNvPr id="1219" name="Google Shape;1219;p21"/>
            <p:cNvSpPr/>
            <p:nvPr/>
          </p:nvSpPr>
          <p:spPr>
            <a:xfrm>
              <a:off x="6083300" y="3206750"/>
              <a:ext cx="211138" cy="211138"/>
            </a:xfrm>
            <a:custGeom>
              <a:rect b="b" l="l" r="r" t="t"/>
              <a:pathLst>
                <a:path extrusionOk="0" h="49" w="49">
                  <a:moveTo>
                    <a:pt x="43" y="37"/>
                  </a:moveTo>
                  <a:cubicBezTo>
                    <a:pt x="36" y="46"/>
                    <a:pt x="23" y="49"/>
                    <a:pt x="13" y="42"/>
                  </a:cubicBezTo>
                  <a:cubicBezTo>
                    <a:pt x="3" y="36"/>
                    <a:pt x="0" y="22"/>
                    <a:pt x="6" y="13"/>
                  </a:cubicBezTo>
                  <a:cubicBezTo>
                    <a:pt x="13" y="3"/>
                    <a:pt x="26" y="0"/>
                    <a:pt x="36" y="7"/>
                  </a:cubicBezTo>
                  <a:cubicBezTo>
                    <a:pt x="46" y="14"/>
                    <a:pt x="49" y="27"/>
                    <a:pt x="43" y="37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0" name="Google Shape;1220;p21"/>
            <p:cNvSpPr/>
            <p:nvPr/>
          </p:nvSpPr>
          <p:spPr>
            <a:xfrm>
              <a:off x="5775325" y="3236913"/>
              <a:ext cx="584200" cy="549275"/>
            </a:xfrm>
            <a:custGeom>
              <a:rect b="b" l="l" r="r" t="t"/>
              <a:pathLst>
                <a:path extrusionOk="0" h="127" w="135">
                  <a:moveTo>
                    <a:pt x="117" y="93"/>
                  </a:moveTo>
                  <a:cubicBezTo>
                    <a:pt x="99" y="120"/>
                    <a:pt x="63" y="127"/>
                    <a:pt x="35" y="109"/>
                  </a:cubicBezTo>
                  <a:cubicBezTo>
                    <a:pt x="8" y="90"/>
                    <a:pt x="0" y="54"/>
                    <a:pt x="18" y="27"/>
                  </a:cubicBezTo>
                  <a:cubicBezTo>
                    <a:pt x="36" y="0"/>
                    <a:pt x="68" y="0"/>
                    <a:pt x="96" y="18"/>
                  </a:cubicBezTo>
                  <a:cubicBezTo>
                    <a:pt x="123" y="36"/>
                    <a:pt x="135" y="66"/>
                    <a:pt x="117" y="93"/>
                  </a:cubicBez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1" name="Google Shape;1221;p21"/>
            <p:cNvSpPr/>
            <p:nvPr/>
          </p:nvSpPr>
          <p:spPr>
            <a:xfrm>
              <a:off x="6143625" y="3106738"/>
              <a:ext cx="107950" cy="134938"/>
            </a:xfrm>
            <a:custGeom>
              <a:rect b="b" l="l" r="r" t="t"/>
              <a:pathLst>
                <a:path extrusionOk="0" h="31" w="25">
                  <a:moveTo>
                    <a:pt x="16" y="28"/>
                  </a:moveTo>
                  <a:cubicBezTo>
                    <a:pt x="16" y="28"/>
                    <a:pt x="16" y="28"/>
                    <a:pt x="17" y="28"/>
                  </a:cubicBezTo>
                  <a:cubicBezTo>
                    <a:pt x="17" y="28"/>
                    <a:pt x="17" y="27"/>
                    <a:pt x="18" y="26"/>
                  </a:cubicBezTo>
                  <a:cubicBezTo>
                    <a:pt x="18" y="25"/>
                    <a:pt x="20" y="22"/>
                    <a:pt x="21" y="20"/>
                  </a:cubicBezTo>
                  <a:cubicBezTo>
                    <a:pt x="21" y="18"/>
                    <a:pt x="21" y="17"/>
                    <a:pt x="22" y="15"/>
                  </a:cubicBezTo>
                  <a:cubicBezTo>
                    <a:pt x="22" y="13"/>
                    <a:pt x="22" y="12"/>
                    <a:pt x="21" y="10"/>
                  </a:cubicBezTo>
                  <a:cubicBezTo>
                    <a:pt x="21" y="8"/>
                    <a:pt x="20" y="7"/>
                    <a:pt x="18" y="6"/>
                  </a:cubicBezTo>
                  <a:cubicBezTo>
                    <a:pt x="18" y="5"/>
                    <a:pt x="17" y="5"/>
                    <a:pt x="16" y="4"/>
                  </a:cubicBezTo>
                  <a:cubicBezTo>
                    <a:pt x="15" y="4"/>
                    <a:pt x="14" y="3"/>
                    <a:pt x="13" y="3"/>
                  </a:cubicBezTo>
                  <a:cubicBezTo>
                    <a:pt x="11" y="3"/>
                    <a:pt x="9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1" y="5"/>
                    <a:pt x="1" y="7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5" y="14"/>
                    <a:pt x="6" y="15"/>
                    <a:pt x="7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10" y="15"/>
                    <a:pt x="10" y="15"/>
                  </a:cubicBezTo>
                  <a:cubicBezTo>
                    <a:pt x="11" y="15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10" y="15"/>
                    <a:pt x="9" y="15"/>
                    <a:pt x="9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5"/>
                    <a:pt x="4" y="15"/>
                    <a:pt x="3" y="13"/>
                  </a:cubicBezTo>
                  <a:cubicBezTo>
                    <a:pt x="2" y="12"/>
                    <a:pt x="1" y="11"/>
                    <a:pt x="1" y="9"/>
                  </a:cubicBezTo>
                  <a:cubicBezTo>
                    <a:pt x="0" y="7"/>
                    <a:pt x="0" y="5"/>
                    <a:pt x="2" y="3"/>
                  </a:cubicBezTo>
                  <a:cubicBezTo>
                    <a:pt x="3" y="1"/>
                    <a:pt x="5" y="1"/>
                    <a:pt x="7" y="1"/>
                  </a:cubicBezTo>
                  <a:cubicBezTo>
                    <a:pt x="9" y="0"/>
                    <a:pt x="10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5" y="1"/>
                    <a:pt x="16" y="2"/>
                    <a:pt x="17" y="2"/>
                  </a:cubicBezTo>
                  <a:cubicBezTo>
                    <a:pt x="18" y="3"/>
                    <a:pt x="19" y="3"/>
                    <a:pt x="20" y="4"/>
                  </a:cubicBezTo>
                  <a:cubicBezTo>
                    <a:pt x="22" y="5"/>
                    <a:pt x="23" y="7"/>
                    <a:pt x="24" y="9"/>
                  </a:cubicBezTo>
                  <a:cubicBezTo>
                    <a:pt x="25" y="11"/>
                    <a:pt x="25" y="13"/>
                    <a:pt x="25" y="15"/>
                  </a:cubicBezTo>
                  <a:cubicBezTo>
                    <a:pt x="24" y="17"/>
                    <a:pt x="24" y="19"/>
                    <a:pt x="24" y="21"/>
                  </a:cubicBezTo>
                  <a:cubicBezTo>
                    <a:pt x="23" y="24"/>
                    <a:pt x="22" y="26"/>
                    <a:pt x="21" y="28"/>
                  </a:cubicBezTo>
                  <a:cubicBezTo>
                    <a:pt x="21" y="29"/>
                    <a:pt x="20" y="29"/>
                    <a:pt x="20" y="30"/>
                  </a:cubicBezTo>
                  <a:cubicBezTo>
                    <a:pt x="20" y="30"/>
                    <a:pt x="20" y="31"/>
                    <a:pt x="20" y="31"/>
                  </a:cubicBezTo>
                  <a:lnTo>
                    <a:pt x="16" y="2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2" name="Google Shape;1222;p21"/>
            <p:cNvSpPr/>
            <p:nvPr/>
          </p:nvSpPr>
          <p:spPr>
            <a:xfrm>
              <a:off x="5978525" y="3327400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3" name="Google Shape;1223;p21"/>
            <p:cNvSpPr/>
            <p:nvPr/>
          </p:nvSpPr>
          <p:spPr>
            <a:xfrm>
              <a:off x="5895975" y="3370263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4" name="Google Shape;1224;p21"/>
            <p:cNvSpPr/>
            <p:nvPr/>
          </p:nvSpPr>
          <p:spPr>
            <a:xfrm>
              <a:off x="5978525" y="3427413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5" name="Google Shape;1225;p21"/>
            <p:cNvSpPr/>
            <p:nvPr/>
          </p:nvSpPr>
          <p:spPr>
            <a:xfrm>
              <a:off x="5888038" y="34607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6" name="Google Shape;1226;p21"/>
            <p:cNvSpPr/>
            <p:nvPr/>
          </p:nvSpPr>
          <p:spPr>
            <a:xfrm>
              <a:off x="5895975" y="3552825"/>
              <a:ext cx="47625" cy="46038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7" name="Google Shape;1227;p21"/>
            <p:cNvSpPr/>
            <p:nvPr/>
          </p:nvSpPr>
          <p:spPr>
            <a:xfrm>
              <a:off x="6086475" y="369093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5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8" name="Google Shape;1228;p21"/>
            <p:cNvSpPr/>
            <p:nvPr/>
          </p:nvSpPr>
          <p:spPr>
            <a:xfrm>
              <a:off x="5978525" y="35210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9" name="Google Shape;1229;p21"/>
            <p:cNvSpPr/>
            <p:nvPr/>
          </p:nvSpPr>
          <p:spPr>
            <a:xfrm>
              <a:off x="6083300" y="3590925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0" name="Google Shape;1230;p21"/>
            <p:cNvSpPr/>
            <p:nvPr/>
          </p:nvSpPr>
          <p:spPr>
            <a:xfrm>
              <a:off x="6169025" y="364648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1" name="Google Shape;1231;p21"/>
            <p:cNvSpPr/>
            <p:nvPr/>
          </p:nvSpPr>
          <p:spPr>
            <a:xfrm>
              <a:off x="6181725" y="354806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2" name="Google Shape;1232;p21"/>
            <p:cNvSpPr/>
            <p:nvPr/>
          </p:nvSpPr>
          <p:spPr>
            <a:xfrm>
              <a:off x="6086475" y="348773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3" name="Google Shape;1233;p21"/>
            <p:cNvSpPr/>
            <p:nvPr/>
          </p:nvSpPr>
          <p:spPr>
            <a:xfrm>
              <a:off x="6246813" y="3595688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4" name="Google Shape;1234;p21"/>
            <p:cNvSpPr/>
            <p:nvPr/>
          </p:nvSpPr>
          <p:spPr>
            <a:xfrm>
              <a:off x="6065838" y="33877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5" name="Google Shape;1235;p21"/>
            <p:cNvSpPr/>
            <p:nvPr/>
          </p:nvSpPr>
          <p:spPr>
            <a:xfrm>
              <a:off x="6169025" y="3457575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5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6" name="Google Shape;1236;p21"/>
            <p:cNvSpPr/>
            <p:nvPr/>
          </p:nvSpPr>
          <p:spPr>
            <a:xfrm>
              <a:off x="6061075" y="329723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2"/>
                    <a:pt x="5" y="12"/>
                    <a:pt x="3" y="11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4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7" name="Google Shape;1237;p21"/>
            <p:cNvSpPr/>
            <p:nvPr/>
          </p:nvSpPr>
          <p:spPr>
            <a:xfrm>
              <a:off x="6165850" y="3367088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8" name="Google Shape;1238;p21"/>
            <p:cNvSpPr/>
            <p:nvPr/>
          </p:nvSpPr>
          <p:spPr>
            <a:xfrm>
              <a:off x="6261100" y="3430588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9" name="Google Shape;1239;p21"/>
            <p:cNvSpPr/>
            <p:nvPr/>
          </p:nvSpPr>
          <p:spPr>
            <a:xfrm>
              <a:off x="6256338" y="3513138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1"/>
                    <a:pt x="7" y="0"/>
                    <a:pt x="9" y="2"/>
                  </a:cubicBezTo>
                  <a:cubicBezTo>
                    <a:pt x="11" y="3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0" name="Google Shape;1240;p21"/>
            <p:cNvSpPr/>
            <p:nvPr/>
          </p:nvSpPr>
          <p:spPr>
            <a:xfrm>
              <a:off x="5978525" y="3244850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1" y="8"/>
                    <a:pt x="0" y="5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1" name="Google Shape;1241;p21"/>
            <p:cNvSpPr/>
            <p:nvPr/>
          </p:nvSpPr>
          <p:spPr>
            <a:xfrm>
              <a:off x="5892800" y="3267075"/>
              <a:ext cx="47625" cy="52388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6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2" name="Google Shape;1242;p21"/>
            <p:cNvSpPr/>
            <p:nvPr/>
          </p:nvSpPr>
          <p:spPr>
            <a:xfrm>
              <a:off x="5800725" y="340042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cubicBezTo>
                    <a:pt x="11" y="3"/>
                    <a:pt x="12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3" name="Google Shape;1243;p21"/>
            <p:cNvSpPr/>
            <p:nvPr/>
          </p:nvSpPr>
          <p:spPr>
            <a:xfrm>
              <a:off x="5810250" y="3578225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4" name="Google Shape;1244;p21"/>
            <p:cNvSpPr/>
            <p:nvPr/>
          </p:nvSpPr>
          <p:spPr>
            <a:xfrm>
              <a:off x="5810250" y="3495675"/>
              <a:ext cx="52388" cy="52388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5" name="Google Shape;1245;p21"/>
            <p:cNvSpPr/>
            <p:nvPr/>
          </p:nvSpPr>
          <p:spPr>
            <a:xfrm>
              <a:off x="6143625" y="3271838"/>
              <a:ext cx="52388" cy="50800"/>
            </a:xfrm>
            <a:custGeom>
              <a:rect b="b" l="l" r="r" t="t"/>
              <a:pathLst>
                <a:path extrusionOk="0" h="12" w="12">
                  <a:moveTo>
                    <a:pt x="11" y="9"/>
                  </a:moveTo>
                  <a:cubicBezTo>
                    <a:pt x="9" y="11"/>
                    <a:pt x="6" y="12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1" y="3"/>
                    <a:pt x="12" y="6"/>
                    <a:pt x="11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6" name="Google Shape;1246;p21"/>
            <p:cNvSpPr/>
            <p:nvPr/>
          </p:nvSpPr>
          <p:spPr>
            <a:xfrm>
              <a:off x="6246813" y="334010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6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7" name="Google Shape;1247;p21"/>
            <p:cNvSpPr/>
            <p:nvPr/>
          </p:nvSpPr>
          <p:spPr>
            <a:xfrm>
              <a:off x="5900738" y="3638550"/>
              <a:ext cx="52388" cy="47625"/>
            </a:xfrm>
            <a:custGeom>
              <a:rect b="b" l="l" r="r" t="t"/>
              <a:pathLst>
                <a:path extrusionOk="0" h="11" w="12">
                  <a:moveTo>
                    <a:pt x="10" y="8"/>
                  </a:moveTo>
                  <a:cubicBezTo>
                    <a:pt x="9" y="11"/>
                    <a:pt x="6" y="11"/>
                    <a:pt x="3" y="10"/>
                  </a:cubicBezTo>
                  <a:cubicBezTo>
                    <a:pt x="1" y="8"/>
                    <a:pt x="0" y="5"/>
                    <a:pt x="2" y="3"/>
                  </a:cubicBezTo>
                  <a:cubicBezTo>
                    <a:pt x="3" y="0"/>
                    <a:pt x="7" y="0"/>
                    <a:pt x="9" y="1"/>
                  </a:cubicBezTo>
                  <a:cubicBezTo>
                    <a:pt x="11" y="3"/>
                    <a:pt x="12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8" name="Google Shape;1248;p21"/>
            <p:cNvSpPr/>
            <p:nvPr/>
          </p:nvSpPr>
          <p:spPr>
            <a:xfrm>
              <a:off x="6005513" y="3703638"/>
              <a:ext cx="50800" cy="50800"/>
            </a:xfrm>
            <a:custGeom>
              <a:rect b="b" l="l" r="r" t="t"/>
              <a:pathLst>
                <a:path extrusionOk="0" h="12" w="12">
                  <a:moveTo>
                    <a:pt x="10" y="9"/>
                  </a:moveTo>
                  <a:cubicBezTo>
                    <a:pt x="9" y="11"/>
                    <a:pt x="6" y="12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11" y="4"/>
                    <a:pt x="12" y="7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9" name="Google Shape;1249;p21"/>
            <p:cNvSpPr/>
            <p:nvPr/>
          </p:nvSpPr>
          <p:spPr>
            <a:xfrm>
              <a:off x="6000750" y="3630613"/>
              <a:ext cx="47625" cy="50800"/>
            </a:xfrm>
            <a:custGeom>
              <a:rect b="b" l="l" r="r" t="t"/>
              <a:pathLst>
                <a:path extrusionOk="0" h="12" w="11">
                  <a:moveTo>
                    <a:pt x="10" y="9"/>
                  </a:moveTo>
                  <a:cubicBezTo>
                    <a:pt x="8" y="11"/>
                    <a:pt x="5" y="12"/>
                    <a:pt x="3" y="10"/>
                  </a:cubicBezTo>
                  <a:cubicBezTo>
                    <a:pt x="0" y="9"/>
                    <a:pt x="0" y="5"/>
                    <a:pt x="1" y="3"/>
                  </a:cubicBezTo>
                  <a:cubicBezTo>
                    <a:pt x="3" y="1"/>
                    <a:pt x="6" y="0"/>
                    <a:pt x="8" y="2"/>
                  </a:cubicBezTo>
                  <a:cubicBezTo>
                    <a:pt x="11" y="3"/>
                    <a:pt x="11" y="6"/>
                    <a:pt x="10" y="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0" name="Google Shape;1250;p21"/>
            <p:cNvSpPr/>
            <p:nvPr/>
          </p:nvSpPr>
          <p:spPr>
            <a:xfrm>
              <a:off x="5822950" y="3322638"/>
              <a:ext cx="47625" cy="47625"/>
            </a:xfrm>
            <a:custGeom>
              <a:rect b="b" l="l" r="r" t="t"/>
              <a:pathLst>
                <a:path extrusionOk="0" h="11" w="11">
                  <a:moveTo>
                    <a:pt x="10" y="8"/>
                  </a:moveTo>
                  <a:cubicBezTo>
                    <a:pt x="8" y="11"/>
                    <a:pt x="5" y="11"/>
                    <a:pt x="3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3" y="0"/>
                    <a:pt x="6" y="0"/>
                    <a:pt x="8" y="1"/>
                  </a:cubicBezTo>
                  <a:cubicBezTo>
                    <a:pt x="11" y="3"/>
                    <a:pt x="11" y="6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1" name="Google Shape;1251;p21"/>
            <p:cNvSpPr/>
            <p:nvPr/>
          </p:nvSpPr>
          <p:spPr>
            <a:xfrm>
              <a:off x="6234113" y="3189288"/>
              <a:ext cx="142875" cy="95250"/>
            </a:xfrm>
            <a:custGeom>
              <a:rect b="b" l="l" r="r" t="t"/>
              <a:pathLst>
                <a:path extrusionOk="0" h="22" w="33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1"/>
                    <a:pt x="1" y="10"/>
                  </a:cubicBezTo>
                  <a:cubicBezTo>
                    <a:pt x="3" y="8"/>
                    <a:pt x="5" y="6"/>
                    <a:pt x="7" y="4"/>
                  </a:cubicBezTo>
                  <a:cubicBezTo>
                    <a:pt x="9" y="3"/>
                    <a:pt x="10" y="3"/>
                    <a:pt x="12" y="2"/>
                  </a:cubicBezTo>
                  <a:cubicBezTo>
                    <a:pt x="13" y="1"/>
                    <a:pt x="15" y="0"/>
                    <a:pt x="18" y="0"/>
                  </a:cubicBezTo>
                  <a:cubicBezTo>
                    <a:pt x="20" y="0"/>
                    <a:pt x="22" y="0"/>
                    <a:pt x="24" y="2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8" y="5"/>
                    <a:pt x="29" y="6"/>
                  </a:cubicBezTo>
                  <a:cubicBezTo>
                    <a:pt x="29" y="7"/>
                    <a:pt x="30" y="8"/>
                    <a:pt x="31" y="9"/>
                  </a:cubicBezTo>
                  <a:cubicBezTo>
                    <a:pt x="31" y="10"/>
                    <a:pt x="32" y="11"/>
                    <a:pt x="32" y="12"/>
                  </a:cubicBezTo>
                  <a:cubicBezTo>
                    <a:pt x="33" y="14"/>
                    <a:pt x="33" y="16"/>
                    <a:pt x="32" y="18"/>
                  </a:cubicBezTo>
                  <a:cubicBezTo>
                    <a:pt x="31" y="20"/>
                    <a:pt x="29" y="21"/>
                    <a:pt x="27" y="21"/>
                  </a:cubicBezTo>
                  <a:cubicBezTo>
                    <a:pt x="25" y="22"/>
                    <a:pt x="23" y="21"/>
                    <a:pt x="22" y="21"/>
                  </a:cubicBezTo>
                  <a:cubicBezTo>
                    <a:pt x="20" y="20"/>
                    <a:pt x="19" y="19"/>
                    <a:pt x="18" y="18"/>
                  </a:cubicBezTo>
                  <a:cubicBezTo>
                    <a:pt x="18" y="17"/>
                    <a:pt x="18" y="17"/>
                    <a:pt x="18" y="16"/>
                  </a:cubicBezTo>
                  <a:cubicBezTo>
                    <a:pt x="18" y="16"/>
                    <a:pt x="17" y="15"/>
                    <a:pt x="18" y="15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18" y="12"/>
                    <a:pt x="18" y="13"/>
                  </a:cubicBezTo>
                  <a:cubicBezTo>
                    <a:pt x="18" y="13"/>
                    <a:pt x="18" y="14"/>
                    <a:pt x="18" y="15"/>
                  </a:cubicBezTo>
                  <a:cubicBezTo>
                    <a:pt x="18" y="15"/>
                    <a:pt x="18" y="16"/>
                    <a:pt x="18" y="16"/>
                  </a:cubicBezTo>
                  <a:cubicBezTo>
                    <a:pt x="18" y="17"/>
                    <a:pt x="18" y="17"/>
                    <a:pt x="19" y="18"/>
                  </a:cubicBezTo>
                  <a:cubicBezTo>
                    <a:pt x="20" y="19"/>
                    <a:pt x="20" y="20"/>
                    <a:pt x="22" y="20"/>
                  </a:cubicBezTo>
                  <a:cubicBezTo>
                    <a:pt x="23" y="21"/>
                    <a:pt x="25" y="21"/>
                    <a:pt x="27" y="20"/>
                  </a:cubicBezTo>
                  <a:cubicBezTo>
                    <a:pt x="28" y="20"/>
                    <a:pt x="30" y="19"/>
                    <a:pt x="31" y="18"/>
                  </a:cubicBezTo>
                  <a:cubicBezTo>
                    <a:pt x="31" y="16"/>
                    <a:pt x="31" y="14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9"/>
                    <a:pt x="28" y="8"/>
                    <a:pt x="27" y="7"/>
                  </a:cubicBezTo>
                  <a:cubicBezTo>
                    <a:pt x="27" y="7"/>
                    <a:pt x="26" y="6"/>
                    <a:pt x="25" y="5"/>
                  </a:cubicBezTo>
                  <a:cubicBezTo>
                    <a:pt x="25" y="5"/>
                    <a:pt x="24" y="4"/>
                    <a:pt x="23" y="4"/>
                  </a:cubicBezTo>
                  <a:cubicBezTo>
                    <a:pt x="21" y="3"/>
                    <a:pt x="20" y="2"/>
                    <a:pt x="18" y="3"/>
                  </a:cubicBezTo>
                  <a:cubicBezTo>
                    <a:pt x="16" y="3"/>
                    <a:pt x="15" y="4"/>
                    <a:pt x="13" y="4"/>
                  </a:cubicBezTo>
                  <a:cubicBezTo>
                    <a:pt x="12" y="5"/>
                    <a:pt x="10" y="6"/>
                    <a:pt x="9" y="7"/>
                  </a:cubicBezTo>
                  <a:cubicBezTo>
                    <a:pt x="7" y="9"/>
                    <a:pt x="5" y="11"/>
                    <a:pt x="4" y="12"/>
                  </a:cubicBezTo>
                  <a:cubicBezTo>
                    <a:pt x="4" y="13"/>
                    <a:pt x="3" y="14"/>
                    <a:pt x="3" y="14"/>
                  </a:cubicBezTo>
                  <a:cubicBezTo>
                    <a:pt x="3" y="14"/>
                    <a:pt x="3" y="15"/>
                    <a:pt x="3" y="15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anchorCtr="0" anchor="t" bIns="68575" lIns="137150" spcFirstLastPara="1" rIns="137150" wrap="square" tIns="6857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52" name="Google Shape;1252;p21">
            <a:hlinkClick r:id="rId3"/>
          </p:cNvPr>
          <p:cNvSpPr txBox="1"/>
          <p:nvPr/>
        </p:nvSpPr>
        <p:spPr>
          <a:xfrm>
            <a:off x="350635" y="485144"/>
            <a:ext cx="16882947" cy="21486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6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★在生活中，我們可以做哪些事來實踐下列的</a:t>
            </a:r>
            <a:endParaRPr b="1" sz="6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333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1" lang="zh-TW" sz="6000">
                <a:solidFill>
                  <a:srgbClr val="974806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r>
              <a:rPr b="1" lang="zh-TW" sz="6000">
                <a:solidFill>
                  <a:srgbClr val="69A200"/>
                </a:solidFill>
                <a:latin typeface="Calibri"/>
                <a:ea typeface="Calibri"/>
                <a:cs typeface="Calibri"/>
                <a:sym typeface="Calibri"/>
              </a:rPr>
              <a:t>SDGs目標，進而為臺灣原生種盡一份心力呢？</a:t>
            </a:r>
            <a:endParaRPr b="1" sz="6000">
              <a:solidFill>
                <a:srgbClr val="69A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3" name="Google Shape;1253;p21">
            <a:hlinkClick r:id="rId4"/>
          </p:cNvPr>
          <p:cNvSpPr txBox="1"/>
          <p:nvPr/>
        </p:nvSpPr>
        <p:spPr>
          <a:xfrm>
            <a:off x="2411690" y="3086100"/>
            <a:ext cx="14123710" cy="363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6000">
                <a:solidFill>
                  <a:srgbClr val="974806"/>
                </a:solidFill>
                <a:latin typeface="Calibri"/>
                <a:ea typeface="Calibri"/>
                <a:cs typeface="Calibri"/>
                <a:sym typeface="Calibri"/>
              </a:rPr>
              <a:t>Team1：美食小隊          Team4：交通小隊</a:t>
            </a:r>
            <a:endParaRPr b="1" sz="6000">
              <a:solidFill>
                <a:srgbClr val="97480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6000">
                <a:solidFill>
                  <a:srgbClr val="974806"/>
                </a:solidFill>
                <a:latin typeface="Calibri"/>
                <a:ea typeface="Calibri"/>
                <a:cs typeface="Calibri"/>
                <a:sym typeface="Calibri"/>
              </a:rPr>
              <a:t>Team2：服飾小隊          Team5：教育小隊</a:t>
            </a:r>
            <a:endParaRPr b="1" sz="6000">
              <a:solidFill>
                <a:srgbClr val="97480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6000">
                <a:solidFill>
                  <a:srgbClr val="974806"/>
                </a:solidFill>
                <a:latin typeface="Calibri"/>
                <a:ea typeface="Calibri"/>
                <a:cs typeface="Calibri"/>
                <a:sym typeface="Calibri"/>
              </a:rPr>
              <a:t>Team3：居住小隊          Team6：娛樂小隊</a:t>
            </a:r>
            <a:endParaRPr b="1" sz="6000">
              <a:solidFill>
                <a:srgbClr val="97480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5000">
              <a:solidFill>
                <a:srgbClr val="008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54" name="Google Shape;1254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6517071"/>
            <a:ext cx="4593272" cy="3794442"/>
          </a:xfrm>
          <a:prstGeom prst="rect">
            <a:avLst/>
          </a:prstGeom>
          <a:noFill/>
          <a:ln cap="flat" cmpd="sng" w="38100">
            <a:solidFill>
              <a:srgbClr val="3366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255" name="Google Shape;1255;p21"/>
          <p:cNvPicPr preferRelativeResize="0"/>
          <p:nvPr/>
        </p:nvPicPr>
        <p:blipFill rotWithShape="1">
          <a:blip r:embed="rId6">
            <a:alphaModFix/>
          </a:blip>
          <a:srcRect b="2468" l="5686" r="3824" t="0"/>
          <a:stretch/>
        </p:blipFill>
        <p:spPr>
          <a:xfrm>
            <a:off x="4724400" y="6517071"/>
            <a:ext cx="4173222" cy="3794442"/>
          </a:xfrm>
          <a:prstGeom prst="rect">
            <a:avLst/>
          </a:prstGeom>
          <a:noFill/>
          <a:ln cap="flat" cmpd="sng" w="28575">
            <a:solidFill>
              <a:srgbClr val="3366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256" name="Google Shape;1256;p21"/>
          <p:cNvPicPr preferRelativeResize="0"/>
          <p:nvPr/>
        </p:nvPicPr>
        <p:blipFill rotWithShape="1">
          <a:blip r:embed="rId7">
            <a:alphaModFix/>
          </a:blip>
          <a:srcRect b="4404" l="1441" r="2288" t="2720"/>
          <a:stretch/>
        </p:blipFill>
        <p:spPr>
          <a:xfrm>
            <a:off x="8991600" y="6530657"/>
            <a:ext cx="4546065" cy="3794443"/>
          </a:xfrm>
          <a:prstGeom prst="rect">
            <a:avLst/>
          </a:prstGeom>
          <a:noFill/>
          <a:ln cap="flat" cmpd="sng" w="28575">
            <a:solidFill>
              <a:srgbClr val="336600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1257" name="Google Shape;1257;p21"/>
          <p:cNvGrpSpPr/>
          <p:nvPr/>
        </p:nvGrpSpPr>
        <p:grpSpPr>
          <a:xfrm>
            <a:off x="13665735" y="6517071"/>
            <a:ext cx="4546065" cy="3808028"/>
            <a:chOff x="10646687" y="5375147"/>
            <a:chExt cx="5792651" cy="3868529"/>
          </a:xfrm>
        </p:grpSpPr>
        <p:pic>
          <p:nvPicPr>
            <p:cNvPr id="1258" name="Google Shape;1258;p21"/>
            <p:cNvPicPr preferRelativeResize="0"/>
            <p:nvPr/>
          </p:nvPicPr>
          <p:blipFill rotWithShape="1">
            <a:blip r:embed="rId8">
              <a:alphaModFix/>
            </a:blip>
            <a:srcRect b="0" l="0" r="0" t="0"/>
            <a:stretch/>
          </p:blipFill>
          <p:spPr>
            <a:xfrm>
              <a:off x="10646687" y="5375147"/>
              <a:ext cx="5792651" cy="2971800"/>
            </a:xfrm>
            <a:prstGeom prst="rect">
              <a:avLst/>
            </a:prstGeom>
            <a:noFill/>
            <a:ln cap="flat" cmpd="sng" w="28575">
              <a:solidFill>
                <a:srgbClr val="336600"/>
              </a:solidFill>
              <a:prstDash val="solid"/>
              <a:round/>
              <a:headEnd len="sm" w="sm" type="none"/>
              <a:tailEnd len="sm" w="sm" type="none"/>
            </a:ln>
          </p:spPr>
        </p:pic>
        <p:grpSp>
          <p:nvGrpSpPr>
            <p:cNvPr id="1259" name="Google Shape;1259;p21"/>
            <p:cNvGrpSpPr/>
            <p:nvPr/>
          </p:nvGrpSpPr>
          <p:grpSpPr>
            <a:xfrm>
              <a:off x="10646687" y="8343900"/>
              <a:ext cx="5792651" cy="899776"/>
              <a:chOff x="5293451" y="4616698"/>
              <a:chExt cx="5912955" cy="899776"/>
            </a:xfrm>
          </p:grpSpPr>
          <p:pic>
            <p:nvPicPr>
              <p:cNvPr id="1260" name="Google Shape;1260;p21"/>
              <p:cNvPicPr preferRelativeResize="0"/>
              <p:nvPr/>
            </p:nvPicPr>
            <p:blipFill rotWithShape="1">
              <a:blip r:embed="rId9">
                <a:alphaModFix/>
              </a:blip>
              <a:srcRect b="9869" l="0" r="21465" t="0"/>
              <a:stretch/>
            </p:blipFill>
            <p:spPr>
              <a:xfrm>
                <a:off x="5293451" y="4616698"/>
                <a:ext cx="5912955" cy="899776"/>
              </a:xfrm>
              <a:prstGeom prst="rect">
                <a:avLst/>
              </a:prstGeom>
              <a:noFill/>
              <a:ln cap="flat" cmpd="sng" w="28575">
                <a:solidFill>
                  <a:srgbClr val="336600"/>
                </a:solidFill>
                <a:prstDash val="solid"/>
                <a:round/>
                <a:headEnd len="sm" w="sm" type="none"/>
                <a:tailEnd len="sm" w="sm" type="none"/>
              </a:ln>
            </p:spPr>
          </p:pic>
          <p:pic>
            <p:nvPicPr>
              <p:cNvPr id="1261" name="Google Shape;1261;p21"/>
              <p:cNvPicPr preferRelativeResize="0"/>
              <p:nvPr/>
            </p:nvPicPr>
            <p:blipFill rotWithShape="1">
              <a:blip r:embed="rId9">
                <a:alphaModFix/>
              </a:blip>
              <a:srcRect b="46508" l="78535" r="1374" t="27661"/>
              <a:stretch/>
            </p:blipFill>
            <p:spPr>
              <a:xfrm>
                <a:off x="6412253" y="5114245"/>
                <a:ext cx="1512547" cy="25785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佈景主題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>User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oAppVersion">
    <vt:lpwstr>1.9.1.5104</vt:lpwstr>
  </property>
</Properties>
</file>