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  <p:sldMasterId id="2147483708" r:id="rId2"/>
  </p:sldMasterIdLst>
  <p:notesMasterIdLst>
    <p:notesMasterId r:id="rId9"/>
  </p:notesMasterIdLst>
  <p:handoutMasterIdLst>
    <p:handoutMasterId r:id="rId10"/>
  </p:handoutMasterIdLst>
  <p:sldIdLst>
    <p:sldId id="256" r:id="rId3"/>
    <p:sldId id="265" r:id="rId4"/>
    <p:sldId id="257" r:id="rId5"/>
    <p:sldId id="270" r:id="rId6"/>
    <p:sldId id="267" r:id="rId7"/>
    <p:sldId id="271" r:id="rId8"/>
  </p:sldIdLst>
  <p:sldSz cx="12192000" cy="6858000"/>
  <p:notesSz cx="6858000" cy="91440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-588" y="-6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46BE3A-4CEA-4D14-BB05-72F1D842E775}" type="doc">
      <dgm:prSet loTypeId="urn:microsoft.com/office/officeart/2005/8/layout/radial3" loCatId="cycle" qsTypeId="urn:microsoft.com/office/officeart/2005/8/quickstyle/simple3" qsCatId="simple" csTypeId="urn:microsoft.com/office/officeart/2005/8/colors/colorful2" csCatId="colorful" phldr="1"/>
      <dgm:spPr/>
      <dgm:t>
        <a:bodyPr rtlCol="0"/>
        <a:lstStyle/>
        <a:p>
          <a:pPr rtl="0"/>
          <a:endParaRPr lang="en-US"/>
        </a:p>
      </dgm:t>
    </dgm:pt>
    <dgm:pt modelId="{5FC5BF31-9729-4CB7-9B0E-68C59794FAD2}" type="pres">
      <dgm:prSet presAssocID="{A646BE3A-4CEA-4D14-BB05-72F1D842E77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F029873-3658-4FDE-9558-CE533E3A6E80}" type="pres">
      <dgm:prSet presAssocID="{A646BE3A-4CEA-4D14-BB05-72F1D842E775}" presName="radial" presStyleCnt="0">
        <dgm:presLayoutVars>
          <dgm:animLvl val="ctr"/>
        </dgm:presLayoutVars>
      </dgm:prSet>
      <dgm:spPr/>
    </dgm:pt>
  </dgm:ptLst>
  <dgm:cxnLst>
    <dgm:cxn modelId="{0F561F2C-26C5-416D-AD77-5CFEAAF240E8}" type="presOf" srcId="{A646BE3A-4CEA-4D14-BB05-72F1D842E775}" destId="{5FC5BF31-9729-4CB7-9B0E-68C59794FAD2}" srcOrd="0" destOrd="0" presId="urn:microsoft.com/office/officeart/2005/8/layout/radial3"/>
    <dgm:cxn modelId="{A41E15D4-F090-447E-A4C7-23BA66F9BC3D}" type="presParOf" srcId="{5FC5BF31-9729-4CB7-9B0E-68C59794FAD2}" destId="{8F029873-3658-4FDE-9558-CE533E3A6E80}" srcOrd="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8869CF-B6B3-433E-B0F1-CBFA8B15209C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6048749-DA1A-4299-9F25-2B53DAD91949}">
      <dgm:prSet phldrT="[文字]"/>
      <dgm:spPr/>
      <dgm:t>
        <a:bodyPr/>
        <a:lstStyle/>
        <a:p>
          <a:endParaRPr lang="zh-TW" altLang="en-US" b="1" dirty="0"/>
        </a:p>
      </dgm:t>
    </dgm:pt>
    <dgm:pt modelId="{07C00840-A8E0-4FAB-8DE4-19C8C3D0D606}" type="parTrans" cxnId="{1C427ECF-847D-4CF5-94D9-82166198863C}">
      <dgm:prSet/>
      <dgm:spPr/>
      <dgm:t>
        <a:bodyPr/>
        <a:lstStyle/>
        <a:p>
          <a:endParaRPr lang="zh-TW" altLang="en-US"/>
        </a:p>
      </dgm:t>
    </dgm:pt>
    <dgm:pt modelId="{421683BC-4267-4178-8C61-63871ACC9429}" type="sibTrans" cxnId="{1C427ECF-847D-4CF5-94D9-82166198863C}">
      <dgm:prSet/>
      <dgm:spPr/>
      <dgm:t>
        <a:bodyPr/>
        <a:lstStyle/>
        <a:p>
          <a:endParaRPr lang="zh-TW" altLang="en-US"/>
        </a:p>
      </dgm:t>
    </dgm:pt>
    <dgm:pt modelId="{48C80ED7-78A3-407F-A041-2ABDC1AF2D64}">
      <dgm:prSet phldrT="[文字]" custT="1"/>
      <dgm:spPr/>
      <dgm:t>
        <a:bodyPr/>
        <a:lstStyle/>
        <a:p>
          <a:r>
            <a:rPr lang="zh-TW" altLang="en-US" sz="2400" b="0" dirty="0">
              <a:solidFill>
                <a:schemeClr val="tx1"/>
              </a:solidFill>
            </a:rPr>
            <a:t>剛開始講述了一顆經女媧提煉而有靈性的石頭，那顆石頭後來被一個和尚帶下凡，因此投胎成「賈寶玉</a:t>
          </a:r>
          <a:r>
            <a:rPr lang="zh-TW" altLang="en-US" sz="2400" b="0" dirty="0" smtClean="0">
              <a:solidFill>
                <a:schemeClr val="tx1"/>
              </a:solidFill>
            </a:rPr>
            <a:t>」。</a:t>
          </a:r>
          <a:endParaRPr lang="zh-TW" altLang="en-US" sz="2400" b="0" dirty="0">
            <a:solidFill>
              <a:schemeClr val="tx1"/>
            </a:solidFill>
          </a:endParaRPr>
        </a:p>
      </dgm:t>
    </dgm:pt>
    <dgm:pt modelId="{47EF8C89-B504-4F01-8584-63CF70D9408D}" type="parTrans" cxnId="{F3B3E59A-DAEA-473A-AD5F-CC76AB2E0687}">
      <dgm:prSet/>
      <dgm:spPr/>
      <dgm:t>
        <a:bodyPr/>
        <a:lstStyle/>
        <a:p>
          <a:endParaRPr lang="zh-TW" altLang="en-US"/>
        </a:p>
      </dgm:t>
    </dgm:pt>
    <dgm:pt modelId="{840A9F6B-4A1F-44C3-91A8-C0377DB1F249}" type="sibTrans" cxnId="{F3B3E59A-DAEA-473A-AD5F-CC76AB2E0687}">
      <dgm:prSet/>
      <dgm:spPr/>
      <dgm:t>
        <a:bodyPr/>
        <a:lstStyle/>
        <a:p>
          <a:endParaRPr lang="zh-TW" altLang="en-US"/>
        </a:p>
      </dgm:t>
    </dgm:pt>
    <dgm:pt modelId="{5D882F88-6226-42A1-AAA3-664F90B0BDEA}">
      <dgm:prSet phldrT="[文字]"/>
      <dgm:spPr/>
      <dgm:t>
        <a:bodyPr/>
        <a:lstStyle/>
        <a:p>
          <a:endParaRPr lang="zh-TW" altLang="en-US" b="1" dirty="0"/>
        </a:p>
      </dgm:t>
    </dgm:pt>
    <dgm:pt modelId="{30554DE8-CD0B-4534-ADBD-B07316BCF7D8}" type="parTrans" cxnId="{3044C108-2693-4611-8F97-9085B8FDA474}">
      <dgm:prSet/>
      <dgm:spPr/>
      <dgm:t>
        <a:bodyPr/>
        <a:lstStyle/>
        <a:p>
          <a:endParaRPr lang="zh-TW" altLang="en-US"/>
        </a:p>
      </dgm:t>
    </dgm:pt>
    <dgm:pt modelId="{0295772F-3DF9-4C18-B12E-B3EE4C1CC63D}" type="sibTrans" cxnId="{3044C108-2693-4611-8F97-9085B8FDA474}">
      <dgm:prSet/>
      <dgm:spPr/>
      <dgm:t>
        <a:bodyPr/>
        <a:lstStyle/>
        <a:p>
          <a:endParaRPr lang="zh-TW" altLang="en-US"/>
        </a:p>
      </dgm:t>
    </dgm:pt>
    <dgm:pt modelId="{37872C81-4716-4F23-BB51-A92E303A195F}">
      <dgm:prSet phldrT="[文字]" custT="1"/>
      <dgm:spPr/>
      <dgm:t>
        <a:bodyPr/>
        <a:lstStyle/>
        <a:p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神瑛侍者</a:t>
          </a:r>
          <a:r>
            <a:rPr lang="en-US" altLang="zh-TW" sz="2400" dirty="0" smtClean="0">
              <a:solidFill>
                <a:schemeClr val="tx1"/>
              </a:solidFill>
              <a:latin typeface="+mj-ea"/>
              <a:ea typeface="+mj-ea"/>
            </a:rPr>
            <a:t>(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賈寶玉前身，在書中是虛擬角色</a:t>
          </a:r>
          <a:r>
            <a:rPr lang="en-US" altLang="zh-TW" sz="2400" dirty="0" smtClean="0">
              <a:solidFill>
                <a:schemeClr val="tx1"/>
              </a:solidFill>
              <a:latin typeface="+mj-ea"/>
              <a:ea typeface="+mj-ea"/>
            </a:rPr>
            <a:t>)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對三生石畔的絳珠仙草曾有灌溉之恩。後神瑛</a:t>
          </a:r>
          <a:r>
            <a:rPr lang="en-US" altLang="zh-TW" sz="2400" dirty="0" smtClean="0">
              <a:solidFill>
                <a:schemeClr val="tx1"/>
              </a:solidFill>
              <a:latin typeface="+mj-ea"/>
              <a:ea typeface="+mj-ea"/>
            </a:rPr>
            <a:t>(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寶玉</a:t>
          </a:r>
          <a:r>
            <a:rPr lang="en-US" altLang="zh-TW" sz="2400" dirty="0" smtClean="0">
              <a:solidFill>
                <a:schemeClr val="tx1"/>
              </a:solidFill>
              <a:latin typeface="+mj-ea"/>
              <a:ea typeface="+mj-ea"/>
            </a:rPr>
            <a:t>)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下凡，絳珠</a:t>
          </a:r>
          <a:r>
            <a:rPr lang="en-US" altLang="zh-TW" sz="2400" dirty="0" smtClean="0">
              <a:solidFill>
                <a:schemeClr val="tx1"/>
              </a:solidFill>
              <a:latin typeface="+mj-ea"/>
              <a:ea typeface="+mj-ea"/>
            </a:rPr>
            <a:t>(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黛玉</a:t>
          </a:r>
          <a:r>
            <a:rPr lang="en-US" altLang="zh-TW" sz="2400" dirty="0" smtClean="0">
              <a:solidFill>
                <a:schemeClr val="tx1"/>
              </a:solidFill>
              <a:latin typeface="+mj-ea"/>
              <a:ea typeface="+mj-ea"/>
            </a:rPr>
            <a:t>)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因感謝灌溉之恩，一同入凡。</a:t>
          </a:r>
          <a:endParaRPr lang="zh-TW" altLang="en-US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F26C659-513F-40A6-AAD7-4EC625C9DF85}" type="parTrans" cxnId="{3422CA9C-69AE-4916-9EEF-24EC08ED5BFB}">
      <dgm:prSet/>
      <dgm:spPr/>
      <dgm:t>
        <a:bodyPr/>
        <a:lstStyle/>
        <a:p>
          <a:endParaRPr lang="zh-TW" altLang="en-US"/>
        </a:p>
      </dgm:t>
    </dgm:pt>
    <dgm:pt modelId="{6D1A68AE-CFB5-4FFA-9AD2-BBCB19730E2C}" type="sibTrans" cxnId="{3422CA9C-69AE-4916-9EEF-24EC08ED5BFB}">
      <dgm:prSet/>
      <dgm:spPr/>
      <dgm:t>
        <a:bodyPr/>
        <a:lstStyle/>
        <a:p>
          <a:endParaRPr lang="zh-TW" altLang="en-US"/>
        </a:p>
      </dgm:t>
    </dgm:pt>
    <dgm:pt modelId="{072F70D6-664C-41F3-AB8F-2684F0C036A6}">
      <dgm:prSet phldrT="[文字]" custT="1"/>
      <dgm:spPr/>
      <dgm:t>
        <a:bodyPr/>
        <a:lstStyle/>
        <a:p>
          <a:r>
            <a:rPr lang="zh-TW" altLang="en-US" sz="2000" b="1" dirty="0"/>
            <a:t>結局</a:t>
          </a:r>
        </a:p>
      </dgm:t>
    </dgm:pt>
    <dgm:pt modelId="{90D4C289-97A7-47DE-8A3A-70DA7EFA29F1}" type="parTrans" cxnId="{BF49694A-2DF4-4224-9C3E-0128083CF0AA}">
      <dgm:prSet/>
      <dgm:spPr/>
      <dgm:t>
        <a:bodyPr/>
        <a:lstStyle/>
        <a:p>
          <a:endParaRPr lang="zh-TW" altLang="en-US"/>
        </a:p>
      </dgm:t>
    </dgm:pt>
    <dgm:pt modelId="{A2E583CE-8C1C-477D-8C74-FEF30BB8027C}" type="sibTrans" cxnId="{BF49694A-2DF4-4224-9C3E-0128083CF0AA}">
      <dgm:prSet/>
      <dgm:spPr/>
      <dgm:t>
        <a:bodyPr/>
        <a:lstStyle/>
        <a:p>
          <a:endParaRPr lang="zh-TW" altLang="en-US"/>
        </a:p>
      </dgm:t>
    </dgm:pt>
    <dgm:pt modelId="{523BD6A1-6935-4E4D-9DC3-00CA35608AB4}">
      <dgm:prSet phldrT="[文字]" custT="1"/>
      <dgm:spPr/>
      <dgm:t>
        <a:bodyPr/>
        <a:lstStyle/>
        <a:p>
          <a:r>
            <a:rPr lang="zh-TW" altLang="en-US" sz="2400" dirty="0">
              <a:solidFill>
                <a:schemeClr val="tx1"/>
              </a:solidFill>
              <a:latin typeface="+mj-ea"/>
              <a:ea typeface="+mj-ea"/>
            </a:rPr>
            <a:t>在凡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間的寶玉</a:t>
          </a:r>
          <a:r>
            <a:rPr lang="zh-TW" altLang="en-US" sz="2400" dirty="0">
              <a:solidFill>
                <a:schemeClr val="tx1"/>
              </a:solidFill>
              <a:latin typeface="+mj-ea"/>
              <a:ea typeface="+mj-ea"/>
            </a:rPr>
            <a:t>和黛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玉暗戀</a:t>
          </a:r>
          <a:r>
            <a:rPr lang="zh-TW" altLang="en-US" sz="2400" dirty="0">
              <a:solidFill>
                <a:schemeClr val="tx1"/>
              </a:solidFill>
              <a:latin typeface="+mj-ea"/>
              <a:ea typeface="+mj-ea"/>
            </a:rPr>
            <a:t>著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彼此，但，雙方因有所</a:t>
          </a:r>
          <a:r>
            <a:rPr lang="zh-TW" altLang="en-US" sz="2400" dirty="0">
              <a:solidFill>
                <a:schemeClr val="tx1"/>
              </a:solidFill>
              <a:latin typeface="+mj-ea"/>
              <a:ea typeface="+mj-ea"/>
            </a:rPr>
            <a:t>顧忌而不敢</a:t>
          </a:r>
          <a:r>
            <a:rPr lang="zh-TW" altLang="en-US" sz="2400" dirty="0" smtClean="0">
              <a:solidFill>
                <a:schemeClr val="tx1"/>
              </a:solidFill>
              <a:latin typeface="+mj-ea"/>
              <a:ea typeface="+mj-ea"/>
            </a:rPr>
            <a:t>表白。長輩賈母、王夫人強勢讓寶玉娶寶釵，結果造成黛玉死了，寶玉出家，寶釵守寡的悲劇。</a:t>
          </a:r>
          <a:endParaRPr lang="zh-TW" altLang="en-US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A824299B-994F-4A49-939B-9BDBCBC830CF}" type="parTrans" cxnId="{8AD631A8-6ACB-4553-82DE-9AA9CD9DAFFE}">
      <dgm:prSet/>
      <dgm:spPr/>
      <dgm:t>
        <a:bodyPr/>
        <a:lstStyle/>
        <a:p>
          <a:endParaRPr lang="zh-TW" altLang="en-US"/>
        </a:p>
      </dgm:t>
    </dgm:pt>
    <dgm:pt modelId="{8367550C-3DD4-4086-9842-ED9B7C37E40A}" type="sibTrans" cxnId="{8AD631A8-6ACB-4553-82DE-9AA9CD9DAFFE}">
      <dgm:prSet/>
      <dgm:spPr/>
      <dgm:t>
        <a:bodyPr/>
        <a:lstStyle/>
        <a:p>
          <a:endParaRPr lang="zh-TW" altLang="en-US"/>
        </a:p>
      </dgm:t>
    </dgm:pt>
    <dgm:pt modelId="{B0FD02A9-9BC3-4B19-A93D-6CDE86B70354}" type="pres">
      <dgm:prSet presAssocID="{D68869CF-B6B3-433E-B0F1-CBFA8B15209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B338A2B-837C-470E-BE92-6B8D4FB7D1E6}" type="pres">
      <dgm:prSet presAssocID="{86048749-DA1A-4299-9F25-2B53DAD91949}" presName="composite" presStyleCnt="0"/>
      <dgm:spPr/>
    </dgm:pt>
    <dgm:pt modelId="{FE7143C2-79EE-48C5-9021-050DA806DE46}" type="pres">
      <dgm:prSet presAssocID="{86048749-DA1A-4299-9F25-2B53DAD91949}" presName="parentText" presStyleLbl="alignNode1" presStyleIdx="0" presStyleCnt="3" custLinFactNeighborX="-620" custLinFactNeighborY="1362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E6BFDC-E4C0-4DE4-93C7-B857316372F0}" type="pres">
      <dgm:prSet presAssocID="{86048749-DA1A-4299-9F25-2B53DAD91949}" presName="descendantText" presStyleLbl="alignAcc1" presStyleIdx="0" presStyleCnt="3" custLinFactNeighborX="1023" custLinFactNeighborY="213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91D8E0-55A4-4D84-85E9-857D1080652B}" type="pres">
      <dgm:prSet presAssocID="{421683BC-4267-4178-8C61-63871ACC9429}" presName="sp" presStyleCnt="0"/>
      <dgm:spPr/>
    </dgm:pt>
    <dgm:pt modelId="{41A55FFC-F41A-437A-8CD3-AE8B0357C021}" type="pres">
      <dgm:prSet presAssocID="{5D882F88-6226-42A1-AAA3-664F90B0BDEA}" presName="composite" presStyleCnt="0"/>
      <dgm:spPr/>
    </dgm:pt>
    <dgm:pt modelId="{56E29431-CDB9-42C8-AB08-04D7B5BEC76A}" type="pres">
      <dgm:prSet presAssocID="{5D882F88-6226-42A1-AAA3-664F90B0BDE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310340-F475-4A18-91BC-995E378F209B}" type="pres">
      <dgm:prSet presAssocID="{5D882F88-6226-42A1-AAA3-664F90B0BDEA}" presName="descendantText" presStyleLbl="alignAcc1" presStyleIdx="1" presStyleCnt="3" custLinFactNeighborY="393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D13A36-BC08-4CB3-8A79-5975EE4C2BD2}" type="pres">
      <dgm:prSet presAssocID="{0295772F-3DF9-4C18-B12E-B3EE4C1CC63D}" presName="sp" presStyleCnt="0"/>
      <dgm:spPr/>
    </dgm:pt>
    <dgm:pt modelId="{E36D6A3A-056E-4ACE-85E5-196B98FADA45}" type="pres">
      <dgm:prSet presAssocID="{072F70D6-664C-41F3-AB8F-2684F0C036A6}" presName="composite" presStyleCnt="0"/>
      <dgm:spPr/>
    </dgm:pt>
    <dgm:pt modelId="{5DB8DF87-E16D-4F5A-A138-1C65C6915AAD}" type="pres">
      <dgm:prSet presAssocID="{072F70D6-664C-41F3-AB8F-2684F0C036A6}" presName="parentText" presStyleLbl="alignNode1" presStyleIdx="2" presStyleCnt="3" custLinFactNeighborX="-620" custLinFactNeighborY="-1337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D8814D-45F3-41DE-B221-10ACE19B736D}" type="pres">
      <dgm:prSet presAssocID="{072F70D6-664C-41F3-AB8F-2684F0C036A6}" presName="descendantText" presStyleLbl="alignAcc1" presStyleIdx="2" presStyleCnt="3" custScaleY="109963" custLinFactNeighborX="115" custLinFactNeighborY="-157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F49694A-2DF4-4224-9C3E-0128083CF0AA}" srcId="{D68869CF-B6B3-433E-B0F1-CBFA8B15209C}" destId="{072F70D6-664C-41F3-AB8F-2684F0C036A6}" srcOrd="2" destOrd="0" parTransId="{90D4C289-97A7-47DE-8A3A-70DA7EFA29F1}" sibTransId="{A2E583CE-8C1C-477D-8C74-FEF30BB8027C}"/>
    <dgm:cxn modelId="{043547E2-5868-4246-92B9-86E35F3794C3}" type="presOf" srcId="{5D882F88-6226-42A1-AAA3-664F90B0BDEA}" destId="{56E29431-CDB9-42C8-AB08-04D7B5BEC76A}" srcOrd="0" destOrd="0" presId="urn:microsoft.com/office/officeart/2005/8/layout/chevron2"/>
    <dgm:cxn modelId="{ACADB5C4-9B01-4941-B1E0-80D58C64AB3D}" type="presOf" srcId="{86048749-DA1A-4299-9F25-2B53DAD91949}" destId="{FE7143C2-79EE-48C5-9021-050DA806DE46}" srcOrd="0" destOrd="0" presId="urn:microsoft.com/office/officeart/2005/8/layout/chevron2"/>
    <dgm:cxn modelId="{F3B3E59A-DAEA-473A-AD5F-CC76AB2E0687}" srcId="{86048749-DA1A-4299-9F25-2B53DAD91949}" destId="{48C80ED7-78A3-407F-A041-2ABDC1AF2D64}" srcOrd="0" destOrd="0" parTransId="{47EF8C89-B504-4F01-8584-63CF70D9408D}" sibTransId="{840A9F6B-4A1F-44C3-91A8-C0377DB1F249}"/>
    <dgm:cxn modelId="{399F4669-71F4-4172-AE61-6CC4AE5EE5B9}" type="presOf" srcId="{072F70D6-664C-41F3-AB8F-2684F0C036A6}" destId="{5DB8DF87-E16D-4F5A-A138-1C65C6915AAD}" srcOrd="0" destOrd="0" presId="urn:microsoft.com/office/officeart/2005/8/layout/chevron2"/>
    <dgm:cxn modelId="{99A6C444-7239-4BDC-BCA5-43AF3C8A9AE3}" type="presOf" srcId="{37872C81-4716-4F23-BB51-A92E303A195F}" destId="{4D310340-F475-4A18-91BC-995E378F209B}" srcOrd="0" destOrd="0" presId="urn:microsoft.com/office/officeart/2005/8/layout/chevron2"/>
    <dgm:cxn modelId="{1238971B-08B6-4FCC-83E8-33A7671D37B2}" type="presOf" srcId="{D68869CF-B6B3-433E-B0F1-CBFA8B15209C}" destId="{B0FD02A9-9BC3-4B19-A93D-6CDE86B70354}" srcOrd="0" destOrd="0" presId="urn:microsoft.com/office/officeart/2005/8/layout/chevron2"/>
    <dgm:cxn modelId="{A375EEDB-AC14-41E8-A4EE-AFAEF86835A9}" type="presOf" srcId="{523BD6A1-6935-4E4D-9DC3-00CA35608AB4}" destId="{96D8814D-45F3-41DE-B221-10ACE19B736D}" srcOrd="0" destOrd="0" presId="urn:microsoft.com/office/officeart/2005/8/layout/chevron2"/>
    <dgm:cxn modelId="{3044C108-2693-4611-8F97-9085B8FDA474}" srcId="{D68869CF-B6B3-433E-B0F1-CBFA8B15209C}" destId="{5D882F88-6226-42A1-AAA3-664F90B0BDEA}" srcOrd="1" destOrd="0" parTransId="{30554DE8-CD0B-4534-ADBD-B07316BCF7D8}" sibTransId="{0295772F-3DF9-4C18-B12E-B3EE4C1CC63D}"/>
    <dgm:cxn modelId="{3422CA9C-69AE-4916-9EEF-24EC08ED5BFB}" srcId="{5D882F88-6226-42A1-AAA3-664F90B0BDEA}" destId="{37872C81-4716-4F23-BB51-A92E303A195F}" srcOrd="0" destOrd="0" parTransId="{EF26C659-513F-40A6-AAD7-4EC625C9DF85}" sibTransId="{6D1A68AE-CFB5-4FFA-9AD2-BBCB19730E2C}"/>
    <dgm:cxn modelId="{4DEBD4B2-C4BA-4837-ABD2-92E078B7A12A}" type="presOf" srcId="{48C80ED7-78A3-407F-A041-2ABDC1AF2D64}" destId="{FEE6BFDC-E4C0-4DE4-93C7-B857316372F0}" srcOrd="0" destOrd="0" presId="urn:microsoft.com/office/officeart/2005/8/layout/chevron2"/>
    <dgm:cxn modelId="{8AD631A8-6ACB-4553-82DE-9AA9CD9DAFFE}" srcId="{072F70D6-664C-41F3-AB8F-2684F0C036A6}" destId="{523BD6A1-6935-4E4D-9DC3-00CA35608AB4}" srcOrd="0" destOrd="0" parTransId="{A824299B-994F-4A49-939B-9BDBCBC830CF}" sibTransId="{8367550C-3DD4-4086-9842-ED9B7C37E40A}"/>
    <dgm:cxn modelId="{1C427ECF-847D-4CF5-94D9-82166198863C}" srcId="{D68869CF-B6B3-433E-B0F1-CBFA8B15209C}" destId="{86048749-DA1A-4299-9F25-2B53DAD91949}" srcOrd="0" destOrd="0" parTransId="{07C00840-A8E0-4FAB-8DE4-19C8C3D0D606}" sibTransId="{421683BC-4267-4178-8C61-63871ACC9429}"/>
    <dgm:cxn modelId="{08E22F47-8864-4CE6-87E0-2E44A12B7FBC}" type="presParOf" srcId="{B0FD02A9-9BC3-4B19-A93D-6CDE86B70354}" destId="{0B338A2B-837C-470E-BE92-6B8D4FB7D1E6}" srcOrd="0" destOrd="0" presId="urn:microsoft.com/office/officeart/2005/8/layout/chevron2"/>
    <dgm:cxn modelId="{7A19047C-708A-4FB1-9F51-F43E7F44A220}" type="presParOf" srcId="{0B338A2B-837C-470E-BE92-6B8D4FB7D1E6}" destId="{FE7143C2-79EE-48C5-9021-050DA806DE46}" srcOrd="0" destOrd="0" presId="urn:microsoft.com/office/officeart/2005/8/layout/chevron2"/>
    <dgm:cxn modelId="{63CF5E80-78E4-403E-8D09-DB057BA4C7CA}" type="presParOf" srcId="{0B338A2B-837C-470E-BE92-6B8D4FB7D1E6}" destId="{FEE6BFDC-E4C0-4DE4-93C7-B857316372F0}" srcOrd="1" destOrd="0" presId="urn:microsoft.com/office/officeart/2005/8/layout/chevron2"/>
    <dgm:cxn modelId="{D6BECCFA-2F98-4ED8-8601-70A6F2A15D1F}" type="presParOf" srcId="{B0FD02A9-9BC3-4B19-A93D-6CDE86B70354}" destId="{7D91D8E0-55A4-4D84-85E9-857D1080652B}" srcOrd="1" destOrd="0" presId="urn:microsoft.com/office/officeart/2005/8/layout/chevron2"/>
    <dgm:cxn modelId="{7F535096-450C-46C9-8C3F-220BD4C98105}" type="presParOf" srcId="{B0FD02A9-9BC3-4B19-A93D-6CDE86B70354}" destId="{41A55FFC-F41A-437A-8CD3-AE8B0357C021}" srcOrd="2" destOrd="0" presId="urn:microsoft.com/office/officeart/2005/8/layout/chevron2"/>
    <dgm:cxn modelId="{3ACBC77E-8CEB-435E-9FA2-9B63C7847B82}" type="presParOf" srcId="{41A55FFC-F41A-437A-8CD3-AE8B0357C021}" destId="{56E29431-CDB9-42C8-AB08-04D7B5BEC76A}" srcOrd="0" destOrd="0" presId="urn:microsoft.com/office/officeart/2005/8/layout/chevron2"/>
    <dgm:cxn modelId="{DDFCF1BB-404A-4E53-ACEF-4E0B552EC38F}" type="presParOf" srcId="{41A55FFC-F41A-437A-8CD3-AE8B0357C021}" destId="{4D310340-F475-4A18-91BC-995E378F209B}" srcOrd="1" destOrd="0" presId="urn:microsoft.com/office/officeart/2005/8/layout/chevron2"/>
    <dgm:cxn modelId="{C642DF71-D109-449C-8801-305AB328CCB7}" type="presParOf" srcId="{B0FD02A9-9BC3-4B19-A93D-6CDE86B70354}" destId="{2FD13A36-BC08-4CB3-8A79-5975EE4C2BD2}" srcOrd="3" destOrd="0" presId="urn:microsoft.com/office/officeart/2005/8/layout/chevron2"/>
    <dgm:cxn modelId="{47FA260F-8D05-4F90-B117-A4DE33281C0A}" type="presParOf" srcId="{B0FD02A9-9BC3-4B19-A93D-6CDE86B70354}" destId="{E36D6A3A-056E-4ACE-85E5-196B98FADA45}" srcOrd="4" destOrd="0" presId="urn:microsoft.com/office/officeart/2005/8/layout/chevron2"/>
    <dgm:cxn modelId="{C6A5DEF3-2CEA-49A0-B733-B0E7A039434C}" type="presParOf" srcId="{E36D6A3A-056E-4ACE-85E5-196B98FADA45}" destId="{5DB8DF87-E16D-4F5A-A138-1C65C6915AAD}" srcOrd="0" destOrd="0" presId="urn:microsoft.com/office/officeart/2005/8/layout/chevron2"/>
    <dgm:cxn modelId="{7C2CEAFC-C17C-44F8-B68E-2E25B6BE54E5}" type="presParOf" srcId="{E36D6A3A-056E-4ACE-85E5-196B98FADA45}" destId="{96D8814D-45F3-41DE-B221-10ACE19B736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7143C2-79EE-48C5-9021-050DA806DE46}">
      <dsp:nvSpPr>
        <dsp:cNvPr id="0" name=""/>
        <dsp:cNvSpPr/>
      </dsp:nvSpPr>
      <dsp:spPr>
        <a:xfrm rot="5400000">
          <a:off x="-286543" y="548713"/>
          <a:ext cx="1910291" cy="13372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700" b="1" kern="1200" dirty="0"/>
        </a:p>
      </dsp:txBody>
      <dsp:txXfrm rot="-5400000">
        <a:off x="1" y="930771"/>
        <a:ext cx="1337204" cy="573087"/>
      </dsp:txXfrm>
    </dsp:sp>
    <dsp:sp modelId="{FEE6BFDC-E4C0-4DE4-93C7-B857316372F0}">
      <dsp:nvSpPr>
        <dsp:cNvPr id="0" name=""/>
        <dsp:cNvSpPr/>
      </dsp:nvSpPr>
      <dsp:spPr>
        <a:xfrm rot="5400000">
          <a:off x="5823406" y="-4218688"/>
          <a:ext cx="1241689" cy="102140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0" kern="1200" dirty="0">
              <a:solidFill>
                <a:schemeClr val="tx1"/>
              </a:solidFill>
            </a:rPr>
            <a:t>剛開始講述了一顆經女媧提煉而有靈性的石頭，那顆石頭後來被一個和尚帶下凡，因此投胎成「賈寶玉</a:t>
          </a:r>
          <a:r>
            <a:rPr lang="zh-TW" altLang="en-US" sz="2400" b="0" kern="1200" dirty="0" smtClean="0">
              <a:solidFill>
                <a:schemeClr val="tx1"/>
              </a:solidFill>
            </a:rPr>
            <a:t>」。</a:t>
          </a:r>
          <a:endParaRPr lang="zh-TW" altLang="en-US" sz="2400" b="0" kern="1200" dirty="0">
            <a:solidFill>
              <a:schemeClr val="tx1"/>
            </a:solidFill>
          </a:endParaRPr>
        </a:p>
      </dsp:txBody>
      <dsp:txXfrm rot="-5400000">
        <a:off x="1337204" y="328128"/>
        <a:ext cx="10153479" cy="1120461"/>
      </dsp:txXfrm>
    </dsp:sp>
    <dsp:sp modelId="{56E29431-CDB9-42C8-AB08-04D7B5BEC76A}">
      <dsp:nvSpPr>
        <dsp:cNvPr id="0" name=""/>
        <dsp:cNvSpPr/>
      </dsp:nvSpPr>
      <dsp:spPr>
        <a:xfrm rot="5400000">
          <a:off x="-286543" y="2009803"/>
          <a:ext cx="1910291" cy="13372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700" b="1" kern="1200" dirty="0"/>
        </a:p>
      </dsp:txBody>
      <dsp:txXfrm rot="-5400000">
        <a:off x="1" y="2391861"/>
        <a:ext cx="1337204" cy="573087"/>
      </dsp:txXfrm>
    </dsp:sp>
    <dsp:sp modelId="{4D310340-F475-4A18-91BC-995E378F209B}">
      <dsp:nvSpPr>
        <dsp:cNvPr id="0" name=""/>
        <dsp:cNvSpPr/>
      </dsp:nvSpPr>
      <dsp:spPr>
        <a:xfrm rot="5400000">
          <a:off x="5823406" y="-2714056"/>
          <a:ext cx="1241689" cy="102140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神瑛侍者</a:t>
          </a:r>
          <a:r>
            <a:rPr lang="en-US" altLang="zh-TW" sz="2400" kern="1200" dirty="0" smtClean="0">
              <a:solidFill>
                <a:schemeClr val="tx1"/>
              </a:solidFill>
              <a:latin typeface="+mj-ea"/>
              <a:ea typeface="+mj-ea"/>
            </a:rPr>
            <a:t>(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賈寶玉前身，在書中是虛擬角色</a:t>
          </a:r>
          <a:r>
            <a:rPr lang="en-US" altLang="zh-TW" sz="2400" kern="1200" dirty="0" smtClean="0">
              <a:solidFill>
                <a:schemeClr val="tx1"/>
              </a:solidFill>
              <a:latin typeface="+mj-ea"/>
              <a:ea typeface="+mj-ea"/>
            </a:rPr>
            <a:t>)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對三生石畔的絳珠仙草曾有灌溉之恩。後神瑛</a:t>
          </a:r>
          <a:r>
            <a:rPr lang="en-US" altLang="zh-TW" sz="2400" kern="1200" dirty="0" smtClean="0">
              <a:solidFill>
                <a:schemeClr val="tx1"/>
              </a:solidFill>
              <a:latin typeface="+mj-ea"/>
              <a:ea typeface="+mj-ea"/>
            </a:rPr>
            <a:t>(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寶玉</a:t>
          </a:r>
          <a:r>
            <a:rPr lang="en-US" altLang="zh-TW" sz="2400" kern="1200" dirty="0" smtClean="0">
              <a:solidFill>
                <a:schemeClr val="tx1"/>
              </a:solidFill>
              <a:latin typeface="+mj-ea"/>
              <a:ea typeface="+mj-ea"/>
            </a:rPr>
            <a:t>)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下凡，絳珠</a:t>
          </a:r>
          <a:r>
            <a:rPr lang="en-US" altLang="zh-TW" sz="2400" kern="1200" dirty="0" smtClean="0">
              <a:solidFill>
                <a:schemeClr val="tx1"/>
              </a:solidFill>
              <a:latin typeface="+mj-ea"/>
              <a:ea typeface="+mj-ea"/>
            </a:rPr>
            <a:t>(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黛玉</a:t>
          </a:r>
          <a:r>
            <a:rPr lang="en-US" altLang="zh-TW" sz="2400" kern="1200" dirty="0" smtClean="0">
              <a:solidFill>
                <a:schemeClr val="tx1"/>
              </a:solidFill>
              <a:latin typeface="+mj-ea"/>
              <a:ea typeface="+mj-ea"/>
            </a:rPr>
            <a:t>)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因感謝灌溉之恩，一同入凡。</a:t>
          </a:r>
          <a:endParaRPr lang="zh-TW" altLang="en-US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 rot="-5400000">
        <a:off x="1337204" y="1832760"/>
        <a:ext cx="10153479" cy="1120461"/>
      </dsp:txXfrm>
    </dsp:sp>
    <dsp:sp modelId="{5DB8DF87-E16D-4F5A-A138-1C65C6915AAD}">
      <dsp:nvSpPr>
        <dsp:cNvPr id="0" name=""/>
        <dsp:cNvSpPr/>
      </dsp:nvSpPr>
      <dsp:spPr>
        <a:xfrm rot="5400000">
          <a:off x="-286543" y="3537562"/>
          <a:ext cx="1910291" cy="13372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/>
            <a:t>結局</a:t>
          </a:r>
        </a:p>
      </dsp:txBody>
      <dsp:txXfrm rot="-5400000">
        <a:off x="1" y="3919620"/>
        <a:ext cx="1337204" cy="573087"/>
      </dsp:txXfrm>
    </dsp:sp>
    <dsp:sp modelId="{96D8814D-45F3-41DE-B221-10ACE19B736D}">
      <dsp:nvSpPr>
        <dsp:cNvPr id="0" name=""/>
        <dsp:cNvSpPr/>
      </dsp:nvSpPr>
      <dsp:spPr>
        <a:xfrm rot="5400000">
          <a:off x="5761551" y="-1175209"/>
          <a:ext cx="1365399" cy="102140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>
              <a:solidFill>
                <a:schemeClr val="tx1"/>
              </a:solidFill>
              <a:latin typeface="+mj-ea"/>
              <a:ea typeface="+mj-ea"/>
            </a:rPr>
            <a:t>在凡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間的寶玉</a:t>
          </a:r>
          <a:r>
            <a:rPr lang="zh-TW" altLang="en-US" sz="2400" kern="1200" dirty="0">
              <a:solidFill>
                <a:schemeClr val="tx1"/>
              </a:solidFill>
              <a:latin typeface="+mj-ea"/>
              <a:ea typeface="+mj-ea"/>
            </a:rPr>
            <a:t>和黛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玉暗戀</a:t>
          </a:r>
          <a:r>
            <a:rPr lang="zh-TW" altLang="en-US" sz="2400" kern="1200" dirty="0">
              <a:solidFill>
                <a:schemeClr val="tx1"/>
              </a:solidFill>
              <a:latin typeface="+mj-ea"/>
              <a:ea typeface="+mj-ea"/>
            </a:rPr>
            <a:t>著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彼此，但，雙方因有所</a:t>
          </a:r>
          <a:r>
            <a:rPr lang="zh-TW" altLang="en-US" sz="2400" kern="1200" dirty="0">
              <a:solidFill>
                <a:schemeClr val="tx1"/>
              </a:solidFill>
              <a:latin typeface="+mj-ea"/>
              <a:ea typeface="+mj-ea"/>
            </a:rPr>
            <a:t>顧忌而不敢</a:t>
          </a:r>
          <a:r>
            <a:rPr lang="zh-TW" altLang="en-US" sz="2400" kern="1200" dirty="0" smtClean="0">
              <a:solidFill>
                <a:schemeClr val="tx1"/>
              </a:solidFill>
              <a:latin typeface="+mj-ea"/>
              <a:ea typeface="+mj-ea"/>
            </a:rPr>
            <a:t>表白。長輩賈母、王夫人強勢讓寶玉娶寶釵，結果造成黛玉死了，寶玉出家，寶釵守寡的悲劇。</a:t>
          </a:r>
          <a:endParaRPr lang="zh-TW" altLang="en-US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 rot="-5400000">
        <a:off x="1337205" y="3315790"/>
        <a:ext cx="10147440" cy="12320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D881EAF-8ACB-401F-A7DC-0D14238E4101}" type="datetime2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2020年12月8日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2392CCB-FF08-4D29-8DA3-E1FD86044808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62153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7C200B64-8125-4DCC-A0D2-AC0EE535E93D}" type="datetime2">
              <a:rPr lang="zh-TW" altLang="en-US" smtClean="0"/>
              <a:pPr/>
              <a:t>2020年12月8日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958706C7-F2C3-48B6-8A22-C484D800B5D4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9950685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8706C7-F2C3-48B6-8A22-C484D800B5D4}" type="slidenum">
              <a:rPr lang="en-US" altLang="zh-TW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26849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8706C7-F2C3-48B6-8A22-C484D800B5D4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56196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958706C7-F2C3-48B6-8A22-C484D800B5D4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69613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3EBA5BD7-F043-4D1B-AA17-CD412FC534DE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9189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3EBA5BD7-F043-4D1B-AA17-CD412FC534DE}" type="slidenum">
              <a:rPr lang="en-US" altLang="zh-TW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13713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fld id="{3EBA5BD7-F043-4D1B-AA17-CD412FC534DE}" type="slidenum">
              <a:rPr lang="en-US" altLang="zh-TW" smtClean="0">
                <a:solidFill>
                  <a:prstClr val="black"/>
                </a:solidFill>
                <a:latin typeface="Calibri"/>
              </a:rPr>
              <a:pPr/>
              <a:t>6</a:t>
            </a:fld>
            <a:endParaRPr lang="zh-TW" alt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9189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-2" y="295863"/>
            <a:ext cx="12188827" cy="6323264"/>
            <a:chOff x="-2" y="295863"/>
            <a:chExt cx="12188827" cy="6323264"/>
          </a:xfrm>
        </p:grpSpPr>
        <p:sp>
          <p:nvSpPr>
            <p:cNvPr id="33" name="矩形 32"/>
            <p:cNvSpPr/>
            <p:nvPr/>
          </p:nvSpPr>
          <p:spPr>
            <a:xfrm>
              <a:off x="-1" y="1905000"/>
              <a:ext cx="12188826" cy="3200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-2" y="1795132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-2" y="5142116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6" name="橢圓​​ 2"/>
            <p:cNvSpPr>
              <a:spLocks noChangeArrowheads="1"/>
            </p:cNvSpPr>
            <p:nvPr/>
          </p:nvSpPr>
          <p:spPr bwMode="grayWhite">
            <a:xfrm>
              <a:off x="534293" y="5791419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7" name="橢圓​​ 3"/>
            <p:cNvSpPr>
              <a:spLocks noChangeArrowheads="1"/>
            </p:cNvSpPr>
            <p:nvPr/>
          </p:nvSpPr>
          <p:spPr bwMode="grayWhite">
            <a:xfrm>
              <a:off x="696482" y="5958903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8" name="橢圓​​ 5"/>
            <p:cNvSpPr>
              <a:spLocks noChangeArrowheads="1"/>
            </p:cNvSpPr>
            <p:nvPr/>
          </p:nvSpPr>
          <p:spPr bwMode="grayWhite">
            <a:xfrm>
              <a:off x="213400" y="5778215"/>
              <a:ext cx="310863" cy="321012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9" name="橢圓​​ 6"/>
            <p:cNvSpPr>
              <a:spLocks noChangeArrowheads="1"/>
            </p:cNvSpPr>
            <p:nvPr/>
          </p:nvSpPr>
          <p:spPr bwMode="grayWhite">
            <a:xfrm>
              <a:off x="284358" y="5851489"/>
              <a:ext cx="40547" cy="4187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0" name="橢圓​​ 8"/>
            <p:cNvSpPr>
              <a:spLocks noChangeArrowheads="1"/>
            </p:cNvSpPr>
            <p:nvPr/>
          </p:nvSpPr>
          <p:spPr bwMode="grayWhite">
            <a:xfrm>
              <a:off x="10486137" y="5404864"/>
              <a:ext cx="473052" cy="488496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1" name="橢圓​​ 9"/>
            <p:cNvSpPr>
              <a:spLocks noChangeArrowheads="1"/>
            </p:cNvSpPr>
            <p:nvPr/>
          </p:nvSpPr>
          <p:spPr bwMode="grayWhite">
            <a:xfrm>
              <a:off x="10594263" y="5516520"/>
              <a:ext cx="65889" cy="6804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2" name="橢圓​​ 11"/>
            <p:cNvSpPr>
              <a:spLocks noChangeArrowheads="1"/>
            </p:cNvSpPr>
            <p:nvPr/>
          </p:nvSpPr>
          <p:spPr bwMode="grayWhite">
            <a:xfrm>
              <a:off x="6575012" y="621437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3" name="橢圓​​ 12"/>
            <p:cNvSpPr>
              <a:spLocks noChangeArrowheads="1"/>
            </p:cNvSpPr>
            <p:nvPr/>
          </p:nvSpPr>
          <p:spPr bwMode="grayWhite">
            <a:xfrm>
              <a:off x="6664554" y="630683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4" name="橢圓​​ 14"/>
            <p:cNvSpPr>
              <a:spLocks noChangeArrowheads="1"/>
            </p:cNvSpPr>
            <p:nvPr/>
          </p:nvSpPr>
          <p:spPr bwMode="grayWhite">
            <a:xfrm>
              <a:off x="3520863" y="57338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5" name="橢圓​​ 15"/>
            <p:cNvSpPr>
              <a:spLocks noChangeArrowheads="1"/>
            </p:cNvSpPr>
            <p:nvPr/>
          </p:nvSpPr>
          <p:spPr bwMode="grayWhite">
            <a:xfrm>
              <a:off x="3610405" y="58262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6" name="橢圓​​ 17"/>
            <p:cNvSpPr>
              <a:spLocks noChangeArrowheads="1"/>
            </p:cNvSpPr>
            <p:nvPr/>
          </p:nvSpPr>
          <p:spPr bwMode="grayWhite">
            <a:xfrm>
              <a:off x="5845161" y="295863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7" name="橢圓​​ 18"/>
            <p:cNvSpPr>
              <a:spLocks noChangeArrowheads="1"/>
            </p:cNvSpPr>
            <p:nvPr/>
          </p:nvSpPr>
          <p:spPr bwMode="grayWhite">
            <a:xfrm>
              <a:off x="6007350" y="463347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8" name="橢圓​​ 20"/>
            <p:cNvSpPr>
              <a:spLocks noChangeArrowheads="1"/>
            </p:cNvSpPr>
            <p:nvPr/>
          </p:nvSpPr>
          <p:spPr bwMode="grayWhite">
            <a:xfrm>
              <a:off x="5439688" y="63083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9" name="橢圓​​ 21"/>
            <p:cNvSpPr>
              <a:spLocks noChangeArrowheads="1"/>
            </p:cNvSpPr>
            <p:nvPr/>
          </p:nvSpPr>
          <p:spPr bwMode="grayWhite">
            <a:xfrm>
              <a:off x="5529230" y="72329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0" name="橢圓​​ 23"/>
            <p:cNvSpPr>
              <a:spLocks noChangeArrowheads="1"/>
            </p:cNvSpPr>
            <p:nvPr/>
          </p:nvSpPr>
          <p:spPr bwMode="grayWhite">
            <a:xfrm>
              <a:off x="6575012" y="29586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1" name="橢圓​​ 24"/>
            <p:cNvSpPr>
              <a:spLocks noChangeArrowheads="1"/>
            </p:cNvSpPr>
            <p:nvPr/>
          </p:nvSpPr>
          <p:spPr bwMode="grayWhite">
            <a:xfrm>
              <a:off x="6664554" y="38832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2" name="橢圓​​ 26"/>
            <p:cNvSpPr>
              <a:spLocks noChangeArrowheads="1"/>
            </p:cNvSpPr>
            <p:nvPr/>
          </p:nvSpPr>
          <p:spPr bwMode="grayWhite">
            <a:xfrm>
              <a:off x="11218217" y="589639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3" name="橢圓​​ 27"/>
            <p:cNvSpPr>
              <a:spLocks noChangeArrowheads="1"/>
            </p:cNvSpPr>
            <p:nvPr/>
          </p:nvSpPr>
          <p:spPr bwMode="grayWhite">
            <a:xfrm>
              <a:off x="11344927" y="720486"/>
              <a:ext cx="79405" cy="8199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4" name="橢圓​​ 29"/>
            <p:cNvSpPr>
              <a:spLocks noChangeArrowheads="1"/>
            </p:cNvSpPr>
            <p:nvPr/>
          </p:nvSpPr>
          <p:spPr bwMode="grayWhite">
            <a:xfrm>
              <a:off x="11312827" y="1372978"/>
              <a:ext cx="229768" cy="237270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5" name="橢圓​​ 30"/>
            <p:cNvSpPr>
              <a:spLocks noChangeArrowheads="1"/>
            </p:cNvSpPr>
            <p:nvPr/>
          </p:nvSpPr>
          <p:spPr bwMode="grayWhite">
            <a:xfrm>
              <a:off x="11366890" y="1428806"/>
              <a:ext cx="27032" cy="2791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6" name="橢圓​​ 32"/>
            <p:cNvSpPr>
              <a:spLocks noChangeArrowheads="1"/>
            </p:cNvSpPr>
            <p:nvPr/>
          </p:nvSpPr>
          <p:spPr bwMode="grayWhite">
            <a:xfrm>
              <a:off x="1303864" y="669938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7" name="橢圓​​ 33"/>
            <p:cNvSpPr>
              <a:spLocks noChangeArrowheads="1"/>
            </p:cNvSpPr>
            <p:nvPr/>
          </p:nvSpPr>
          <p:spPr bwMode="grayWhite">
            <a:xfrm>
              <a:off x="1428885" y="799041"/>
              <a:ext cx="81095" cy="8374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8" name="橢圓​​ 35"/>
            <p:cNvSpPr>
              <a:spLocks noChangeArrowheads="1"/>
            </p:cNvSpPr>
            <p:nvPr/>
          </p:nvSpPr>
          <p:spPr bwMode="grayWhite">
            <a:xfrm>
              <a:off x="1871526" y="8374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9" name="橢圓​​ 36"/>
            <p:cNvSpPr>
              <a:spLocks noChangeArrowheads="1"/>
            </p:cNvSpPr>
            <p:nvPr/>
          </p:nvSpPr>
          <p:spPr bwMode="grayWhite">
            <a:xfrm>
              <a:off x="1961068" y="9298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95400" y="2079812"/>
            <a:ext cx="9601200" cy="1724092"/>
          </a:xfrm>
        </p:spPr>
        <p:txBody>
          <a:bodyPr rtlCol="0" anchor="b"/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95400" y="3959352"/>
            <a:ext cx="9601200" cy="9144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DCD485-AC70-4A8A-9D8E-F5F6082F1BBE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0891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3ADE8E-9217-462D-AF75-0646D751B369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194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0" y="2130552"/>
            <a:ext cx="9601200" cy="2359152"/>
          </a:xfrm>
        </p:spPr>
        <p:txBody>
          <a:bodyPr rtlCol="0" anchor="b">
            <a:normAutofit/>
          </a:bodyPr>
          <a:lstStyle>
            <a:lvl1pPr algn="ctr">
              <a:defRPr sz="5400" b="1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95400" y="4572000"/>
            <a:ext cx="9601200" cy="841248"/>
          </a:xfrm>
        </p:spPr>
        <p:txBody>
          <a:bodyPr rtlCol="0" anchor="t"/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44184F-3087-4175-9657-671B70144DFA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908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 hasCustomPrompt="1"/>
          </p:nvPr>
        </p:nvSpPr>
        <p:spPr>
          <a:xfrm>
            <a:off x="1341120" y="1901952"/>
            <a:ext cx="4572000" cy="41239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/>
            </a:lvl5pPr>
            <a:lvl6pPr marL="1645920" indent="0">
              <a:buNone/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6pPr>
          </a:lstStyle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  <a:p>
            <a:pPr lvl="5" rtl="0"/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A3453E5-34E8-420F-B563-288BF996C3EC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792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FDD6CB4-09A7-44F8-A9B4-784D8F4E53C1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2600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0BFEEB-D861-484A-8200-A3131D13177B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6083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6" name="矩形 5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5BC22B-0281-4A35-B836-FDC210427745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0604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9" name="矩形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rtlCol="0" anchor="b">
            <a:normAutofit/>
          </a:bodyPr>
          <a:lstStyle>
            <a:lvl1pPr>
              <a:defRPr sz="3400" b="1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457200" y="758952"/>
            <a:ext cx="6629400" cy="533095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9C2A58-A6C3-4068-9CF2-8DE468B8E29B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05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9" name="矩形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rtlCol="0" anchor="b">
            <a:normAutofit/>
          </a:bodyPr>
          <a:lstStyle>
            <a:lvl1pPr>
              <a:defRPr sz="3400" b="1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150811" y="506104"/>
            <a:ext cx="6858002" cy="5843016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53F6CF0-FC31-4B04-A7D7-A1A0BB2848EA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957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57ABC2E-6E00-4088-BC99-947DA7C00B18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4470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D482F5E-D126-4472-83EC-634A15FE6338}" type="datetime2">
              <a:rPr lang="zh-TW" altLang="en-US" smtClean="0"/>
              <a:t>2020年12月8日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2552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-2" y="295863"/>
            <a:ext cx="12188827" cy="6323264"/>
            <a:chOff x="-2" y="295863"/>
            <a:chExt cx="12188827" cy="6323264"/>
          </a:xfrm>
        </p:grpSpPr>
        <p:sp>
          <p:nvSpPr>
            <p:cNvPr id="33" name="矩形 32"/>
            <p:cNvSpPr/>
            <p:nvPr/>
          </p:nvSpPr>
          <p:spPr>
            <a:xfrm>
              <a:off x="-1" y="1905000"/>
              <a:ext cx="12188826" cy="3200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-2" y="1795132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-2" y="5142116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6" name="橢圓​​ 2"/>
            <p:cNvSpPr>
              <a:spLocks noChangeArrowheads="1"/>
            </p:cNvSpPr>
            <p:nvPr/>
          </p:nvSpPr>
          <p:spPr bwMode="grayWhite">
            <a:xfrm>
              <a:off x="534293" y="5791419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7" name="橢圓​​ 3"/>
            <p:cNvSpPr>
              <a:spLocks noChangeArrowheads="1"/>
            </p:cNvSpPr>
            <p:nvPr/>
          </p:nvSpPr>
          <p:spPr bwMode="grayWhite">
            <a:xfrm>
              <a:off x="696482" y="5958903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8" name="橢圓​​ 5"/>
            <p:cNvSpPr>
              <a:spLocks noChangeArrowheads="1"/>
            </p:cNvSpPr>
            <p:nvPr/>
          </p:nvSpPr>
          <p:spPr bwMode="grayWhite">
            <a:xfrm>
              <a:off x="213400" y="5778215"/>
              <a:ext cx="310863" cy="321012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9" name="橢圓​​ 6"/>
            <p:cNvSpPr>
              <a:spLocks noChangeArrowheads="1"/>
            </p:cNvSpPr>
            <p:nvPr/>
          </p:nvSpPr>
          <p:spPr bwMode="grayWhite">
            <a:xfrm>
              <a:off x="284358" y="5851489"/>
              <a:ext cx="40547" cy="4187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0" name="橢圓​​ 8"/>
            <p:cNvSpPr>
              <a:spLocks noChangeArrowheads="1"/>
            </p:cNvSpPr>
            <p:nvPr/>
          </p:nvSpPr>
          <p:spPr bwMode="grayWhite">
            <a:xfrm>
              <a:off x="10486137" y="5404864"/>
              <a:ext cx="473052" cy="488496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1" name="橢圓​​ 9"/>
            <p:cNvSpPr>
              <a:spLocks noChangeArrowheads="1"/>
            </p:cNvSpPr>
            <p:nvPr/>
          </p:nvSpPr>
          <p:spPr bwMode="grayWhite">
            <a:xfrm>
              <a:off x="10594263" y="5516520"/>
              <a:ext cx="65889" cy="6804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2" name="橢圓​​ 11"/>
            <p:cNvSpPr>
              <a:spLocks noChangeArrowheads="1"/>
            </p:cNvSpPr>
            <p:nvPr/>
          </p:nvSpPr>
          <p:spPr bwMode="grayWhite">
            <a:xfrm>
              <a:off x="6575012" y="621437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3" name="橢圓​​ 12"/>
            <p:cNvSpPr>
              <a:spLocks noChangeArrowheads="1"/>
            </p:cNvSpPr>
            <p:nvPr/>
          </p:nvSpPr>
          <p:spPr bwMode="grayWhite">
            <a:xfrm>
              <a:off x="6664554" y="630683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4" name="橢圓​​ 14"/>
            <p:cNvSpPr>
              <a:spLocks noChangeArrowheads="1"/>
            </p:cNvSpPr>
            <p:nvPr/>
          </p:nvSpPr>
          <p:spPr bwMode="grayWhite">
            <a:xfrm>
              <a:off x="3520863" y="57338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5" name="橢圓​​ 15"/>
            <p:cNvSpPr>
              <a:spLocks noChangeArrowheads="1"/>
            </p:cNvSpPr>
            <p:nvPr/>
          </p:nvSpPr>
          <p:spPr bwMode="grayWhite">
            <a:xfrm>
              <a:off x="3610405" y="58262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6" name="橢圓​​ 17"/>
            <p:cNvSpPr>
              <a:spLocks noChangeArrowheads="1"/>
            </p:cNvSpPr>
            <p:nvPr/>
          </p:nvSpPr>
          <p:spPr bwMode="grayWhite">
            <a:xfrm>
              <a:off x="5845161" y="295863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7" name="橢圓​​ 18"/>
            <p:cNvSpPr>
              <a:spLocks noChangeArrowheads="1"/>
            </p:cNvSpPr>
            <p:nvPr/>
          </p:nvSpPr>
          <p:spPr bwMode="grayWhite">
            <a:xfrm>
              <a:off x="6007350" y="463347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8" name="橢圓​​ 20"/>
            <p:cNvSpPr>
              <a:spLocks noChangeArrowheads="1"/>
            </p:cNvSpPr>
            <p:nvPr/>
          </p:nvSpPr>
          <p:spPr bwMode="grayWhite">
            <a:xfrm>
              <a:off x="5439688" y="63083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9" name="橢圓​​ 21"/>
            <p:cNvSpPr>
              <a:spLocks noChangeArrowheads="1"/>
            </p:cNvSpPr>
            <p:nvPr/>
          </p:nvSpPr>
          <p:spPr bwMode="grayWhite">
            <a:xfrm>
              <a:off x="5529230" y="72329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0" name="橢圓​​ 23"/>
            <p:cNvSpPr>
              <a:spLocks noChangeArrowheads="1"/>
            </p:cNvSpPr>
            <p:nvPr/>
          </p:nvSpPr>
          <p:spPr bwMode="grayWhite">
            <a:xfrm>
              <a:off x="6575012" y="29586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1" name="橢圓​​ 24"/>
            <p:cNvSpPr>
              <a:spLocks noChangeArrowheads="1"/>
            </p:cNvSpPr>
            <p:nvPr/>
          </p:nvSpPr>
          <p:spPr bwMode="grayWhite">
            <a:xfrm>
              <a:off x="6664554" y="38832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2" name="橢圓​​ 26"/>
            <p:cNvSpPr>
              <a:spLocks noChangeArrowheads="1"/>
            </p:cNvSpPr>
            <p:nvPr/>
          </p:nvSpPr>
          <p:spPr bwMode="grayWhite">
            <a:xfrm>
              <a:off x="11218217" y="589639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3" name="橢圓​​ 27"/>
            <p:cNvSpPr>
              <a:spLocks noChangeArrowheads="1"/>
            </p:cNvSpPr>
            <p:nvPr/>
          </p:nvSpPr>
          <p:spPr bwMode="grayWhite">
            <a:xfrm>
              <a:off x="11344927" y="720486"/>
              <a:ext cx="79405" cy="8199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4" name="橢圓​​ 29"/>
            <p:cNvSpPr>
              <a:spLocks noChangeArrowheads="1"/>
            </p:cNvSpPr>
            <p:nvPr/>
          </p:nvSpPr>
          <p:spPr bwMode="grayWhite">
            <a:xfrm>
              <a:off x="11312827" y="1372978"/>
              <a:ext cx="229768" cy="237270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5" name="橢圓​​ 30"/>
            <p:cNvSpPr>
              <a:spLocks noChangeArrowheads="1"/>
            </p:cNvSpPr>
            <p:nvPr/>
          </p:nvSpPr>
          <p:spPr bwMode="grayWhite">
            <a:xfrm>
              <a:off x="11366890" y="1428806"/>
              <a:ext cx="27032" cy="2791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6" name="橢圓​​ 32"/>
            <p:cNvSpPr>
              <a:spLocks noChangeArrowheads="1"/>
            </p:cNvSpPr>
            <p:nvPr/>
          </p:nvSpPr>
          <p:spPr bwMode="grayWhite">
            <a:xfrm>
              <a:off x="1303864" y="669938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7" name="橢圓​​ 33"/>
            <p:cNvSpPr>
              <a:spLocks noChangeArrowheads="1"/>
            </p:cNvSpPr>
            <p:nvPr/>
          </p:nvSpPr>
          <p:spPr bwMode="grayWhite">
            <a:xfrm>
              <a:off x="1428885" y="799041"/>
              <a:ext cx="81095" cy="8374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8" name="橢圓​​ 35"/>
            <p:cNvSpPr>
              <a:spLocks noChangeArrowheads="1"/>
            </p:cNvSpPr>
            <p:nvPr/>
          </p:nvSpPr>
          <p:spPr bwMode="grayWhite">
            <a:xfrm>
              <a:off x="1871526" y="8374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9" name="橢圓​​ 36"/>
            <p:cNvSpPr>
              <a:spLocks noChangeArrowheads="1"/>
            </p:cNvSpPr>
            <p:nvPr/>
          </p:nvSpPr>
          <p:spPr bwMode="grayWhite">
            <a:xfrm>
              <a:off x="1961068" y="9298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endParaRPr lang="zh-TW" altLang="en-US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95400" y="2079812"/>
            <a:ext cx="9601200" cy="1724092"/>
          </a:xfrm>
        </p:spPr>
        <p:txBody>
          <a:bodyPr rtlCol="0" anchor="b"/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95400" y="3959352"/>
            <a:ext cx="9601200" cy="9144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TW" altLang="en-US"/>
              <a:t>按一下以編輯母片副標題樣式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BDCD485-AC70-4A8A-9D8E-F5F6082F1BBE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2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83ADE8E-9217-462D-AF75-0646D751B369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83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0" y="2130552"/>
            <a:ext cx="9601200" cy="2359152"/>
          </a:xfrm>
        </p:spPr>
        <p:txBody>
          <a:bodyPr rtlCol="0" anchor="b">
            <a:normAutofit/>
          </a:bodyPr>
          <a:lstStyle>
            <a:lvl1pPr algn="ctr">
              <a:defRPr sz="5400" b="1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95400" y="4572000"/>
            <a:ext cx="9601200" cy="841248"/>
          </a:xfrm>
        </p:spPr>
        <p:txBody>
          <a:bodyPr rtlCol="0" anchor="t"/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344184F-3087-4175-9657-671B70144DFA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0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 hasCustomPrompt="1"/>
          </p:nvPr>
        </p:nvSpPr>
        <p:spPr>
          <a:xfrm>
            <a:off x="1341120" y="1901952"/>
            <a:ext cx="4572000" cy="41239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/>
            </a:lvl5pPr>
            <a:lvl6pPr marL="1645920" indent="0">
              <a:buNone/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6pPr>
          </a:lstStyle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  <a:p>
            <a:pPr lvl="5" rtl="0"/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3453E5-34E8-420F-B563-288BF996C3EC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3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FDD6CB4-09A7-44F8-A9B4-784D8F4E53C1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55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0BFEEB-D861-484A-8200-A3131D13177B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16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6" name="矩形 5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95BC22B-0281-4A35-B836-FDC210427745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4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9" name="矩形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rtlCol="0" anchor="b">
            <a:normAutofit/>
          </a:bodyPr>
          <a:lstStyle>
            <a:lvl1pPr>
              <a:defRPr sz="3400" b="1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457200" y="758952"/>
            <a:ext cx="6629400" cy="533095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99C2A58-A6C3-4068-9CF2-8DE468B8E29B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1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9" name="矩形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rtlCol="0" anchor="b">
            <a:normAutofit/>
          </a:bodyPr>
          <a:lstStyle>
            <a:lvl1pPr>
              <a:defRPr sz="3400" b="1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150811" y="506104"/>
            <a:ext cx="6858002" cy="5843016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53F6CF0-FC31-4B04-A7D7-A1A0BB2848EA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86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57ABC2E-6E00-4088-BC99-947DA7C00B18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5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 rtlCol="0"/>
          <a:lstStyle/>
          <a:p>
            <a:pPr lvl="0" rtl="0"/>
            <a:r>
              <a:rPr lang="zh-TW" altLang="en-US"/>
              <a:t>按一下以編輯母片文字樣式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zh-TW" altLang="en-US" dirty="0">
                <a:solidFill>
                  <a:prstClr val="black"/>
                </a:solidFill>
              </a:rPr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D482F5E-D126-4472-83EC-634A15FE6338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46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群組 162"/>
          <p:cNvGrpSpPr/>
          <p:nvPr/>
        </p:nvGrpSpPr>
        <p:grpSpPr>
          <a:xfrm>
            <a:off x="7873" y="-19258"/>
            <a:ext cx="12188953" cy="6869723"/>
            <a:chOff x="7873" y="-19258"/>
            <a:chExt cx="12188953" cy="6869723"/>
          </a:xfrm>
        </p:grpSpPr>
        <p:sp>
          <p:nvSpPr>
            <p:cNvPr id="10" name="矩形 9"/>
            <p:cNvSpPr/>
            <p:nvPr/>
          </p:nvSpPr>
          <p:spPr>
            <a:xfrm>
              <a:off x="7873" y="-19258"/>
              <a:ext cx="12188952" cy="6858000"/>
            </a:xfrm>
            <a:prstGeom prst="rect">
              <a:avLst/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74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dirty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grpSp>
          <p:nvGrpSpPr>
            <p:cNvPr id="9" name="群組 8"/>
            <p:cNvGrpSpPr/>
            <p:nvPr/>
          </p:nvGrpSpPr>
          <p:grpSpPr>
            <a:xfrm>
              <a:off x="7999" y="6472513"/>
              <a:ext cx="12188827" cy="377952"/>
              <a:chOff x="-1" y="6480048"/>
              <a:chExt cx="12188827" cy="377952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0" y="6583680"/>
                <a:ext cx="12188826" cy="274320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50000"/>
                    </a:schemeClr>
                  </a:gs>
                  <a:gs pos="0">
                    <a:schemeClr val="accent1">
                      <a:lumMod val="60000"/>
                      <a:lumOff val="40000"/>
                      <a:alpha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rtl="0"/>
                <a:endParaRPr lang="zh-TW" altLang="en-US" dirty="0">
                  <a:latin typeface="Microsoft JhengHei UI" panose="020B0604030504040204" pitchFamily="34" charset="-120"/>
                  <a:ea typeface="Microsoft JhengHei UI" panose="020B0604030504040204" pitchFamily="34" charset="-120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-1" y="6480048"/>
                <a:ext cx="12188826" cy="73152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80000"/>
                    </a:schemeClr>
                  </a:gs>
                  <a:gs pos="0">
                    <a:schemeClr val="accent1">
                      <a:lumMod val="60000"/>
                      <a:lumOff val="40000"/>
                      <a:alpha val="8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rtl="0"/>
                <a:endParaRPr lang="zh-TW" altLang="en-US" dirty="0">
                  <a:latin typeface="Microsoft JhengHei UI" panose="020B0604030504040204" pitchFamily="34" charset="-120"/>
                  <a:ea typeface="Microsoft JhengHei UI" panose="020B0604030504040204" pitchFamily="34" charset="-120"/>
                </a:endParaRPr>
              </a:p>
            </p:txBody>
          </p:sp>
        </p:grpSp>
        <p:grpSp>
          <p:nvGrpSpPr>
            <p:cNvPr id="48" name="群組 47" hidden="1"/>
            <p:cNvGrpSpPr/>
            <p:nvPr/>
          </p:nvGrpSpPr>
          <p:grpSpPr>
            <a:xfrm>
              <a:off x="14350" y="-7605"/>
              <a:ext cx="11722100" cy="6536383"/>
              <a:chOff x="6350" y="6350"/>
              <a:chExt cx="11722100" cy="6536383"/>
            </a:xfrm>
          </p:grpSpPr>
          <p:grpSp>
            <p:nvGrpSpPr>
              <p:cNvPr id="11" name="群組 9"/>
              <p:cNvGrpSpPr>
                <a:grpSpLocks/>
              </p:cNvGrpSpPr>
              <p:nvPr/>
            </p:nvGrpSpPr>
            <p:grpSpPr bwMode="auto">
              <a:xfrm>
                <a:off x="6350" y="5340350"/>
                <a:ext cx="673100" cy="673100"/>
                <a:chOff x="4" y="3364"/>
                <a:chExt cx="424" cy="424"/>
              </a:xfrm>
            </p:grpSpPr>
            <p:sp>
              <p:nvSpPr>
                <p:cNvPr id="45" name="橢圓 7"/>
                <p:cNvSpPr>
                  <a:spLocks noChangeArrowheads="1"/>
                </p:cNvSpPr>
                <p:nvPr/>
              </p:nvSpPr>
              <p:spPr bwMode="grayWhite">
                <a:xfrm>
                  <a:off x="4" y="336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6" name="橢圓 8"/>
                <p:cNvSpPr>
                  <a:spLocks noChangeArrowheads="1"/>
                </p:cNvSpPr>
                <p:nvPr/>
              </p:nvSpPr>
              <p:spPr bwMode="grayWhite">
                <a:xfrm>
                  <a:off x="100" y="346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2" name="群組 12"/>
              <p:cNvGrpSpPr>
                <a:grpSpLocks/>
              </p:cNvGrpSpPr>
              <p:nvPr/>
            </p:nvGrpSpPr>
            <p:grpSpPr bwMode="auto">
              <a:xfrm>
                <a:off x="539750" y="5873750"/>
                <a:ext cx="292100" cy="292100"/>
                <a:chOff x="340" y="3700"/>
                <a:chExt cx="184" cy="184"/>
              </a:xfrm>
            </p:grpSpPr>
            <p:sp>
              <p:nvSpPr>
                <p:cNvPr id="43" name="橢圓 10"/>
                <p:cNvSpPr>
                  <a:spLocks noChangeArrowheads="1"/>
                </p:cNvSpPr>
                <p:nvPr/>
              </p:nvSpPr>
              <p:spPr bwMode="grayWhite">
                <a:xfrm>
                  <a:off x="340" y="3700"/>
                  <a:ext cx="184" cy="18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4" name="橢圓 11"/>
                <p:cNvSpPr>
                  <a:spLocks noChangeArrowheads="1"/>
                </p:cNvSpPr>
                <p:nvPr/>
              </p:nvSpPr>
              <p:spPr bwMode="grayWhite">
                <a:xfrm>
                  <a:off x="382" y="3742"/>
                  <a:ext cx="24" cy="24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3" name="群組 15"/>
              <p:cNvGrpSpPr>
                <a:grpSpLocks/>
              </p:cNvGrpSpPr>
              <p:nvPr/>
            </p:nvGrpSpPr>
            <p:grpSpPr bwMode="auto">
              <a:xfrm>
                <a:off x="131763" y="6038850"/>
                <a:ext cx="444500" cy="444500"/>
                <a:chOff x="83" y="3804"/>
                <a:chExt cx="280" cy="280"/>
              </a:xfrm>
            </p:grpSpPr>
            <p:sp>
              <p:nvSpPr>
                <p:cNvPr id="41" name="橢圓 13"/>
                <p:cNvSpPr>
                  <a:spLocks noChangeArrowheads="1"/>
                </p:cNvSpPr>
                <p:nvPr/>
              </p:nvSpPr>
              <p:spPr bwMode="grayWhite">
                <a:xfrm>
                  <a:off x="83" y="3804"/>
                  <a:ext cx="280" cy="28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2" name="橢圓 14"/>
                <p:cNvSpPr>
                  <a:spLocks noChangeArrowheads="1"/>
                </p:cNvSpPr>
                <p:nvPr/>
              </p:nvSpPr>
              <p:spPr bwMode="grayWhite">
                <a:xfrm>
                  <a:off x="147" y="3868"/>
                  <a:ext cx="39" cy="39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4" name="群組 18"/>
              <p:cNvGrpSpPr>
                <a:grpSpLocks/>
              </p:cNvGrpSpPr>
              <p:nvPr/>
            </p:nvGrpSpPr>
            <p:grpSpPr bwMode="auto">
              <a:xfrm>
                <a:off x="2476500" y="6174433"/>
                <a:ext cx="368300" cy="368300"/>
                <a:chOff x="1560" y="4076"/>
                <a:chExt cx="232" cy="232"/>
              </a:xfrm>
            </p:grpSpPr>
            <p:sp>
              <p:nvSpPr>
                <p:cNvPr id="39" name="橢圓 16"/>
                <p:cNvSpPr>
                  <a:spLocks noChangeArrowheads="1"/>
                </p:cNvSpPr>
                <p:nvPr/>
              </p:nvSpPr>
              <p:spPr bwMode="grayWhite">
                <a:xfrm>
                  <a:off x="1560" y="407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0" name="橢圓 17"/>
                <p:cNvSpPr>
                  <a:spLocks noChangeArrowheads="1"/>
                </p:cNvSpPr>
                <p:nvPr/>
              </p:nvSpPr>
              <p:spPr bwMode="grayWhite">
                <a:xfrm>
                  <a:off x="1613" y="412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5" name="群組 21"/>
              <p:cNvGrpSpPr>
                <a:grpSpLocks/>
              </p:cNvGrpSpPr>
              <p:nvPr/>
            </p:nvGrpSpPr>
            <p:grpSpPr bwMode="auto">
              <a:xfrm>
                <a:off x="6350" y="4425950"/>
                <a:ext cx="368300" cy="368300"/>
                <a:chOff x="4" y="2788"/>
                <a:chExt cx="232" cy="232"/>
              </a:xfrm>
            </p:grpSpPr>
            <p:sp>
              <p:nvSpPr>
                <p:cNvPr id="37" name="橢圓 19"/>
                <p:cNvSpPr>
                  <a:spLocks noChangeArrowheads="1"/>
                </p:cNvSpPr>
                <p:nvPr/>
              </p:nvSpPr>
              <p:spPr bwMode="grayWhite">
                <a:xfrm>
                  <a:off x="4" y="2788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8" name="橢圓 20"/>
                <p:cNvSpPr>
                  <a:spLocks noChangeArrowheads="1"/>
                </p:cNvSpPr>
                <p:nvPr/>
              </p:nvSpPr>
              <p:spPr bwMode="grayWhite">
                <a:xfrm>
                  <a:off x="57" y="2841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6" name="群組 24"/>
              <p:cNvGrpSpPr>
                <a:grpSpLocks/>
              </p:cNvGrpSpPr>
              <p:nvPr/>
            </p:nvGrpSpPr>
            <p:grpSpPr bwMode="auto">
              <a:xfrm>
                <a:off x="10674350" y="5808663"/>
                <a:ext cx="673100" cy="673100"/>
                <a:chOff x="4132" y="3844"/>
                <a:chExt cx="424" cy="424"/>
              </a:xfrm>
            </p:grpSpPr>
            <p:sp>
              <p:nvSpPr>
                <p:cNvPr id="35" name="橢圓 22"/>
                <p:cNvSpPr>
                  <a:spLocks noChangeArrowheads="1"/>
                </p:cNvSpPr>
                <p:nvPr/>
              </p:nvSpPr>
              <p:spPr bwMode="grayWhite">
                <a:xfrm>
                  <a:off x="4132" y="384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6" name="橢圓 23"/>
                <p:cNvSpPr>
                  <a:spLocks noChangeArrowheads="1"/>
                </p:cNvSpPr>
                <p:nvPr/>
              </p:nvSpPr>
              <p:spPr bwMode="grayWhite">
                <a:xfrm>
                  <a:off x="4228" y="394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7" name="群組 27"/>
              <p:cNvGrpSpPr>
                <a:grpSpLocks/>
              </p:cNvGrpSpPr>
              <p:nvPr/>
            </p:nvGrpSpPr>
            <p:grpSpPr bwMode="auto">
              <a:xfrm>
                <a:off x="10293350" y="6113463"/>
                <a:ext cx="368300" cy="368300"/>
                <a:chOff x="3892" y="4036"/>
                <a:chExt cx="232" cy="232"/>
              </a:xfrm>
            </p:grpSpPr>
            <p:sp>
              <p:nvSpPr>
                <p:cNvPr id="33" name="橢圓 25"/>
                <p:cNvSpPr>
                  <a:spLocks noChangeArrowheads="1"/>
                </p:cNvSpPr>
                <p:nvPr/>
              </p:nvSpPr>
              <p:spPr bwMode="grayWhite">
                <a:xfrm>
                  <a:off x="3892" y="403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4" name="橢圓 26"/>
                <p:cNvSpPr>
                  <a:spLocks noChangeArrowheads="1"/>
                </p:cNvSpPr>
                <p:nvPr/>
              </p:nvSpPr>
              <p:spPr bwMode="grayWhite">
                <a:xfrm>
                  <a:off x="3945" y="408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8" name="群組 30"/>
              <p:cNvGrpSpPr>
                <a:grpSpLocks/>
              </p:cNvGrpSpPr>
              <p:nvPr/>
            </p:nvGrpSpPr>
            <p:grpSpPr bwMode="auto">
              <a:xfrm>
                <a:off x="11360150" y="5808663"/>
                <a:ext cx="368300" cy="368300"/>
                <a:chOff x="4564" y="3844"/>
                <a:chExt cx="232" cy="232"/>
              </a:xfrm>
            </p:grpSpPr>
            <p:sp>
              <p:nvSpPr>
                <p:cNvPr id="31" name="橢圓 28"/>
                <p:cNvSpPr>
                  <a:spLocks noChangeArrowheads="1"/>
                </p:cNvSpPr>
                <p:nvPr/>
              </p:nvSpPr>
              <p:spPr bwMode="grayWhite">
                <a:xfrm>
                  <a:off x="4564" y="3844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2" name="橢圓 29"/>
                <p:cNvSpPr>
                  <a:spLocks noChangeArrowheads="1"/>
                </p:cNvSpPr>
                <p:nvPr/>
              </p:nvSpPr>
              <p:spPr bwMode="grayWhite">
                <a:xfrm>
                  <a:off x="4617" y="3897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9" name="群組 33"/>
              <p:cNvGrpSpPr>
                <a:grpSpLocks/>
              </p:cNvGrpSpPr>
              <p:nvPr/>
            </p:nvGrpSpPr>
            <p:grpSpPr bwMode="auto">
              <a:xfrm>
                <a:off x="11087100" y="1901952"/>
                <a:ext cx="520700" cy="520700"/>
                <a:chOff x="5420" y="1139"/>
                <a:chExt cx="328" cy="328"/>
              </a:xfrm>
            </p:grpSpPr>
            <p:sp>
              <p:nvSpPr>
                <p:cNvPr id="29" name="橢圓 31"/>
                <p:cNvSpPr>
                  <a:spLocks noChangeArrowheads="1"/>
                </p:cNvSpPr>
                <p:nvPr/>
              </p:nvSpPr>
              <p:spPr bwMode="grayWhite">
                <a:xfrm>
                  <a:off x="5420" y="1139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0" name="橢圓 32"/>
                <p:cNvSpPr>
                  <a:spLocks noChangeArrowheads="1"/>
                </p:cNvSpPr>
                <p:nvPr/>
              </p:nvSpPr>
              <p:spPr bwMode="grayWhite">
                <a:xfrm>
                  <a:off x="5495" y="1214"/>
                  <a:ext cx="47" cy="47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20" name="群組 36"/>
              <p:cNvGrpSpPr>
                <a:grpSpLocks/>
              </p:cNvGrpSpPr>
              <p:nvPr/>
            </p:nvGrpSpPr>
            <p:grpSpPr bwMode="auto">
              <a:xfrm>
                <a:off x="11176000" y="2614739"/>
                <a:ext cx="215900" cy="215900"/>
                <a:chOff x="5476" y="1588"/>
                <a:chExt cx="136" cy="136"/>
              </a:xfrm>
            </p:grpSpPr>
            <p:sp>
              <p:nvSpPr>
                <p:cNvPr id="27" name="橢圓 34"/>
                <p:cNvSpPr>
                  <a:spLocks noChangeArrowheads="1"/>
                </p:cNvSpPr>
                <p:nvPr/>
              </p:nvSpPr>
              <p:spPr bwMode="grayWhite">
                <a:xfrm>
                  <a:off x="5476" y="1588"/>
                  <a:ext cx="136" cy="136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28" name="橢圓 35"/>
                <p:cNvSpPr>
                  <a:spLocks noChangeArrowheads="1"/>
                </p:cNvSpPr>
                <p:nvPr/>
              </p:nvSpPr>
              <p:spPr bwMode="grayWhite">
                <a:xfrm>
                  <a:off x="5508" y="1620"/>
                  <a:ext cx="16" cy="16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21" name="群組 39"/>
              <p:cNvGrpSpPr>
                <a:grpSpLocks/>
              </p:cNvGrpSpPr>
              <p:nvPr/>
            </p:nvGrpSpPr>
            <p:grpSpPr bwMode="auto">
              <a:xfrm>
                <a:off x="1377950" y="6350"/>
                <a:ext cx="520700" cy="520700"/>
                <a:chOff x="868" y="4"/>
                <a:chExt cx="328" cy="328"/>
              </a:xfrm>
            </p:grpSpPr>
            <p:sp>
              <p:nvSpPr>
                <p:cNvPr id="25" name="橢圓 37"/>
                <p:cNvSpPr>
                  <a:spLocks noChangeArrowheads="1"/>
                </p:cNvSpPr>
                <p:nvPr/>
              </p:nvSpPr>
              <p:spPr bwMode="grayWhite">
                <a:xfrm>
                  <a:off x="868" y="4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26" name="橢圓 38"/>
                <p:cNvSpPr>
                  <a:spLocks noChangeArrowheads="1"/>
                </p:cNvSpPr>
                <p:nvPr/>
              </p:nvSpPr>
              <p:spPr bwMode="grayWhite">
                <a:xfrm>
                  <a:off x="942" y="7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22" name="群組 42"/>
              <p:cNvGrpSpPr>
                <a:grpSpLocks/>
              </p:cNvGrpSpPr>
              <p:nvPr/>
            </p:nvGrpSpPr>
            <p:grpSpPr bwMode="auto">
              <a:xfrm>
                <a:off x="1911350" y="158750"/>
                <a:ext cx="368300" cy="368300"/>
                <a:chOff x="1204" y="100"/>
                <a:chExt cx="232" cy="232"/>
              </a:xfrm>
            </p:grpSpPr>
            <p:sp>
              <p:nvSpPr>
                <p:cNvPr id="23" name="橢圓 40"/>
                <p:cNvSpPr>
                  <a:spLocks noChangeArrowheads="1"/>
                </p:cNvSpPr>
                <p:nvPr/>
              </p:nvSpPr>
              <p:spPr bwMode="grayWhite">
                <a:xfrm>
                  <a:off x="1204" y="100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24" name="橢圓 41"/>
                <p:cNvSpPr>
                  <a:spLocks noChangeArrowheads="1"/>
                </p:cNvSpPr>
                <p:nvPr/>
              </p:nvSpPr>
              <p:spPr bwMode="grayWhite">
                <a:xfrm>
                  <a:off x="1257" y="153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</p:grpSp>
        <p:grpSp>
          <p:nvGrpSpPr>
            <p:cNvPr id="162" name="群組 161"/>
            <p:cNvGrpSpPr/>
            <p:nvPr/>
          </p:nvGrpSpPr>
          <p:grpSpPr>
            <a:xfrm>
              <a:off x="14350" y="-7605"/>
              <a:ext cx="11722100" cy="6536383"/>
              <a:chOff x="14350" y="-7605"/>
              <a:chExt cx="11722100" cy="6536383"/>
            </a:xfrm>
          </p:grpSpPr>
          <p:grpSp>
            <p:nvGrpSpPr>
              <p:cNvPr id="86" name="群組 85"/>
              <p:cNvGrpSpPr/>
              <p:nvPr/>
            </p:nvGrpSpPr>
            <p:grpSpPr>
              <a:xfrm>
                <a:off x="14350" y="5326395"/>
                <a:ext cx="673100" cy="673100"/>
                <a:chOff x="14350" y="5326395"/>
                <a:chExt cx="673100" cy="673100"/>
              </a:xfrm>
            </p:grpSpPr>
            <p:sp>
              <p:nvSpPr>
                <p:cNvPr id="83" name="橢圓​​ 7"/>
                <p:cNvSpPr>
                  <a:spLocks noChangeArrowheads="1"/>
                </p:cNvSpPr>
                <p:nvPr/>
              </p:nvSpPr>
              <p:spPr bwMode="grayWhite">
                <a:xfrm>
                  <a:off x="14350" y="5326395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84" name="橢圓​​ 8"/>
                <p:cNvSpPr>
                  <a:spLocks noChangeArrowheads="1"/>
                </p:cNvSpPr>
                <p:nvPr/>
              </p:nvSpPr>
              <p:spPr bwMode="grayWhite">
                <a:xfrm>
                  <a:off x="166750" y="5478795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87" name="群組 86"/>
              <p:cNvGrpSpPr/>
              <p:nvPr/>
            </p:nvGrpSpPr>
            <p:grpSpPr>
              <a:xfrm>
                <a:off x="547750" y="5859795"/>
                <a:ext cx="292100" cy="292100"/>
                <a:chOff x="547750" y="5859795"/>
                <a:chExt cx="292100" cy="292100"/>
              </a:xfrm>
            </p:grpSpPr>
            <p:sp>
              <p:nvSpPr>
                <p:cNvPr id="81" name="橢圓​​ 10"/>
                <p:cNvSpPr>
                  <a:spLocks noChangeArrowheads="1"/>
                </p:cNvSpPr>
                <p:nvPr/>
              </p:nvSpPr>
              <p:spPr bwMode="grayWhite">
                <a:xfrm>
                  <a:off x="547750" y="5859795"/>
                  <a:ext cx="292100" cy="292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82" name="橢圓​​ 11"/>
                <p:cNvSpPr>
                  <a:spLocks noChangeArrowheads="1"/>
                </p:cNvSpPr>
                <p:nvPr/>
              </p:nvSpPr>
              <p:spPr bwMode="grayWhite">
                <a:xfrm>
                  <a:off x="614425" y="5926470"/>
                  <a:ext cx="38100" cy="381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88" name="群組 87"/>
              <p:cNvGrpSpPr/>
              <p:nvPr/>
            </p:nvGrpSpPr>
            <p:grpSpPr>
              <a:xfrm>
                <a:off x="139763" y="6024895"/>
                <a:ext cx="444500" cy="444500"/>
                <a:chOff x="139763" y="6024895"/>
                <a:chExt cx="444500" cy="444500"/>
              </a:xfrm>
            </p:grpSpPr>
            <p:sp>
              <p:nvSpPr>
                <p:cNvPr id="79" name="橢圓​​ 13"/>
                <p:cNvSpPr>
                  <a:spLocks noChangeArrowheads="1"/>
                </p:cNvSpPr>
                <p:nvPr/>
              </p:nvSpPr>
              <p:spPr bwMode="grayWhite">
                <a:xfrm>
                  <a:off x="139763" y="6024895"/>
                  <a:ext cx="444500" cy="4445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80" name="橢圓​​ 14"/>
                <p:cNvSpPr>
                  <a:spLocks noChangeArrowheads="1"/>
                </p:cNvSpPr>
                <p:nvPr/>
              </p:nvSpPr>
              <p:spPr bwMode="grayWhite">
                <a:xfrm>
                  <a:off x="241363" y="6126495"/>
                  <a:ext cx="61913" cy="619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89" name="群組 88"/>
              <p:cNvGrpSpPr/>
              <p:nvPr/>
            </p:nvGrpSpPr>
            <p:grpSpPr>
              <a:xfrm>
                <a:off x="2484500" y="6160478"/>
                <a:ext cx="368300" cy="368300"/>
                <a:chOff x="2484500" y="6160478"/>
                <a:chExt cx="368300" cy="368300"/>
              </a:xfrm>
            </p:grpSpPr>
            <p:sp>
              <p:nvSpPr>
                <p:cNvPr id="77" name="橢圓​​ 16"/>
                <p:cNvSpPr>
                  <a:spLocks noChangeArrowheads="1"/>
                </p:cNvSpPr>
                <p:nvPr/>
              </p:nvSpPr>
              <p:spPr bwMode="grayWhite">
                <a:xfrm>
                  <a:off x="2484500" y="616047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8" name="橢圓​​ 17"/>
                <p:cNvSpPr>
                  <a:spLocks noChangeArrowheads="1"/>
                </p:cNvSpPr>
                <p:nvPr/>
              </p:nvSpPr>
              <p:spPr bwMode="grayWhite">
                <a:xfrm>
                  <a:off x="2568638" y="624461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0" name="群組 89"/>
              <p:cNvGrpSpPr/>
              <p:nvPr/>
            </p:nvGrpSpPr>
            <p:grpSpPr>
              <a:xfrm>
                <a:off x="14350" y="4411995"/>
                <a:ext cx="368300" cy="368300"/>
                <a:chOff x="14350" y="4411995"/>
                <a:chExt cx="368300" cy="368300"/>
              </a:xfrm>
            </p:grpSpPr>
            <p:sp>
              <p:nvSpPr>
                <p:cNvPr id="75" name="橢圓​​ 19"/>
                <p:cNvSpPr>
                  <a:spLocks noChangeArrowheads="1"/>
                </p:cNvSpPr>
                <p:nvPr/>
              </p:nvSpPr>
              <p:spPr bwMode="grayWhite">
                <a:xfrm>
                  <a:off x="14350" y="44119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6" name="橢圓​​ 20"/>
                <p:cNvSpPr>
                  <a:spLocks noChangeArrowheads="1"/>
                </p:cNvSpPr>
                <p:nvPr/>
              </p:nvSpPr>
              <p:spPr bwMode="grayWhite">
                <a:xfrm>
                  <a:off x="98488" y="44961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1" name="群組 90"/>
              <p:cNvGrpSpPr/>
              <p:nvPr/>
            </p:nvGrpSpPr>
            <p:grpSpPr>
              <a:xfrm>
                <a:off x="10682350" y="5794708"/>
                <a:ext cx="673100" cy="673100"/>
                <a:chOff x="10682350" y="5794708"/>
                <a:chExt cx="673100" cy="673100"/>
              </a:xfrm>
            </p:grpSpPr>
            <p:sp>
              <p:nvSpPr>
                <p:cNvPr id="73" name="橢圓​​ 22"/>
                <p:cNvSpPr>
                  <a:spLocks noChangeArrowheads="1"/>
                </p:cNvSpPr>
                <p:nvPr/>
              </p:nvSpPr>
              <p:spPr bwMode="grayWhite">
                <a:xfrm>
                  <a:off x="10682350" y="5794708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4" name="橢圓​​ 23"/>
                <p:cNvSpPr>
                  <a:spLocks noChangeArrowheads="1"/>
                </p:cNvSpPr>
                <p:nvPr/>
              </p:nvSpPr>
              <p:spPr bwMode="grayWhite">
                <a:xfrm>
                  <a:off x="10834750" y="5947108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2" name="群組 91"/>
              <p:cNvGrpSpPr/>
              <p:nvPr/>
            </p:nvGrpSpPr>
            <p:grpSpPr>
              <a:xfrm>
                <a:off x="10301350" y="6099508"/>
                <a:ext cx="368300" cy="368300"/>
                <a:chOff x="10301350" y="6099508"/>
                <a:chExt cx="368300" cy="368300"/>
              </a:xfrm>
            </p:grpSpPr>
            <p:sp>
              <p:nvSpPr>
                <p:cNvPr id="71" name="橢圓​​ 25"/>
                <p:cNvSpPr>
                  <a:spLocks noChangeArrowheads="1"/>
                </p:cNvSpPr>
                <p:nvPr/>
              </p:nvSpPr>
              <p:spPr bwMode="grayWhite">
                <a:xfrm>
                  <a:off x="10301350" y="60995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2" name="橢圓​​ 26"/>
                <p:cNvSpPr>
                  <a:spLocks noChangeArrowheads="1"/>
                </p:cNvSpPr>
                <p:nvPr/>
              </p:nvSpPr>
              <p:spPr bwMode="grayWhite">
                <a:xfrm>
                  <a:off x="10385488" y="61836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3" name="群組 92"/>
              <p:cNvGrpSpPr/>
              <p:nvPr/>
            </p:nvGrpSpPr>
            <p:grpSpPr>
              <a:xfrm>
                <a:off x="11368150" y="5794708"/>
                <a:ext cx="368300" cy="368300"/>
                <a:chOff x="11368150" y="5794708"/>
                <a:chExt cx="368300" cy="368300"/>
              </a:xfrm>
            </p:grpSpPr>
            <p:sp>
              <p:nvSpPr>
                <p:cNvPr id="69" name="橢圓​​ 28"/>
                <p:cNvSpPr>
                  <a:spLocks noChangeArrowheads="1"/>
                </p:cNvSpPr>
                <p:nvPr/>
              </p:nvSpPr>
              <p:spPr bwMode="grayWhite">
                <a:xfrm>
                  <a:off x="11368150" y="57947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0" name="橢圓​​ 29"/>
                <p:cNvSpPr>
                  <a:spLocks noChangeArrowheads="1"/>
                </p:cNvSpPr>
                <p:nvPr/>
              </p:nvSpPr>
              <p:spPr bwMode="grayWhite">
                <a:xfrm>
                  <a:off x="11452288" y="58788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4" name="群組 93"/>
              <p:cNvGrpSpPr/>
              <p:nvPr/>
            </p:nvGrpSpPr>
            <p:grpSpPr>
              <a:xfrm>
                <a:off x="11095100" y="1887997"/>
                <a:ext cx="520700" cy="520700"/>
                <a:chOff x="11095100" y="1887997"/>
                <a:chExt cx="520700" cy="520700"/>
              </a:xfrm>
            </p:grpSpPr>
            <p:sp>
              <p:nvSpPr>
                <p:cNvPr id="67" name="橢圓​​ 31"/>
                <p:cNvSpPr>
                  <a:spLocks noChangeArrowheads="1"/>
                </p:cNvSpPr>
                <p:nvPr/>
              </p:nvSpPr>
              <p:spPr bwMode="grayWhite">
                <a:xfrm>
                  <a:off x="11095100" y="1887997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8" name="橢圓​​ 32"/>
                <p:cNvSpPr>
                  <a:spLocks noChangeArrowheads="1"/>
                </p:cNvSpPr>
                <p:nvPr/>
              </p:nvSpPr>
              <p:spPr bwMode="grayWhite">
                <a:xfrm>
                  <a:off x="11214163" y="2007060"/>
                  <a:ext cx="74613" cy="746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5" name="群組 94"/>
              <p:cNvGrpSpPr/>
              <p:nvPr/>
            </p:nvGrpSpPr>
            <p:grpSpPr>
              <a:xfrm>
                <a:off x="11184000" y="2600784"/>
                <a:ext cx="215900" cy="215900"/>
                <a:chOff x="11184000" y="2600784"/>
                <a:chExt cx="215900" cy="215900"/>
              </a:xfrm>
            </p:grpSpPr>
            <p:sp>
              <p:nvSpPr>
                <p:cNvPr id="65" name="橢圓​​ 34"/>
                <p:cNvSpPr>
                  <a:spLocks noChangeArrowheads="1"/>
                </p:cNvSpPr>
                <p:nvPr/>
              </p:nvSpPr>
              <p:spPr bwMode="grayWhite">
                <a:xfrm>
                  <a:off x="11184000" y="2600784"/>
                  <a:ext cx="215900" cy="2159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6" name="橢圓​​ 35"/>
                <p:cNvSpPr>
                  <a:spLocks noChangeArrowheads="1"/>
                </p:cNvSpPr>
                <p:nvPr/>
              </p:nvSpPr>
              <p:spPr bwMode="grayWhite">
                <a:xfrm>
                  <a:off x="11234800" y="2651584"/>
                  <a:ext cx="25400" cy="254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60" name="群組 159"/>
              <p:cNvGrpSpPr/>
              <p:nvPr/>
            </p:nvGrpSpPr>
            <p:grpSpPr>
              <a:xfrm>
                <a:off x="1385950" y="-7605"/>
                <a:ext cx="520700" cy="520700"/>
                <a:chOff x="1385950" y="-7605"/>
                <a:chExt cx="520700" cy="520700"/>
              </a:xfrm>
            </p:grpSpPr>
            <p:sp>
              <p:nvSpPr>
                <p:cNvPr id="63" name="橢圓​​ 37"/>
                <p:cNvSpPr>
                  <a:spLocks noChangeArrowheads="1"/>
                </p:cNvSpPr>
                <p:nvPr/>
              </p:nvSpPr>
              <p:spPr bwMode="grayWhite">
                <a:xfrm>
                  <a:off x="1385950" y="-7605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4" name="橢圓​​ 38"/>
                <p:cNvSpPr>
                  <a:spLocks noChangeArrowheads="1"/>
                </p:cNvSpPr>
                <p:nvPr/>
              </p:nvSpPr>
              <p:spPr bwMode="grayWhite">
                <a:xfrm>
                  <a:off x="1503425" y="109870"/>
                  <a:ext cx="76200" cy="762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61" name="群組 160"/>
              <p:cNvGrpSpPr/>
              <p:nvPr/>
            </p:nvGrpSpPr>
            <p:grpSpPr>
              <a:xfrm>
                <a:off x="1919350" y="144795"/>
                <a:ext cx="368300" cy="368300"/>
                <a:chOff x="1919350" y="144795"/>
                <a:chExt cx="368300" cy="368300"/>
              </a:xfrm>
            </p:grpSpPr>
            <p:sp>
              <p:nvSpPr>
                <p:cNvPr id="61" name="橢圓​​ 40"/>
                <p:cNvSpPr>
                  <a:spLocks noChangeArrowheads="1"/>
                </p:cNvSpPr>
                <p:nvPr/>
              </p:nvSpPr>
              <p:spPr bwMode="grayWhite">
                <a:xfrm>
                  <a:off x="1919350" y="1447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2" name="橢圓​​ 41"/>
                <p:cNvSpPr>
                  <a:spLocks noChangeArrowheads="1"/>
                </p:cNvSpPr>
                <p:nvPr/>
              </p:nvSpPr>
              <p:spPr bwMode="grayWhite">
                <a:xfrm>
                  <a:off x="2003488" y="2289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zh-TW" altLang="en-US" dirty="0"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</p:grpSp>
      </p:grpSp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341120" y="6598763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8875776" y="6598763"/>
            <a:ext cx="126000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5A1564EE-A7C7-46DA-81A3-1A26A1EBC2A2}" type="datetime2">
              <a:rPr lang="zh-TW" altLang="en-US" smtClean="0"/>
              <a:pPr/>
              <a:t>2020年12月8日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10210800" y="6598763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C749032-2A07-4AE8-BA90-74324CAE0C87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7865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b="1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20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8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6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60604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群組 162"/>
          <p:cNvGrpSpPr/>
          <p:nvPr/>
        </p:nvGrpSpPr>
        <p:grpSpPr>
          <a:xfrm>
            <a:off x="7873" y="-19258"/>
            <a:ext cx="12188953" cy="6869723"/>
            <a:chOff x="7873" y="-19258"/>
            <a:chExt cx="12188953" cy="6869723"/>
          </a:xfrm>
        </p:grpSpPr>
        <p:sp>
          <p:nvSpPr>
            <p:cNvPr id="10" name="矩形 9"/>
            <p:cNvSpPr/>
            <p:nvPr/>
          </p:nvSpPr>
          <p:spPr>
            <a:xfrm>
              <a:off x="7873" y="-19258"/>
              <a:ext cx="12188952" cy="6858000"/>
            </a:xfrm>
            <a:prstGeom prst="rect">
              <a:avLst/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74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grpSp>
          <p:nvGrpSpPr>
            <p:cNvPr id="9" name="群組 8"/>
            <p:cNvGrpSpPr/>
            <p:nvPr/>
          </p:nvGrpSpPr>
          <p:grpSpPr>
            <a:xfrm>
              <a:off x="7999" y="6472513"/>
              <a:ext cx="12188827" cy="377952"/>
              <a:chOff x="-1" y="6480048"/>
              <a:chExt cx="12188827" cy="377952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0" y="6583680"/>
                <a:ext cx="12188826" cy="274320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50000"/>
                    </a:schemeClr>
                  </a:gs>
                  <a:gs pos="0">
                    <a:schemeClr val="accent1">
                      <a:lumMod val="60000"/>
                      <a:lumOff val="40000"/>
                      <a:alpha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-1" y="6480048"/>
                <a:ext cx="12188826" cy="73152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80000"/>
                    </a:schemeClr>
                  </a:gs>
                  <a:gs pos="0">
                    <a:schemeClr val="accent1">
                      <a:lumMod val="60000"/>
                      <a:lumOff val="40000"/>
                      <a:alpha val="8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endParaRPr>
              </a:p>
            </p:txBody>
          </p:sp>
        </p:grpSp>
        <p:grpSp>
          <p:nvGrpSpPr>
            <p:cNvPr id="48" name="群組 47" hidden="1"/>
            <p:cNvGrpSpPr/>
            <p:nvPr/>
          </p:nvGrpSpPr>
          <p:grpSpPr>
            <a:xfrm>
              <a:off x="14350" y="-7605"/>
              <a:ext cx="11722100" cy="6536383"/>
              <a:chOff x="6350" y="6350"/>
              <a:chExt cx="11722100" cy="6536383"/>
            </a:xfrm>
          </p:grpSpPr>
          <p:grpSp>
            <p:nvGrpSpPr>
              <p:cNvPr id="11" name="群組 9"/>
              <p:cNvGrpSpPr>
                <a:grpSpLocks/>
              </p:cNvGrpSpPr>
              <p:nvPr/>
            </p:nvGrpSpPr>
            <p:grpSpPr bwMode="auto">
              <a:xfrm>
                <a:off x="6350" y="5340350"/>
                <a:ext cx="673100" cy="673100"/>
                <a:chOff x="4" y="3364"/>
                <a:chExt cx="424" cy="424"/>
              </a:xfrm>
            </p:grpSpPr>
            <p:sp>
              <p:nvSpPr>
                <p:cNvPr id="45" name="橢圓 7"/>
                <p:cNvSpPr>
                  <a:spLocks noChangeArrowheads="1"/>
                </p:cNvSpPr>
                <p:nvPr/>
              </p:nvSpPr>
              <p:spPr bwMode="grayWhite">
                <a:xfrm>
                  <a:off x="4" y="336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6" name="橢圓 8"/>
                <p:cNvSpPr>
                  <a:spLocks noChangeArrowheads="1"/>
                </p:cNvSpPr>
                <p:nvPr/>
              </p:nvSpPr>
              <p:spPr bwMode="grayWhite">
                <a:xfrm>
                  <a:off x="100" y="346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2" name="群組 12"/>
              <p:cNvGrpSpPr>
                <a:grpSpLocks/>
              </p:cNvGrpSpPr>
              <p:nvPr/>
            </p:nvGrpSpPr>
            <p:grpSpPr bwMode="auto">
              <a:xfrm>
                <a:off x="539750" y="5873750"/>
                <a:ext cx="292100" cy="292100"/>
                <a:chOff x="340" y="3700"/>
                <a:chExt cx="184" cy="184"/>
              </a:xfrm>
            </p:grpSpPr>
            <p:sp>
              <p:nvSpPr>
                <p:cNvPr id="43" name="橢圓 10"/>
                <p:cNvSpPr>
                  <a:spLocks noChangeArrowheads="1"/>
                </p:cNvSpPr>
                <p:nvPr/>
              </p:nvSpPr>
              <p:spPr bwMode="grayWhite">
                <a:xfrm>
                  <a:off x="340" y="3700"/>
                  <a:ext cx="184" cy="18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4" name="橢圓 11"/>
                <p:cNvSpPr>
                  <a:spLocks noChangeArrowheads="1"/>
                </p:cNvSpPr>
                <p:nvPr/>
              </p:nvSpPr>
              <p:spPr bwMode="grayWhite">
                <a:xfrm>
                  <a:off x="382" y="3742"/>
                  <a:ext cx="24" cy="24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3" name="群組 15"/>
              <p:cNvGrpSpPr>
                <a:grpSpLocks/>
              </p:cNvGrpSpPr>
              <p:nvPr/>
            </p:nvGrpSpPr>
            <p:grpSpPr bwMode="auto">
              <a:xfrm>
                <a:off x="131763" y="6038850"/>
                <a:ext cx="444500" cy="444500"/>
                <a:chOff x="83" y="3804"/>
                <a:chExt cx="280" cy="280"/>
              </a:xfrm>
            </p:grpSpPr>
            <p:sp>
              <p:nvSpPr>
                <p:cNvPr id="41" name="橢圓 13"/>
                <p:cNvSpPr>
                  <a:spLocks noChangeArrowheads="1"/>
                </p:cNvSpPr>
                <p:nvPr/>
              </p:nvSpPr>
              <p:spPr bwMode="grayWhite">
                <a:xfrm>
                  <a:off x="83" y="3804"/>
                  <a:ext cx="280" cy="28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2" name="橢圓 14"/>
                <p:cNvSpPr>
                  <a:spLocks noChangeArrowheads="1"/>
                </p:cNvSpPr>
                <p:nvPr/>
              </p:nvSpPr>
              <p:spPr bwMode="grayWhite">
                <a:xfrm>
                  <a:off x="147" y="3868"/>
                  <a:ext cx="39" cy="39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4" name="群組 18"/>
              <p:cNvGrpSpPr>
                <a:grpSpLocks/>
              </p:cNvGrpSpPr>
              <p:nvPr/>
            </p:nvGrpSpPr>
            <p:grpSpPr bwMode="auto">
              <a:xfrm>
                <a:off x="2476500" y="6174433"/>
                <a:ext cx="368300" cy="368300"/>
                <a:chOff x="1560" y="4076"/>
                <a:chExt cx="232" cy="232"/>
              </a:xfrm>
            </p:grpSpPr>
            <p:sp>
              <p:nvSpPr>
                <p:cNvPr id="39" name="橢圓 16"/>
                <p:cNvSpPr>
                  <a:spLocks noChangeArrowheads="1"/>
                </p:cNvSpPr>
                <p:nvPr/>
              </p:nvSpPr>
              <p:spPr bwMode="grayWhite">
                <a:xfrm>
                  <a:off x="1560" y="407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40" name="橢圓 17"/>
                <p:cNvSpPr>
                  <a:spLocks noChangeArrowheads="1"/>
                </p:cNvSpPr>
                <p:nvPr/>
              </p:nvSpPr>
              <p:spPr bwMode="grayWhite">
                <a:xfrm>
                  <a:off x="1613" y="412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5" name="群組 21"/>
              <p:cNvGrpSpPr>
                <a:grpSpLocks/>
              </p:cNvGrpSpPr>
              <p:nvPr/>
            </p:nvGrpSpPr>
            <p:grpSpPr bwMode="auto">
              <a:xfrm>
                <a:off x="6350" y="4425950"/>
                <a:ext cx="368300" cy="368300"/>
                <a:chOff x="4" y="2788"/>
                <a:chExt cx="232" cy="232"/>
              </a:xfrm>
            </p:grpSpPr>
            <p:sp>
              <p:nvSpPr>
                <p:cNvPr id="37" name="橢圓 19"/>
                <p:cNvSpPr>
                  <a:spLocks noChangeArrowheads="1"/>
                </p:cNvSpPr>
                <p:nvPr/>
              </p:nvSpPr>
              <p:spPr bwMode="grayWhite">
                <a:xfrm>
                  <a:off x="4" y="2788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8" name="橢圓 20"/>
                <p:cNvSpPr>
                  <a:spLocks noChangeArrowheads="1"/>
                </p:cNvSpPr>
                <p:nvPr/>
              </p:nvSpPr>
              <p:spPr bwMode="grayWhite">
                <a:xfrm>
                  <a:off x="57" y="2841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6" name="群組 24"/>
              <p:cNvGrpSpPr>
                <a:grpSpLocks/>
              </p:cNvGrpSpPr>
              <p:nvPr/>
            </p:nvGrpSpPr>
            <p:grpSpPr bwMode="auto">
              <a:xfrm>
                <a:off x="10674350" y="5808663"/>
                <a:ext cx="673100" cy="673100"/>
                <a:chOff x="4132" y="3844"/>
                <a:chExt cx="424" cy="424"/>
              </a:xfrm>
            </p:grpSpPr>
            <p:sp>
              <p:nvSpPr>
                <p:cNvPr id="35" name="橢圓 22"/>
                <p:cNvSpPr>
                  <a:spLocks noChangeArrowheads="1"/>
                </p:cNvSpPr>
                <p:nvPr/>
              </p:nvSpPr>
              <p:spPr bwMode="grayWhite">
                <a:xfrm>
                  <a:off x="4132" y="384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6" name="橢圓 23"/>
                <p:cNvSpPr>
                  <a:spLocks noChangeArrowheads="1"/>
                </p:cNvSpPr>
                <p:nvPr/>
              </p:nvSpPr>
              <p:spPr bwMode="grayWhite">
                <a:xfrm>
                  <a:off x="4228" y="394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7" name="群組 27"/>
              <p:cNvGrpSpPr>
                <a:grpSpLocks/>
              </p:cNvGrpSpPr>
              <p:nvPr/>
            </p:nvGrpSpPr>
            <p:grpSpPr bwMode="auto">
              <a:xfrm>
                <a:off x="10293350" y="6113463"/>
                <a:ext cx="368300" cy="368300"/>
                <a:chOff x="3892" y="4036"/>
                <a:chExt cx="232" cy="232"/>
              </a:xfrm>
            </p:grpSpPr>
            <p:sp>
              <p:nvSpPr>
                <p:cNvPr id="33" name="橢圓 25"/>
                <p:cNvSpPr>
                  <a:spLocks noChangeArrowheads="1"/>
                </p:cNvSpPr>
                <p:nvPr/>
              </p:nvSpPr>
              <p:spPr bwMode="grayWhite">
                <a:xfrm>
                  <a:off x="3892" y="403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4" name="橢圓 26"/>
                <p:cNvSpPr>
                  <a:spLocks noChangeArrowheads="1"/>
                </p:cNvSpPr>
                <p:nvPr/>
              </p:nvSpPr>
              <p:spPr bwMode="grayWhite">
                <a:xfrm>
                  <a:off x="3945" y="408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8" name="群組 30"/>
              <p:cNvGrpSpPr>
                <a:grpSpLocks/>
              </p:cNvGrpSpPr>
              <p:nvPr/>
            </p:nvGrpSpPr>
            <p:grpSpPr bwMode="auto">
              <a:xfrm>
                <a:off x="11360150" y="5808663"/>
                <a:ext cx="368300" cy="368300"/>
                <a:chOff x="4564" y="3844"/>
                <a:chExt cx="232" cy="232"/>
              </a:xfrm>
            </p:grpSpPr>
            <p:sp>
              <p:nvSpPr>
                <p:cNvPr id="31" name="橢圓 28"/>
                <p:cNvSpPr>
                  <a:spLocks noChangeArrowheads="1"/>
                </p:cNvSpPr>
                <p:nvPr/>
              </p:nvSpPr>
              <p:spPr bwMode="grayWhite">
                <a:xfrm>
                  <a:off x="4564" y="3844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2" name="橢圓 29"/>
                <p:cNvSpPr>
                  <a:spLocks noChangeArrowheads="1"/>
                </p:cNvSpPr>
                <p:nvPr/>
              </p:nvSpPr>
              <p:spPr bwMode="grayWhite">
                <a:xfrm>
                  <a:off x="4617" y="3897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9" name="群組 33"/>
              <p:cNvGrpSpPr>
                <a:grpSpLocks/>
              </p:cNvGrpSpPr>
              <p:nvPr/>
            </p:nvGrpSpPr>
            <p:grpSpPr bwMode="auto">
              <a:xfrm>
                <a:off x="11087100" y="1901952"/>
                <a:ext cx="520700" cy="520700"/>
                <a:chOff x="5420" y="1139"/>
                <a:chExt cx="328" cy="328"/>
              </a:xfrm>
            </p:grpSpPr>
            <p:sp>
              <p:nvSpPr>
                <p:cNvPr id="29" name="橢圓 31"/>
                <p:cNvSpPr>
                  <a:spLocks noChangeArrowheads="1"/>
                </p:cNvSpPr>
                <p:nvPr/>
              </p:nvSpPr>
              <p:spPr bwMode="grayWhite">
                <a:xfrm>
                  <a:off x="5420" y="1139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30" name="橢圓 32"/>
                <p:cNvSpPr>
                  <a:spLocks noChangeArrowheads="1"/>
                </p:cNvSpPr>
                <p:nvPr/>
              </p:nvSpPr>
              <p:spPr bwMode="grayWhite">
                <a:xfrm>
                  <a:off x="5495" y="1214"/>
                  <a:ext cx="47" cy="47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20" name="群組 36"/>
              <p:cNvGrpSpPr>
                <a:grpSpLocks/>
              </p:cNvGrpSpPr>
              <p:nvPr/>
            </p:nvGrpSpPr>
            <p:grpSpPr bwMode="auto">
              <a:xfrm>
                <a:off x="11176000" y="2614739"/>
                <a:ext cx="215900" cy="215900"/>
                <a:chOff x="5476" y="1588"/>
                <a:chExt cx="136" cy="136"/>
              </a:xfrm>
            </p:grpSpPr>
            <p:sp>
              <p:nvSpPr>
                <p:cNvPr id="27" name="橢圓 34"/>
                <p:cNvSpPr>
                  <a:spLocks noChangeArrowheads="1"/>
                </p:cNvSpPr>
                <p:nvPr/>
              </p:nvSpPr>
              <p:spPr bwMode="grayWhite">
                <a:xfrm>
                  <a:off x="5476" y="1588"/>
                  <a:ext cx="136" cy="136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28" name="橢圓 35"/>
                <p:cNvSpPr>
                  <a:spLocks noChangeArrowheads="1"/>
                </p:cNvSpPr>
                <p:nvPr/>
              </p:nvSpPr>
              <p:spPr bwMode="grayWhite">
                <a:xfrm>
                  <a:off x="5508" y="1620"/>
                  <a:ext cx="16" cy="16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21" name="群組 39"/>
              <p:cNvGrpSpPr>
                <a:grpSpLocks/>
              </p:cNvGrpSpPr>
              <p:nvPr/>
            </p:nvGrpSpPr>
            <p:grpSpPr bwMode="auto">
              <a:xfrm>
                <a:off x="1377950" y="6350"/>
                <a:ext cx="520700" cy="520700"/>
                <a:chOff x="868" y="4"/>
                <a:chExt cx="328" cy="328"/>
              </a:xfrm>
            </p:grpSpPr>
            <p:sp>
              <p:nvSpPr>
                <p:cNvPr id="25" name="橢圓 37"/>
                <p:cNvSpPr>
                  <a:spLocks noChangeArrowheads="1"/>
                </p:cNvSpPr>
                <p:nvPr/>
              </p:nvSpPr>
              <p:spPr bwMode="grayWhite">
                <a:xfrm>
                  <a:off x="868" y="4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26" name="橢圓 38"/>
                <p:cNvSpPr>
                  <a:spLocks noChangeArrowheads="1"/>
                </p:cNvSpPr>
                <p:nvPr/>
              </p:nvSpPr>
              <p:spPr bwMode="grayWhite">
                <a:xfrm>
                  <a:off x="942" y="7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22" name="群組 42"/>
              <p:cNvGrpSpPr>
                <a:grpSpLocks/>
              </p:cNvGrpSpPr>
              <p:nvPr/>
            </p:nvGrpSpPr>
            <p:grpSpPr bwMode="auto">
              <a:xfrm>
                <a:off x="1911350" y="158750"/>
                <a:ext cx="368300" cy="368300"/>
                <a:chOff x="1204" y="100"/>
                <a:chExt cx="232" cy="232"/>
              </a:xfrm>
            </p:grpSpPr>
            <p:sp>
              <p:nvSpPr>
                <p:cNvPr id="23" name="橢圓 40"/>
                <p:cNvSpPr>
                  <a:spLocks noChangeArrowheads="1"/>
                </p:cNvSpPr>
                <p:nvPr/>
              </p:nvSpPr>
              <p:spPr bwMode="grayWhite">
                <a:xfrm>
                  <a:off x="1204" y="100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24" name="橢圓 41"/>
                <p:cNvSpPr>
                  <a:spLocks noChangeArrowheads="1"/>
                </p:cNvSpPr>
                <p:nvPr/>
              </p:nvSpPr>
              <p:spPr bwMode="grayWhite">
                <a:xfrm>
                  <a:off x="1257" y="153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</p:grpSp>
        <p:grpSp>
          <p:nvGrpSpPr>
            <p:cNvPr id="162" name="群組 161"/>
            <p:cNvGrpSpPr/>
            <p:nvPr/>
          </p:nvGrpSpPr>
          <p:grpSpPr>
            <a:xfrm>
              <a:off x="14350" y="-7605"/>
              <a:ext cx="11722100" cy="6536383"/>
              <a:chOff x="14350" y="-7605"/>
              <a:chExt cx="11722100" cy="6536383"/>
            </a:xfrm>
          </p:grpSpPr>
          <p:grpSp>
            <p:nvGrpSpPr>
              <p:cNvPr id="86" name="群組 85"/>
              <p:cNvGrpSpPr/>
              <p:nvPr/>
            </p:nvGrpSpPr>
            <p:grpSpPr>
              <a:xfrm>
                <a:off x="14350" y="5326395"/>
                <a:ext cx="673100" cy="673100"/>
                <a:chOff x="14350" y="5326395"/>
                <a:chExt cx="673100" cy="673100"/>
              </a:xfrm>
            </p:grpSpPr>
            <p:sp>
              <p:nvSpPr>
                <p:cNvPr id="83" name="橢圓​​ 7"/>
                <p:cNvSpPr>
                  <a:spLocks noChangeArrowheads="1"/>
                </p:cNvSpPr>
                <p:nvPr/>
              </p:nvSpPr>
              <p:spPr bwMode="grayWhite">
                <a:xfrm>
                  <a:off x="14350" y="5326395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84" name="橢圓​​ 8"/>
                <p:cNvSpPr>
                  <a:spLocks noChangeArrowheads="1"/>
                </p:cNvSpPr>
                <p:nvPr/>
              </p:nvSpPr>
              <p:spPr bwMode="grayWhite">
                <a:xfrm>
                  <a:off x="166750" y="5478795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87" name="群組 86"/>
              <p:cNvGrpSpPr/>
              <p:nvPr/>
            </p:nvGrpSpPr>
            <p:grpSpPr>
              <a:xfrm>
                <a:off x="547750" y="5859795"/>
                <a:ext cx="292100" cy="292100"/>
                <a:chOff x="547750" y="5859795"/>
                <a:chExt cx="292100" cy="292100"/>
              </a:xfrm>
            </p:grpSpPr>
            <p:sp>
              <p:nvSpPr>
                <p:cNvPr id="81" name="橢圓​​ 10"/>
                <p:cNvSpPr>
                  <a:spLocks noChangeArrowheads="1"/>
                </p:cNvSpPr>
                <p:nvPr/>
              </p:nvSpPr>
              <p:spPr bwMode="grayWhite">
                <a:xfrm>
                  <a:off x="547750" y="5859795"/>
                  <a:ext cx="292100" cy="292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82" name="橢圓​​ 11"/>
                <p:cNvSpPr>
                  <a:spLocks noChangeArrowheads="1"/>
                </p:cNvSpPr>
                <p:nvPr/>
              </p:nvSpPr>
              <p:spPr bwMode="grayWhite">
                <a:xfrm>
                  <a:off x="614425" y="5926470"/>
                  <a:ext cx="38100" cy="381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88" name="群組 87"/>
              <p:cNvGrpSpPr/>
              <p:nvPr/>
            </p:nvGrpSpPr>
            <p:grpSpPr>
              <a:xfrm>
                <a:off x="139763" y="6024895"/>
                <a:ext cx="444500" cy="444500"/>
                <a:chOff x="139763" y="6024895"/>
                <a:chExt cx="444500" cy="444500"/>
              </a:xfrm>
            </p:grpSpPr>
            <p:sp>
              <p:nvSpPr>
                <p:cNvPr id="79" name="橢圓​​ 13"/>
                <p:cNvSpPr>
                  <a:spLocks noChangeArrowheads="1"/>
                </p:cNvSpPr>
                <p:nvPr/>
              </p:nvSpPr>
              <p:spPr bwMode="grayWhite">
                <a:xfrm>
                  <a:off x="139763" y="6024895"/>
                  <a:ext cx="444500" cy="4445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80" name="橢圓​​ 14"/>
                <p:cNvSpPr>
                  <a:spLocks noChangeArrowheads="1"/>
                </p:cNvSpPr>
                <p:nvPr/>
              </p:nvSpPr>
              <p:spPr bwMode="grayWhite">
                <a:xfrm>
                  <a:off x="241363" y="6126495"/>
                  <a:ext cx="61913" cy="619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89" name="群組 88"/>
              <p:cNvGrpSpPr/>
              <p:nvPr/>
            </p:nvGrpSpPr>
            <p:grpSpPr>
              <a:xfrm>
                <a:off x="2484500" y="6160478"/>
                <a:ext cx="368300" cy="368300"/>
                <a:chOff x="2484500" y="6160478"/>
                <a:chExt cx="368300" cy="368300"/>
              </a:xfrm>
            </p:grpSpPr>
            <p:sp>
              <p:nvSpPr>
                <p:cNvPr id="77" name="橢圓​​ 16"/>
                <p:cNvSpPr>
                  <a:spLocks noChangeArrowheads="1"/>
                </p:cNvSpPr>
                <p:nvPr/>
              </p:nvSpPr>
              <p:spPr bwMode="grayWhite">
                <a:xfrm>
                  <a:off x="2484500" y="616047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8" name="橢圓​​ 17"/>
                <p:cNvSpPr>
                  <a:spLocks noChangeArrowheads="1"/>
                </p:cNvSpPr>
                <p:nvPr/>
              </p:nvSpPr>
              <p:spPr bwMode="grayWhite">
                <a:xfrm>
                  <a:off x="2568638" y="624461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0" name="群組 89"/>
              <p:cNvGrpSpPr/>
              <p:nvPr/>
            </p:nvGrpSpPr>
            <p:grpSpPr>
              <a:xfrm>
                <a:off x="14350" y="4411995"/>
                <a:ext cx="368300" cy="368300"/>
                <a:chOff x="14350" y="4411995"/>
                <a:chExt cx="368300" cy="368300"/>
              </a:xfrm>
            </p:grpSpPr>
            <p:sp>
              <p:nvSpPr>
                <p:cNvPr id="75" name="橢圓​​ 19"/>
                <p:cNvSpPr>
                  <a:spLocks noChangeArrowheads="1"/>
                </p:cNvSpPr>
                <p:nvPr/>
              </p:nvSpPr>
              <p:spPr bwMode="grayWhite">
                <a:xfrm>
                  <a:off x="14350" y="44119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6" name="橢圓​​ 20"/>
                <p:cNvSpPr>
                  <a:spLocks noChangeArrowheads="1"/>
                </p:cNvSpPr>
                <p:nvPr/>
              </p:nvSpPr>
              <p:spPr bwMode="grayWhite">
                <a:xfrm>
                  <a:off x="98488" y="44961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1" name="群組 90"/>
              <p:cNvGrpSpPr/>
              <p:nvPr/>
            </p:nvGrpSpPr>
            <p:grpSpPr>
              <a:xfrm>
                <a:off x="10682350" y="5794708"/>
                <a:ext cx="673100" cy="673100"/>
                <a:chOff x="10682350" y="5794708"/>
                <a:chExt cx="673100" cy="673100"/>
              </a:xfrm>
            </p:grpSpPr>
            <p:sp>
              <p:nvSpPr>
                <p:cNvPr id="73" name="橢圓​​ 22"/>
                <p:cNvSpPr>
                  <a:spLocks noChangeArrowheads="1"/>
                </p:cNvSpPr>
                <p:nvPr/>
              </p:nvSpPr>
              <p:spPr bwMode="grayWhite">
                <a:xfrm>
                  <a:off x="10682350" y="5794708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4" name="橢圓​​ 23"/>
                <p:cNvSpPr>
                  <a:spLocks noChangeArrowheads="1"/>
                </p:cNvSpPr>
                <p:nvPr/>
              </p:nvSpPr>
              <p:spPr bwMode="grayWhite">
                <a:xfrm>
                  <a:off x="10834750" y="5947108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2" name="群組 91"/>
              <p:cNvGrpSpPr/>
              <p:nvPr/>
            </p:nvGrpSpPr>
            <p:grpSpPr>
              <a:xfrm>
                <a:off x="10301350" y="6099508"/>
                <a:ext cx="368300" cy="368300"/>
                <a:chOff x="10301350" y="6099508"/>
                <a:chExt cx="368300" cy="368300"/>
              </a:xfrm>
            </p:grpSpPr>
            <p:sp>
              <p:nvSpPr>
                <p:cNvPr id="71" name="橢圓​​ 25"/>
                <p:cNvSpPr>
                  <a:spLocks noChangeArrowheads="1"/>
                </p:cNvSpPr>
                <p:nvPr/>
              </p:nvSpPr>
              <p:spPr bwMode="grayWhite">
                <a:xfrm>
                  <a:off x="10301350" y="60995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2" name="橢圓​​ 26"/>
                <p:cNvSpPr>
                  <a:spLocks noChangeArrowheads="1"/>
                </p:cNvSpPr>
                <p:nvPr/>
              </p:nvSpPr>
              <p:spPr bwMode="grayWhite">
                <a:xfrm>
                  <a:off x="10385488" y="61836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3" name="群組 92"/>
              <p:cNvGrpSpPr/>
              <p:nvPr/>
            </p:nvGrpSpPr>
            <p:grpSpPr>
              <a:xfrm>
                <a:off x="11368150" y="5794708"/>
                <a:ext cx="368300" cy="368300"/>
                <a:chOff x="11368150" y="5794708"/>
                <a:chExt cx="368300" cy="368300"/>
              </a:xfrm>
            </p:grpSpPr>
            <p:sp>
              <p:nvSpPr>
                <p:cNvPr id="69" name="橢圓​​ 28"/>
                <p:cNvSpPr>
                  <a:spLocks noChangeArrowheads="1"/>
                </p:cNvSpPr>
                <p:nvPr/>
              </p:nvSpPr>
              <p:spPr bwMode="grayWhite">
                <a:xfrm>
                  <a:off x="11368150" y="57947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70" name="橢圓​​ 29"/>
                <p:cNvSpPr>
                  <a:spLocks noChangeArrowheads="1"/>
                </p:cNvSpPr>
                <p:nvPr/>
              </p:nvSpPr>
              <p:spPr bwMode="grayWhite">
                <a:xfrm>
                  <a:off x="11452288" y="58788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4" name="群組 93"/>
              <p:cNvGrpSpPr/>
              <p:nvPr/>
            </p:nvGrpSpPr>
            <p:grpSpPr>
              <a:xfrm>
                <a:off x="11095100" y="1887997"/>
                <a:ext cx="520700" cy="520700"/>
                <a:chOff x="11095100" y="1887997"/>
                <a:chExt cx="520700" cy="520700"/>
              </a:xfrm>
            </p:grpSpPr>
            <p:sp>
              <p:nvSpPr>
                <p:cNvPr id="67" name="橢圓​​ 31"/>
                <p:cNvSpPr>
                  <a:spLocks noChangeArrowheads="1"/>
                </p:cNvSpPr>
                <p:nvPr/>
              </p:nvSpPr>
              <p:spPr bwMode="grayWhite">
                <a:xfrm>
                  <a:off x="11095100" y="1887997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8" name="橢圓​​ 32"/>
                <p:cNvSpPr>
                  <a:spLocks noChangeArrowheads="1"/>
                </p:cNvSpPr>
                <p:nvPr/>
              </p:nvSpPr>
              <p:spPr bwMode="grayWhite">
                <a:xfrm>
                  <a:off x="11214163" y="2007060"/>
                  <a:ext cx="74613" cy="746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95" name="群組 94"/>
              <p:cNvGrpSpPr/>
              <p:nvPr/>
            </p:nvGrpSpPr>
            <p:grpSpPr>
              <a:xfrm>
                <a:off x="11184000" y="2600784"/>
                <a:ext cx="215900" cy="215900"/>
                <a:chOff x="11184000" y="2600784"/>
                <a:chExt cx="215900" cy="215900"/>
              </a:xfrm>
            </p:grpSpPr>
            <p:sp>
              <p:nvSpPr>
                <p:cNvPr id="65" name="橢圓​​ 34"/>
                <p:cNvSpPr>
                  <a:spLocks noChangeArrowheads="1"/>
                </p:cNvSpPr>
                <p:nvPr/>
              </p:nvSpPr>
              <p:spPr bwMode="grayWhite">
                <a:xfrm>
                  <a:off x="11184000" y="2600784"/>
                  <a:ext cx="215900" cy="2159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6" name="橢圓​​ 35"/>
                <p:cNvSpPr>
                  <a:spLocks noChangeArrowheads="1"/>
                </p:cNvSpPr>
                <p:nvPr/>
              </p:nvSpPr>
              <p:spPr bwMode="grayWhite">
                <a:xfrm>
                  <a:off x="11234800" y="2651584"/>
                  <a:ext cx="25400" cy="254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60" name="群組 159"/>
              <p:cNvGrpSpPr/>
              <p:nvPr/>
            </p:nvGrpSpPr>
            <p:grpSpPr>
              <a:xfrm>
                <a:off x="1385950" y="-7605"/>
                <a:ext cx="520700" cy="520700"/>
                <a:chOff x="1385950" y="-7605"/>
                <a:chExt cx="520700" cy="520700"/>
              </a:xfrm>
            </p:grpSpPr>
            <p:sp>
              <p:nvSpPr>
                <p:cNvPr id="63" name="橢圓​​ 37"/>
                <p:cNvSpPr>
                  <a:spLocks noChangeArrowheads="1"/>
                </p:cNvSpPr>
                <p:nvPr/>
              </p:nvSpPr>
              <p:spPr bwMode="grayWhite">
                <a:xfrm>
                  <a:off x="1385950" y="-7605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4" name="橢圓​​ 38"/>
                <p:cNvSpPr>
                  <a:spLocks noChangeArrowheads="1"/>
                </p:cNvSpPr>
                <p:nvPr/>
              </p:nvSpPr>
              <p:spPr bwMode="grayWhite">
                <a:xfrm>
                  <a:off x="1503425" y="109870"/>
                  <a:ext cx="76200" cy="762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  <p:grpSp>
            <p:nvGrpSpPr>
              <p:cNvPr id="161" name="群組 160"/>
              <p:cNvGrpSpPr/>
              <p:nvPr/>
            </p:nvGrpSpPr>
            <p:grpSpPr>
              <a:xfrm>
                <a:off x="1919350" y="144795"/>
                <a:ext cx="368300" cy="368300"/>
                <a:chOff x="1919350" y="144795"/>
                <a:chExt cx="368300" cy="368300"/>
              </a:xfrm>
            </p:grpSpPr>
            <p:sp>
              <p:nvSpPr>
                <p:cNvPr id="61" name="橢圓​​ 40"/>
                <p:cNvSpPr>
                  <a:spLocks noChangeArrowheads="1"/>
                </p:cNvSpPr>
                <p:nvPr/>
              </p:nvSpPr>
              <p:spPr bwMode="grayWhite">
                <a:xfrm>
                  <a:off x="1919350" y="1447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  <p:sp>
              <p:nvSpPr>
                <p:cNvPr id="62" name="橢圓​​ 41"/>
                <p:cNvSpPr>
                  <a:spLocks noChangeArrowheads="1"/>
                </p:cNvSpPr>
                <p:nvPr/>
              </p:nvSpPr>
              <p:spPr bwMode="grayWhite">
                <a:xfrm>
                  <a:off x="2003488" y="2289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endParaRPr lang="zh-TW" altLang="en-US" dirty="0">
                    <a:solidFill>
                      <a:prstClr val="black"/>
                    </a:solidFill>
                    <a:latin typeface="Microsoft JhengHei UI" panose="020B0604030504040204" pitchFamily="34" charset="-120"/>
                    <a:ea typeface="Microsoft JhengHei UI" panose="020B0604030504040204" pitchFamily="34" charset="-120"/>
                  </a:endParaRPr>
                </a:p>
              </p:txBody>
            </p:sp>
          </p:grpSp>
        </p:grpSp>
      </p:grpSp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341120" y="6598763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>
                <a:solidFill>
                  <a:prstClr val="black"/>
                </a:solidFill>
              </a:rPr>
              <a:t>新增頁尾</a:t>
            </a:r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8875776" y="6598763"/>
            <a:ext cx="126000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5A1564EE-A7C7-46DA-81A3-1A26A1EBC2A2}" type="datetime2">
              <a:rPr lang="zh-TW" altLang="en-US" smtClean="0">
                <a:solidFill>
                  <a:prstClr val="black"/>
                </a:solidFill>
              </a:rPr>
              <a:pPr/>
              <a:t>2020年12月8日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10210800" y="6598763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C749032-2A07-4AE8-BA90-74324CAE0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92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b="1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20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8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6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60604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="" xmlns:a16="http://schemas.microsoft.com/office/drawing/2014/main" id="{F1C5E96A-663F-4BF0-A90D-E0B6A2A53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867331" y="825406"/>
            <a:ext cx="4652676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zh-TW" altLang="en-US" sz="7200" dirty="0">
                <a:solidFill>
                  <a:srgbClr val="C00000"/>
                </a:solidFill>
                <a:latin typeface="+mn-ea"/>
              </a:rPr>
              <a:t>紅樓夢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6867331" y="4832266"/>
            <a:ext cx="4652677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r"/>
            <a:r>
              <a:rPr lang="zh-TW" altLang="en-US" dirty="0">
                <a:latin typeface="+mn-ea"/>
              </a:rPr>
              <a:t>                     </a:t>
            </a:r>
            <a:r>
              <a:rPr lang="zh-TW" altLang="en-US" dirty="0" smtClean="0">
                <a:latin typeface="+mn-ea"/>
              </a:rPr>
              <a:t>組員</a:t>
            </a:r>
            <a:r>
              <a:rPr lang="en-US" altLang="zh-TW" dirty="0">
                <a:latin typeface="+mn-ea"/>
              </a:rPr>
              <a:t>:70922</a:t>
            </a:r>
            <a:r>
              <a:rPr lang="zh-TW" altLang="en-US" dirty="0">
                <a:latin typeface="+mn-ea"/>
              </a:rPr>
              <a:t>石靖</a:t>
            </a:r>
            <a:r>
              <a:rPr lang="zh-TW" altLang="en-US" dirty="0" smtClean="0">
                <a:latin typeface="+mn-ea"/>
              </a:rPr>
              <a:t>姿</a:t>
            </a:r>
            <a:r>
              <a:rPr lang="zh-TW" altLang="en-US" dirty="0">
                <a:latin typeface="+mn-ea"/>
              </a:rPr>
              <a:t>、</a:t>
            </a:r>
            <a:r>
              <a:rPr lang="en-US" altLang="zh-TW" dirty="0" smtClean="0">
                <a:latin typeface="+mn-ea"/>
              </a:rPr>
              <a:t>70930</a:t>
            </a:r>
            <a:r>
              <a:rPr lang="zh-TW" altLang="en-US" dirty="0">
                <a:latin typeface="+mn-ea"/>
              </a:rPr>
              <a:t>黃芊璦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6867331" y="2347535"/>
            <a:ext cx="4652676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zh-TW" altLang="en-US" sz="4800" dirty="0">
                <a:latin typeface="+mn-ea"/>
              </a:rPr>
              <a:t>作者</a:t>
            </a:r>
            <a:r>
              <a:rPr lang="en-US" altLang="zh-TW" sz="4800" dirty="0">
                <a:latin typeface="+mn-ea"/>
              </a:rPr>
              <a:t>:</a:t>
            </a:r>
            <a:r>
              <a:rPr lang="zh-TW" altLang="en-US" sz="4800" dirty="0">
                <a:latin typeface="+mn-ea"/>
              </a:rPr>
              <a:t>曹雪芹</a:t>
            </a:r>
          </a:p>
        </p:txBody>
      </p:sp>
    </p:spTree>
    <p:extLst>
      <p:ext uri="{BB962C8B-B14F-4D97-AF65-F5344CB8AC3E}">
        <p14:creationId xmlns:p14="http://schemas.microsoft.com/office/powerpoint/2010/main" val="399801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D734C29A-2F66-4B95-9587-9DAC1D30C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內容預留位置 13"/>
          <p:cNvSpPr>
            <a:spLocks noGrp="1"/>
          </p:cNvSpPr>
          <p:nvPr>
            <p:ph idx="1"/>
          </p:nvPr>
        </p:nvSpPr>
        <p:spPr>
          <a:xfrm>
            <a:off x="2194618" y="1881356"/>
            <a:ext cx="8999206" cy="4329404"/>
          </a:xfr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rtlCol="0">
            <a:noAutofit/>
          </a:bodyPr>
          <a:lstStyle/>
          <a:p>
            <a:pPr marL="45720" indent="0" rtl="0">
              <a:buNone/>
            </a:pPr>
            <a:endParaRPr lang="en-US" altLang="zh-TW" sz="1050" dirty="0" smtClean="0">
              <a:latin typeface="+mn-ea"/>
              <a:ea typeface="+mn-ea"/>
            </a:endParaRPr>
          </a:p>
          <a:p>
            <a:pPr marL="45720" indent="0" rtl="0">
              <a:buNone/>
            </a:pPr>
            <a:r>
              <a:rPr lang="zh-TW" altLang="en-US" sz="2800" dirty="0" smtClean="0">
                <a:latin typeface="+mn-ea"/>
                <a:ea typeface="+mn-ea"/>
              </a:rPr>
              <a:t>賈寶玉</a:t>
            </a:r>
            <a:r>
              <a:rPr lang="zh-TW" altLang="en-US" sz="2800" dirty="0" smtClean="0">
                <a:latin typeface="標楷體"/>
                <a:ea typeface="標楷體"/>
              </a:rPr>
              <a:t>：</a:t>
            </a:r>
            <a:r>
              <a:rPr lang="zh-TW" altLang="en-US" sz="2800" dirty="0" smtClean="0">
                <a:latin typeface="+mn-ea"/>
                <a:ea typeface="+mn-ea"/>
              </a:rPr>
              <a:t>第一</a:t>
            </a:r>
            <a:r>
              <a:rPr lang="zh-TW" altLang="en-US" sz="2800" dirty="0">
                <a:latin typeface="+mn-ea"/>
                <a:ea typeface="+mn-ea"/>
              </a:rPr>
              <a:t>主角，任性不追求名利。</a:t>
            </a:r>
            <a:endParaRPr lang="en-US" altLang="zh-TW" sz="2800" dirty="0">
              <a:latin typeface="+mn-ea"/>
              <a:ea typeface="+mn-ea"/>
            </a:endParaRPr>
          </a:p>
          <a:p>
            <a:pPr marL="45720" indent="0">
              <a:buNone/>
            </a:pPr>
            <a:endParaRPr lang="en-US" altLang="zh-TW" sz="2800" dirty="0">
              <a:latin typeface="+mn-ea"/>
              <a:ea typeface="+mn-ea"/>
            </a:endParaRPr>
          </a:p>
          <a:p>
            <a:pPr marL="45720" indent="0">
              <a:buNone/>
            </a:pPr>
            <a:r>
              <a:rPr lang="zh-TW" altLang="en-US" sz="2800" dirty="0" smtClean="0">
                <a:latin typeface="+mn-ea"/>
                <a:ea typeface="+mn-ea"/>
              </a:rPr>
              <a:t>林黛玉</a:t>
            </a:r>
            <a:r>
              <a:rPr lang="zh-TW" altLang="en-US" sz="2800" dirty="0">
                <a:latin typeface="標楷體"/>
                <a:ea typeface="標楷體"/>
              </a:rPr>
              <a:t>：</a:t>
            </a:r>
            <a:r>
              <a:rPr lang="zh-TW" altLang="en-US" sz="2800" dirty="0" smtClean="0">
                <a:latin typeface="+mn-ea"/>
                <a:ea typeface="+mn-ea"/>
              </a:rPr>
              <a:t>女主角</a:t>
            </a:r>
            <a:r>
              <a:rPr lang="zh-TW" altLang="en-US" sz="2800" dirty="0">
                <a:latin typeface="+mn-ea"/>
                <a:ea typeface="+mn-ea"/>
              </a:rPr>
              <a:t>，賈寶玉的表妹。</a:t>
            </a:r>
            <a:endParaRPr lang="en-US" altLang="zh-TW" sz="2800" dirty="0">
              <a:latin typeface="+mn-ea"/>
              <a:ea typeface="+mn-ea"/>
            </a:endParaRPr>
          </a:p>
          <a:p>
            <a:pPr marL="45720" indent="0">
              <a:buNone/>
            </a:pPr>
            <a:endParaRPr lang="en-US" altLang="zh-TW" sz="2800" dirty="0">
              <a:latin typeface="+mn-ea"/>
              <a:ea typeface="+mn-ea"/>
            </a:endParaRPr>
          </a:p>
          <a:p>
            <a:pPr marL="45720" indent="0">
              <a:buNone/>
            </a:pPr>
            <a:r>
              <a:rPr lang="zh-TW" altLang="en-US" sz="2800" dirty="0" smtClean="0">
                <a:latin typeface="+mn-ea"/>
                <a:ea typeface="+mn-ea"/>
              </a:rPr>
              <a:t>薛寶釵</a:t>
            </a:r>
            <a:r>
              <a:rPr lang="zh-TW" altLang="en-US" sz="2800" dirty="0">
                <a:latin typeface="標楷體"/>
                <a:ea typeface="標楷體"/>
              </a:rPr>
              <a:t>：</a:t>
            </a:r>
            <a:r>
              <a:rPr lang="zh-TW" altLang="en-US" sz="2800" dirty="0" smtClean="0">
                <a:latin typeface="+mn-ea"/>
                <a:ea typeface="+mn-ea"/>
              </a:rPr>
              <a:t>女主角</a:t>
            </a:r>
            <a:r>
              <a:rPr lang="zh-TW" altLang="en-US" sz="2800" dirty="0">
                <a:latin typeface="+mn-ea"/>
                <a:ea typeface="+mn-ea"/>
              </a:rPr>
              <a:t>之一和林黛玉相對。</a:t>
            </a:r>
            <a:endParaRPr lang="en-US" altLang="zh-TW" sz="2800" dirty="0">
              <a:latin typeface="+mn-ea"/>
              <a:ea typeface="+mn-ea"/>
            </a:endParaRPr>
          </a:p>
          <a:p>
            <a:pPr marL="45720" indent="0">
              <a:buNone/>
            </a:pPr>
            <a:endParaRPr lang="en-US" altLang="zh-TW" sz="1200" dirty="0">
              <a:latin typeface="+mn-ea"/>
              <a:ea typeface="+mn-ea"/>
            </a:endParaRPr>
          </a:p>
          <a:p>
            <a:pPr marL="45720" indent="0">
              <a:buNone/>
            </a:pPr>
            <a:r>
              <a:rPr lang="zh-TW" altLang="en-US" sz="2800" dirty="0">
                <a:latin typeface="+mn-ea"/>
                <a:ea typeface="+mn-ea"/>
              </a:rPr>
              <a:t>其他</a:t>
            </a:r>
            <a:r>
              <a:rPr lang="zh-TW" altLang="en-US" sz="2800" dirty="0" smtClean="0">
                <a:latin typeface="+mn-ea"/>
                <a:ea typeface="+mn-ea"/>
              </a:rPr>
              <a:t>配角</a:t>
            </a:r>
            <a:r>
              <a:rPr lang="zh-TW" altLang="en-US" sz="2800" dirty="0">
                <a:latin typeface="標楷體"/>
                <a:ea typeface="標楷體"/>
              </a:rPr>
              <a:t>：</a:t>
            </a:r>
            <a:r>
              <a:rPr lang="zh-TW" altLang="en-US" sz="2800" dirty="0" smtClean="0">
                <a:latin typeface="+mn-ea"/>
                <a:ea typeface="+mn-ea"/>
              </a:rPr>
              <a:t>賈</a:t>
            </a:r>
            <a:r>
              <a:rPr lang="zh-TW" altLang="en-US" sz="2800" dirty="0">
                <a:latin typeface="+mn-ea"/>
                <a:ea typeface="+mn-ea"/>
              </a:rPr>
              <a:t>母、王熙鳳、王夫人、史湘雲</a:t>
            </a:r>
            <a:r>
              <a:rPr lang="en-US" altLang="zh-TW" sz="2800" dirty="0">
                <a:latin typeface="+mn-ea"/>
                <a:ea typeface="+mn-ea"/>
              </a:rPr>
              <a:t>……</a:t>
            </a:r>
            <a:r>
              <a:rPr lang="zh-TW" altLang="en-US" sz="2800" dirty="0">
                <a:latin typeface="+mn-ea"/>
                <a:ea typeface="+mn-ea"/>
              </a:rPr>
              <a:t>。</a:t>
            </a:r>
          </a:p>
          <a:p>
            <a:pPr marL="45720" indent="0">
              <a:buNone/>
            </a:pPr>
            <a:endParaRPr lang="zh-TW" altLang="en-US" sz="2800" dirty="0">
              <a:latin typeface="+mn-ea"/>
              <a:ea typeface="+mn-ea"/>
            </a:endParaRPr>
          </a:p>
          <a:p>
            <a:pPr marL="45720" indent="0">
              <a:buNone/>
            </a:pPr>
            <a:endParaRPr lang="zh-TW" altLang="en-US" sz="2800" dirty="0">
              <a:latin typeface="+mn-ea"/>
              <a:ea typeface="+mn-ea"/>
            </a:endParaRPr>
          </a:p>
          <a:p>
            <a:pPr marL="45720" indent="0" rtl="0">
              <a:buNone/>
            </a:pPr>
            <a:endParaRPr lang="en-US" altLang="zh-TW" sz="2800" dirty="0">
              <a:latin typeface="+mn-ea"/>
              <a:ea typeface="+mn-ea"/>
            </a:endParaRPr>
          </a:p>
          <a:p>
            <a:pPr marL="45720" indent="0" rtl="0">
              <a:buNone/>
            </a:pPr>
            <a:endParaRPr lang="en-US" altLang="zh-TW" sz="2800" dirty="0">
              <a:latin typeface="+mn-ea"/>
              <a:ea typeface="+mn-ea"/>
            </a:endParaRPr>
          </a:p>
          <a:p>
            <a:pPr marL="45720" indent="0" rtl="0">
              <a:buNone/>
            </a:pPr>
            <a:endParaRPr lang="en-US" altLang="zh-TW" sz="2800" dirty="0">
              <a:latin typeface="+mn-ea"/>
              <a:ea typeface="+mn-ea"/>
            </a:endParaRPr>
          </a:p>
          <a:p>
            <a:pPr marL="45720" indent="0" rtl="0">
              <a:buNone/>
            </a:pPr>
            <a:endParaRPr lang="zh-TW" altLang="en-US" sz="2800" dirty="0">
              <a:latin typeface="+mn-ea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20552" y="669825"/>
            <a:ext cx="3488333" cy="1201642"/>
          </a:xfrm>
        </p:spPr>
        <p:txBody>
          <a:bodyPr>
            <a:normAutofit/>
          </a:bodyPr>
          <a:lstStyle/>
          <a:p>
            <a:r>
              <a:rPr lang="zh-TW" altLang="en-US" sz="6000" dirty="0">
                <a:latin typeface="+mj-ea"/>
                <a:ea typeface="+mj-ea"/>
              </a:rPr>
              <a:t>人物介紹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295" y="1642188"/>
            <a:ext cx="1295323" cy="1409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林黛玉图片免费下载_PNG素材_编号158immnw1_图精灵">
            <a:extLst>
              <a:ext uri="{FF2B5EF4-FFF2-40B4-BE49-F238E27FC236}">
                <a16:creationId xmlns="" xmlns:a16="http://schemas.microsoft.com/office/drawing/2014/main" id="{C03AF294-C250-4ADC-90EA-FA550D3C2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95" y="3225284"/>
            <a:ext cx="1295323" cy="1409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薛宝钗图片动漫(第1页) - 一起扣扣网">
            <a:extLst>
              <a:ext uri="{FF2B5EF4-FFF2-40B4-BE49-F238E27FC236}">
                <a16:creationId xmlns="" xmlns:a16="http://schemas.microsoft.com/office/drawing/2014/main" id="{83F30BCC-B9C9-41E9-85D3-EEBEC08B1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97" y="4762268"/>
            <a:ext cx="1295322" cy="1448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红楼梦 》曹雪芹_权威版本，精准注释，无障碍阅读，综合红学几十年研究成果，古典小说巅峰之作，附金陵十二钗判词及图片_古典名著普及文库_文字版_pdf电子书下载|">
            <a:extLst>
              <a:ext uri="{FF2B5EF4-FFF2-40B4-BE49-F238E27FC236}">
                <a16:creationId xmlns="" xmlns:a16="http://schemas.microsoft.com/office/drawing/2014/main" id="{48330DE7-B45F-46B3-8A9A-AC57326025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84" b="5835"/>
          <a:stretch/>
        </p:blipFill>
        <p:spPr bwMode="auto">
          <a:xfrm rot="396781">
            <a:off x="8311203" y="1203949"/>
            <a:ext cx="3369455" cy="37397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BE8C73BB-4195-496E-84B6-4C53D63FE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8473"/>
            <a:ext cx="12192000" cy="6876473"/>
          </a:xfrm>
          <a:prstGeom prst="rect">
            <a:avLst/>
          </a:prstGeom>
        </p:spPr>
      </p:pic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6004737" y="1344442"/>
            <a:ext cx="5771627" cy="1184683"/>
          </a:xfrm>
        </p:spPr>
        <p:txBody>
          <a:bodyPr rtlCol="0">
            <a:noAutofit/>
          </a:bodyPr>
          <a:lstStyle/>
          <a:p>
            <a:pPr rtl="0"/>
            <a:r>
              <a:rPr lang="zh-TW" altLang="en-US" sz="6000" dirty="0">
                <a:latin typeface="+mn-ea"/>
                <a:ea typeface="+mn-ea"/>
              </a:rPr>
              <a:t>作者與書本介紹</a:t>
            </a:r>
          </a:p>
        </p:txBody>
      </p:sp>
      <p:sp>
        <p:nvSpPr>
          <p:cNvPr id="2" name="內容版面配置區 1">
            <a:extLst>
              <a:ext uri="{FF2B5EF4-FFF2-40B4-BE49-F238E27FC236}">
                <a16:creationId xmlns="" xmlns:a16="http://schemas.microsoft.com/office/drawing/2014/main" id="{84E8053B-30C8-4000-A0FC-70AB85A5EC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675" y="2684498"/>
            <a:ext cx="10833689" cy="3771061"/>
          </a:xfr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  <a:prstDash val="sysDash"/>
          </a:ln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3200" b="1" dirty="0">
                <a:solidFill>
                  <a:srgbClr val="002060"/>
                </a:solidFill>
                <a:latin typeface="+mn-ea"/>
                <a:ea typeface="+mn-ea"/>
              </a:rPr>
              <a:t>作者介紹</a:t>
            </a:r>
            <a:r>
              <a:rPr lang="en-US" altLang="zh-TW" sz="3200" dirty="0">
                <a:latin typeface="+mn-ea"/>
                <a:ea typeface="+mn-ea"/>
              </a:rPr>
              <a:t>:</a:t>
            </a:r>
            <a:r>
              <a:rPr lang="zh-TW" altLang="en-US" sz="2800" dirty="0">
                <a:solidFill>
                  <a:srgbClr val="FF0000"/>
                </a:solidFill>
                <a:latin typeface="+mn-ea"/>
                <a:ea typeface="+mn-ea"/>
              </a:rPr>
              <a:t>曹雪芹</a:t>
            </a:r>
            <a:r>
              <a:rPr lang="zh-TW" altLang="en-US" sz="2800" dirty="0">
                <a:latin typeface="+mn-ea"/>
                <a:ea typeface="+mn-ea"/>
              </a:rPr>
              <a:t>，名霑，字夢阮。出生於江寧（今</a:t>
            </a:r>
            <a:r>
              <a:rPr lang="zh-TW" altLang="en-US" sz="2800" dirty="0">
                <a:solidFill>
                  <a:schemeClr val="tx1"/>
                </a:solidFill>
                <a:latin typeface="+mn-ea"/>
                <a:ea typeface="+mn-ea"/>
              </a:rPr>
              <a:t>南京</a:t>
            </a:r>
            <a:r>
              <a:rPr lang="zh-TW" altLang="en-US" sz="2800" dirty="0">
                <a:latin typeface="+mn-ea"/>
                <a:ea typeface="+mn-ea"/>
              </a:rPr>
              <a:t>）          </a:t>
            </a:r>
            <a:endParaRPr lang="en-US" altLang="zh-TW" sz="2800" dirty="0">
              <a:latin typeface="+mn-ea"/>
              <a:ea typeface="+mn-ea"/>
            </a:endParaRPr>
          </a:p>
          <a:p>
            <a:pPr marL="45720" indent="0">
              <a:lnSpc>
                <a:spcPct val="100000"/>
              </a:lnSpc>
              <a:buNone/>
            </a:pPr>
            <a:r>
              <a:rPr lang="zh-TW" altLang="en-US" sz="2800" dirty="0">
                <a:latin typeface="+mn-ea"/>
                <a:ea typeface="+mn-ea"/>
              </a:rPr>
              <a:t>                                                                   </a:t>
            </a:r>
            <a:r>
              <a:rPr lang="zh-TW" altLang="en-US" sz="2400" dirty="0">
                <a:latin typeface="+mn-ea"/>
                <a:ea typeface="+mn-ea"/>
              </a:rPr>
              <a:t>小備註</a:t>
            </a:r>
            <a:r>
              <a:rPr lang="en-US" altLang="zh-TW" sz="2400" dirty="0">
                <a:latin typeface="+mn-ea"/>
                <a:ea typeface="+mn-ea"/>
              </a:rPr>
              <a:t>:</a:t>
            </a:r>
            <a:r>
              <a:rPr lang="zh-TW" altLang="en-US" sz="2400" dirty="0">
                <a:latin typeface="+mn-ea"/>
                <a:ea typeface="+mn-ea"/>
              </a:rPr>
              <a:t>作者是男生喔</a:t>
            </a:r>
            <a:r>
              <a:rPr lang="en-US" altLang="zh-TW" sz="2400" dirty="0">
                <a:latin typeface="+mn-ea"/>
                <a:ea typeface="+mn-ea"/>
              </a:rPr>
              <a:t>~</a:t>
            </a:r>
          </a:p>
          <a:p>
            <a:pPr>
              <a:lnSpc>
                <a:spcPct val="100000"/>
              </a:lnSpc>
            </a:pPr>
            <a:endParaRPr lang="en-US" altLang="zh-TW" sz="2800" dirty="0">
              <a:latin typeface="+mn-ea"/>
              <a:ea typeface="+mn-ea"/>
            </a:endParaRPr>
          </a:p>
          <a:p>
            <a:pPr>
              <a:lnSpc>
                <a:spcPct val="100000"/>
              </a:lnSpc>
            </a:pPr>
            <a:r>
              <a:rPr lang="zh-TW" altLang="en-US" sz="3200" b="1" dirty="0">
                <a:solidFill>
                  <a:srgbClr val="002060"/>
                </a:solidFill>
                <a:latin typeface="+mn-ea"/>
                <a:ea typeface="+mn-ea"/>
              </a:rPr>
              <a:t>書本介紹</a:t>
            </a:r>
            <a:r>
              <a:rPr lang="en-US" altLang="zh-TW" sz="3200" dirty="0">
                <a:latin typeface="+mn-ea"/>
                <a:ea typeface="+mn-ea"/>
              </a:rPr>
              <a:t>:</a:t>
            </a:r>
            <a:r>
              <a:rPr lang="zh-TW" altLang="en-US" sz="3200" dirty="0">
                <a:latin typeface="+mn-ea"/>
                <a:ea typeface="+mn-ea"/>
              </a:rPr>
              <a:t>「</a:t>
            </a:r>
            <a:r>
              <a:rPr lang="zh-TW" altLang="en-US" sz="2800" dirty="0">
                <a:latin typeface="+mn-ea"/>
                <a:ea typeface="+mn-ea"/>
              </a:rPr>
              <a:t>紅樓夢」又稱</a:t>
            </a:r>
            <a:r>
              <a:rPr lang="zh-TW" altLang="en-US" sz="2800" dirty="0">
                <a:solidFill>
                  <a:srgbClr val="FF0000"/>
                </a:solidFill>
                <a:latin typeface="+mn-ea"/>
                <a:ea typeface="+mn-ea"/>
              </a:rPr>
              <a:t>「石頭記」</a:t>
            </a:r>
            <a:r>
              <a:rPr lang="zh-TW" altLang="en-US" sz="2800" dirty="0">
                <a:latin typeface="+mn-ea"/>
                <a:ea typeface="+mn-ea"/>
              </a:rPr>
              <a:t>，屬於章回小說，</a:t>
            </a:r>
            <a:r>
              <a:rPr lang="zh-TW" altLang="en-US" sz="2800" dirty="0">
                <a:solidFill>
                  <a:srgbClr val="FF0000"/>
                </a:solidFill>
                <a:latin typeface="+mn-ea"/>
                <a:ea typeface="+mn-ea"/>
              </a:rPr>
              <a:t>中國四大古典小說之一</a:t>
            </a:r>
            <a:r>
              <a:rPr lang="zh-TW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</a:rPr>
              <a:t>以</a:t>
            </a:r>
            <a:r>
              <a:rPr lang="zh-TW" altLang="en-US" sz="2800" dirty="0">
                <a:solidFill>
                  <a:srgbClr val="FF0000"/>
                </a:solidFill>
                <a:latin typeface="+mn-ea"/>
                <a:ea typeface="+mn-ea"/>
              </a:rPr>
              <a:t>賈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、史、王、薛</a:t>
            </a:r>
            <a:r>
              <a:rPr lang="zh-TW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四大家族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TW" altLang="en-US" sz="2800" dirty="0">
                <a:latin typeface="+mn-ea"/>
                <a:ea typeface="+mn-ea"/>
              </a:rPr>
              <a:t>興</a:t>
            </a:r>
            <a:r>
              <a:rPr lang="zh-CN" altLang="en-US" sz="2800" dirty="0">
                <a:latin typeface="+mn-ea"/>
                <a:ea typeface="+mn-ea"/>
              </a:rPr>
              <a:t>衰</a:t>
            </a:r>
            <a:r>
              <a:rPr lang="zh-TW" altLang="en-US" sz="2800" dirty="0">
                <a:latin typeface="+mn-ea"/>
                <a:ea typeface="+mn-ea"/>
              </a:rPr>
              <a:t>為</a:t>
            </a:r>
            <a:r>
              <a:rPr lang="zh-CN" altLang="en-US" sz="2800" dirty="0" smtClean="0">
                <a:latin typeface="+mn-ea"/>
                <a:ea typeface="+mn-ea"/>
              </a:rPr>
              <a:t>背景</a:t>
            </a:r>
            <a:r>
              <a:rPr lang="zh-TW" altLang="en-US" sz="2800" dirty="0">
                <a:latin typeface="+mn-ea"/>
                <a:ea typeface="+mn-ea"/>
              </a:rPr>
              <a:t>，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愛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情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婚姻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悲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劇</a:t>
            </a:r>
            <a:r>
              <a:rPr lang="zh-TW" altLang="en-US" sz="2800" dirty="0" smtClean="0">
                <a:latin typeface="+mn-ea"/>
                <a:ea typeface="+mn-ea"/>
              </a:rPr>
              <a:t>為</a:t>
            </a:r>
            <a:r>
              <a:rPr lang="zh-TW" altLang="en-US" sz="2800" dirty="0">
                <a:latin typeface="+mn-ea"/>
                <a:ea typeface="+mn-ea"/>
              </a:rPr>
              <a:t>主線，後來也有改編為電視劇。</a:t>
            </a:r>
          </a:p>
        </p:txBody>
      </p:sp>
    </p:spTree>
    <p:extLst>
      <p:ext uri="{BB962C8B-B14F-4D97-AF65-F5344CB8AC3E}">
        <p14:creationId xmlns:p14="http://schemas.microsoft.com/office/powerpoint/2010/main" val="247473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C47A1BFE-9BF5-44BD-B53D-CCC9220D9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1999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標題 6">
            <a:extLst>
              <a:ext uri="{FF2B5EF4-FFF2-40B4-BE49-F238E27FC236}">
                <a16:creationId xmlns="" xmlns:a16="http://schemas.microsoft.com/office/drawing/2014/main" id="{C096B77F-0641-464C-972B-A1422A5C4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3109" y="457200"/>
            <a:ext cx="3246431" cy="842368"/>
          </a:xfrm>
        </p:spPr>
        <p:txBody>
          <a:bodyPr>
            <a:noAutofit/>
          </a:bodyPr>
          <a:lstStyle/>
          <a:p>
            <a:r>
              <a:rPr lang="zh-TW" altLang="en-US" sz="6000" dirty="0" smtClean="0">
                <a:latin typeface="+mn-ea"/>
                <a:ea typeface="+mn-ea"/>
              </a:rPr>
              <a:t>大意</a:t>
            </a:r>
            <a:endParaRPr lang="zh-TW" altLang="en-US" sz="6000" dirty="0">
              <a:latin typeface="+mn-ea"/>
              <a:ea typeface="+mn-ea"/>
            </a:endParaRPr>
          </a:p>
        </p:txBody>
      </p:sp>
      <p:graphicFrame>
        <p:nvGraphicFramePr>
          <p:cNvPr id="9" name="內容預留位置 3" descr="五個群組環繞一個工作描述的星形文氏圖表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50536130"/>
              </p:ext>
            </p:extLst>
          </p:nvPr>
        </p:nvGraphicFramePr>
        <p:xfrm>
          <a:off x="0" y="1901825"/>
          <a:ext cx="9509125" cy="4127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5" name="資料庫圖表 14">
            <a:extLst>
              <a:ext uri="{FF2B5EF4-FFF2-40B4-BE49-F238E27FC236}">
                <a16:creationId xmlns="" xmlns:a16="http://schemas.microsoft.com/office/drawing/2014/main" id="{12BA60E4-38D5-4B40-952A-27260B8970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2289260"/>
              </p:ext>
            </p:extLst>
          </p:nvPr>
        </p:nvGraphicFramePr>
        <p:xfrm>
          <a:off x="251926" y="1313996"/>
          <a:ext cx="1155129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2" name="矩形 1"/>
          <p:cNvSpPr/>
          <p:nvPr/>
        </p:nvSpPr>
        <p:spPr>
          <a:xfrm>
            <a:off x="251927" y="2312733"/>
            <a:ext cx="13436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</a:rPr>
              <a:t>神瑛侍者</a:t>
            </a:r>
          </a:p>
          <a:p>
            <a:pPr algn="ctr"/>
            <a:r>
              <a:rPr lang="zh-TW" altLang="en-US" sz="2000" b="1" dirty="0">
                <a:solidFill>
                  <a:schemeClr val="bg1"/>
                </a:solidFill>
              </a:rPr>
              <a:t>下凡</a:t>
            </a:r>
          </a:p>
        </p:txBody>
      </p:sp>
      <p:sp>
        <p:nvSpPr>
          <p:cNvPr id="8" name="矩形 7"/>
          <p:cNvSpPr/>
          <p:nvPr/>
        </p:nvSpPr>
        <p:spPr>
          <a:xfrm>
            <a:off x="251926" y="3696774"/>
            <a:ext cx="13436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chemeClr val="bg1"/>
                </a:solidFill>
              </a:rPr>
              <a:t>絳珠仙子也下凡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5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830007" y="858417"/>
            <a:ext cx="4071391" cy="1196016"/>
          </a:xfrm>
        </p:spPr>
        <p:txBody>
          <a:bodyPr>
            <a:noAutofit/>
          </a:bodyPr>
          <a:lstStyle/>
          <a:p>
            <a:r>
              <a:rPr lang="zh-TW" altLang="en-US" sz="6000" dirty="0" smtClean="0">
                <a:latin typeface="+mn-ea"/>
                <a:ea typeface="+mn-ea"/>
              </a:rPr>
              <a:t>心得</a:t>
            </a:r>
            <a:endParaRPr lang="zh-TW" altLang="en-US" sz="6000" dirty="0">
              <a:latin typeface="+mn-ea"/>
              <a:ea typeface="+mn-ea"/>
            </a:endParaRPr>
          </a:p>
        </p:txBody>
      </p:sp>
      <p:sp>
        <p:nvSpPr>
          <p:cNvPr id="10" name="內容版面配置區 9"/>
          <p:cNvSpPr>
            <a:spLocks noGrp="1"/>
          </p:cNvSpPr>
          <p:nvPr>
            <p:ph idx="1"/>
          </p:nvPr>
        </p:nvSpPr>
        <p:spPr>
          <a:xfrm>
            <a:off x="1341120" y="2133600"/>
            <a:ext cx="9509760" cy="4351176"/>
          </a:xfr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TW" altLang="en-US" sz="2800" dirty="0">
                <a:solidFill>
                  <a:schemeClr val="tx1"/>
                </a:solidFill>
                <a:latin typeface="+mn-ea"/>
                <a:ea typeface="+mn-ea"/>
              </a:rPr>
              <a:t>        紅樓夢的結局並不像一般的書本裡的結局一樣是圓滿的，它是破碎的。</a:t>
            </a:r>
            <a:endParaRPr lang="en-US" altLang="zh-TW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TW" sz="2800" dirty="0">
                <a:solidFill>
                  <a:schemeClr val="tx1"/>
                </a:solidFill>
                <a:latin typeface="+mn-ea"/>
                <a:ea typeface="+mn-ea"/>
              </a:rPr>
              <a:t>        </a:t>
            </a:r>
            <a:r>
              <a:rPr lang="zh-TW" altLang="en-US" sz="2800" dirty="0">
                <a:solidFill>
                  <a:schemeClr val="tx1"/>
                </a:solidFill>
                <a:latin typeface="+mn-ea"/>
                <a:ea typeface="+mn-ea"/>
              </a:rPr>
              <a:t>昔日權傾一時的賈家，風光而不可一世的賈家，最後竟弄得一敗塗地，這是一個悲劇。</a:t>
            </a:r>
            <a:endParaRPr lang="en-US" altLang="zh-TW" sz="2800" dirty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zh-TW" altLang="en-US" sz="2800" dirty="0">
                <a:solidFill>
                  <a:schemeClr val="tx1"/>
                </a:solidFill>
                <a:latin typeface="+mn-ea"/>
                <a:ea typeface="+mn-ea"/>
              </a:rPr>
              <a:t>        或許有人想為什麼作者不給完整的結局呢？但，如果這本書的結局是幸福的，可能就不是大家耳熟能詳的經典小說了</a:t>
            </a:r>
            <a:r>
              <a:rPr lang="en-US" altLang="zh-TW" sz="2800" dirty="0">
                <a:solidFill>
                  <a:schemeClr val="tx1"/>
                </a:solidFill>
                <a:latin typeface="+mn-ea"/>
                <a:ea typeface="+mn-ea"/>
              </a:rPr>
              <a:t>!</a:t>
            </a:r>
          </a:p>
          <a:p>
            <a:pPr>
              <a:lnSpc>
                <a:spcPct val="120000"/>
              </a:lnSpc>
            </a:pPr>
            <a:r>
              <a:rPr lang="en-US" altLang="zh-TW" sz="2800" dirty="0">
                <a:solidFill>
                  <a:schemeClr val="tx1"/>
                </a:solidFill>
                <a:latin typeface="+mn-ea"/>
                <a:ea typeface="+mn-ea"/>
              </a:rPr>
              <a:t>        </a:t>
            </a:r>
            <a:r>
              <a:rPr lang="zh-TW" altLang="en-US" sz="2800" dirty="0">
                <a:solidFill>
                  <a:schemeClr val="tx1"/>
                </a:solidFill>
                <a:latin typeface="+mn-ea"/>
                <a:ea typeface="+mn-ea"/>
              </a:rPr>
              <a:t>甚至有可能因為太平凡導致到現在還沒沒無聞，所以我希望維持現在就好，不要做任何改變</a:t>
            </a:r>
            <a:r>
              <a:rPr lang="en-US" altLang="zh-TW" sz="2800" dirty="0">
                <a:solidFill>
                  <a:schemeClr val="tx1"/>
                </a:solidFill>
                <a:latin typeface="+mn-ea"/>
                <a:ea typeface="+mn-ea"/>
              </a:rPr>
              <a:t>!</a:t>
            </a:r>
            <a:endParaRPr lang="zh-TW" altLang="en-US" sz="2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0314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="" xmlns:a16="http://schemas.microsoft.com/office/drawing/2014/main" id="{54A2EB03-1E32-4A95-9290-B65D3705F1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3128" y="0"/>
            <a:ext cx="12275128" cy="6858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文字方塊 5"/>
          <p:cNvSpPr txBox="1"/>
          <p:nvPr/>
        </p:nvSpPr>
        <p:spPr>
          <a:xfrm>
            <a:off x="6512766" y="1708023"/>
            <a:ext cx="5078869" cy="144655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US" altLang="zh-TW" sz="8800" dirty="0">
                <a:solidFill>
                  <a:prstClr val="black"/>
                </a:solidFill>
              </a:rPr>
              <a:t>THE  END</a:t>
            </a:r>
            <a:endParaRPr lang="zh-TW" altLang="en-US" sz="8800" dirty="0">
              <a:solidFill>
                <a:prstClr val="black"/>
              </a:solidFill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sz="half" idx="1"/>
          </p:nvPr>
        </p:nvSpPr>
        <p:spPr>
          <a:xfrm>
            <a:off x="6188201" y="3326304"/>
            <a:ext cx="5403435" cy="1273405"/>
          </a:xfrm>
        </p:spPr>
        <p:txBody>
          <a:bodyPr>
            <a:normAutofit/>
          </a:bodyPr>
          <a:lstStyle/>
          <a:p>
            <a:pPr marL="45720" indent="0" algn="r">
              <a:buNone/>
            </a:pPr>
            <a:r>
              <a:rPr lang="zh-TW" altLang="en-US" sz="3200" dirty="0"/>
              <a:t>我們的報告到此結束</a:t>
            </a:r>
            <a:r>
              <a:rPr lang="en-US" altLang="zh-TW" sz="3200" dirty="0"/>
              <a:t>~</a:t>
            </a:r>
            <a:r>
              <a:rPr lang="zh-TW" altLang="en-US" sz="3200" dirty="0"/>
              <a:t>    </a:t>
            </a:r>
            <a:endParaRPr lang="en-US" altLang="zh-TW" sz="3200" dirty="0"/>
          </a:p>
          <a:p>
            <a:pPr marL="45720" indent="0" algn="r">
              <a:buNone/>
            </a:pPr>
            <a:r>
              <a:rPr lang="zh-TW" altLang="en-US" sz="3200" dirty="0"/>
              <a:t>謝謝大家</a:t>
            </a:r>
            <a:r>
              <a:rPr lang="en-US" altLang="zh-TW" sz="3200" dirty="0"/>
              <a:t>!</a:t>
            </a:r>
            <a:endParaRPr lang="zh-TW" altLang="en-US" sz="3200" dirty="0"/>
          </a:p>
        </p:txBody>
      </p:sp>
      <p:pic>
        <p:nvPicPr>
          <p:cNvPr id="4102" name="Picture 6" descr="鞠躬道歉的表情动态图(第1页) - 一起扣扣网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610" y="4562603"/>
            <a:ext cx="1995404" cy="19954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68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泡泡設計範本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alpha val="80000"/>
              </a:schemeClr>
            </a:gs>
            <a:gs pos="0">
              <a:schemeClr val="phClr">
                <a:lumMod val="40000"/>
                <a:lumOff val="60000"/>
                <a:alpha val="8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20000"/>
                <a:lumOff val="80000"/>
                <a:alpha val="59000"/>
              </a:schemeClr>
            </a:gs>
            <a:gs pos="40000">
              <a:schemeClr val="phClr">
                <a:lumMod val="20000"/>
                <a:lumOff val="80000"/>
                <a:alpha val="66000"/>
              </a:schemeClr>
            </a:gs>
            <a:gs pos="100000">
              <a:schemeClr val="phClr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_16224475_TF03460638" id="{BD909BA1-182F-4D47-8E89-377283DEDA77}" vid="{4B566EB6-844C-422D-A2A1-AA21D03947B5}"/>
    </a:ext>
  </a:extLst>
</a:theme>
</file>

<file path=ppt/theme/theme2.xml><?xml version="1.0" encoding="utf-8"?>
<a:theme xmlns:a="http://schemas.openxmlformats.org/drawingml/2006/main" name="1_泡泡設計範本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alpha val="80000"/>
              </a:schemeClr>
            </a:gs>
            <a:gs pos="0">
              <a:schemeClr val="phClr">
                <a:lumMod val="40000"/>
                <a:lumOff val="60000"/>
                <a:alpha val="8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20000"/>
                <a:lumOff val="80000"/>
                <a:alpha val="59000"/>
              </a:schemeClr>
            </a:gs>
            <a:gs pos="40000">
              <a:schemeClr val="phClr">
                <a:lumMod val="20000"/>
                <a:lumOff val="80000"/>
                <a:alpha val="66000"/>
              </a:schemeClr>
            </a:gs>
            <a:gs pos="100000">
              <a:schemeClr val="phClr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_16224475_TF03460638" id="{BD909BA1-182F-4D47-8E89-377283DEDA77}" vid="{4B566EB6-844C-422D-A2A1-AA21D03947B5}"/>
    </a:ext>
  </a:extLst>
</a:theme>
</file>

<file path=ppt/theme/theme3.xml><?xml version="1.0" encoding="utf-8"?>
<a:theme xmlns:a="http://schemas.openxmlformats.org/drawingml/2006/main" name="Office 佈景主題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泡泡設計投影片</Template>
  <TotalTime>162</TotalTime>
  <Words>417</Words>
  <Application>Microsoft Office PowerPoint</Application>
  <PresentationFormat>自訂</PresentationFormat>
  <Paragraphs>43</Paragraphs>
  <Slides>6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8" baseType="lpstr">
      <vt:lpstr>泡泡設計範本</vt:lpstr>
      <vt:lpstr>1_泡泡設計範本</vt:lpstr>
      <vt:lpstr>PowerPoint 簡報</vt:lpstr>
      <vt:lpstr>人物介紹</vt:lpstr>
      <vt:lpstr>作者與書本介紹</vt:lpstr>
      <vt:lpstr>大意</vt:lpstr>
      <vt:lpstr>心得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標題版面配置</dc:title>
  <dc:creator>Windows 使用者</dc:creator>
  <cp:lastModifiedBy>user</cp:lastModifiedBy>
  <cp:revision>25</cp:revision>
  <dcterms:created xsi:type="dcterms:W3CDTF">2020-11-19T06:36:14Z</dcterms:created>
  <dcterms:modified xsi:type="dcterms:W3CDTF">2020-12-07T19:30:07Z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