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4" r:id="rId7"/>
    <p:sldId id="265" r:id="rId8"/>
    <p:sldId id="266" r:id="rId9"/>
    <p:sldId id="267" r:id="rId10"/>
  </p:sldIdLst>
  <p:sldSz cx="12192000" cy="6858000"/>
  <p:notesSz cx="6858000" cy="9144000"/>
  <p:defaultText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47" d="100"/>
          <a:sy n="47" d="100"/>
        </p:scale>
        <p:origin x="162"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1524000" y="1122363"/>
            <a:ext cx="9144000" cy="2387600"/>
          </a:xfrm>
        </p:spPr>
        <p:txBody>
          <a:bodyPr anchor="b"/>
          <a:lstStyle>
            <a:lvl1pPr algn="ctr">
              <a:defRPr sz="6000"/>
            </a:lvl1pPr>
          </a:lstStyle>
          <a:p>
            <a:r>
              <a:rPr lang="zh-TW" altLang="en-US" smtClean="0"/>
              <a:t>按一下以編輯母片標題樣式</a:t>
            </a:r>
            <a:endParaRPr lang="zh-TW" altLang="en-US"/>
          </a:p>
        </p:txBody>
      </p:sp>
      <p:sp>
        <p:nvSpPr>
          <p:cNvPr id="3" name="副標題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TW" altLang="en-US" smtClean="0"/>
              <a:t>按一下以編輯母片副標題樣式</a:t>
            </a:r>
            <a:endParaRPr lang="zh-TW" altLang="en-US"/>
          </a:p>
        </p:txBody>
      </p:sp>
      <p:sp>
        <p:nvSpPr>
          <p:cNvPr id="4" name="日期版面配置區 3"/>
          <p:cNvSpPr>
            <a:spLocks noGrp="1"/>
          </p:cNvSpPr>
          <p:nvPr>
            <p:ph type="dt" sz="half" idx="10"/>
          </p:nvPr>
        </p:nvSpPr>
        <p:spPr/>
        <p:txBody>
          <a:bodyPr/>
          <a:lstStyle/>
          <a:p>
            <a:fld id="{D7D746B5-9A3B-4EB3-83DD-BA1F82668056}" type="datetimeFigureOut">
              <a:rPr lang="zh-TW" altLang="en-US" smtClean="0"/>
              <a:t>2018/5/22</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2621F5A8-D4A6-4EF3-BAB3-F68931E22D31}" type="slidenum">
              <a:rPr lang="zh-TW" altLang="en-US" smtClean="0"/>
              <a:t>‹#›</a:t>
            </a:fld>
            <a:endParaRPr lang="zh-TW" altLang="en-US"/>
          </a:p>
        </p:txBody>
      </p:sp>
    </p:spTree>
    <p:extLst>
      <p:ext uri="{BB962C8B-B14F-4D97-AF65-F5344CB8AC3E}">
        <p14:creationId xmlns:p14="http://schemas.microsoft.com/office/powerpoint/2010/main" val="200177691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idx="1"/>
          </p:nvPr>
        </p:nvSpPr>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p>
            <a:fld id="{D7D746B5-9A3B-4EB3-83DD-BA1F82668056}" type="datetimeFigureOut">
              <a:rPr lang="zh-TW" altLang="en-US" smtClean="0"/>
              <a:t>2018/5/22</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2621F5A8-D4A6-4EF3-BAB3-F68931E22D31}" type="slidenum">
              <a:rPr lang="zh-TW" altLang="en-US" smtClean="0"/>
              <a:t>‹#›</a:t>
            </a:fld>
            <a:endParaRPr lang="zh-TW" altLang="en-US"/>
          </a:p>
        </p:txBody>
      </p:sp>
    </p:spTree>
    <p:extLst>
      <p:ext uri="{BB962C8B-B14F-4D97-AF65-F5344CB8AC3E}">
        <p14:creationId xmlns:p14="http://schemas.microsoft.com/office/powerpoint/2010/main" val="20140182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831850" y="1709738"/>
            <a:ext cx="10515600" cy="2852737"/>
          </a:xfrm>
        </p:spPr>
        <p:txBody>
          <a:bodyPr anchor="b"/>
          <a:lstStyle>
            <a:lvl1pPr>
              <a:defRPr sz="6000"/>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TW" altLang="en-US" smtClean="0"/>
              <a:t>按一下以編輯母片文字樣式</a:t>
            </a:r>
          </a:p>
        </p:txBody>
      </p:sp>
      <p:sp>
        <p:nvSpPr>
          <p:cNvPr id="4" name="日期版面配置區 3"/>
          <p:cNvSpPr>
            <a:spLocks noGrp="1"/>
          </p:cNvSpPr>
          <p:nvPr>
            <p:ph type="dt" sz="half" idx="10"/>
          </p:nvPr>
        </p:nvSpPr>
        <p:spPr/>
        <p:txBody>
          <a:bodyPr/>
          <a:lstStyle/>
          <a:p>
            <a:fld id="{D7D746B5-9A3B-4EB3-83DD-BA1F82668056}" type="datetimeFigureOut">
              <a:rPr lang="zh-TW" altLang="en-US" smtClean="0"/>
              <a:t>2018/5/22</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2621F5A8-D4A6-4EF3-BAB3-F68931E22D31}" type="slidenum">
              <a:rPr lang="zh-TW" altLang="en-US" smtClean="0"/>
              <a:t>‹#›</a:t>
            </a:fld>
            <a:endParaRPr lang="zh-TW" altLang="en-US"/>
          </a:p>
        </p:txBody>
      </p:sp>
    </p:spTree>
    <p:extLst>
      <p:ext uri="{BB962C8B-B14F-4D97-AF65-F5344CB8AC3E}">
        <p14:creationId xmlns:p14="http://schemas.microsoft.com/office/powerpoint/2010/main" val="227954969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sz="half" idx="1"/>
          </p:nvPr>
        </p:nvSpPr>
        <p:spPr>
          <a:xfrm>
            <a:off x="838200" y="1825625"/>
            <a:ext cx="5181600" cy="4351338"/>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內容版面配置區 3"/>
          <p:cNvSpPr>
            <a:spLocks noGrp="1"/>
          </p:cNvSpPr>
          <p:nvPr>
            <p:ph sz="half" idx="2"/>
          </p:nvPr>
        </p:nvSpPr>
        <p:spPr>
          <a:xfrm>
            <a:off x="6172200" y="1825625"/>
            <a:ext cx="5181600" cy="4351338"/>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日期版面配置區 4"/>
          <p:cNvSpPr>
            <a:spLocks noGrp="1"/>
          </p:cNvSpPr>
          <p:nvPr>
            <p:ph type="dt" sz="half" idx="10"/>
          </p:nvPr>
        </p:nvSpPr>
        <p:spPr/>
        <p:txBody>
          <a:bodyPr/>
          <a:lstStyle/>
          <a:p>
            <a:fld id="{D7D746B5-9A3B-4EB3-83DD-BA1F82668056}" type="datetimeFigureOut">
              <a:rPr lang="zh-TW" altLang="en-US" smtClean="0"/>
              <a:t>2018/5/22</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2621F5A8-D4A6-4EF3-BAB3-F68931E22D31}" type="slidenum">
              <a:rPr lang="zh-TW" altLang="en-US" smtClean="0"/>
              <a:t>‹#›</a:t>
            </a:fld>
            <a:endParaRPr lang="zh-TW" altLang="en-US"/>
          </a:p>
        </p:txBody>
      </p:sp>
    </p:spTree>
    <p:extLst>
      <p:ext uri="{BB962C8B-B14F-4D97-AF65-F5344CB8AC3E}">
        <p14:creationId xmlns:p14="http://schemas.microsoft.com/office/powerpoint/2010/main" val="55059678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a:xfrm>
            <a:off x="839788" y="365125"/>
            <a:ext cx="10515600" cy="1325563"/>
          </a:xfrm>
        </p:spPr>
        <p:txBody>
          <a:body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4" name="內容版面配置區 3"/>
          <p:cNvSpPr>
            <a:spLocks noGrp="1"/>
          </p:cNvSpPr>
          <p:nvPr>
            <p:ph sz="half" idx="2"/>
          </p:nvPr>
        </p:nvSpPr>
        <p:spPr>
          <a:xfrm>
            <a:off x="839788" y="2505075"/>
            <a:ext cx="5157787" cy="3684588"/>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文字版面配置區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6" name="內容版面配置區 5"/>
          <p:cNvSpPr>
            <a:spLocks noGrp="1"/>
          </p:cNvSpPr>
          <p:nvPr>
            <p:ph sz="quarter" idx="4"/>
          </p:nvPr>
        </p:nvSpPr>
        <p:spPr>
          <a:xfrm>
            <a:off x="6172200" y="2505075"/>
            <a:ext cx="5183188" cy="3684588"/>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7" name="日期版面配置區 6"/>
          <p:cNvSpPr>
            <a:spLocks noGrp="1"/>
          </p:cNvSpPr>
          <p:nvPr>
            <p:ph type="dt" sz="half" idx="10"/>
          </p:nvPr>
        </p:nvSpPr>
        <p:spPr/>
        <p:txBody>
          <a:bodyPr/>
          <a:lstStyle/>
          <a:p>
            <a:fld id="{D7D746B5-9A3B-4EB3-83DD-BA1F82668056}" type="datetimeFigureOut">
              <a:rPr lang="zh-TW" altLang="en-US" smtClean="0"/>
              <a:t>2018/5/22</a:t>
            </a:fld>
            <a:endParaRPr lang="zh-TW" altLang="en-US"/>
          </a:p>
        </p:txBody>
      </p:sp>
      <p:sp>
        <p:nvSpPr>
          <p:cNvPr id="8" name="頁尾版面配置區 7"/>
          <p:cNvSpPr>
            <a:spLocks noGrp="1"/>
          </p:cNvSpPr>
          <p:nvPr>
            <p:ph type="ftr" sz="quarter" idx="11"/>
          </p:nvPr>
        </p:nvSpPr>
        <p:spPr/>
        <p:txBody>
          <a:bodyPr/>
          <a:lstStyle/>
          <a:p>
            <a:endParaRPr lang="zh-TW" altLang="en-US"/>
          </a:p>
        </p:txBody>
      </p:sp>
      <p:sp>
        <p:nvSpPr>
          <p:cNvPr id="9" name="投影片編號版面配置區 8"/>
          <p:cNvSpPr>
            <a:spLocks noGrp="1"/>
          </p:cNvSpPr>
          <p:nvPr>
            <p:ph type="sldNum" sz="quarter" idx="12"/>
          </p:nvPr>
        </p:nvSpPr>
        <p:spPr/>
        <p:txBody>
          <a:bodyPr/>
          <a:lstStyle/>
          <a:p>
            <a:fld id="{2621F5A8-D4A6-4EF3-BAB3-F68931E22D31}" type="slidenum">
              <a:rPr lang="zh-TW" altLang="en-US" smtClean="0"/>
              <a:t>‹#›</a:t>
            </a:fld>
            <a:endParaRPr lang="zh-TW" altLang="en-US"/>
          </a:p>
        </p:txBody>
      </p:sp>
    </p:spTree>
    <p:extLst>
      <p:ext uri="{BB962C8B-B14F-4D97-AF65-F5344CB8AC3E}">
        <p14:creationId xmlns:p14="http://schemas.microsoft.com/office/powerpoint/2010/main" val="32502785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日期版面配置區 2"/>
          <p:cNvSpPr>
            <a:spLocks noGrp="1"/>
          </p:cNvSpPr>
          <p:nvPr>
            <p:ph type="dt" sz="half" idx="10"/>
          </p:nvPr>
        </p:nvSpPr>
        <p:spPr/>
        <p:txBody>
          <a:bodyPr/>
          <a:lstStyle/>
          <a:p>
            <a:fld id="{D7D746B5-9A3B-4EB3-83DD-BA1F82668056}" type="datetimeFigureOut">
              <a:rPr lang="zh-TW" altLang="en-US" smtClean="0"/>
              <a:t>2018/5/22</a:t>
            </a:fld>
            <a:endParaRPr lang="zh-TW" altLang="en-US"/>
          </a:p>
        </p:txBody>
      </p:sp>
      <p:sp>
        <p:nvSpPr>
          <p:cNvPr id="4" name="頁尾版面配置區 3"/>
          <p:cNvSpPr>
            <a:spLocks noGrp="1"/>
          </p:cNvSpPr>
          <p:nvPr>
            <p:ph type="ftr" sz="quarter" idx="11"/>
          </p:nvPr>
        </p:nvSpPr>
        <p:spPr/>
        <p:txBody>
          <a:bodyPr/>
          <a:lstStyle/>
          <a:p>
            <a:endParaRPr lang="zh-TW" altLang="en-US"/>
          </a:p>
        </p:txBody>
      </p:sp>
      <p:sp>
        <p:nvSpPr>
          <p:cNvPr id="5" name="投影片編號版面配置區 4"/>
          <p:cNvSpPr>
            <a:spLocks noGrp="1"/>
          </p:cNvSpPr>
          <p:nvPr>
            <p:ph type="sldNum" sz="quarter" idx="12"/>
          </p:nvPr>
        </p:nvSpPr>
        <p:spPr/>
        <p:txBody>
          <a:bodyPr/>
          <a:lstStyle/>
          <a:p>
            <a:fld id="{2621F5A8-D4A6-4EF3-BAB3-F68931E22D31}" type="slidenum">
              <a:rPr lang="zh-TW" altLang="en-US" smtClean="0"/>
              <a:t>‹#›</a:t>
            </a:fld>
            <a:endParaRPr lang="zh-TW" altLang="en-US"/>
          </a:p>
        </p:txBody>
      </p:sp>
    </p:spTree>
    <p:extLst>
      <p:ext uri="{BB962C8B-B14F-4D97-AF65-F5344CB8AC3E}">
        <p14:creationId xmlns:p14="http://schemas.microsoft.com/office/powerpoint/2010/main" val="57894387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fld id="{D7D746B5-9A3B-4EB3-83DD-BA1F82668056}" type="datetimeFigureOut">
              <a:rPr lang="zh-TW" altLang="en-US" smtClean="0"/>
              <a:t>2018/5/22</a:t>
            </a:fld>
            <a:endParaRPr lang="zh-TW" altLang="en-US"/>
          </a:p>
        </p:txBody>
      </p:sp>
      <p:sp>
        <p:nvSpPr>
          <p:cNvPr id="3" name="頁尾版面配置區 2"/>
          <p:cNvSpPr>
            <a:spLocks noGrp="1"/>
          </p:cNvSpPr>
          <p:nvPr>
            <p:ph type="ftr" sz="quarter" idx="11"/>
          </p:nvPr>
        </p:nvSpPr>
        <p:spPr/>
        <p:txBody>
          <a:bodyPr/>
          <a:lstStyle/>
          <a:p>
            <a:endParaRPr lang="zh-TW" altLang="en-US"/>
          </a:p>
        </p:txBody>
      </p:sp>
      <p:sp>
        <p:nvSpPr>
          <p:cNvPr id="4" name="投影片編號版面配置區 3"/>
          <p:cNvSpPr>
            <a:spLocks noGrp="1"/>
          </p:cNvSpPr>
          <p:nvPr>
            <p:ph type="sldNum" sz="quarter" idx="12"/>
          </p:nvPr>
        </p:nvSpPr>
        <p:spPr/>
        <p:txBody>
          <a:bodyPr/>
          <a:lstStyle/>
          <a:p>
            <a:fld id="{2621F5A8-D4A6-4EF3-BAB3-F68931E22D31}" type="slidenum">
              <a:rPr lang="zh-TW" altLang="en-US" smtClean="0"/>
              <a:t>‹#›</a:t>
            </a:fld>
            <a:endParaRPr lang="zh-TW" altLang="en-US"/>
          </a:p>
        </p:txBody>
      </p:sp>
    </p:spTree>
    <p:extLst>
      <p:ext uri="{BB962C8B-B14F-4D97-AF65-F5344CB8AC3E}">
        <p14:creationId xmlns:p14="http://schemas.microsoft.com/office/powerpoint/2010/main" val="54694096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839788" y="457200"/>
            <a:ext cx="3932237" cy="1600200"/>
          </a:xfrm>
        </p:spPr>
        <p:txBody>
          <a:bodyPr anchor="b"/>
          <a:lstStyle>
            <a:lvl1pPr>
              <a:defRPr sz="3200"/>
            </a:lvl1pPr>
          </a:lstStyle>
          <a:p>
            <a:r>
              <a:rPr lang="zh-TW" altLang="en-US" smtClean="0"/>
              <a:t>按一下以編輯母片標題樣式</a:t>
            </a:r>
            <a:endParaRPr lang="zh-TW" altLang="en-US"/>
          </a:p>
        </p:txBody>
      </p:sp>
      <p:sp>
        <p:nvSpPr>
          <p:cNvPr id="3" name="內容版面配置區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文字版面配置區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TW" altLang="en-US" smtClean="0"/>
              <a:t>按一下以編輯母片文字樣式</a:t>
            </a:r>
          </a:p>
        </p:txBody>
      </p:sp>
      <p:sp>
        <p:nvSpPr>
          <p:cNvPr id="5" name="日期版面配置區 4"/>
          <p:cNvSpPr>
            <a:spLocks noGrp="1"/>
          </p:cNvSpPr>
          <p:nvPr>
            <p:ph type="dt" sz="half" idx="10"/>
          </p:nvPr>
        </p:nvSpPr>
        <p:spPr/>
        <p:txBody>
          <a:bodyPr/>
          <a:lstStyle/>
          <a:p>
            <a:fld id="{D7D746B5-9A3B-4EB3-83DD-BA1F82668056}" type="datetimeFigureOut">
              <a:rPr lang="zh-TW" altLang="en-US" smtClean="0"/>
              <a:t>2018/5/22</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2621F5A8-D4A6-4EF3-BAB3-F68931E22D31}" type="slidenum">
              <a:rPr lang="zh-TW" altLang="en-US" smtClean="0"/>
              <a:t>‹#›</a:t>
            </a:fld>
            <a:endParaRPr lang="zh-TW" altLang="en-US"/>
          </a:p>
        </p:txBody>
      </p:sp>
    </p:spTree>
    <p:extLst>
      <p:ext uri="{BB962C8B-B14F-4D97-AF65-F5344CB8AC3E}">
        <p14:creationId xmlns:p14="http://schemas.microsoft.com/office/powerpoint/2010/main" val="35139580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839788" y="457200"/>
            <a:ext cx="3932237" cy="1600200"/>
          </a:xfrm>
        </p:spPr>
        <p:txBody>
          <a:bodyPr anchor="b"/>
          <a:lstStyle>
            <a:lvl1pPr>
              <a:defRPr sz="3200"/>
            </a:lvl1pPr>
          </a:lstStyle>
          <a:p>
            <a:r>
              <a:rPr lang="zh-TW" altLang="en-US" smtClean="0"/>
              <a:t>按一下以編輯母片標題樣式</a:t>
            </a:r>
            <a:endParaRPr lang="zh-TW" altLang="en-US"/>
          </a:p>
        </p:txBody>
      </p:sp>
      <p:sp>
        <p:nvSpPr>
          <p:cNvPr id="3" name="圖片版面配置區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TW" altLang="en-US" smtClean="0"/>
              <a:t>按一下以編輯母片文字樣式</a:t>
            </a:r>
          </a:p>
        </p:txBody>
      </p:sp>
      <p:sp>
        <p:nvSpPr>
          <p:cNvPr id="5" name="日期版面配置區 4"/>
          <p:cNvSpPr>
            <a:spLocks noGrp="1"/>
          </p:cNvSpPr>
          <p:nvPr>
            <p:ph type="dt" sz="half" idx="10"/>
          </p:nvPr>
        </p:nvSpPr>
        <p:spPr/>
        <p:txBody>
          <a:bodyPr/>
          <a:lstStyle/>
          <a:p>
            <a:fld id="{D7D746B5-9A3B-4EB3-83DD-BA1F82668056}" type="datetimeFigureOut">
              <a:rPr lang="zh-TW" altLang="en-US" smtClean="0"/>
              <a:t>2018/5/22</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2621F5A8-D4A6-4EF3-BAB3-F68931E22D31}" type="slidenum">
              <a:rPr lang="zh-TW" altLang="en-US" smtClean="0"/>
              <a:t>‹#›</a:t>
            </a:fld>
            <a:endParaRPr lang="zh-TW" altLang="en-US"/>
          </a:p>
        </p:txBody>
      </p:sp>
    </p:spTree>
    <p:extLst>
      <p:ext uri="{BB962C8B-B14F-4D97-AF65-F5344CB8AC3E}">
        <p14:creationId xmlns:p14="http://schemas.microsoft.com/office/powerpoint/2010/main" val="239726511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p>
            <a:fld id="{D7D746B5-9A3B-4EB3-83DD-BA1F82668056}" type="datetimeFigureOut">
              <a:rPr lang="zh-TW" altLang="en-US" smtClean="0"/>
              <a:t>2018/5/22</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2621F5A8-D4A6-4EF3-BAB3-F68931E22D31}" type="slidenum">
              <a:rPr lang="zh-TW" altLang="en-US" smtClean="0"/>
              <a:t>‹#›</a:t>
            </a:fld>
            <a:endParaRPr lang="zh-TW" altLang="en-US"/>
          </a:p>
        </p:txBody>
      </p:sp>
    </p:spTree>
    <p:extLst>
      <p:ext uri="{BB962C8B-B14F-4D97-AF65-F5344CB8AC3E}">
        <p14:creationId xmlns:p14="http://schemas.microsoft.com/office/powerpoint/2010/main" val="417784771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8724900" y="365125"/>
            <a:ext cx="2628900" cy="5811838"/>
          </a:xfrm>
        </p:spPr>
        <p:txBody>
          <a:bodyPr vert="eaVert"/>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a:xfrm>
            <a:off x="838200" y="365125"/>
            <a:ext cx="7734300" cy="5811838"/>
          </a:xfrm>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p>
            <a:fld id="{D7D746B5-9A3B-4EB3-83DD-BA1F82668056}" type="datetimeFigureOut">
              <a:rPr lang="zh-TW" altLang="en-US" smtClean="0"/>
              <a:t>2018/5/22</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2621F5A8-D4A6-4EF3-BAB3-F68931E22D31}" type="slidenum">
              <a:rPr lang="zh-TW" altLang="en-US" smtClean="0"/>
              <a:t>‹#›</a:t>
            </a:fld>
            <a:endParaRPr lang="zh-TW" altLang="en-US"/>
          </a:p>
        </p:txBody>
      </p:sp>
    </p:spTree>
    <p:extLst>
      <p:ext uri="{BB962C8B-B14F-4D97-AF65-F5344CB8AC3E}">
        <p14:creationId xmlns:p14="http://schemas.microsoft.com/office/powerpoint/2010/main" val="229652612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7D746B5-9A3B-4EB3-83DD-BA1F82668056}" type="datetimeFigureOut">
              <a:rPr lang="zh-TW" altLang="en-US" smtClean="0"/>
              <a:t>2018/5/22</a:t>
            </a:fld>
            <a:endParaRPr lang="zh-TW" altLang="en-US"/>
          </a:p>
        </p:txBody>
      </p:sp>
      <p:sp>
        <p:nvSpPr>
          <p:cNvPr id="5" name="頁尾版面配置區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TW" altLang="en-US"/>
          </a:p>
        </p:txBody>
      </p:sp>
      <p:sp>
        <p:nvSpPr>
          <p:cNvPr id="6" name="投影片編號版面配置區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621F5A8-D4A6-4EF3-BAB3-F68931E22D31}" type="slidenum">
              <a:rPr lang="zh-TW" altLang="en-US" smtClean="0"/>
              <a:t>‹#›</a:t>
            </a:fld>
            <a:endParaRPr lang="zh-TW" altLang="en-US"/>
          </a:p>
        </p:txBody>
      </p:sp>
    </p:spTree>
    <p:extLst>
      <p:ext uri="{BB962C8B-B14F-4D97-AF65-F5344CB8AC3E}">
        <p14:creationId xmlns:p14="http://schemas.microsoft.com/office/powerpoint/2010/main" val="236869452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圖片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1"/>
            <a:ext cx="12192000" cy="6847395"/>
          </a:xfrm>
          <a:prstGeom prst="rect">
            <a:avLst/>
          </a:prstGeom>
        </p:spPr>
      </p:pic>
    </p:spTree>
    <p:extLst>
      <p:ext uri="{BB962C8B-B14F-4D97-AF65-F5344CB8AC3E}">
        <p14:creationId xmlns:p14="http://schemas.microsoft.com/office/powerpoint/2010/main" val="144376185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圖片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04967432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圖片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7920" y="0"/>
            <a:ext cx="12239920" cy="6858000"/>
          </a:xfrm>
          <a:prstGeom prst="rect">
            <a:avLst/>
          </a:prstGeom>
        </p:spPr>
      </p:pic>
    </p:spTree>
    <p:extLst>
      <p:ext uri="{BB962C8B-B14F-4D97-AF65-F5344CB8AC3E}">
        <p14:creationId xmlns:p14="http://schemas.microsoft.com/office/powerpoint/2010/main" val="274141658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圖片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93971116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圖片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 y="0"/>
            <a:ext cx="12192001" cy="6847395"/>
          </a:xfrm>
          <a:prstGeom prst="rect">
            <a:avLst/>
          </a:prstGeom>
        </p:spPr>
      </p:pic>
    </p:spTree>
    <p:extLst>
      <p:ext uri="{BB962C8B-B14F-4D97-AF65-F5344CB8AC3E}">
        <p14:creationId xmlns:p14="http://schemas.microsoft.com/office/powerpoint/2010/main" val="265513765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圖片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12192001" cy="6858000"/>
          </a:xfrm>
          <a:prstGeom prst="rect">
            <a:avLst/>
          </a:prstGeom>
        </p:spPr>
      </p:pic>
    </p:spTree>
    <p:extLst>
      <p:ext uri="{BB962C8B-B14F-4D97-AF65-F5344CB8AC3E}">
        <p14:creationId xmlns:p14="http://schemas.microsoft.com/office/powerpoint/2010/main" val="243440369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838200" y="365125"/>
            <a:ext cx="10515600" cy="5669915"/>
          </a:xfrm>
        </p:spPr>
        <p:txBody>
          <a:bodyPr>
            <a:normAutofit/>
          </a:bodyPr>
          <a:lstStyle/>
          <a:p>
            <a:r>
              <a:rPr lang="zh-TW" altLang="en-US" sz="5600" b="1" dirty="0" smtClean="0">
                <a:latin typeface="標楷體" panose="03000509000000000000" pitchFamily="65" charset="-120"/>
                <a:ea typeface="標楷體" panose="03000509000000000000" pitchFamily="65" charset="-120"/>
              </a:rPr>
              <a:t>情境一</a:t>
            </a:r>
            <a:r>
              <a:rPr lang="en-US" altLang="zh-TW" sz="5600" dirty="0">
                <a:latin typeface="標楷體" panose="03000509000000000000" pitchFamily="65" charset="-120"/>
                <a:ea typeface="標楷體" panose="03000509000000000000" pitchFamily="65" charset="-120"/>
              </a:rPr>
              <a:t/>
            </a:r>
            <a:br>
              <a:rPr lang="en-US" altLang="zh-TW" sz="5600" dirty="0">
                <a:latin typeface="標楷體" panose="03000509000000000000" pitchFamily="65" charset="-120"/>
                <a:ea typeface="標楷體" panose="03000509000000000000" pitchFamily="65" charset="-120"/>
              </a:rPr>
            </a:br>
            <a:r>
              <a:rPr lang="zh-TW" altLang="zh-TW" sz="5600" dirty="0">
                <a:latin typeface="標楷體" panose="03000509000000000000" pitchFamily="65" charset="-120"/>
                <a:ea typeface="標楷體" panose="03000509000000000000" pitchFamily="65" charset="-120"/>
              </a:rPr>
              <a:t>學年即將舉行校外教學，</a:t>
            </a:r>
            <a:r>
              <a:rPr lang="zh-TW" altLang="zh-TW" sz="5600" u="sng" dirty="0">
                <a:latin typeface="標楷體" panose="03000509000000000000" pitchFamily="65" charset="-120"/>
                <a:ea typeface="標楷體" panose="03000509000000000000" pitchFamily="65" charset="-120"/>
              </a:rPr>
              <a:t>小青</a:t>
            </a:r>
            <a:r>
              <a:rPr lang="zh-TW" altLang="zh-TW" sz="5600" dirty="0">
                <a:latin typeface="標楷體" panose="03000509000000000000" pitchFamily="65" charset="-120"/>
                <a:ea typeface="標楷體" panose="03000509000000000000" pitchFamily="65" charset="-120"/>
              </a:rPr>
              <a:t>帶來要繳交的校外教學費用竟然不翼而飛了。</a:t>
            </a:r>
            <a:br>
              <a:rPr lang="zh-TW" altLang="zh-TW" sz="5600" dirty="0">
                <a:latin typeface="標楷體" panose="03000509000000000000" pitchFamily="65" charset="-120"/>
                <a:ea typeface="標楷體" panose="03000509000000000000" pitchFamily="65" charset="-120"/>
              </a:rPr>
            </a:br>
            <a:r>
              <a:rPr lang="zh-TW" altLang="zh-TW" sz="5600" b="1" dirty="0" smtClean="0">
                <a:latin typeface="標楷體" panose="03000509000000000000" pitchFamily="65" charset="-120"/>
                <a:ea typeface="標楷體" panose="03000509000000000000" pitchFamily="65" charset="-120"/>
              </a:rPr>
              <a:t>目標</a:t>
            </a:r>
            <a:r>
              <a:rPr lang="zh-TW" altLang="zh-TW" sz="5600" dirty="0" smtClean="0">
                <a:latin typeface="標楷體" panose="03000509000000000000" pitchFamily="65" charset="-120"/>
                <a:ea typeface="標楷體" panose="03000509000000000000" pitchFamily="65" charset="-120"/>
              </a:rPr>
              <a:t>：</a:t>
            </a:r>
            <a:r>
              <a:rPr lang="zh-TW" altLang="zh-TW" sz="5600" u="sng" dirty="0" smtClean="0">
                <a:latin typeface="標楷體" panose="03000509000000000000" pitchFamily="65" charset="-120"/>
                <a:ea typeface="標楷體" panose="03000509000000000000" pitchFamily="65" charset="-120"/>
              </a:rPr>
              <a:t>小</a:t>
            </a:r>
            <a:r>
              <a:rPr lang="zh-TW" altLang="zh-TW" sz="5600" u="sng" dirty="0">
                <a:latin typeface="標楷體" panose="03000509000000000000" pitchFamily="65" charset="-120"/>
                <a:ea typeface="標楷體" panose="03000509000000000000" pitchFamily="65" charset="-120"/>
              </a:rPr>
              <a:t>青</a:t>
            </a:r>
            <a:r>
              <a:rPr lang="zh-TW" altLang="zh-TW" sz="5600" dirty="0">
                <a:latin typeface="標楷體" panose="03000509000000000000" pitchFamily="65" charset="-120"/>
                <a:ea typeface="標楷體" panose="03000509000000000000" pitchFamily="65" charset="-120"/>
              </a:rPr>
              <a:t>能與班上同學一同</a:t>
            </a:r>
            <a:r>
              <a:rPr lang="zh-TW" altLang="zh-TW" sz="5600" dirty="0" smtClean="0">
                <a:latin typeface="標楷體" panose="03000509000000000000" pitchFamily="65" charset="-120"/>
                <a:ea typeface="標楷體" panose="03000509000000000000" pitchFamily="65" charset="-120"/>
              </a:rPr>
              <a:t>出</a:t>
            </a:r>
            <a:r>
              <a:rPr lang="en-US" altLang="zh-TW" sz="5600" dirty="0" smtClean="0">
                <a:latin typeface="標楷體" panose="03000509000000000000" pitchFamily="65" charset="-120"/>
                <a:ea typeface="標楷體" panose="03000509000000000000" pitchFamily="65" charset="-120"/>
              </a:rPr>
              <a:t/>
            </a:r>
            <a:br>
              <a:rPr lang="en-US" altLang="zh-TW" sz="5600" dirty="0" smtClean="0">
                <a:latin typeface="標楷體" panose="03000509000000000000" pitchFamily="65" charset="-120"/>
                <a:ea typeface="標楷體" panose="03000509000000000000" pitchFamily="65" charset="-120"/>
              </a:rPr>
            </a:br>
            <a:r>
              <a:rPr lang="zh-TW" altLang="en-US" sz="5600" dirty="0">
                <a:latin typeface="標楷體" panose="03000509000000000000" pitchFamily="65" charset="-120"/>
                <a:ea typeface="標楷體" panose="03000509000000000000" pitchFamily="65" charset="-120"/>
              </a:rPr>
              <a:t> </a:t>
            </a:r>
            <a:r>
              <a:rPr lang="zh-TW" altLang="en-US" sz="5600" dirty="0" smtClean="0">
                <a:latin typeface="標楷體" panose="03000509000000000000" pitchFamily="65" charset="-120"/>
                <a:ea typeface="標楷體" panose="03000509000000000000" pitchFamily="65" charset="-120"/>
              </a:rPr>
              <a:t>     </a:t>
            </a:r>
            <a:r>
              <a:rPr lang="zh-TW" altLang="zh-TW" sz="5600" dirty="0" smtClean="0">
                <a:latin typeface="標楷體" panose="03000509000000000000" pitchFamily="65" charset="-120"/>
                <a:ea typeface="標楷體" panose="03000509000000000000" pitchFamily="65" charset="-120"/>
              </a:rPr>
              <a:t>遊</a:t>
            </a:r>
            <a:r>
              <a:rPr lang="zh-TW" altLang="zh-TW" dirty="0"/>
              <a:t/>
            </a:r>
            <a:br>
              <a:rPr lang="zh-TW" altLang="zh-TW" dirty="0"/>
            </a:br>
            <a:endParaRPr lang="zh-TW" altLang="en-US" dirty="0"/>
          </a:p>
        </p:txBody>
      </p:sp>
    </p:spTree>
    <p:extLst>
      <p:ext uri="{BB962C8B-B14F-4D97-AF65-F5344CB8AC3E}">
        <p14:creationId xmlns:p14="http://schemas.microsoft.com/office/powerpoint/2010/main" val="188381906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736600" y="416560"/>
            <a:ext cx="10515600" cy="6441440"/>
          </a:xfrm>
        </p:spPr>
        <p:txBody>
          <a:bodyPr>
            <a:noAutofit/>
          </a:bodyPr>
          <a:lstStyle/>
          <a:p>
            <a:r>
              <a:rPr lang="zh-TW" altLang="en-US" sz="5600" b="1" dirty="0" smtClean="0">
                <a:latin typeface="標楷體" panose="03000509000000000000" pitchFamily="65" charset="-120"/>
                <a:ea typeface="標楷體" panose="03000509000000000000" pitchFamily="65" charset="-120"/>
              </a:rPr>
              <a:t>情境</a:t>
            </a:r>
            <a:r>
              <a:rPr lang="zh-TW" altLang="en-US" sz="5600" b="1" dirty="0">
                <a:latin typeface="標楷體" panose="03000509000000000000" pitchFamily="65" charset="-120"/>
                <a:ea typeface="標楷體" panose="03000509000000000000" pitchFamily="65" charset="-120"/>
              </a:rPr>
              <a:t>二</a:t>
            </a:r>
            <a:r>
              <a:rPr lang="en-US" altLang="zh-TW" sz="5600" dirty="0">
                <a:latin typeface="標楷體" panose="03000509000000000000" pitchFamily="65" charset="-120"/>
                <a:ea typeface="標楷體" panose="03000509000000000000" pitchFamily="65" charset="-120"/>
              </a:rPr>
              <a:t/>
            </a:r>
            <a:br>
              <a:rPr lang="en-US" altLang="zh-TW" sz="5600" dirty="0">
                <a:latin typeface="標楷體" panose="03000509000000000000" pitchFamily="65" charset="-120"/>
                <a:ea typeface="標楷體" panose="03000509000000000000" pitchFamily="65" charset="-120"/>
              </a:rPr>
            </a:br>
            <a:r>
              <a:rPr lang="zh-TW" altLang="zh-TW" sz="5600" dirty="0">
                <a:latin typeface="標楷體" panose="03000509000000000000" pitchFamily="65" charset="-120"/>
                <a:ea typeface="標楷體" panose="03000509000000000000" pitchFamily="65" charset="-120"/>
              </a:rPr>
              <a:t>文具店裡老闆忙著幫客人尋找物品，</a:t>
            </a:r>
            <a:r>
              <a:rPr lang="zh-TW" altLang="zh-TW" sz="5600" u="sng" dirty="0">
                <a:latin typeface="標楷體" panose="03000509000000000000" pitchFamily="65" charset="-120"/>
                <a:ea typeface="標楷體" panose="03000509000000000000" pitchFamily="65" charset="-120"/>
              </a:rPr>
              <a:t>小玉</a:t>
            </a:r>
            <a:r>
              <a:rPr lang="zh-TW" altLang="zh-TW" sz="5600" dirty="0">
                <a:latin typeface="標楷體" panose="03000509000000000000" pitchFamily="65" charset="-120"/>
                <a:ea typeface="標楷體" panose="03000509000000000000" pitchFamily="65" charset="-120"/>
              </a:rPr>
              <a:t>看到一旁角落有兩個小學生正將一些小文具塞進自己的口袋和包包裡。</a:t>
            </a:r>
            <a:r>
              <a:rPr lang="zh-TW" altLang="zh-TW" sz="5600" dirty="0">
                <a:latin typeface="標楷體" panose="03000509000000000000" pitchFamily="65" charset="-120"/>
                <a:ea typeface="標楷體" panose="03000509000000000000" pitchFamily="65" charset="-120"/>
              </a:rPr>
              <a:t/>
            </a:r>
            <a:br>
              <a:rPr lang="zh-TW" altLang="zh-TW" sz="5600" dirty="0">
                <a:latin typeface="標楷體" panose="03000509000000000000" pitchFamily="65" charset="-120"/>
                <a:ea typeface="標楷體" panose="03000509000000000000" pitchFamily="65" charset="-120"/>
              </a:rPr>
            </a:br>
            <a:r>
              <a:rPr lang="zh-TW" altLang="zh-TW" sz="5600" b="1" dirty="0" smtClean="0">
                <a:latin typeface="標楷體" panose="03000509000000000000" pitchFamily="65" charset="-120"/>
                <a:ea typeface="標楷體" panose="03000509000000000000" pitchFamily="65" charset="-120"/>
              </a:rPr>
              <a:t>目標</a:t>
            </a:r>
            <a:r>
              <a:rPr lang="zh-TW" altLang="zh-TW" sz="5600" dirty="0" smtClean="0">
                <a:latin typeface="標楷體" panose="03000509000000000000" pitchFamily="65" charset="-120"/>
                <a:ea typeface="標楷體" panose="03000509000000000000" pitchFamily="65" charset="-120"/>
              </a:rPr>
              <a:t>：</a:t>
            </a:r>
            <a:r>
              <a:rPr lang="zh-TW" altLang="zh-TW" sz="5600" dirty="0">
                <a:latin typeface="標楷體" panose="03000509000000000000" pitchFamily="65" charset="-120"/>
                <a:ea typeface="標楷體" panose="03000509000000000000" pitchFamily="65" charset="-120"/>
              </a:rPr>
              <a:t>商品不被偷走</a:t>
            </a:r>
            <a:r>
              <a:rPr lang="zh-TW" altLang="zh-TW" sz="5600" dirty="0"/>
              <a:t/>
            </a:r>
            <a:br>
              <a:rPr lang="zh-TW" altLang="zh-TW" sz="5600" dirty="0"/>
            </a:br>
            <a:r>
              <a:rPr lang="zh-TW" altLang="zh-TW" sz="5600" dirty="0"/>
              <a:t/>
            </a:r>
            <a:br>
              <a:rPr lang="zh-TW" altLang="zh-TW" sz="5600" dirty="0"/>
            </a:br>
            <a:endParaRPr lang="zh-TW" altLang="en-US" sz="5600" dirty="0"/>
          </a:p>
        </p:txBody>
      </p:sp>
    </p:spTree>
    <p:extLst>
      <p:ext uri="{BB962C8B-B14F-4D97-AF65-F5344CB8AC3E}">
        <p14:creationId xmlns:p14="http://schemas.microsoft.com/office/powerpoint/2010/main" val="249227804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0" y="10160"/>
            <a:ext cx="11353800" cy="6858000"/>
          </a:xfrm>
        </p:spPr>
        <p:txBody>
          <a:bodyPr>
            <a:normAutofit fontScale="90000"/>
          </a:bodyPr>
          <a:lstStyle/>
          <a:p>
            <a:r>
              <a:rPr lang="en-US" altLang="zh-TW" sz="5000" dirty="0" smtClean="0"/>
              <a:t/>
            </a:r>
            <a:br>
              <a:rPr lang="en-US" altLang="zh-TW" sz="5000" dirty="0" smtClean="0"/>
            </a:br>
            <a:r>
              <a:rPr lang="zh-TW" altLang="zh-TW" sz="5000" b="1" dirty="0" smtClean="0">
                <a:latin typeface="標楷體" panose="03000509000000000000" pitchFamily="65" charset="-120"/>
                <a:ea typeface="標楷體" panose="03000509000000000000" pitchFamily="65" charset="-120"/>
              </a:rPr>
              <a:t>情境</a:t>
            </a:r>
            <a:r>
              <a:rPr lang="zh-TW" altLang="zh-TW" sz="5000" b="1" dirty="0">
                <a:latin typeface="標楷體" panose="03000509000000000000" pitchFamily="65" charset="-120"/>
                <a:ea typeface="標楷體" panose="03000509000000000000" pitchFamily="65" charset="-120"/>
              </a:rPr>
              <a:t>三</a:t>
            </a:r>
            <a:r>
              <a:rPr lang="zh-TW" altLang="zh-TW" sz="5000" dirty="0">
                <a:latin typeface="標楷體" panose="03000509000000000000" pitchFamily="65" charset="-120"/>
                <a:ea typeface="標楷體" panose="03000509000000000000" pitchFamily="65" charset="-120"/>
              </a:rPr>
              <a:t/>
            </a:r>
            <a:br>
              <a:rPr lang="zh-TW" altLang="zh-TW" sz="5000" dirty="0">
                <a:latin typeface="標楷體" panose="03000509000000000000" pitchFamily="65" charset="-120"/>
                <a:ea typeface="標楷體" panose="03000509000000000000" pitchFamily="65" charset="-120"/>
              </a:rPr>
            </a:br>
            <a:r>
              <a:rPr lang="zh-TW" altLang="zh-TW" sz="5000" dirty="0">
                <a:latin typeface="標楷體" panose="03000509000000000000" pitchFamily="65" charset="-120"/>
                <a:ea typeface="標楷體" panose="03000509000000000000" pitchFamily="65" charset="-120"/>
              </a:rPr>
              <a:t>社區住戶眾多，每天垃圾車都會停在甲戶門前，其他住戶也都會按時於此候車。某天乙戶出國前拜訪甲戶幫忙丟垃圾，就把垃圾丟在甲戶門前，不料其他鄰居看到有垃圾堆在那邊，也開始將垃圾放在甲戶門前。熱心的甲戶便本著與人為善的心情幫忙丟垃圾。久而久之，就算當天沒有垃圾車，大家仍把垃圾丟在甲戶門口，甲戶不堪其擾</a:t>
            </a:r>
            <a:r>
              <a:rPr lang="zh-TW" altLang="zh-TW" sz="5000" dirty="0" smtClean="0">
                <a:latin typeface="標楷體" panose="03000509000000000000" pitchFamily="65" charset="-120"/>
                <a:ea typeface="標楷體" panose="03000509000000000000" pitchFamily="65" charset="-120"/>
              </a:rPr>
              <a:t>。</a:t>
            </a:r>
            <a:r>
              <a:rPr lang="en-US" altLang="zh-TW" sz="5000" dirty="0" smtClean="0">
                <a:latin typeface="標楷體" panose="03000509000000000000" pitchFamily="65" charset="-120"/>
                <a:ea typeface="標楷體" panose="03000509000000000000" pitchFamily="65" charset="-120"/>
              </a:rPr>
              <a:t/>
            </a:r>
            <a:br>
              <a:rPr lang="en-US" altLang="zh-TW" sz="5000" dirty="0" smtClean="0">
                <a:latin typeface="標楷體" panose="03000509000000000000" pitchFamily="65" charset="-120"/>
                <a:ea typeface="標楷體" panose="03000509000000000000" pitchFamily="65" charset="-120"/>
              </a:rPr>
            </a:br>
            <a:r>
              <a:rPr lang="zh-TW" altLang="zh-TW" sz="5000" b="1" dirty="0">
                <a:latin typeface="標楷體" panose="03000509000000000000" pitchFamily="65" charset="-120"/>
                <a:ea typeface="標楷體" panose="03000509000000000000" pitchFamily="65" charset="-120"/>
              </a:rPr>
              <a:t>目標：</a:t>
            </a:r>
            <a:r>
              <a:rPr lang="zh-TW" altLang="zh-TW" sz="5000" dirty="0">
                <a:latin typeface="標楷體" panose="03000509000000000000" pitchFamily="65" charset="-120"/>
                <a:ea typeface="標楷體" panose="03000509000000000000" pitchFamily="65" charset="-120"/>
              </a:rPr>
              <a:t>鄰居垃圾不再堆放在甲戶門前</a:t>
            </a:r>
            <a:br>
              <a:rPr lang="zh-TW" altLang="zh-TW" sz="5000" dirty="0">
                <a:latin typeface="標楷體" panose="03000509000000000000" pitchFamily="65" charset="-120"/>
                <a:ea typeface="標楷體" panose="03000509000000000000" pitchFamily="65" charset="-120"/>
              </a:rPr>
            </a:br>
            <a:r>
              <a:rPr lang="zh-TW" altLang="zh-TW" dirty="0"/>
              <a:t/>
            </a:r>
            <a:br>
              <a:rPr lang="zh-TW" altLang="zh-TW" dirty="0"/>
            </a:br>
            <a:endParaRPr lang="zh-TW" altLang="en-US" dirty="0"/>
          </a:p>
        </p:txBody>
      </p:sp>
    </p:spTree>
    <p:extLst>
      <p:ext uri="{BB962C8B-B14F-4D97-AF65-F5344CB8AC3E}">
        <p14:creationId xmlns:p14="http://schemas.microsoft.com/office/powerpoint/2010/main" val="3665426794"/>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佈景主題">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184</TotalTime>
  <Words>4</Words>
  <Application>Microsoft Office PowerPoint</Application>
  <PresentationFormat>寬螢幕</PresentationFormat>
  <Paragraphs>3</Paragraphs>
  <Slides>9</Slides>
  <Notes>0</Notes>
  <HiddenSlides>0</HiddenSlides>
  <MMClips>0</MMClips>
  <ScaleCrop>false</ScaleCrop>
  <HeadingPairs>
    <vt:vector size="6" baseType="variant">
      <vt:variant>
        <vt:lpstr>使用字型</vt:lpstr>
      </vt:variant>
      <vt:variant>
        <vt:i4>5</vt:i4>
      </vt:variant>
      <vt:variant>
        <vt:lpstr>佈景主題</vt:lpstr>
      </vt:variant>
      <vt:variant>
        <vt:i4>1</vt:i4>
      </vt:variant>
      <vt:variant>
        <vt:lpstr>投影片標題</vt:lpstr>
      </vt:variant>
      <vt:variant>
        <vt:i4>9</vt:i4>
      </vt:variant>
    </vt:vector>
  </HeadingPairs>
  <TitlesOfParts>
    <vt:vector size="15" baseType="lpstr">
      <vt:lpstr>新細明體</vt:lpstr>
      <vt:lpstr>標楷體</vt:lpstr>
      <vt:lpstr>Arial</vt:lpstr>
      <vt:lpstr>Calibri</vt:lpstr>
      <vt:lpstr>Calibri Light</vt:lpstr>
      <vt:lpstr>Office 佈景主題</vt:lpstr>
      <vt:lpstr>PowerPoint 簡報</vt:lpstr>
      <vt:lpstr>PowerPoint 簡報</vt:lpstr>
      <vt:lpstr>PowerPoint 簡報</vt:lpstr>
      <vt:lpstr>PowerPoint 簡報</vt:lpstr>
      <vt:lpstr>PowerPoint 簡報</vt:lpstr>
      <vt:lpstr>PowerPoint 簡報</vt:lpstr>
      <vt:lpstr>情境一 學年即將舉行校外教學，小青帶來要繳交的校外教學費用竟然不翼而飛了。 目標：小青能與班上同學一同出       遊 </vt:lpstr>
      <vt:lpstr>情境二 文具店裡老闆忙著幫客人尋找物品，小玉看到一旁角落有兩個小學生正將一些小文具塞進自己的口袋和包包裡。 目標：商品不被偷走  </vt:lpstr>
      <vt:lpstr> 情境三 社區住戶眾多，每天垃圾車都會停在甲戶門前，其他住戶也都會按時於此候車。某天乙戶出國前拜訪甲戶幫忙丟垃圾，就把垃圾丟在甲戶門前，不料其他鄰居看到有垃圾堆在那邊，也開始將垃圾放在甲戶門前。熱心的甲戶便本著與人為善的心情幫忙丟垃圾。久而久之，就算當天沒有垃圾車，大家仍把垃圾丟在甲戶門口，甲戶不堪其擾。 目標：鄰居垃圾不再堆放在甲戶門前  </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簡報</dc:title>
  <dc:creator>shinjan</dc:creator>
  <cp:lastModifiedBy>John</cp:lastModifiedBy>
  <cp:revision>3</cp:revision>
  <dcterms:created xsi:type="dcterms:W3CDTF">2018-05-20T15:15:54Z</dcterms:created>
  <dcterms:modified xsi:type="dcterms:W3CDTF">2018-05-22T02:35:29Z</dcterms:modified>
</cp:coreProperties>
</file>