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0"/>
  </p:handoutMasterIdLst>
  <p:sldIdLst>
    <p:sldId id="262" r:id="rId2"/>
    <p:sldId id="260" r:id="rId3"/>
    <p:sldId id="258" r:id="rId4"/>
    <p:sldId id="266" r:id="rId5"/>
    <p:sldId id="267" r:id="rId6"/>
    <p:sldId id="265" r:id="rId7"/>
    <p:sldId id="263" r:id="rId8"/>
    <p:sldId id="272" r:id="rId9"/>
    <p:sldId id="271" r:id="rId10"/>
    <p:sldId id="274" r:id="rId11"/>
    <p:sldId id="276" r:id="rId12"/>
    <p:sldId id="278" r:id="rId13"/>
    <p:sldId id="279" r:id="rId14"/>
    <p:sldId id="281" r:id="rId15"/>
    <p:sldId id="280" r:id="rId16"/>
    <p:sldId id="275" r:id="rId17"/>
    <p:sldId id="264" r:id="rId18"/>
    <p:sldId id="282" r:id="rId19"/>
  </p:sldIdLst>
  <p:sldSz cx="9144000" cy="6858000" type="screen4x3"/>
  <p:notesSz cx="9926638" cy="679767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FFFFF3"/>
    <a:srgbClr val="FF00FF"/>
    <a:srgbClr val="339933"/>
    <a:srgbClr val="00CC00"/>
    <a:srgbClr val="FFFF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730" y="-8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87ACD6-BF67-44EC-9402-1BE27AC9AA57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FF5D07FB-ECA9-42A9-9C7A-E295A7FC8965}">
      <dgm:prSet phldrT="[文字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zh-TW" altLang="en-US" dirty="0"/>
        </a:p>
      </dgm:t>
    </dgm:pt>
    <dgm:pt modelId="{70166B3A-ADD3-4AC4-82EE-894FF5CC3620}" type="parTrans" cxnId="{EFEB0F31-EDC5-4C79-8F28-9657C52E0E82}">
      <dgm:prSet/>
      <dgm:spPr/>
      <dgm:t>
        <a:bodyPr/>
        <a:lstStyle/>
        <a:p>
          <a:endParaRPr lang="zh-TW" altLang="en-US"/>
        </a:p>
      </dgm:t>
    </dgm:pt>
    <dgm:pt modelId="{AF629E34-ABDA-4710-8BDF-CBBE87183C04}" type="sibTrans" cxnId="{EFEB0F31-EDC5-4C79-8F28-9657C52E0E82}">
      <dgm:prSet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zh-TW" altLang="en-US"/>
        </a:p>
      </dgm:t>
    </dgm:pt>
    <dgm:pt modelId="{5DFBF2EC-8ACF-4F8A-9700-5E591203E7AF}">
      <dgm:prSet phldrT="[文字]" phldr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zh-TW" altLang="en-US" dirty="0"/>
        </a:p>
      </dgm:t>
    </dgm:pt>
    <dgm:pt modelId="{E331EDD8-5EDE-482D-8C39-931805BCAF2A}" type="parTrans" cxnId="{C69F4657-C5BA-4964-8D2F-A59AB7B811A1}">
      <dgm:prSet/>
      <dgm:spPr/>
      <dgm:t>
        <a:bodyPr/>
        <a:lstStyle/>
        <a:p>
          <a:endParaRPr lang="zh-TW" altLang="en-US"/>
        </a:p>
      </dgm:t>
    </dgm:pt>
    <dgm:pt modelId="{F464ADBD-77B9-4FB6-81A0-D5523FE8BEAD}" type="sibTrans" cxnId="{C69F4657-C5BA-4964-8D2F-A59AB7B811A1}">
      <dgm:prSet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zh-TW" altLang="en-US"/>
        </a:p>
      </dgm:t>
    </dgm:pt>
    <dgm:pt modelId="{9F8706A1-810E-4297-87A8-7BC76CE2C179}">
      <dgm:prSet phldrT="[文字]" phldr="1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zh-TW" altLang="en-US" dirty="0"/>
        </a:p>
      </dgm:t>
    </dgm:pt>
    <dgm:pt modelId="{E89D3AFF-ABCE-4F84-9FEB-7166E7EA549A}" type="parTrans" cxnId="{F6323139-9D69-4E89-A1AA-08D3F9756A43}">
      <dgm:prSet/>
      <dgm:spPr/>
      <dgm:t>
        <a:bodyPr/>
        <a:lstStyle/>
        <a:p>
          <a:endParaRPr lang="zh-TW" altLang="en-US"/>
        </a:p>
      </dgm:t>
    </dgm:pt>
    <dgm:pt modelId="{8EEBDD44-CAA6-4B6B-94A8-C2C97687B3FE}" type="sibTrans" cxnId="{F6323139-9D69-4E89-A1AA-08D3F9756A43}">
      <dgm:prSet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zh-TW" altLang="en-US"/>
        </a:p>
      </dgm:t>
    </dgm:pt>
    <dgm:pt modelId="{FFC75995-9846-4688-92C7-A42F38181A32}">
      <dgm:prSet phldrT="[文字]" phldr="1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zh-TW" altLang="en-US" dirty="0"/>
        </a:p>
      </dgm:t>
    </dgm:pt>
    <dgm:pt modelId="{E202DD50-B7B7-490F-BDD6-3B7D46DC952A}" type="parTrans" cxnId="{13B27C46-C0FF-4B9A-AE17-5FDC6E18F2BD}">
      <dgm:prSet/>
      <dgm:spPr/>
      <dgm:t>
        <a:bodyPr/>
        <a:lstStyle/>
        <a:p>
          <a:endParaRPr lang="zh-TW" altLang="en-US"/>
        </a:p>
      </dgm:t>
    </dgm:pt>
    <dgm:pt modelId="{1858EDF0-8857-42F9-AFB1-AAF25BAC91C8}" type="sibTrans" cxnId="{13B27C46-C0FF-4B9A-AE17-5FDC6E18F2BD}">
      <dgm:prSet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zh-TW" altLang="en-US"/>
        </a:p>
      </dgm:t>
    </dgm:pt>
    <dgm:pt modelId="{E0FC69BB-90E0-492E-9612-CDFEFDF50430}">
      <dgm:prSet phldrT="[文字]" phldr="1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zh-TW" altLang="en-US" dirty="0"/>
        </a:p>
      </dgm:t>
    </dgm:pt>
    <dgm:pt modelId="{D76757D2-AC1E-4F07-A20A-35CC0B60C80E}" type="parTrans" cxnId="{A093588C-38B4-4F2A-A565-EC3CB566FD84}">
      <dgm:prSet/>
      <dgm:spPr/>
      <dgm:t>
        <a:bodyPr/>
        <a:lstStyle/>
        <a:p>
          <a:endParaRPr lang="zh-TW" altLang="en-US"/>
        </a:p>
      </dgm:t>
    </dgm:pt>
    <dgm:pt modelId="{777E0CF3-E49E-4320-834B-1DE73ED558E7}" type="sibTrans" cxnId="{A093588C-38B4-4F2A-A565-EC3CB566FD84}">
      <dgm:prSet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zh-TW" altLang="en-US"/>
        </a:p>
      </dgm:t>
    </dgm:pt>
    <dgm:pt modelId="{CD394647-5721-48B1-8C64-437A590B15B6}" type="pres">
      <dgm:prSet presAssocID="{1487ACD6-BF67-44EC-9402-1BE27AC9AA5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9393762A-2D68-41D0-83B6-0DE31584D545}" type="pres">
      <dgm:prSet presAssocID="{FF5D07FB-ECA9-42A9-9C7A-E295A7FC896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20A94FA-6A08-4284-BA1E-9E4579D5CF1D}" type="pres">
      <dgm:prSet presAssocID="{AF629E34-ABDA-4710-8BDF-CBBE87183C04}" presName="sibTrans" presStyleLbl="sibTrans2D1" presStyleIdx="0" presStyleCnt="5"/>
      <dgm:spPr>
        <a:prstGeom prst="heart">
          <a:avLst/>
        </a:prstGeom>
      </dgm:spPr>
      <dgm:t>
        <a:bodyPr/>
        <a:lstStyle/>
        <a:p>
          <a:endParaRPr lang="zh-TW" altLang="en-US"/>
        </a:p>
      </dgm:t>
    </dgm:pt>
    <dgm:pt modelId="{643F82F3-2686-41D0-8072-C0601C27A0D6}" type="pres">
      <dgm:prSet presAssocID="{AF629E34-ABDA-4710-8BDF-CBBE87183C04}" presName="connectorText" presStyleLbl="sibTrans2D1" presStyleIdx="0" presStyleCnt="5"/>
      <dgm:spPr/>
      <dgm:t>
        <a:bodyPr/>
        <a:lstStyle/>
        <a:p>
          <a:endParaRPr lang="zh-TW" altLang="en-US"/>
        </a:p>
      </dgm:t>
    </dgm:pt>
    <dgm:pt modelId="{E364246C-6E97-40C8-A07A-A7E3FBA5986E}" type="pres">
      <dgm:prSet presAssocID="{5DFBF2EC-8ACF-4F8A-9700-5E591203E7A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3D5A2F4-FD35-4451-BE9B-6D7929C6722E}" type="pres">
      <dgm:prSet presAssocID="{F464ADBD-77B9-4FB6-81A0-D5523FE8BEAD}" presName="sibTrans" presStyleLbl="sibTrans2D1" presStyleIdx="1" presStyleCnt="5"/>
      <dgm:spPr>
        <a:prstGeom prst="heart">
          <a:avLst/>
        </a:prstGeom>
      </dgm:spPr>
      <dgm:t>
        <a:bodyPr/>
        <a:lstStyle/>
        <a:p>
          <a:endParaRPr lang="zh-TW" altLang="en-US"/>
        </a:p>
      </dgm:t>
    </dgm:pt>
    <dgm:pt modelId="{3AF77743-0B9F-4A7C-90DF-CA5E32F3BEAE}" type="pres">
      <dgm:prSet presAssocID="{F464ADBD-77B9-4FB6-81A0-D5523FE8BEAD}" presName="connectorText" presStyleLbl="sibTrans2D1" presStyleIdx="1" presStyleCnt="5"/>
      <dgm:spPr/>
      <dgm:t>
        <a:bodyPr/>
        <a:lstStyle/>
        <a:p>
          <a:endParaRPr lang="zh-TW" altLang="en-US"/>
        </a:p>
      </dgm:t>
    </dgm:pt>
    <dgm:pt modelId="{2E3F2025-9BAC-4C66-A229-30ABC79E6F65}" type="pres">
      <dgm:prSet presAssocID="{9F8706A1-810E-4297-87A8-7BC76CE2C17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1396C9-A3B6-4E0B-92A1-F77C2D286A41}" type="pres">
      <dgm:prSet presAssocID="{8EEBDD44-CAA6-4B6B-94A8-C2C97687B3FE}" presName="sibTrans" presStyleLbl="sibTrans2D1" presStyleIdx="2" presStyleCnt="5"/>
      <dgm:spPr>
        <a:prstGeom prst="heart">
          <a:avLst/>
        </a:prstGeom>
      </dgm:spPr>
      <dgm:t>
        <a:bodyPr/>
        <a:lstStyle/>
        <a:p>
          <a:endParaRPr lang="zh-TW" altLang="en-US"/>
        </a:p>
      </dgm:t>
    </dgm:pt>
    <dgm:pt modelId="{7972AEAA-3E60-4548-8455-62C687468DA4}" type="pres">
      <dgm:prSet presAssocID="{8EEBDD44-CAA6-4B6B-94A8-C2C97687B3FE}" presName="connectorText" presStyleLbl="sibTrans2D1" presStyleIdx="2" presStyleCnt="5"/>
      <dgm:spPr/>
      <dgm:t>
        <a:bodyPr/>
        <a:lstStyle/>
        <a:p>
          <a:endParaRPr lang="zh-TW" altLang="en-US"/>
        </a:p>
      </dgm:t>
    </dgm:pt>
    <dgm:pt modelId="{2B884D88-2DEF-4848-8E5C-91BDFADC0340}" type="pres">
      <dgm:prSet presAssocID="{FFC75995-9846-4688-92C7-A42F38181A32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83C49E9-D3FA-4C72-A0B1-D78DE1FEEC94}" type="pres">
      <dgm:prSet presAssocID="{1858EDF0-8857-42F9-AFB1-AAF25BAC91C8}" presName="sibTrans" presStyleLbl="sibTrans2D1" presStyleIdx="3" presStyleCnt="5"/>
      <dgm:spPr>
        <a:prstGeom prst="heart">
          <a:avLst/>
        </a:prstGeom>
      </dgm:spPr>
      <dgm:t>
        <a:bodyPr/>
        <a:lstStyle/>
        <a:p>
          <a:endParaRPr lang="zh-TW" altLang="en-US"/>
        </a:p>
      </dgm:t>
    </dgm:pt>
    <dgm:pt modelId="{B5BDA2F7-F19E-44FD-842B-8D9D29CDE857}" type="pres">
      <dgm:prSet presAssocID="{1858EDF0-8857-42F9-AFB1-AAF25BAC91C8}" presName="connectorText" presStyleLbl="sibTrans2D1" presStyleIdx="3" presStyleCnt="5"/>
      <dgm:spPr/>
      <dgm:t>
        <a:bodyPr/>
        <a:lstStyle/>
        <a:p>
          <a:endParaRPr lang="zh-TW" altLang="en-US"/>
        </a:p>
      </dgm:t>
    </dgm:pt>
    <dgm:pt modelId="{879ECD4C-7785-444A-91BB-9B4E34A68977}" type="pres">
      <dgm:prSet presAssocID="{E0FC69BB-90E0-492E-9612-CDFEFDF5043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416D43E-8690-4052-80EC-6F5C4338981A}" type="pres">
      <dgm:prSet presAssocID="{777E0CF3-E49E-4320-834B-1DE73ED558E7}" presName="sibTrans" presStyleLbl="sibTrans2D1" presStyleIdx="4" presStyleCnt="5"/>
      <dgm:spPr>
        <a:prstGeom prst="heart">
          <a:avLst/>
        </a:prstGeom>
      </dgm:spPr>
      <dgm:t>
        <a:bodyPr/>
        <a:lstStyle/>
        <a:p>
          <a:endParaRPr lang="zh-TW" altLang="en-US"/>
        </a:p>
      </dgm:t>
    </dgm:pt>
    <dgm:pt modelId="{F21BC4FC-2F1B-4E66-962A-E99E5527848E}" type="pres">
      <dgm:prSet presAssocID="{777E0CF3-E49E-4320-834B-1DE73ED558E7}" presName="connectorText" presStyleLbl="sibTrans2D1" presStyleIdx="4" presStyleCnt="5"/>
      <dgm:spPr/>
      <dgm:t>
        <a:bodyPr/>
        <a:lstStyle/>
        <a:p>
          <a:endParaRPr lang="zh-TW" altLang="en-US"/>
        </a:p>
      </dgm:t>
    </dgm:pt>
  </dgm:ptLst>
  <dgm:cxnLst>
    <dgm:cxn modelId="{136A3277-5B60-4C77-B0A5-EA27E3CB51FB}" type="presOf" srcId="{777E0CF3-E49E-4320-834B-1DE73ED558E7}" destId="{A416D43E-8690-4052-80EC-6F5C4338981A}" srcOrd="0" destOrd="0" presId="urn:microsoft.com/office/officeart/2005/8/layout/cycle2"/>
    <dgm:cxn modelId="{D91377F7-5004-4202-A216-1C29EBE86E11}" type="presOf" srcId="{FF5D07FB-ECA9-42A9-9C7A-E295A7FC8965}" destId="{9393762A-2D68-41D0-83B6-0DE31584D545}" srcOrd="0" destOrd="0" presId="urn:microsoft.com/office/officeart/2005/8/layout/cycle2"/>
    <dgm:cxn modelId="{D0633D46-4034-4027-87B5-DD5977A595D4}" type="presOf" srcId="{F464ADBD-77B9-4FB6-81A0-D5523FE8BEAD}" destId="{3AF77743-0B9F-4A7C-90DF-CA5E32F3BEAE}" srcOrd="1" destOrd="0" presId="urn:microsoft.com/office/officeart/2005/8/layout/cycle2"/>
    <dgm:cxn modelId="{C69F4657-C5BA-4964-8D2F-A59AB7B811A1}" srcId="{1487ACD6-BF67-44EC-9402-1BE27AC9AA57}" destId="{5DFBF2EC-8ACF-4F8A-9700-5E591203E7AF}" srcOrd="1" destOrd="0" parTransId="{E331EDD8-5EDE-482D-8C39-931805BCAF2A}" sibTransId="{F464ADBD-77B9-4FB6-81A0-D5523FE8BEAD}"/>
    <dgm:cxn modelId="{F6323139-9D69-4E89-A1AA-08D3F9756A43}" srcId="{1487ACD6-BF67-44EC-9402-1BE27AC9AA57}" destId="{9F8706A1-810E-4297-87A8-7BC76CE2C179}" srcOrd="2" destOrd="0" parTransId="{E89D3AFF-ABCE-4F84-9FEB-7166E7EA549A}" sibTransId="{8EEBDD44-CAA6-4B6B-94A8-C2C97687B3FE}"/>
    <dgm:cxn modelId="{EFEB0F31-EDC5-4C79-8F28-9657C52E0E82}" srcId="{1487ACD6-BF67-44EC-9402-1BE27AC9AA57}" destId="{FF5D07FB-ECA9-42A9-9C7A-E295A7FC8965}" srcOrd="0" destOrd="0" parTransId="{70166B3A-ADD3-4AC4-82EE-894FF5CC3620}" sibTransId="{AF629E34-ABDA-4710-8BDF-CBBE87183C04}"/>
    <dgm:cxn modelId="{61B46FB5-6A86-43AB-A52C-B45ABC0FF56F}" type="presOf" srcId="{F464ADBD-77B9-4FB6-81A0-D5523FE8BEAD}" destId="{B3D5A2F4-FD35-4451-BE9B-6D7929C6722E}" srcOrd="0" destOrd="0" presId="urn:microsoft.com/office/officeart/2005/8/layout/cycle2"/>
    <dgm:cxn modelId="{6EFE0429-3EE6-489F-A220-ACC963CF133E}" type="presOf" srcId="{AF629E34-ABDA-4710-8BDF-CBBE87183C04}" destId="{120A94FA-6A08-4284-BA1E-9E4579D5CF1D}" srcOrd="0" destOrd="0" presId="urn:microsoft.com/office/officeart/2005/8/layout/cycle2"/>
    <dgm:cxn modelId="{13B27C46-C0FF-4B9A-AE17-5FDC6E18F2BD}" srcId="{1487ACD6-BF67-44EC-9402-1BE27AC9AA57}" destId="{FFC75995-9846-4688-92C7-A42F38181A32}" srcOrd="3" destOrd="0" parTransId="{E202DD50-B7B7-490F-BDD6-3B7D46DC952A}" sibTransId="{1858EDF0-8857-42F9-AFB1-AAF25BAC91C8}"/>
    <dgm:cxn modelId="{CF303400-4941-42A1-843C-B58D9903A61C}" type="presOf" srcId="{5DFBF2EC-8ACF-4F8A-9700-5E591203E7AF}" destId="{E364246C-6E97-40C8-A07A-A7E3FBA5986E}" srcOrd="0" destOrd="0" presId="urn:microsoft.com/office/officeart/2005/8/layout/cycle2"/>
    <dgm:cxn modelId="{9AE24377-EE03-46D5-8EB7-31F041F635D2}" type="presOf" srcId="{AF629E34-ABDA-4710-8BDF-CBBE87183C04}" destId="{643F82F3-2686-41D0-8072-C0601C27A0D6}" srcOrd="1" destOrd="0" presId="urn:microsoft.com/office/officeart/2005/8/layout/cycle2"/>
    <dgm:cxn modelId="{2C344801-C0BC-475F-B549-F139135BC9BC}" type="presOf" srcId="{FFC75995-9846-4688-92C7-A42F38181A32}" destId="{2B884D88-2DEF-4848-8E5C-91BDFADC0340}" srcOrd="0" destOrd="0" presId="urn:microsoft.com/office/officeart/2005/8/layout/cycle2"/>
    <dgm:cxn modelId="{D8800E1C-DCF3-4C73-AD76-D1803836680C}" type="presOf" srcId="{1858EDF0-8857-42F9-AFB1-AAF25BAC91C8}" destId="{883C49E9-D3FA-4C72-A0B1-D78DE1FEEC94}" srcOrd="0" destOrd="0" presId="urn:microsoft.com/office/officeart/2005/8/layout/cycle2"/>
    <dgm:cxn modelId="{16C34D46-CF01-4B09-965E-EC189EFB73EE}" type="presOf" srcId="{E0FC69BB-90E0-492E-9612-CDFEFDF50430}" destId="{879ECD4C-7785-444A-91BB-9B4E34A68977}" srcOrd="0" destOrd="0" presId="urn:microsoft.com/office/officeart/2005/8/layout/cycle2"/>
    <dgm:cxn modelId="{EF979172-0B3B-492B-949C-7852DE60B68E}" type="presOf" srcId="{8EEBDD44-CAA6-4B6B-94A8-C2C97687B3FE}" destId="{2E1396C9-A3B6-4E0B-92A1-F77C2D286A41}" srcOrd="0" destOrd="0" presId="urn:microsoft.com/office/officeart/2005/8/layout/cycle2"/>
    <dgm:cxn modelId="{9DA93A59-4DED-42AA-975A-8DE1C2D6C41B}" type="presOf" srcId="{9F8706A1-810E-4297-87A8-7BC76CE2C179}" destId="{2E3F2025-9BAC-4C66-A229-30ABC79E6F65}" srcOrd="0" destOrd="0" presId="urn:microsoft.com/office/officeart/2005/8/layout/cycle2"/>
    <dgm:cxn modelId="{E7D38302-B245-43A1-B440-13EC3EACC1C2}" type="presOf" srcId="{1487ACD6-BF67-44EC-9402-1BE27AC9AA57}" destId="{CD394647-5721-48B1-8C64-437A590B15B6}" srcOrd="0" destOrd="0" presId="urn:microsoft.com/office/officeart/2005/8/layout/cycle2"/>
    <dgm:cxn modelId="{A093588C-38B4-4F2A-A565-EC3CB566FD84}" srcId="{1487ACD6-BF67-44EC-9402-1BE27AC9AA57}" destId="{E0FC69BB-90E0-492E-9612-CDFEFDF50430}" srcOrd="4" destOrd="0" parTransId="{D76757D2-AC1E-4F07-A20A-35CC0B60C80E}" sibTransId="{777E0CF3-E49E-4320-834B-1DE73ED558E7}"/>
    <dgm:cxn modelId="{E436DB21-B008-4605-9F05-C5C5C9D6318E}" type="presOf" srcId="{777E0CF3-E49E-4320-834B-1DE73ED558E7}" destId="{F21BC4FC-2F1B-4E66-962A-E99E5527848E}" srcOrd="1" destOrd="0" presId="urn:microsoft.com/office/officeart/2005/8/layout/cycle2"/>
    <dgm:cxn modelId="{30313CCF-6EC6-4587-9501-07F31B1B455C}" type="presOf" srcId="{1858EDF0-8857-42F9-AFB1-AAF25BAC91C8}" destId="{B5BDA2F7-F19E-44FD-842B-8D9D29CDE857}" srcOrd="1" destOrd="0" presId="urn:microsoft.com/office/officeart/2005/8/layout/cycle2"/>
    <dgm:cxn modelId="{7B4C5E1C-F443-4061-8D66-83ACE69D87A9}" type="presOf" srcId="{8EEBDD44-CAA6-4B6B-94A8-C2C97687B3FE}" destId="{7972AEAA-3E60-4548-8455-62C687468DA4}" srcOrd="1" destOrd="0" presId="urn:microsoft.com/office/officeart/2005/8/layout/cycle2"/>
    <dgm:cxn modelId="{238C8948-D050-4544-835F-3B3A6EADB185}" type="presParOf" srcId="{CD394647-5721-48B1-8C64-437A590B15B6}" destId="{9393762A-2D68-41D0-83B6-0DE31584D545}" srcOrd="0" destOrd="0" presId="urn:microsoft.com/office/officeart/2005/8/layout/cycle2"/>
    <dgm:cxn modelId="{A82B4D64-D710-44A0-BCF5-1015C6C7D49A}" type="presParOf" srcId="{CD394647-5721-48B1-8C64-437A590B15B6}" destId="{120A94FA-6A08-4284-BA1E-9E4579D5CF1D}" srcOrd="1" destOrd="0" presId="urn:microsoft.com/office/officeart/2005/8/layout/cycle2"/>
    <dgm:cxn modelId="{8C18EF4F-CA0F-429A-B0A4-97C2533BE04E}" type="presParOf" srcId="{120A94FA-6A08-4284-BA1E-9E4579D5CF1D}" destId="{643F82F3-2686-41D0-8072-C0601C27A0D6}" srcOrd="0" destOrd="0" presId="urn:microsoft.com/office/officeart/2005/8/layout/cycle2"/>
    <dgm:cxn modelId="{EBB9AE59-3EE1-4ADD-8FAB-D3BCA69491A0}" type="presParOf" srcId="{CD394647-5721-48B1-8C64-437A590B15B6}" destId="{E364246C-6E97-40C8-A07A-A7E3FBA5986E}" srcOrd="2" destOrd="0" presId="urn:microsoft.com/office/officeart/2005/8/layout/cycle2"/>
    <dgm:cxn modelId="{BACD9A6C-2847-4ADC-A535-5EFF57AAA580}" type="presParOf" srcId="{CD394647-5721-48B1-8C64-437A590B15B6}" destId="{B3D5A2F4-FD35-4451-BE9B-6D7929C6722E}" srcOrd="3" destOrd="0" presId="urn:microsoft.com/office/officeart/2005/8/layout/cycle2"/>
    <dgm:cxn modelId="{06D9C703-B207-498F-9650-FED00A341066}" type="presParOf" srcId="{B3D5A2F4-FD35-4451-BE9B-6D7929C6722E}" destId="{3AF77743-0B9F-4A7C-90DF-CA5E32F3BEAE}" srcOrd="0" destOrd="0" presId="urn:microsoft.com/office/officeart/2005/8/layout/cycle2"/>
    <dgm:cxn modelId="{E20F0DAA-A141-44E5-BB91-276FEB8080E8}" type="presParOf" srcId="{CD394647-5721-48B1-8C64-437A590B15B6}" destId="{2E3F2025-9BAC-4C66-A229-30ABC79E6F65}" srcOrd="4" destOrd="0" presId="urn:microsoft.com/office/officeart/2005/8/layout/cycle2"/>
    <dgm:cxn modelId="{6717BE76-EAC3-4B58-B0A7-1CBFFC81DEF9}" type="presParOf" srcId="{CD394647-5721-48B1-8C64-437A590B15B6}" destId="{2E1396C9-A3B6-4E0B-92A1-F77C2D286A41}" srcOrd="5" destOrd="0" presId="urn:microsoft.com/office/officeart/2005/8/layout/cycle2"/>
    <dgm:cxn modelId="{8545DE3B-5238-47A9-A68A-9E226B1BCB07}" type="presParOf" srcId="{2E1396C9-A3B6-4E0B-92A1-F77C2D286A41}" destId="{7972AEAA-3E60-4548-8455-62C687468DA4}" srcOrd="0" destOrd="0" presId="urn:microsoft.com/office/officeart/2005/8/layout/cycle2"/>
    <dgm:cxn modelId="{A624964B-5F63-49E5-B748-793FAA3DA2A8}" type="presParOf" srcId="{CD394647-5721-48B1-8C64-437A590B15B6}" destId="{2B884D88-2DEF-4848-8E5C-91BDFADC0340}" srcOrd="6" destOrd="0" presId="urn:microsoft.com/office/officeart/2005/8/layout/cycle2"/>
    <dgm:cxn modelId="{CF3F09D0-5083-4B6C-951D-DABFB7C75F75}" type="presParOf" srcId="{CD394647-5721-48B1-8C64-437A590B15B6}" destId="{883C49E9-D3FA-4C72-A0B1-D78DE1FEEC94}" srcOrd="7" destOrd="0" presId="urn:microsoft.com/office/officeart/2005/8/layout/cycle2"/>
    <dgm:cxn modelId="{769C5BE1-D146-4B24-B3C6-7AAB6FE6A729}" type="presParOf" srcId="{883C49E9-D3FA-4C72-A0B1-D78DE1FEEC94}" destId="{B5BDA2F7-F19E-44FD-842B-8D9D29CDE857}" srcOrd="0" destOrd="0" presId="urn:microsoft.com/office/officeart/2005/8/layout/cycle2"/>
    <dgm:cxn modelId="{77541A38-0C7A-4C5C-B703-6C08F0730144}" type="presParOf" srcId="{CD394647-5721-48B1-8C64-437A590B15B6}" destId="{879ECD4C-7785-444A-91BB-9B4E34A68977}" srcOrd="8" destOrd="0" presId="urn:microsoft.com/office/officeart/2005/8/layout/cycle2"/>
    <dgm:cxn modelId="{96550532-7BCD-49FE-B87A-B61CD8231538}" type="presParOf" srcId="{CD394647-5721-48B1-8C64-437A590B15B6}" destId="{A416D43E-8690-4052-80EC-6F5C4338981A}" srcOrd="9" destOrd="0" presId="urn:microsoft.com/office/officeart/2005/8/layout/cycle2"/>
    <dgm:cxn modelId="{2E845CAA-0A92-46DE-8F85-1A6D4F2B929C}" type="presParOf" srcId="{A416D43E-8690-4052-80EC-6F5C4338981A}" destId="{F21BC4FC-2F1B-4E66-962A-E99E5527848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393762A-2D68-41D0-83B6-0DE31584D545}">
      <dsp:nvSpPr>
        <dsp:cNvPr id="0" name=""/>
        <dsp:cNvSpPr/>
      </dsp:nvSpPr>
      <dsp:spPr>
        <a:xfrm>
          <a:off x="3752731" y="1076"/>
          <a:ext cx="2071601" cy="2071601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4600" kern="1200" dirty="0"/>
        </a:p>
      </dsp:txBody>
      <dsp:txXfrm>
        <a:off x="3752731" y="1076"/>
        <a:ext cx="2071601" cy="2071601"/>
      </dsp:txXfrm>
    </dsp:sp>
    <dsp:sp modelId="{120A94FA-6A08-4284-BA1E-9E4579D5CF1D}">
      <dsp:nvSpPr>
        <dsp:cNvPr id="0" name=""/>
        <dsp:cNvSpPr/>
      </dsp:nvSpPr>
      <dsp:spPr>
        <a:xfrm rot="2160000">
          <a:off x="5758648" y="1591857"/>
          <a:ext cx="549816" cy="699165"/>
        </a:xfrm>
        <a:prstGeom prst="heart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000" kern="1200"/>
        </a:p>
      </dsp:txBody>
      <dsp:txXfrm rot="2160000">
        <a:off x="5758648" y="1591857"/>
        <a:ext cx="549816" cy="699165"/>
      </dsp:txXfrm>
    </dsp:sp>
    <dsp:sp modelId="{E364246C-6E97-40C8-A07A-A7E3FBA5986E}">
      <dsp:nvSpPr>
        <dsp:cNvPr id="0" name=""/>
        <dsp:cNvSpPr/>
      </dsp:nvSpPr>
      <dsp:spPr>
        <a:xfrm>
          <a:off x="6267957" y="1828495"/>
          <a:ext cx="2071601" cy="2071601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4600" kern="1200" dirty="0"/>
        </a:p>
      </dsp:txBody>
      <dsp:txXfrm>
        <a:off x="6267957" y="1828495"/>
        <a:ext cx="2071601" cy="2071601"/>
      </dsp:txXfrm>
    </dsp:sp>
    <dsp:sp modelId="{B3D5A2F4-FD35-4451-BE9B-6D7929C6722E}">
      <dsp:nvSpPr>
        <dsp:cNvPr id="0" name=""/>
        <dsp:cNvSpPr/>
      </dsp:nvSpPr>
      <dsp:spPr>
        <a:xfrm rot="6480000">
          <a:off x="6553293" y="3978327"/>
          <a:ext cx="549816" cy="699165"/>
        </a:xfrm>
        <a:prstGeom prst="heart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000" kern="1200"/>
        </a:p>
      </dsp:txBody>
      <dsp:txXfrm rot="6480000">
        <a:off x="6553293" y="3978327"/>
        <a:ext cx="549816" cy="699165"/>
      </dsp:txXfrm>
    </dsp:sp>
    <dsp:sp modelId="{2E3F2025-9BAC-4C66-A229-30ABC79E6F65}">
      <dsp:nvSpPr>
        <dsp:cNvPr id="0" name=""/>
        <dsp:cNvSpPr/>
      </dsp:nvSpPr>
      <dsp:spPr>
        <a:xfrm>
          <a:off x="5307226" y="4785322"/>
          <a:ext cx="2071601" cy="2071601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4600" kern="1200" dirty="0"/>
        </a:p>
      </dsp:txBody>
      <dsp:txXfrm>
        <a:off x="5307226" y="4785322"/>
        <a:ext cx="2071601" cy="2071601"/>
      </dsp:txXfrm>
    </dsp:sp>
    <dsp:sp modelId="{2E1396C9-A3B6-4E0B-92A1-F77C2D286A41}">
      <dsp:nvSpPr>
        <dsp:cNvPr id="0" name=""/>
        <dsp:cNvSpPr/>
      </dsp:nvSpPr>
      <dsp:spPr>
        <a:xfrm rot="10800000">
          <a:off x="4529184" y="5471539"/>
          <a:ext cx="549816" cy="699165"/>
        </a:xfrm>
        <a:prstGeom prst="heart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000" kern="1200"/>
        </a:p>
      </dsp:txBody>
      <dsp:txXfrm rot="10800000">
        <a:off x="4529184" y="5471539"/>
        <a:ext cx="549816" cy="699165"/>
      </dsp:txXfrm>
    </dsp:sp>
    <dsp:sp modelId="{2B884D88-2DEF-4848-8E5C-91BDFADC0340}">
      <dsp:nvSpPr>
        <dsp:cNvPr id="0" name=""/>
        <dsp:cNvSpPr/>
      </dsp:nvSpPr>
      <dsp:spPr>
        <a:xfrm>
          <a:off x="2198235" y="4785322"/>
          <a:ext cx="2071601" cy="2071601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4600" kern="1200" dirty="0"/>
        </a:p>
      </dsp:txBody>
      <dsp:txXfrm>
        <a:off x="2198235" y="4785322"/>
        <a:ext cx="2071601" cy="2071601"/>
      </dsp:txXfrm>
    </dsp:sp>
    <dsp:sp modelId="{883C49E9-D3FA-4C72-A0B1-D78DE1FEEC94}">
      <dsp:nvSpPr>
        <dsp:cNvPr id="0" name=""/>
        <dsp:cNvSpPr/>
      </dsp:nvSpPr>
      <dsp:spPr>
        <a:xfrm rot="15120000">
          <a:off x="2483571" y="4007926"/>
          <a:ext cx="549816" cy="699165"/>
        </a:xfrm>
        <a:prstGeom prst="heart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000" kern="1200"/>
        </a:p>
      </dsp:txBody>
      <dsp:txXfrm rot="15120000">
        <a:off x="2483571" y="4007926"/>
        <a:ext cx="549816" cy="699165"/>
      </dsp:txXfrm>
    </dsp:sp>
    <dsp:sp modelId="{879ECD4C-7785-444A-91BB-9B4E34A68977}">
      <dsp:nvSpPr>
        <dsp:cNvPr id="0" name=""/>
        <dsp:cNvSpPr/>
      </dsp:nvSpPr>
      <dsp:spPr>
        <a:xfrm>
          <a:off x="1237504" y="1828495"/>
          <a:ext cx="2071601" cy="2071601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4600" kern="1200" dirty="0"/>
        </a:p>
      </dsp:txBody>
      <dsp:txXfrm>
        <a:off x="1237504" y="1828495"/>
        <a:ext cx="2071601" cy="2071601"/>
      </dsp:txXfrm>
    </dsp:sp>
    <dsp:sp modelId="{A416D43E-8690-4052-80EC-6F5C4338981A}">
      <dsp:nvSpPr>
        <dsp:cNvPr id="0" name=""/>
        <dsp:cNvSpPr/>
      </dsp:nvSpPr>
      <dsp:spPr>
        <a:xfrm rot="19440000">
          <a:off x="3243421" y="1610150"/>
          <a:ext cx="549816" cy="699165"/>
        </a:xfrm>
        <a:prstGeom prst="heart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000" kern="1200"/>
        </a:p>
      </dsp:txBody>
      <dsp:txXfrm rot="19440000">
        <a:off x="3243421" y="1610150"/>
        <a:ext cx="549816" cy="6991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CA30F1-CA6D-4DDC-8DAA-8A8F68872A99}" type="datetimeFigureOut">
              <a:rPr lang="zh-TW" altLang="en-US" smtClean="0"/>
              <a:pPr/>
              <a:t>2017/4/10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D47CF-0490-4FD7-A36E-B7F9688983B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5A3D-3CDF-4BAC-8B43-3E9A8E1AAB24}" type="datetimeFigureOut">
              <a:rPr lang="zh-TW" altLang="en-US" smtClean="0"/>
              <a:pPr/>
              <a:t>2017/4/10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D423-FF7E-4547-846A-491ED9B69E9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5A3D-3CDF-4BAC-8B43-3E9A8E1AAB24}" type="datetimeFigureOut">
              <a:rPr lang="zh-TW" altLang="en-US" smtClean="0"/>
              <a:pPr/>
              <a:t>2017/4/10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D423-FF7E-4547-846A-491ED9B69E9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5A3D-3CDF-4BAC-8B43-3E9A8E1AAB24}" type="datetimeFigureOut">
              <a:rPr lang="zh-TW" altLang="en-US" smtClean="0"/>
              <a:pPr/>
              <a:t>2017/4/10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D423-FF7E-4547-846A-491ED9B69E9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5A3D-3CDF-4BAC-8B43-3E9A8E1AAB24}" type="datetimeFigureOut">
              <a:rPr lang="zh-TW" altLang="en-US" smtClean="0"/>
              <a:pPr/>
              <a:t>2017/4/10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D423-FF7E-4547-846A-491ED9B69E9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5A3D-3CDF-4BAC-8B43-3E9A8E1AAB24}" type="datetimeFigureOut">
              <a:rPr lang="zh-TW" altLang="en-US" smtClean="0"/>
              <a:pPr/>
              <a:t>2017/4/10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D423-FF7E-4547-846A-491ED9B69E9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5A3D-3CDF-4BAC-8B43-3E9A8E1AAB24}" type="datetimeFigureOut">
              <a:rPr lang="zh-TW" altLang="en-US" smtClean="0"/>
              <a:pPr/>
              <a:t>2017/4/10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D423-FF7E-4547-846A-491ED9B69E9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5A3D-3CDF-4BAC-8B43-3E9A8E1AAB24}" type="datetimeFigureOut">
              <a:rPr lang="zh-TW" altLang="en-US" smtClean="0"/>
              <a:pPr/>
              <a:t>2017/4/10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D423-FF7E-4547-846A-491ED9B69E9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5A3D-3CDF-4BAC-8B43-3E9A8E1AAB24}" type="datetimeFigureOut">
              <a:rPr lang="zh-TW" altLang="en-US" smtClean="0"/>
              <a:pPr/>
              <a:t>2017/4/10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D423-FF7E-4547-846A-491ED9B69E9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5A3D-3CDF-4BAC-8B43-3E9A8E1AAB24}" type="datetimeFigureOut">
              <a:rPr lang="zh-TW" altLang="en-US" smtClean="0"/>
              <a:pPr/>
              <a:t>2017/4/10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D423-FF7E-4547-846A-491ED9B69E9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5A3D-3CDF-4BAC-8B43-3E9A8E1AAB24}" type="datetimeFigureOut">
              <a:rPr lang="zh-TW" altLang="en-US" smtClean="0"/>
              <a:pPr/>
              <a:t>2017/4/10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D423-FF7E-4547-846A-491ED9B69E9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5A3D-3CDF-4BAC-8B43-3E9A8E1AAB24}" type="datetimeFigureOut">
              <a:rPr lang="zh-TW" altLang="en-US" smtClean="0"/>
              <a:pPr/>
              <a:t>2017/4/10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D423-FF7E-4547-846A-491ED9B69E9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A5A3D-3CDF-4BAC-8B43-3E9A8E1AAB24}" type="datetimeFigureOut">
              <a:rPr lang="zh-TW" altLang="en-US" smtClean="0"/>
              <a:pPr/>
              <a:t>2017/4/10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76D423-FF7E-4547-846A-491ED9B69E9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標楷體" pitchFamily="65" charset="-120"/>
          <a:ea typeface="標楷體" pitchFamily="65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0411&#25945;&#23416;&#35264;&#25705;&#36039;&#26009;/&#22238;&#23478;&#24460;.MP4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0411&#25945;&#23416;&#35264;&#25705;&#36039;&#26009;/&#22238;&#23478;&#24460;.MP4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hyperlink" Target="https://tw.piliapp.com/timer/countdown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 descr="4bc0a7e7d3c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0" y="836712"/>
            <a:ext cx="4644008" cy="9087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效率生活～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4139952" y="1628800"/>
            <a:ext cx="500404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做家事　成大事！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ic.nipic.com/2007-12-17/20071217164613526_2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 t="3302"/>
          <a:stretch>
            <a:fillRect/>
          </a:stretch>
        </p:blipFill>
        <p:spPr bwMode="auto">
          <a:xfrm>
            <a:off x="2051720" y="36716"/>
            <a:ext cx="5816399" cy="6821284"/>
          </a:xfrm>
          <a:prstGeom prst="rect">
            <a:avLst/>
          </a:prstGeom>
          <a:noFill/>
        </p:spPr>
      </p:pic>
      <p:sp>
        <p:nvSpPr>
          <p:cNvPr id="7" name="流程圖: 替代處理程序 6"/>
          <p:cNvSpPr/>
          <p:nvPr/>
        </p:nvSpPr>
        <p:spPr>
          <a:xfrm>
            <a:off x="323528" y="188640"/>
            <a:ext cx="864096" cy="864096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家</a:t>
            </a:r>
            <a:endParaRPr lang="zh-TW" altLang="en-US" sz="4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流程圖: 替代處理程序 8"/>
          <p:cNvSpPr/>
          <p:nvPr/>
        </p:nvSpPr>
        <p:spPr>
          <a:xfrm>
            <a:off x="323528" y="1196752"/>
            <a:ext cx="864096" cy="864096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庭</a:t>
            </a:r>
            <a:endParaRPr lang="zh-TW" altLang="en-US" sz="4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流程圖: 替代處理程序 9"/>
          <p:cNvSpPr/>
          <p:nvPr/>
        </p:nvSpPr>
        <p:spPr>
          <a:xfrm>
            <a:off x="323528" y="2204864"/>
            <a:ext cx="864096" cy="864096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Ｔ</a:t>
            </a:r>
            <a:endParaRPr lang="zh-TW" altLang="en-US" sz="4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流程圖: 替代處理程序 10"/>
          <p:cNvSpPr/>
          <p:nvPr/>
        </p:nvSpPr>
        <p:spPr>
          <a:xfrm>
            <a:off x="323528" y="3212976"/>
            <a:ext cx="864096" cy="864096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Ｖ</a:t>
            </a:r>
            <a:endParaRPr lang="zh-TW" altLang="en-US" sz="4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流程圖: 替代處理程序 7"/>
          <p:cNvSpPr/>
          <p:nvPr/>
        </p:nvSpPr>
        <p:spPr>
          <a:xfrm>
            <a:off x="323528" y="4221088"/>
            <a:ext cx="864096" cy="864096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時</a:t>
            </a:r>
            <a:endParaRPr lang="zh-TW" altLang="en-US" sz="4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流程圖: 替代處理程序 11"/>
          <p:cNvSpPr/>
          <p:nvPr/>
        </p:nvSpPr>
        <p:spPr>
          <a:xfrm>
            <a:off x="323528" y="5229200"/>
            <a:ext cx="864096" cy="864096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間</a:t>
            </a:r>
            <a:endParaRPr lang="zh-TW" altLang="en-US" sz="4400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908720"/>
          </a:xfrm>
          <a:solidFill>
            <a:srgbClr val="FFFFF3"/>
          </a:solidFill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chemeClr val="accent6">
                    <a:lumMod val="50000"/>
                  </a:schemeClr>
                </a:solidFill>
              </a:rPr>
              <a:t>家庭ＴＶ搶答</a:t>
            </a:r>
            <a:endParaRPr lang="zh-TW" alt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6" name="直線單箭頭接點 5"/>
          <p:cNvCxnSpPr/>
          <p:nvPr/>
        </p:nvCxnSpPr>
        <p:spPr>
          <a:xfrm>
            <a:off x="0" y="1124744"/>
            <a:ext cx="9144000" cy="0"/>
          </a:xfrm>
          <a:prstGeom prst="straightConnector1">
            <a:avLst/>
          </a:prstGeom>
          <a:ln w="76200">
            <a:solidFill>
              <a:srgbClr val="339933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內容版面配置區 1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 smtClean="0"/>
              <a:t>女兒有工作嗎？從哪些舉動看出來？</a:t>
            </a:r>
            <a:endParaRPr lang="en-US" altLang="zh-TW" sz="3600" dirty="0" smtClean="0"/>
          </a:p>
          <a:p>
            <a:pPr lvl="1"/>
            <a:r>
              <a:rPr lang="zh-TW" altLang="en-US" sz="3200" b="1" dirty="0" smtClean="0">
                <a:solidFill>
                  <a:srgbClr val="FF0000"/>
                </a:solidFill>
              </a:rPr>
              <a:t>有</a:t>
            </a:r>
            <a:endParaRPr lang="en-US" altLang="zh-TW" sz="3200" b="1" dirty="0" smtClean="0">
              <a:solidFill>
                <a:srgbClr val="FF0000"/>
              </a:solidFill>
            </a:endParaRPr>
          </a:p>
          <a:p>
            <a:pPr lvl="1"/>
            <a:r>
              <a:rPr lang="zh-TW" altLang="en-US" sz="3200" b="1" dirty="0" smtClean="0">
                <a:solidFill>
                  <a:srgbClr val="FF0000"/>
                </a:solidFill>
              </a:rPr>
              <a:t>接電話、開電腦、有自己的辦公室</a:t>
            </a:r>
            <a:endParaRPr lang="en-US" altLang="zh-TW" sz="3200" b="1" dirty="0" smtClean="0">
              <a:solidFill>
                <a:srgbClr val="FF0000"/>
              </a:solidFill>
            </a:endParaRPr>
          </a:p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17" name="圖片 16" descr="0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8" y="153144"/>
            <a:ext cx="971600" cy="9716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17032"/>
            <a:ext cx="2915816" cy="1640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3717032"/>
            <a:ext cx="2915816" cy="1640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3717032"/>
            <a:ext cx="2915816" cy="1640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908720"/>
          </a:xfrm>
          <a:solidFill>
            <a:srgbClr val="FFFFF3"/>
          </a:solidFill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chemeClr val="accent6">
                    <a:lumMod val="50000"/>
                  </a:schemeClr>
                </a:solidFill>
              </a:rPr>
              <a:t>家庭ＴＶ搶答</a:t>
            </a:r>
            <a:endParaRPr lang="zh-TW" alt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6" name="直線單箭頭接點 5"/>
          <p:cNvCxnSpPr/>
          <p:nvPr/>
        </p:nvCxnSpPr>
        <p:spPr>
          <a:xfrm>
            <a:off x="0" y="1124744"/>
            <a:ext cx="9144000" cy="0"/>
          </a:xfrm>
          <a:prstGeom prst="straightConnector1">
            <a:avLst/>
          </a:prstGeom>
          <a:ln w="76200">
            <a:solidFill>
              <a:srgbClr val="339933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內容版面配置區 1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 smtClean="0"/>
              <a:t>女兒進門後，為誰做了哪些事？</a:t>
            </a:r>
            <a:endParaRPr lang="en-US" altLang="zh-TW" sz="3600" dirty="0" smtClean="0"/>
          </a:p>
          <a:p>
            <a:pPr lvl="1"/>
            <a:r>
              <a:rPr lang="zh-TW" altLang="en-US" sz="3200" b="1" dirty="0" smtClean="0">
                <a:solidFill>
                  <a:srgbClr val="FF0000"/>
                </a:solidFill>
              </a:rPr>
              <a:t>兒子：功課寫完沒？脫髒衣服、收玩具</a:t>
            </a:r>
            <a:endParaRPr lang="en-US" altLang="zh-TW" sz="3200" b="1" dirty="0" smtClean="0">
              <a:solidFill>
                <a:srgbClr val="FF0000"/>
              </a:solidFill>
            </a:endParaRPr>
          </a:p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17" name="圖片 16" descr="0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8" y="153144"/>
            <a:ext cx="971600" cy="9716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281631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3429000"/>
            <a:ext cx="2816313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27687" y="5273824"/>
            <a:ext cx="2816313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5278324"/>
            <a:ext cx="2808312" cy="1579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908720"/>
          </a:xfrm>
          <a:solidFill>
            <a:srgbClr val="FFFFF3"/>
          </a:solidFill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chemeClr val="accent6">
                    <a:lumMod val="50000"/>
                  </a:schemeClr>
                </a:solidFill>
              </a:rPr>
              <a:t>家庭ＴＶ搶答</a:t>
            </a:r>
            <a:endParaRPr lang="zh-TW" alt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6" name="直線單箭頭接點 5"/>
          <p:cNvCxnSpPr/>
          <p:nvPr/>
        </p:nvCxnSpPr>
        <p:spPr>
          <a:xfrm>
            <a:off x="0" y="1124744"/>
            <a:ext cx="9144000" cy="0"/>
          </a:xfrm>
          <a:prstGeom prst="straightConnector1">
            <a:avLst/>
          </a:prstGeom>
          <a:ln w="76200">
            <a:solidFill>
              <a:srgbClr val="339933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內容版面配置區 1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 smtClean="0"/>
              <a:t>女兒進門後，為誰做了哪些事？</a:t>
            </a:r>
            <a:endParaRPr lang="en-US" altLang="zh-TW" sz="3600" dirty="0" smtClean="0"/>
          </a:p>
          <a:p>
            <a:pPr lvl="1"/>
            <a:r>
              <a:rPr lang="zh-TW" altLang="en-US" sz="3200" b="1" dirty="0" smtClean="0">
                <a:solidFill>
                  <a:srgbClr val="FF0000"/>
                </a:solidFill>
              </a:rPr>
              <a:t>老公：倒茶、洗衣服</a:t>
            </a:r>
            <a:endParaRPr lang="en-US" altLang="zh-TW" sz="3200" b="1" dirty="0" smtClean="0">
              <a:solidFill>
                <a:srgbClr val="FF0000"/>
              </a:solidFill>
            </a:endParaRPr>
          </a:p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17" name="圖片 16" descr="0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8" y="153144"/>
            <a:ext cx="971600" cy="971600"/>
          </a:xfrm>
          <a:prstGeom prst="rect">
            <a:avLst/>
          </a:prstGeom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77072"/>
            <a:ext cx="4224468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4077072"/>
            <a:ext cx="4203620" cy="236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98183">
            <a:off x="5596337" y="2597485"/>
            <a:ext cx="3894869" cy="21908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908720"/>
          </a:xfrm>
          <a:solidFill>
            <a:srgbClr val="FFFFF3"/>
          </a:solidFill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chemeClr val="accent6">
                    <a:lumMod val="50000"/>
                  </a:schemeClr>
                </a:solidFill>
              </a:rPr>
              <a:t>家庭ＴＶ搶答</a:t>
            </a:r>
            <a:endParaRPr lang="zh-TW" alt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6" name="直線單箭頭接點 5"/>
          <p:cNvCxnSpPr/>
          <p:nvPr/>
        </p:nvCxnSpPr>
        <p:spPr>
          <a:xfrm>
            <a:off x="0" y="1124744"/>
            <a:ext cx="9144000" cy="0"/>
          </a:xfrm>
          <a:prstGeom prst="straightConnector1">
            <a:avLst/>
          </a:prstGeom>
          <a:ln w="76200">
            <a:solidFill>
              <a:srgbClr val="339933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內容版面配置區 1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 smtClean="0"/>
              <a:t>女兒進門後，為誰做了哪些事？</a:t>
            </a:r>
            <a:endParaRPr lang="en-US" altLang="zh-TW" sz="3600" dirty="0" smtClean="0"/>
          </a:p>
          <a:p>
            <a:pPr lvl="1"/>
            <a:r>
              <a:rPr lang="zh-TW" altLang="en-US" sz="3200" b="1" dirty="0" smtClean="0">
                <a:solidFill>
                  <a:srgbClr val="FF0000"/>
                </a:solidFill>
              </a:rPr>
              <a:t>爸爸：車票</a:t>
            </a:r>
            <a:endParaRPr lang="en-US" altLang="zh-TW" sz="3200" b="1" dirty="0" smtClean="0">
              <a:solidFill>
                <a:srgbClr val="FF0000"/>
              </a:solidFill>
            </a:endParaRPr>
          </a:p>
          <a:p>
            <a:pPr lvl="1"/>
            <a:endParaRPr lang="en-US" altLang="zh-TW" sz="3200" b="1" dirty="0" smtClean="0">
              <a:solidFill>
                <a:srgbClr val="FF0000"/>
              </a:solidFill>
            </a:endParaRPr>
          </a:p>
          <a:p>
            <a:pPr lvl="1"/>
            <a:endParaRPr lang="en-US" altLang="zh-TW" sz="32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n-US" altLang="zh-TW" sz="3600" dirty="0" smtClean="0"/>
          </a:p>
          <a:p>
            <a:pPr lvl="1"/>
            <a:r>
              <a:rPr lang="zh-TW" altLang="en-US" sz="3200" b="1" dirty="0" smtClean="0">
                <a:solidFill>
                  <a:srgbClr val="FF0000"/>
                </a:solidFill>
              </a:rPr>
              <a:t>全家人：煮飯</a:t>
            </a:r>
            <a:endParaRPr lang="en-US" altLang="zh-TW" sz="3200" b="1" dirty="0" smtClean="0">
              <a:solidFill>
                <a:srgbClr val="FF0000"/>
              </a:solidFill>
            </a:endParaRPr>
          </a:p>
          <a:p>
            <a:pPr lvl="1"/>
            <a:endParaRPr lang="en-US" altLang="zh-TW" sz="3200" b="1" dirty="0" smtClean="0">
              <a:solidFill>
                <a:srgbClr val="FF0000"/>
              </a:solidFill>
            </a:endParaRPr>
          </a:p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17" name="圖片 16" descr="0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8" y="153144"/>
            <a:ext cx="971600" cy="971600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03574" y="2348880"/>
            <a:ext cx="384042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03573" y="4697760"/>
            <a:ext cx="3840427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908720"/>
          </a:xfrm>
          <a:solidFill>
            <a:srgbClr val="FFFFF3"/>
          </a:solidFill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chemeClr val="accent6">
                    <a:lumMod val="50000"/>
                  </a:schemeClr>
                </a:solidFill>
              </a:rPr>
              <a:t>家庭ＴＶ搶答</a:t>
            </a:r>
            <a:endParaRPr lang="zh-TW" alt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6" name="直線單箭頭接點 5"/>
          <p:cNvCxnSpPr/>
          <p:nvPr/>
        </p:nvCxnSpPr>
        <p:spPr>
          <a:xfrm>
            <a:off x="0" y="1124744"/>
            <a:ext cx="9144000" cy="0"/>
          </a:xfrm>
          <a:prstGeom prst="straightConnector1">
            <a:avLst/>
          </a:prstGeom>
          <a:ln w="76200">
            <a:solidFill>
              <a:srgbClr val="339933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內容版面配置區 1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zh-TW" altLang="en-US" sz="3600" b="1" dirty="0" smtClean="0"/>
              <a:t>看完影片後，請試著推理判斷</a:t>
            </a:r>
            <a:r>
              <a:rPr lang="en-US" altLang="zh-TW" sz="3600" b="1" dirty="0" smtClean="0"/>
              <a:t>……</a:t>
            </a:r>
          </a:p>
          <a:p>
            <a:pPr>
              <a:buFont typeface="Wingdings" pitchFamily="2" charset="2"/>
              <a:buChar char="u"/>
            </a:pPr>
            <a:r>
              <a:rPr lang="zh-TW" altLang="en-US" sz="3600" b="1" dirty="0" smtClean="0">
                <a:solidFill>
                  <a:srgbClr val="FF0000"/>
                </a:solidFill>
              </a:rPr>
              <a:t>如果有個人會離家出走，猜猜會是誰？</a:t>
            </a:r>
            <a:endParaRPr lang="en-US" altLang="zh-TW" sz="36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zh-TW" altLang="en-US" sz="3600" b="1" dirty="0" smtClean="0">
                <a:solidFill>
                  <a:srgbClr val="002060"/>
                </a:solidFill>
              </a:rPr>
              <a:t>  </a:t>
            </a:r>
            <a:r>
              <a:rPr lang="zh-TW" altLang="en-US" sz="3500" b="1" dirty="0" smtClean="0">
                <a:solidFill>
                  <a:srgbClr val="002060"/>
                </a:solidFill>
              </a:rPr>
              <a:t>提示</a:t>
            </a:r>
            <a:r>
              <a:rPr lang="en-US" altLang="zh-TW" sz="3500" b="1" dirty="0" smtClean="0">
                <a:solidFill>
                  <a:srgbClr val="002060"/>
                </a:solidFill>
              </a:rPr>
              <a:t>1</a:t>
            </a:r>
            <a:r>
              <a:rPr lang="zh-TW" altLang="en-US" sz="3500" b="1" dirty="0" smtClean="0">
                <a:solidFill>
                  <a:srgbClr val="002060"/>
                </a:solidFill>
              </a:rPr>
              <a:t>：</a:t>
            </a:r>
            <a:r>
              <a:rPr lang="zh-TW" altLang="en-US" sz="3000" b="1" dirty="0" smtClean="0">
                <a:solidFill>
                  <a:srgbClr val="002060"/>
                </a:solidFill>
              </a:rPr>
              <a:t>這個人在這個家</a:t>
            </a:r>
            <a:r>
              <a:rPr lang="zh-TW" altLang="en-US" b="1" dirty="0" smtClean="0">
                <a:solidFill>
                  <a:srgbClr val="002060"/>
                </a:solidFill>
              </a:rPr>
              <a:t>長時間後</a:t>
            </a:r>
            <a:r>
              <a:rPr lang="zh-TW" altLang="en-US" sz="3000" b="1" dirty="0" smtClean="0">
                <a:solidFill>
                  <a:srgbClr val="002060"/>
                </a:solidFill>
              </a:rPr>
              <a:t>，</a:t>
            </a:r>
            <a:endParaRPr lang="en-US" altLang="zh-TW" sz="3000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zh-TW" altLang="en-US" sz="3000" b="1" dirty="0" smtClean="0">
                <a:solidFill>
                  <a:srgbClr val="002060"/>
                </a:solidFill>
              </a:rPr>
              <a:t>           應該很容易煩躁</a:t>
            </a:r>
            <a:endParaRPr lang="en-US" altLang="zh-TW" sz="3500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zh-TW" altLang="en-US" sz="3500" b="1" dirty="0" smtClean="0">
                <a:solidFill>
                  <a:srgbClr val="002060"/>
                </a:solidFill>
              </a:rPr>
              <a:t>  提示</a:t>
            </a:r>
            <a:r>
              <a:rPr lang="en-US" altLang="zh-TW" sz="3500" b="1" dirty="0" smtClean="0">
                <a:solidFill>
                  <a:srgbClr val="002060"/>
                </a:solidFill>
              </a:rPr>
              <a:t>2</a:t>
            </a:r>
            <a:r>
              <a:rPr lang="zh-TW" altLang="en-US" sz="3500" b="1" dirty="0" smtClean="0">
                <a:solidFill>
                  <a:srgbClr val="002060"/>
                </a:solidFill>
              </a:rPr>
              <a:t>：</a:t>
            </a:r>
            <a:r>
              <a:rPr lang="zh-TW" altLang="en-US" sz="3000" b="1" dirty="0" smtClean="0">
                <a:solidFill>
                  <a:srgbClr val="002060"/>
                </a:solidFill>
              </a:rPr>
              <a:t>沒有這個人這家庭可能會亂七八糟</a:t>
            </a:r>
            <a:endParaRPr lang="en-US" altLang="zh-TW" sz="35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en-US" altLang="zh-TW" sz="3600" b="1" dirty="0" smtClean="0"/>
          </a:p>
          <a:p>
            <a:pPr>
              <a:buFont typeface="Wingdings" pitchFamily="2" charset="2"/>
              <a:buChar char="u"/>
            </a:pPr>
            <a:r>
              <a:rPr lang="zh-TW" altLang="en-US" sz="3600" b="1" dirty="0" smtClean="0">
                <a:solidFill>
                  <a:srgbClr val="FF0000"/>
                </a:solidFill>
              </a:rPr>
              <a:t>這個家庭的分工是有效率的嗎？為什麼？</a:t>
            </a:r>
            <a:endParaRPr lang="en-US" altLang="zh-TW" sz="3600" b="1" dirty="0" smtClean="0">
              <a:solidFill>
                <a:srgbClr val="FF0000"/>
              </a:solidFill>
            </a:endParaRPr>
          </a:p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17" name="圖片 16" descr="0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8" y="153144"/>
            <a:ext cx="971600" cy="97160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4932040" y="2924944"/>
            <a:ext cx="1080120" cy="43204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5400" b="1" dirty="0" smtClean="0"/>
              <a:t>效率秘笈重點</a:t>
            </a:r>
            <a:endParaRPr lang="zh-TW" altLang="en-US" sz="5400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zh-TW" altLang="en-US" sz="6600" u="sng" dirty="0" smtClean="0"/>
              <a:t>共同分擔家事</a:t>
            </a:r>
            <a:endParaRPr lang="zh-TW" altLang="en-US" sz="6600" u="sng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ic.nipic.com/2007-12-17/20071217164613526_2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 l="2922" t="1927" r="3088" b="1753"/>
          <a:stretch>
            <a:fillRect/>
          </a:stretch>
        </p:blipFill>
        <p:spPr bwMode="auto">
          <a:xfrm rot="20382300">
            <a:off x="2764093" y="113562"/>
            <a:ext cx="4479912" cy="65702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流程圖: 替代處理程序 6"/>
          <p:cNvSpPr/>
          <p:nvPr/>
        </p:nvSpPr>
        <p:spPr>
          <a:xfrm>
            <a:off x="323528" y="188640"/>
            <a:ext cx="864096" cy="864096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效</a:t>
            </a:r>
            <a:endParaRPr lang="zh-TW" altLang="en-US" sz="4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流程圖: 替代處理程序 8"/>
          <p:cNvSpPr/>
          <p:nvPr/>
        </p:nvSpPr>
        <p:spPr>
          <a:xfrm>
            <a:off x="323528" y="1196752"/>
            <a:ext cx="864096" cy="864096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率</a:t>
            </a:r>
            <a:endParaRPr lang="zh-TW" altLang="en-US" sz="4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流程圖: 替代處理程序 10"/>
          <p:cNvSpPr/>
          <p:nvPr/>
        </p:nvSpPr>
        <p:spPr>
          <a:xfrm>
            <a:off x="323528" y="2204864"/>
            <a:ext cx="864096" cy="864096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秘</a:t>
            </a:r>
            <a:endParaRPr lang="zh-TW" altLang="en-US" sz="4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流程圖: 替代處理程序 7"/>
          <p:cNvSpPr/>
          <p:nvPr/>
        </p:nvSpPr>
        <p:spPr>
          <a:xfrm>
            <a:off x="323528" y="3212976"/>
            <a:ext cx="864096" cy="864096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笈</a:t>
            </a:r>
            <a:endParaRPr lang="zh-TW" altLang="en-US" sz="4400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內容版面配置區 7"/>
          <p:cNvGraphicFramePr>
            <a:graphicFrameLocks/>
          </p:cNvGraphicFramePr>
          <p:nvPr/>
        </p:nvGraphicFramePr>
        <p:xfrm>
          <a:off x="755576" y="0"/>
          <a:ext cx="9577064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爆炸 2 2"/>
          <p:cNvSpPr/>
          <p:nvPr/>
        </p:nvSpPr>
        <p:spPr>
          <a:xfrm>
            <a:off x="3995936" y="2420888"/>
            <a:ext cx="3528392" cy="2736304"/>
          </a:xfrm>
          <a:prstGeom prst="irregularSeal2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latin typeface="標楷體" pitchFamily="65" charset="-120"/>
                <a:ea typeface="標楷體" pitchFamily="65" charset="-120"/>
              </a:rPr>
              <a:t>有效率</a:t>
            </a:r>
            <a:endParaRPr lang="zh-TW" altLang="en-US" sz="32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-252536" y="332656"/>
            <a:ext cx="3024336" cy="720080"/>
          </a:xfrm>
          <a:prstGeom prst="roundRect">
            <a:avLst>
              <a:gd name="adj" fmla="val 23466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zh-TW" altLang="en-US" sz="4800" b="1" dirty="0" smtClean="0">
                <a:latin typeface="標楷體" pitchFamily="65" charset="-120"/>
                <a:ea typeface="標楷體" pitchFamily="65" charset="-120"/>
              </a:rPr>
              <a:t>生活修煉</a:t>
            </a:r>
            <a:endParaRPr lang="zh-TW" altLang="en-US" sz="48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467544" y="1628800"/>
            <a:ext cx="1107996" cy="317009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60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五項家事</a:t>
            </a:r>
            <a:endParaRPr lang="zh-TW" altLang="en-US" sz="60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393762A-2D68-41D0-83B6-0DE31584D5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graphicEl>
                                              <a:dgm id="{9393762A-2D68-41D0-83B6-0DE31584D5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20A94FA-6A08-4284-BA1E-9E4579D5CF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>
                                            <p:graphicEl>
                                              <a:dgm id="{120A94FA-6A08-4284-BA1E-9E4579D5CF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364246C-6E97-40C8-A07A-A7E3FBA598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graphicEl>
                                              <a:dgm id="{E364246C-6E97-40C8-A07A-A7E3FBA598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3D5A2F4-FD35-4451-BE9B-6D7929C672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>
                                            <p:graphicEl>
                                              <a:dgm id="{B3D5A2F4-FD35-4451-BE9B-6D7929C672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E3F2025-9BAC-4C66-A229-30ABC79E6F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graphicEl>
                                              <a:dgm id="{2E3F2025-9BAC-4C66-A229-30ABC79E6F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E1396C9-A3B6-4E0B-92A1-F77C2D286A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>
                                            <p:graphicEl>
                                              <a:dgm id="{2E1396C9-A3B6-4E0B-92A1-F77C2D286A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B884D88-2DEF-4848-8E5C-91BDFADC03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>
                                            <p:graphicEl>
                                              <a:dgm id="{2B884D88-2DEF-4848-8E5C-91BDFADC03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83C49E9-D3FA-4C72-A0B1-D78DE1FEEC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>
                                            <p:graphicEl>
                                              <a:dgm id="{883C49E9-D3FA-4C72-A0B1-D78DE1FEEC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79ECD4C-7785-444A-91BB-9B4E34A689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>
                                            <p:graphicEl>
                                              <a:dgm id="{879ECD4C-7785-444A-91BB-9B4E34A689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416D43E-8690-4052-80EC-6F5C433898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>
                                            <p:graphicEl>
                                              <a:dgm id="{A416D43E-8690-4052-80EC-6F5C433898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圓角矩形 4"/>
          <p:cNvSpPr/>
          <p:nvPr/>
        </p:nvSpPr>
        <p:spPr>
          <a:xfrm>
            <a:off x="-252536" y="332656"/>
            <a:ext cx="3024336" cy="720080"/>
          </a:xfrm>
          <a:prstGeom prst="roundRect">
            <a:avLst>
              <a:gd name="adj" fmla="val 23466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zh-TW" altLang="en-US" sz="4800" b="1" dirty="0" smtClean="0">
                <a:latin typeface="標楷體" pitchFamily="65" charset="-120"/>
                <a:ea typeface="標楷體" pitchFamily="65" charset="-120"/>
              </a:rPr>
              <a:t>生活修煉</a:t>
            </a:r>
            <a:endParaRPr lang="zh-TW" altLang="en-US" sz="48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altLang="zh-TW" sz="40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altLang="zh-TW" sz="4000" b="1" dirty="0" smtClean="0">
                <a:solidFill>
                  <a:schemeClr val="bg1"/>
                </a:solidFill>
              </a:rPr>
              <a:t>(1)</a:t>
            </a:r>
            <a:r>
              <a:rPr lang="zh-TW" altLang="zh-TW" sz="4000" b="1" dirty="0" smtClean="0">
                <a:solidFill>
                  <a:schemeClr val="bg1"/>
                </a:solidFill>
              </a:rPr>
              <a:t>人數：派出</a:t>
            </a:r>
            <a:r>
              <a:rPr lang="zh-TW" altLang="en-US" sz="4000" b="1" dirty="0" smtClean="0">
                <a:solidFill>
                  <a:schemeClr val="bg1"/>
                </a:solidFill>
              </a:rPr>
              <a:t>人數不限</a:t>
            </a:r>
            <a:endParaRPr lang="en-US" altLang="zh-TW" sz="4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zh-TW" altLang="en-US" sz="4000" b="1" dirty="0" smtClean="0">
                <a:solidFill>
                  <a:schemeClr val="bg1"/>
                </a:solidFill>
              </a:rPr>
              <a:t>         </a:t>
            </a:r>
            <a:r>
              <a:rPr lang="zh-TW" altLang="zh-TW" sz="4000" b="1" dirty="0" smtClean="0">
                <a:solidFill>
                  <a:schemeClr val="bg1"/>
                </a:solidFill>
              </a:rPr>
              <a:t>執行人數不限</a:t>
            </a:r>
          </a:p>
          <a:p>
            <a:pPr>
              <a:buNone/>
            </a:pPr>
            <a:r>
              <a:rPr lang="en-US" altLang="zh-TW" sz="4000" b="1" dirty="0" smtClean="0">
                <a:solidFill>
                  <a:schemeClr val="bg1"/>
                </a:solidFill>
              </a:rPr>
              <a:t>(2)</a:t>
            </a:r>
            <a:r>
              <a:rPr lang="zh-TW" altLang="zh-TW" sz="4000" b="1" dirty="0" smtClean="0">
                <a:solidFill>
                  <a:schemeClr val="bg1"/>
                </a:solidFill>
              </a:rPr>
              <a:t>可自由選擇使用工具</a:t>
            </a:r>
          </a:p>
          <a:p>
            <a:pPr>
              <a:buNone/>
            </a:pPr>
            <a:r>
              <a:rPr lang="en-US" altLang="zh-TW" sz="4000" b="1" dirty="0" smtClean="0">
                <a:solidFill>
                  <a:schemeClr val="bg1"/>
                </a:solidFill>
              </a:rPr>
              <a:t>(3)</a:t>
            </a:r>
            <a:r>
              <a:rPr lang="zh-TW" altLang="zh-TW" sz="4000" b="1" dirty="0" smtClean="0">
                <a:solidFill>
                  <a:schemeClr val="bg1"/>
                </a:solidFill>
              </a:rPr>
              <a:t>使用完的東西須歸位</a:t>
            </a:r>
          </a:p>
          <a:p>
            <a:pPr>
              <a:buNone/>
            </a:pPr>
            <a:r>
              <a:rPr lang="en-US" altLang="zh-TW" sz="4000" b="1" dirty="0" smtClean="0">
                <a:solidFill>
                  <a:schemeClr val="bg1"/>
                </a:solidFill>
              </a:rPr>
              <a:t>(4)</a:t>
            </a:r>
            <a:r>
              <a:rPr lang="zh-TW" altLang="zh-TW" sz="4000" b="1" dirty="0" smtClean="0">
                <a:solidFill>
                  <a:schemeClr val="bg1"/>
                </a:solidFill>
              </a:rPr>
              <a:t>需決定做家事的順序</a:t>
            </a:r>
            <a:r>
              <a:rPr lang="zh-TW" altLang="en-US" sz="4000" b="1" dirty="0" smtClean="0">
                <a:solidFill>
                  <a:schemeClr val="bg1"/>
                </a:solidFill>
              </a:rPr>
              <a:t>，並發表</a:t>
            </a:r>
            <a:endParaRPr lang="zh-TW" altLang="zh-TW" sz="40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zh-TW" altLang="en-US" dirty="0"/>
          </a:p>
        </p:txBody>
      </p:sp>
      <p:sp>
        <p:nvSpPr>
          <p:cNvPr id="14" name="橢圓形圖說文字 13"/>
          <p:cNvSpPr/>
          <p:nvPr/>
        </p:nvSpPr>
        <p:spPr>
          <a:xfrm>
            <a:off x="5724128" y="404664"/>
            <a:ext cx="3168352" cy="1512168"/>
          </a:xfrm>
          <a:prstGeom prst="wedgeEllipseCallout">
            <a:avLst/>
          </a:prstGeom>
          <a:solidFill>
            <a:srgbClr val="FFFF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5400" b="1" dirty="0" smtClean="0">
                <a:latin typeface="標楷體" pitchFamily="65" charset="-120"/>
                <a:ea typeface="標楷體" pitchFamily="65" charset="-120"/>
              </a:rPr>
              <a:t>規則</a:t>
            </a:r>
            <a:endParaRPr lang="zh-TW" altLang="en-US" sz="54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圓角矩形 4"/>
          <p:cNvSpPr/>
          <p:nvPr/>
        </p:nvSpPr>
        <p:spPr>
          <a:xfrm>
            <a:off x="-252536" y="332656"/>
            <a:ext cx="3024336" cy="720080"/>
          </a:xfrm>
          <a:prstGeom prst="roundRect">
            <a:avLst>
              <a:gd name="adj" fmla="val 23466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zh-TW" altLang="en-US" sz="4800" b="1" dirty="0" smtClean="0">
                <a:latin typeface="標楷體" pitchFamily="65" charset="-120"/>
                <a:ea typeface="標楷體" pitchFamily="65" charset="-120"/>
              </a:rPr>
              <a:t>生活修煉</a:t>
            </a:r>
            <a:endParaRPr lang="zh-TW" altLang="en-US" sz="48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向右箭號 9"/>
          <p:cNvSpPr/>
          <p:nvPr/>
        </p:nvSpPr>
        <p:spPr>
          <a:xfrm>
            <a:off x="0" y="3501008"/>
            <a:ext cx="9144000" cy="360040"/>
          </a:xfrm>
          <a:prstGeom prst="rightArrow">
            <a:avLst>
              <a:gd name="adj1" fmla="val 50000"/>
              <a:gd name="adj2" fmla="val 15613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4716016" y="2780928"/>
            <a:ext cx="2160240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b="1" dirty="0" smtClean="0"/>
              <a:t>掃地</a:t>
            </a:r>
            <a:endParaRPr lang="zh-TW" altLang="en-US" sz="4000" b="1" dirty="0"/>
          </a:p>
        </p:txBody>
      </p:sp>
      <p:sp>
        <p:nvSpPr>
          <p:cNvPr id="12" name="矩形 11"/>
          <p:cNvSpPr/>
          <p:nvPr/>
        </p:nvSpPr>
        <p:spPr>
          <a:xfrm>
            <a:off x="2483768" y="2780928"/>
            <a:ext cx="2160240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b="1" dirty="0" smtClean="0"/>
              <a:t>拖地</a:t>
            </a:r>
            <a:endParaRPr lang="zh-TW" altLang="en-US" sz="4000" b="1" dirty="0"/>
          </a:p>
        </p:txBody>
      </p:sp>
      <p:sp>
        <p:nvSpPr>
          <p:cNvPr id="9" name="矩形 8"/>
          <p:cNvSpPr/>
          <p:nvPr/>
        </p:nvSpPr>
        <p:spPr>
          <a:xfrm>
            <a:off x="251520" y="2780928"/>
            <a:ext cx="2160240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b="1" dirty="0" smtClean="0"/>
              <a:t>曬衣服</a:t>
            </a:r>
            <a:endParaRPr lang="zh-TW" altLang="en-US" sz="4000" b="1" dirty="0"/>
          </a:p>
        </p:txBody>
      </p:sp>
      <p:sp>
        <p:nvSpPr>
          <p:cNvPr id="13" name="矩形 12"/>
          <p:cNvSpPr/>
          <p:nvPr/>
        </p:nvSpPr>
        <p:spPr>
          <a:xfrm>
            <a:off x="251520" y="1988840"/>
            <a:ext cx="2160240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b="1" dirty="0" smtClean="0"/>
              <a:t>摺衣服</a:t>
            </a:r>
            <a:endParaRPr lang="zh-TW" altLang="en-US" sz="4000" b="1" dirty="0"/>
          </a:p>
        </p:txBody>
      </p:sp>
      <p:sp>
        <p:nvSpPr>
          <p:cNvPr id="14" name="矩形 13"/>
          <p:cNvSpPr/>
          <p:nvPr/>
        </p:nvSpPr>
        <p:spPr>
          <a:xfrm>
            <a:off x="2483768" y="1988840"/>
            <a:ext cx="2160240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b="1" dirty="0" smtClean="0"/>
              <a:t>擦桌子</a:t>
            </a:r>
            <a:endParaRPr lang="zh-TW" altLang="en-US" sz="4000" b="1" dirty="0"/>
          </a:p>
        </p:txBody>
      </p:sp>
      <p:sp>
        <p:nvSpPr>
          <p:cNvPr id="15" name="矩形 14"/>
          <p:cNvSpPr/>
          <p:nvPr/>
        </p:nvSpPr>
        <p:spPr>
          <a:xfrm>
            <a:off x="7596336" y="1196752"/>
            <a:ext cx="12971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A</a:t>
            </a:r>
            <a:r>
              <a:rPr lang="zh-TW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組</a:t>
            </a:r>
            <a:endParaRPr lang="zh-TW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684374" y="4509120"/>
            <a:ext cx="12650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B</a:t>
            </a:r>
            <a:r>
              <a:rPr lang="zh-TW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組</a:t>
            </a:r>
            <a:endParaRPr lang="zh-TW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51520" y="6137920"/>
            <a:ext cx="2160240" cy="72008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b="1" dirty="0" smtClean="0"/>
              <a:t>掃地</a:t>
            </a:r>
            <a:endParaRPr lang="zh-TW" altLang="en-US" sz="4000" b="1" dirty="0"/>
          </a:p>
        </p:txBody>
      </p:sp>
      <p:sp>
        <p:nvSpPr>
          <p:cNvPr id="18" name="矩形 17"/>
          <p:cNvSpPr/>
          <p:nvPr/>
        </p:nvSpPr>
        <p:spPr>
          <a:xfrm>
            <a:off x="251520" y="5373216"/>
            <a:ext cx="2160240" cy="72008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b="1" dirty="0" smtClean="0"/>
              <a:t>拖地</a:t>
            </a:r>
            <a:endParaRPr lang="zh-TW" altLang="en-US" sz="4000" b="1" dirty="0"/>
          </a:p>
        </p:txBody>
      </p:sp>
      <p:sp>
        <p:nvSpPr>
          <p:cNvPr id="19" name="矩形 18"/>
          <p:cNvSpPr/>
          <p:nvPr/>
        </p:nvSpPr>
        <p:spPr>
          <a:xfrm>
            <a:off x="251520" y="4581128"/>
            <a:ext cx="2160240" cy="72008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b="1" dirty="0" smtClean="0"/>
              <a:t>曬衣服</a:t>
            </a:r>
            <a:endParaRPr lang="zh-TW" altLang="en-US" sz="4000" b="1" dirty="0"/>
          </a:p>
        </p:txBody>
      </p:sp>
      <p:sp>
        <p:nvSpPr>
          <p:cNvPr id="20" name="矩形 19"/>
          <p:cNvSpPr/>
          <p:nvPr/>
        </p:nvSpPr>
        <p:spPr>
          <a:xfrm>
            <a:off x="251520" y="3789040"/>
            <a:ext cx="2160240" cy="72008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b="1" dirty="0" smtClean="0"/>
              <a:t>摺衣服</a:t>
            </a:r>
            <a:endParaRPr lang="zh-TW" altLang="en-US" sz="4000" b="1" dirty="0"/>
          </a:p>
        </p:txBody>
      </p:sp>
      <p:sp>
        <p:nvSpPr>
          <p:cNvPr id="21" name="矩形 20"/>
          <p:cNvSpPr/>
          <p:nvPr/>
        </p:nvSpPr>
        <p:spPr>
          <a:xfrm>
            <a:off x="2483768" y="3789040"/>
            <a:ext cx="2160240" cy="72008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b="1" dirty="0" smtClean="0"/>
              <a:t>擦桌子</a:t>
            </a:r>
            <a:endParaRPr lang="zh-TW" altLang="en-US" sz="40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圓角矩形 4"/>
          <p:cNvSpPr/>
          <p:nvPr/>
        </p:nvSpPr>
        <p:spPr>
          <a:xfrm>
            <a:off x="-252536" y="332656"/>
            <a:ext cx="3024336" cy="720080"/>
          </a:xfrm>
          <a:prstGeom prst="roundRect">
            <a:avLst>
              <a:gd name="adj" fmla="val 23466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zh-TW" altLang="en-US" sz="4800" b="1" dirty="0" smtClean="0">
                <a:latin typeface="標楷體" pitchFamily="65" charset="-120"/>
                <a:ea typeface="標楷體" pitchFamily="65" charset="-120"/>
              </a:rPr>
              <a:t>生活修煉</a:t>
            </a:r>
            <a:endParaRPr lang="zh-TW" altLang="en-US" sz="48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1800"/>
              </a:spcBef>
              <a:buNone/>
            </a:pPr>
            <a:endParaRPr lang="en-US" altLang="zh-TW" sz="4000" b="1" smtClean="0">
              <a:solidFill>
                <a:schemeClr val="bg1"/>
              </a:solidFill>
            </a:endParaRPr>
          </a:p>
          <a:p>
            <a:pPr>
              <a:spcBef>
                <a:spcPts val="1800"/>
              </a:spcBef>
              <a:buNone/>
            </a:pPr>
            <a:r>
              <a:rPr lang="en-US" altLang="zh-TW" sz="4000" b="1" smtClean="0">
                <a:solidFill>
                  <a:schemeClr val="bg1"/>
                </a:solidFill>
              </a:rPr>
              <a:t>(</a:t>
            </a:r>
            <a:r>
              <a:rPr lang="en-US" altLang="zh-TW" sz="4000" b="1" dirty="0" smtClean="0">
                <a:solidFill>
                  <a:schemeClr val="bg1"/>
                </a:solidFill>
              </a:rPr>
              <a:t>1)</a:t>
            </a:r>
            <a:r>
              <a:rPr lang="zh-TW" altLang="en-US" sz="4000" b="1" dirty="0" smtClean="0">
                <a:solidFill>
                  <a:schemeClr val="bg1"/>
                </a:solidFill>
              </a:rPr>
              <a:t>桌子只有兩張</a:t>
            </a:r>
            <a:endParaRPr lang="en-US" altLang="zh-TW" sz="4000" b="1" dirty="0" smtClean="0">
              <a:solidFill>
                <a:schemeClr val="bg1"/>
              </a:solidFill>
            </a:endParaRPr>
          </a:p>
          <a:p>
            <a:pPr>
              <a:spcBef>
                <a:spcPts val="1800"/>
              </a:spcBef>
              <a:buNone/>
            </a:pPr>
            <a:r>
              <a:rPr lang="en-US" altLang="zh-TW" sz="4000" b="1" dirty="0" smtClean="0">
                <a:solidFill>
                  <a:schemeClr val="bg1"/>
                </a:solidFill>
              </a:rPr>
              <a:t>(2)</a:t>
            </a:r>
            <a:r>
              <a:rPr lang="zh-TW" altLang="zh-TW" sz="4000" b="1" dirty="0" smtClean="0">
                <a:solidFill>
                  <a:schemeClr val="bg1"/>
                </a:solidFill>
              </a:rPr>
              <a:t>桌子要乾才可以放摺好的衣服</a:t>
            </a:r>
            <a:endParaRPr lang="en-US" altLang="zh-TW" sz="4000" b="1" dirty="0" smtClean="0">
              <a:solidFill>
                <a:schemeClr val="bg1"/>
              </a:solidFill>
            </a:endParaRPr>
          </a:p>
          <a:p>
            <a:pPr>
              <a:spcBef>
                <a:spcPts val="1800"/>
              </a:spcBef>
              <a:buNone/>
            </a:pPr>
            <a:r>
              <a:rPr lang="en-US" altLang="zh-TW" sz="4000" b="1" dirty="0" smtClean="0">
                <a:solidFill>
                  <a:schemeClr val="bg1"/>
                </a:solidFill>
              </a:rPr>
              <a:t>(3)</a:t>
            </a:r>
            <a:r>
              <a:rPr lang="zh-TW" altLang="en-US" sz="4000" b="1" dirty="0" smtClean="0">
                <a:solidFill>
                  <a:schemeClr val="bg1"/>
                </a:solidFill>
              </a:rPr>
              <a:t>水桶只有一個</a:t>
            </a:r>
            <a:endParaRPr lang="en-US" altLang="zh-TW" sz="4000" b="1" dirty="0" smtClean="0">
              <a:solidFill>
                <a:schemeClr val="bg1"/>
              </a:solidFill>
            </a:endParaRPr>
          </a:p>
          <a:p>
            <a:pPr>
              <a:spcBef>
                <a:spcPts val="1800"/>
              </a:spcBef>
              <a:buNone/>
            </a:pPr>
            <a:r>
              <a:rPr lang="en-US" altLang="zh-TW" sz="4000" b="1" dirty="0" smtClean="0">
                <a:solidFill>
                  <a:schemeClr val="bg1"/>
                </a:solidFill>
              </a:rPr>
              <a:t>(4)</a:t>
            </a:r>
            <a:r>
              <a:rPr lang="zh-TW" altLang="zh-TW" sz="4000" b="1" dirty="0" smtClean="0">
                <a:solidFill>
                  <a:schemeClr val="bg1"/>
                </a:solidFill>
              </a:rPr>
              <a:t>不能拿其他工具輔助</a:t>
            </a:r>
            <a:endParaRPr lang="zh-TW" altLang="en-US" b="1" dirty="0">
              <a:solidFill>
                <a:schemeClr val="bg1"/>
              </a:solidFill>
            </a:endParaRPr>
          </a:p>
        </p:txBody>
      </p:sp>
      <p:sp>
        <p:nvSpPr>
          <p:cNvPr id="14" name="橢圓形圖說文字 13"/>
          <p:cNvSpPr/>
          <p:nvPr/>
        </p:nvSpPr>
        <p:spPr>
          <a:xfrm>
            <a:off x="5724128" y="404664"/>
            <a:ext cx="3168352" cy="1512168"/>
          </a:xfrm>
          <a:prstGeom prst="wedgeEllipseCallout">
            <a:avLst/>
          </a:prstGeom>
          <a:solidFill>
            <a:srgbClr val="FFFF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5400" b="1" dirty="0" smtClean="0">
                <a:latin typeface="標楷體" pitchFamily="65" charset="-120"/>
                <a:ea typeface="標楷體" pitchFamily="65" charset="-120"/>
              </a:rPr>
              <a:t>要求</a:t>
            </a:r>
            <a:endParaRPr lang="zh-TW" altLang="en-US" sz="54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圓角矩形 4"/>
          <p:cNvSpPr/>
          <p:nvPr/>
        </p:nvSpPr>
        <p:spPr>
          <a:xfrm>
            <a:off x="-252536" y="332656"/>
            <a:ext cx="3024336" cy="720080"/>
          </a:xfrm>
          <a:prstGeom prst="roundRect">
            <a:avLst>
              <a:gd name="adj" fmla="val 23466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zh-TW" altLang="en-US" sz="4800" b="1" dirty="0" smtClean="0">
                <a:latin typeface="標楷體" pitchFamily="65" charset="-120"/>
                <a:ea typeface="標楷體" pitchFamily="65" charset="-120"/>
              </a:rPr>
              <a:t>生活修煉</a:t>
            </a:r>
            <a:endParaRPr lang="zh-TW" altLang="en-US" sz="48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zh-TW" altLang="en-US" sz="6000" b="1" dirty="0" smtClean="0">
                <a:solidFill>
                  <a:schemeClr val="bg1"/>
                </a:solidFill>
              </a:rPr>
              <a:t>討論</a:t>
            </a:r>
            <a:r>
              <a:rPr lang="zh-TW" altLang="en-US" sz="6000" b="1" dirty="0" smtClean="0">
                <a:solidFill>
                  <a:schemeClr val="bg1"/>
                </a:solidFill>
              </a:rPr>
              <a:t>時間：３分鐘</a:t>
            </a:r>
            <a:endParaRPr lang="en-US" altLang="zh-TW" sz="60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en-US" altLang="zh-TW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zh-TW" altLang="en-US" dirty="0">
              <a:solidFill>
                <a:schemeClr val="bg1"/>
              </a:solidFill>
            </a:endParaRPr>
          </a:p>
        </p:txBody>
      </p:sp>
      <p:pic>
        <p:nvPicPr>
          <p:cNvPr id="5122" name="Picture 2" descr="http://spiderdaily.wayi.com.tw/upload/images/count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212976"/>
            <a:ext cx="3370586" cy="31977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圓角矩形 4"/>
          <p:cNvSpPr/>
          <p:nvPr/>
        </p:nvSpPr>
        <p:spPr>
          <a:xfrm>
            <a:off x="-252536" y="332656"/>
            <a:ext cx="3024336" cy="720080"/>
          </a:xfrm>
          <a:prstGeom prst="roundRect">
            <a:avLst>
              <a:gd name="adj" fmla="val 23466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zh-TW" altLang="en-US" sz="4800" b="1" dirty="0" smtClean="0">
                <a:latin typeface="標楷體" pitchFamily="65" charset="-120"/>
                <a:ea typeface="標楷體" pitchFamily="65" charset="-120"/>
              </a:rPr>
              <a:t>生活修煉</a:t>
            </a:r>
            <a:endParaRPr lang="zh-TW" altLang="en-US" sz="48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橢圓形圖說文字 13"/>
          <p:cNvSpPr/>
          <p:nvPr/>
        </p:nvSpPr>
        <p:spPr>
          <a:xfrm>
            <a:off x="5652120" y="0"/>
            <a:ext cx="3168352" cy="1512168"/>
          </a:xfrm>
          <a:prstGeom prst="wedgeEllipseCallout">
            <a:avLst/>
          </a:prstGeom>
          <a:solidFill>
            <a:srgbClr val="FFFF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b="1" dirty="0" smtClean="0">
                <a:latin typeface="標楷體" pitchFamily="65" charset="-120"/>
                <a:ea typeface="標楷體" pitchFamily="65" charset="-120"/>
              </a:rPr>
              <a:t>分數計算</a:t>
            </a:r>
            <a:endParaRPr lang="zh-TW" altLang="en-US" sz="4000" b="1" dirty="0"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9" name="內容版面配置區 8"/>
          <p:cNvGraphicFramePr>
            <a:graphicFrameLocks noGrp="1"/>
          </p:cNvGraphicFramePr>
          <p:nvPr>
            <p:ph idx="1"/>
          </p:nvPr>
        </p:nvGraphicFramePr>
        <p:xfrm>
          <a:off x="323527" y="1700808"/>
          <a:ext cx="8568953" cy="3806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/>
                <a:gridCol w="1872208"/>
                <a:gridCol w="3146450"/>
                <a:gridCol w="2110135"/>
              </a:tblGrid>
              <a:tr h="50259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latin typeface="標楷體" pitchFamily="65" charset="-120"/>
                          <a:ea typeface="標楷體" pitchFamily="65" charset="-120"/>
                        </a:rPr>
                        <a:t>梯次</a:t>
                      </a:r>
                      <a:endParaRPr lang="zh-TW" altLang="en-US" sz="3200" b="1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latin typeface="標楷體" pitchFamily="65" charset="-120"/>
                          <a:ea typeface="標楷體" pitchFamily="65" charset="-120"/>
                        </a:rPr>
                        <a:t>加分</a:t>
                      </a:r>
                      <a:endParaRPr lang="zh-TW" altLang="en-US" sz="3200" b="1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latin typeface="標楷體" pitchFamily="65" charset="-120"/>
                          <a:ea typeface="標楷體" pitchFamily="65" charset="-120"/>
                        </a:rPr>
                        <a:t>競賽加分</a:t>
                      </a:r>
                      <a:endParaRPr lang="zh-TW" altLang="en-US" sz="3200" b="1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揪錯加分</a:t>
                      </a:r>
                      <a:endParaRPr lang="zh-TW" altLang="en-US" sz="3200" b="1" dirty="0">
                        <a:solidFill>
                          <a:srgbClr val="FF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50259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latin typeface="標楷體" pitchFamily="65" charset="-120"/>
                          <a:ea typeface="標楷體" pitchFamily="65" charset="-120"/>
                        </a:rPr>
                        <a:t>第一輪</a:t>
                      </a:r>
                      <a:endParaRPr lang="en-US" altLang="zh-TW" sz="3200" b="1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3200" b="1" dirty="0" smtClean="0">
                          <a:solidFill>
                            <a:srgbClr val="7030A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１組</a:t>
                      </a:r>
                      <a:endParaRPr lang="zh-TW" altLang="en-US" sz="3200" b="1" dirty="0">
                        <a:solidFill>
                          <a:srgbClr val="7030A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latin typeface="標楷體" pitchFamily="65" charset="-120"/>
                          <a:ea typeface="標楷體" pitchFamily="65" charset="-120"/>
                        </a:rPr>
                        <a:t>＋３</a:t>
                      </a:r>
                      <a:endParaRPr lang="zh-TW" altLang="en-US" sz="3200" b="1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latin typeface="標楷體" pitchFamily="65" charset="-120"/>
                          <a:ea typeface="標楷體" pitchFamily="65" charset="-120"/>
                        </a:rPr>
                        <a:t>２分半超過＋０</a:t>
                      </a:r>
                      <a:endParaRPr lang="en-US" altLang="zh-TW" sz="3200" b="1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3200" b="1" dirty="0" smtClean="0">
                          <a:latin typeface="標楷體" pitchFamily="65" charset="-120"/>
                          <a:ea typeface="標楷體" pitchFamily="65" charset="-120"/>
                        </a:rPr>
                        <a:t>２分半以內＋１</a:t>
                      </a:r>
                      <a:endParaRPr lang="zh-TW" altLang="en-US" sz="3200" b="1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＋１</a:t>
                      </a:r>
                      <a:endParaRPr lang="zh-TW" altLang="en-US" sz="3200" b="1" dirty="0">
                        <a:solidFill>
                          <a:srgbClr val="FF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92583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latin typeface="標楷體" pitchFamily="65" charset="-120"/>
                          <a:ea typeface="標楷體" pitchFamily="65" charset="-120"/>
                        </a:rPr>
                        <a:t>第二輪</a:t>
                      </a:r>
                      <a:endParaRPr lang="en-US" altLang="zh-TW" sz="3200" b="1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3200" b="1" dirty="0" smtClean="0">
                          <a:solidFill>
                            <a:srgbClr val="7030A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２組</a:t>
                      </a:r>
                      <a:endParaRPr lang="zh-TW" altLang="en-US" sz="3200" b="1" dirty="0">
                        <a:solidFill>
                          <a:srgbClr val="7030A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latin typeface="標楷體" pitchFamily="65" charset="-120"/>
                          <a:ea typeface="標楷體" pitchFamily="65" charset="-120"/>
                        </a:rPr>
                        <a:t>贏方</a:t>
                      </a:r>
                      <a:endParaRPr lang="en-US" altLang="zh-TW" sz="3200" b="1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3200" b="1" dirty="0" smtClean="0">
                          <a:latin typeface="標楷體" pitchFamily="65" charset="-120"/>
                          <a:ea typeface="標楷體" pitchFamily="65" charset="-120"/>
                        </a:rPr>
                        <a:t>　　＋１</a:t>
                      </a:r>
                      <a:endParaRPr lang="zh-TW" altLang="en-US" sz="3200" b="1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latin typeface="標楷體" pitchFamily="65" charset="-120"/>
                          <a:ea typeface="標楷體" pitchFamily="65" charset="-120"/>
                        </a:rPr>
                        <a:t>通過時間考驗</a:t>
                      </a:r>
                      <a:endParaRPr lang="en-US" altLang="zh-TW" sz="3200" b="1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3200" b="1" dirty="0" smtClean="0">
                          <a:latin typeface="標楷體" pitchFamily="65" charset="-120"/>
                          <a:ea typeface="標楷體" pitchFamily="65" charset="-120"/>
                        </a:rPr>
                        <a:t>　　　　＋２</a:t>
                      </a:r>
                      <a:endParaRPr lang="zh-TW" altLang="en-US" sz="3200" b="1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1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＋１</a:t>
                      </a:r>
                    </a:p>
                    <a:p>
                      <a:pPr algn="ctr"/>
                      <a:endParaRPr lang="zh-TW" altLang="en-US" sz="3200" b="1" dirty="0">
                        <a:solidFill>
                          <a:srgbClr val="FF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109331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latin typeface="標楷體" pitchFamily="65" charset="-120"/>
                          <a:ea typeface="標楷體" pitchFamily="65" charset="-120"/>
                        </a:rPr>
                        <a:t>第三輪</a:t>
                      </a:r>
                      <a:endParaRPr lang="en-US" altLang="zh-TW" sz="3200" b="1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3200" b="1" dirty="0" smtClean="0">
                          <a:solidFill>
                            <a:srgbClr val="7030A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２組</a:t>
                      </a:r>
                      <a:endParaRPr lang="zh-TW" altLang="en-US" sz="3200" b="1" dirty="0">
                        <a:solidFill>
                          <a:srgbClr val="7030A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latin typeface="標楷體" pitchFamily="65" charset="-120"/>
                          <a:ea typeface="標楷體" pitchFamily="65" charset="-120"/>
                        </a:rPr>
                        <a:t>贏方</a:t>
                      </a:r>
                      <a:endParaRPr lang="en-US" altLang="zh-TW" sz="3200" b="1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3200" b="1" dirty="0" smtClean="0">
                          <a:latin typeface="標楷體" pitchFamily="65" charset="-120"/>
                          <a:ea typeface="標楷體" pitchFamily="65" charset="-120"/>
                        </a:rPr>
                        <a:t>　　＋１</a:t>
                      </a:r>
                      <a:endParaRPr lang="zh-TW" altLang="en-US" sz="3200" b="1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1" dirty="0" smtClean="0">
                          <a:latin typeface="標楷體" pitchFamily="65" charset="-120"/>
                          <a:ea typeface="標楷體" pitchFamily="65" charset="-120"/>
                        </a:rPr>
                        <a:t>通過時間考驗</a:t>
                      </a:r>
                      <a:endParaRPr lang="en-US" altLang="zh-TW" sz="3200" b="1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1" dirty="0" smtClean="0">
                          <a:latin typeface="標楷體" pitchFamily="65" charset="-120"/>
                          <a:ea typeface="標楷體" pitchFamily="65" charset="-120"/>
                        </a:rPr>
                        <a:t>　　　　＋２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1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＋１</a:t>
                      </a:r>
                    </a:p>
                    <a:p>
                      <a:pPr algn="ctr"/>
                      <a:endParaRPr lang="zh-TW" altLang="en-US" sz="3200" b="1" dirty="0">
                        <a:solidFill>
                          <a:srgbClr val="FF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字方塊 9"/>
          <p:cNvSpPr txBox="1"/>
          <p:nvPr/>
        </p:nvSpPr>
        <p:spPr>
          <a:xfrm>
            <a:off x="179512" y="5517232"/>
            <a:ext cx="88024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◎違反「要求」，或被老師認定犯規者，扣分。</a:t>
            </a:r>
            <a:endParaRPr lang="zh-TW" altLang="en-US" sz="3200" b="1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5400" b="1" dirty="0" smtClean="0"/>
              <a:t>效率秘笈重點</a:t>
            </a:r>
            <a:endParaRPr lang="zh-TW" altLang="en-US" sz="5400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zh-TW" altLang="en-US" sz="6000" u="sng" dirty="0" smtClean="0"/>
              <a:t>規劃工作順序及人力</a:t>
            </a:r>
            <a:endParaRPr lang="en-US" altLang="zh-TW" sz="6000" u="sng" dirty="0" smtClean="0"/>
          </a:p>
          <a:p>
            <a:pPr algn="ctr">
              <a:buNone/>
            </a:pPr>
            <a:r>
              <a:rPr lang="zh-TW" altLang="en-US" sz="6000" u="sng" dirty="0" smtClean="0"/>
              <a:t>選擇合適工具</a:t>
            </a:r>
            <a:endParaRPr lang="zh-TW" altLang="en-US" sz="6000" u="sng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圖片 16" descr="0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3861048"/>
            <a:ext cx="2736304" cy="2736304"/>
          </a:xfrm>
          <a:prstGeom prst="rect">
            <a:avLst/>
          </a:prstGeom>
        </p:spPr>
      </p:pic>
      <p:sp>
        <p:nvSpPr>
          <p:cNvPr id="10" name="流程圖: 替代處理程序 9"/>
          <p:cNvSpPr/>
          <p:nvPr/>
        </p:nvSpPr>
        <p:spPr>
          <a:xfrm>
            <a:off x="971600" y="2132856"/>
            <a:ext cx="1080120" cy="1080120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6600" dirty="0" smtClean="0">
                <a:latin typeface="標楷體" pitchFamily="65" charset="-120"/>
                <a:ea typeface="標楷體" pitchFamily="65" charset="-120"/>
              </a:rPr>
              <a:t>效</a:t>
            </a:r>
            <a:endParaRPr lang="zh-TW" altLang="en-US" sz="6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流程圖: 替代處理程序 10"/>
          <p:cNvSpPr/>
          <p:nvPr/>
        </p:nvSpPr>
        <p:spPr>
          <a:xfrm>
            <a:off x="6012160" y="4149080"/>
            <a:ext cx="864096" cy="864096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大</a:t>
            </a:r>
            <a:endParaRPr lang="zh-TW" altLang="en-US" sz="4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流程圖: 替代處理程序 11"/>
          <p:cNvSpPr/>
          <p:nvPr/>
        </p:nvSpPr>
        <p:spPr>
          <a:xfrm>
            <a:off x="6876256" y="4149080"/>
            <a:ext cx="864096" cy="864096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事</a:t>
            </a:r>
            <a:endParaRPr lang="zh-TW" altLang="en-US" sz="4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流程圖: 替代處理程序 13"/>
          <p:cNvSpPr/>
          <p:nvPr/>
        </p:nvSpPr>
        <p:spPr>
          <a:xfrm>
            <a:off x="5148064" y="4149080"/>
            <a:ext cx="864096" cy="864096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成</a:t>
            </a:r>
            <a:endParaRPr lang="zh-TW" altLang="en-US" sz="4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流程圖: 替代處理程序 14"/>
          <p:cNvSpPr/>
          <p:nvPr/>
        </p:nvSpPr>
        <p:spPr>
          <a:xfrm>
            <a:off x="2195736" y="2132856"/>
            <a:ext cx="1080120" cy="1080120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6600" dirty="0" smtClean="0">
                <a:latin typeface="標楷體" pitchFamily="65" charset="-120"/>
                <a:ea typeface="標楷體" pitchFamily="65" charset="-120"/>
              </a:rPr>
              <a:t>率</a:t>
            </a:r>
            <a:endParaRPr lang="zh-TW" altLang="en-US" sz="6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" name="流程圖: 替代處理程序 17"/>
          <p:cNvSpPr/>
          <p:nvPr/>
        </p:nvSpPr>
        <p:spPr>
          <a:xfrm>
            <a:off x="3419872" y="2132856"/>
            <a:ext cx="1080120" cy="1080120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6600" dirty="0" smtClean="0">
                <a:latin typeface="標楷體" pitchFamily="65" charset="-120"/>
                <a:ea typeface="標楷體" pitchFamily="65" charset="-120"/>
              </a:rPr>
              <a:t>生</a:t>
            </a:r>
            <a:endParaRPr lang="zh-TW" altLang="en-US" sz="6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" name="流程圖: 替代處理程序 18"/>
          <p:cNvSpPr/>
          <p:nvPr/>
        </p:nvSpPr>
        <p:spPr>
          <a:xfrm>
            <a:off x="4644008" y="2132856"/>
            <a:ext cx="1080120" cy="1080120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6600" dirty="0" smtClean="0">
                <a:latin typeface="標楷體" pitchFamily="65" charset="-120"/>
                <a:ea typeface="標楷體" pitchFamily="65" charset="-120"/>
              </a:rPr>
              <a:t>活</a:t>
            </a:r>
            <a:endParaRPr lang="zh-TW" altLang="en-US" sz="6600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908720"/>
          </a:xfrm>
          <a:solidFill>
            <a:srgbClr val="FFFFF3"/>
          </a:solidFill>
        </p:spPr>
        <p:txBody>
          <a:bodyPr>
            <a:normAutofit/>
          </a:bodyPr>
          <a:lstStyle/>
          <a:p>
            <a:r>
              <a:rPr lang="zh-TW" altLang="zh-TW" b="1" dirty="0" smtClean="0"/>
              <a:t>效率生活成大事</a:t>
            </a:r>
            <a:endParaRPr lang="zh-TW" altLang="en-US" dirty="0"/>
          </a:p>
        </p:txBody>
      </p:sp>
      <p:cxnSp>
        <p:nvCxnSpPr>
          <p:cNvPr id="6" name="直線單箭頭接點 5"/>
          <p:cNvCxnSpPr/>
          <p:nvPr/>
        </p:nvCxnSpPr>
        <p:spPr>
          <a:xfrm>
            <a:off x="251520" y="1268760"/>
            <a:ext cx="8568952" cy="0"/>
          </a:xfrm>
          <a:prstGeom prst="straightConnector1">
            <a:avLst/>
          </a:prstGeom>
          <a:ln w="76200">
            <a:solidFill>
              <a:srgbClr val="996633"/>
            </a:solidFill>
            <a:headEnd type="oval"/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內容版面配置區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zh-TW" sz="3600" b="1" dirty="0" smtClean="0"/>
              <a:t>(1)</a:t>
            </a:r>
            <a:r>
              <a:rPr lang="zh-TW" altLang="zh-TW" sz="3600" b="1" dirty="0" smtClean="0"/>
              <a:t>家事分工的重要</a:t>
            </a:r>
          </a:p>
          <a:p>
            <a:pPr>
              <a:buNone/>
            </a:pPr>
            <a:r>
              <a:rPr lang="en-US" altLang="zh-TW" sz="3600" b="1" dirty="0" smtClean="0"/>
              <a:t>(2)</a:t>
            </a:r>
            <a:r>
              <a:rPr lang="zh-TW" altLang="zh-TW" sz="3600" b="1" dirty="0" smtClean="0"/>
              <a:t>工作順序安排妥當</a:t>
            </a:r>
            <a:endParaRPr lang="en-US" altLang="zh-TW" sz="3600" b="1" dirty="0" smtClean="0"/>
          </a:p>
          <a:p>
            <a:pPr>
              <a:buNone/>
            </a:pPr>
            <a:r>
              <a:rPr lang="en-US" altLang="zh-TW" sz="3600" b="1" dirty="0" smtClean="0"/>
              <a:t>   </a:t>
            </a:r>
            <a:r>
              <a:rPr lang="zh-TW" altLang="zh-TW" sz="3600" b="1" dirty="0" smtClean="0"/>
              <a:t>有些事可以同時進行</a:t>
            </a:r>
          </a:p>
          <a:p>
            <a:pPr>
              <a:buNone/>
            </a:pPr>
            <a:r>
              <a:rPr lang="en-US" altLang="zh-TW" sz="3600" b="1" dirty="0" smtClean="0"/>
              <a:t>(3)</a:t>
            </a:r>
            <a:r>
              <a:rPr lang="zh-TW" altLang="zh-TW" sz="3600" b="1" dirty="0" smtClean="0"/>
              <a:t>選擇合適的工具或更省力的工具</a:t>
            </a:r>
          </a:p>
          <a:p>
            <a:pPr>
              <a:buNone/>
            </a:pPr>
            <a:r>
              <a:rPr lang="en-US" altLang="zh-TW" sz="3600" b="1" dirty="0" smtClean="0"/>
              <a:t>(4)</a:t>
            </a:r>
            <a:r>
              <a:rPr lang="zh-TW" altLang="zh-TW" sz="3600" b="1" dirty="0" smtClean="0"/>
              <a:t>瞭解家事技巧能增進效率</a:t>
            </a:r>
          </a:p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17" name="圖片 16" descr="0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0"/>
            <a:ext cx="1187624" cy="11876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</TotalTime>
  <Words>441</Words>
  <Application>Microsoft Office PowerPoint</Application>
  <PresentationFormat>如螢幕大小 (4:3)</PresentationFormat>
  <Paragraphs>116</Paragraphs>
  <Slides>18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19" baseType="lpstr">
      <vt:lpstr>Office 佈景主題</vt:lpstr>
      <vt:lpstr>效率生活～</vt:lpstr>
      <vt:lpstr>投影片 2</vt:lpstr>
      <vt:lpstr>家庭ＴＶ搶答</vt:lpstr>
      <vt:lpstr>家庭ＴＶ搶答</vt:lpstr>
      <vt:lpstr>家庭ＴＶ搶答</vt:lpstr>
      <vt:lpstr>家庭ＴＶ搶答</vt:lpstr>
      <vt:lpstr>家庭ＴＶ搶答</vt:lpstr>
      <vt:lpstr>效率秘笈重點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效率秘笈重點</vt:lpstr>
      <vt:lpstr>投影片 17</vt:lpstr>
      <vt:lpstr>效率生活成大事</vt:lpstr>
    </vt:vector>
  </TitlesOfParts>
  <Company>JC-TEAM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JCT-MEM</dc:creator>
  <cp:lastModifiedBy>willowmoon</cp:lastModifiedBy>
  <cp:revision>84</cp:revision>
  <dcterms:created xsi:type="dcterms:W3CDTF">2017-03-23T11:27:44Z</dcterms:created>
  <dcterms:modified xsi:type="dcterms:W3CDTF">2017-04-10T14:50:14Z</dcterms:modified>
</cp:coreProperties>
</file>