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56" r:id="rId4"/>
    <p:sldId id="263" r:id="rId5"/>
    <p:sldId id="264" r:id="rId6"/>
    <p:sldId id="284" r:id="rId7"/>
    <p:sldId id="283" r:id="rId8"/>
    <p:sldId id="273" r:id="rId9"/>
    <p:sldId id="272" r:id="rId10"/>
    <p:sldId id="275" r:id="rId11"/>
    <p:sldId id="276" r:id="rId12"/>
    <p:sldId id="278" r:id="rId13"/>
    <p:sldId id="279" r:id="rId14"/>
    <p:sldId id="280" r:id="rId15"/>
    <p:sldId id="282" r:id="rId16"/>
    <p:sldId id="277" r:id="rId17"/>
    <p:sldId id="285" r:id="rId18"/>
    <p:sldId id="287" r:id="rId19"/>
    <p:sldId id="286" r:id="rId20"/>
    <p:sldId id="288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F7E0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6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2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-20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7956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7440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408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5802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4199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5199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2236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267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7659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201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4066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8A10E-C780-4E6F-9E1E-0B108FE1F88A}" type="datetimeFigureOut">
              <a:rPr lang="zh-TW" altLang="en-US" smtClean="0"/>
              <a:t>2020/12/7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D9D88-749C-40DE-B0A1-91EC4F475A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201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12" Type="http://schemas.openxmlformats.org/officeDocument/2006/relationships/image" Target="../media/image1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7.png"/><Relationship Id="rId5" Type="http://schemas.microsoft.com/office/2007/relationships/hdphoto" Target="../media/hdphoto1.wdp"/><Relationship Id="rId15" Type="http://schemas.openxmlformats.org/officeDocument/2006/relationships/image" Target="../media/image21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image" Target="../media/image4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.png"/><Relationship Id="rId7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hyperlink" Target="3.wmv" TargetMode="External"/><Relationship Id="rId5" Type="http://schemas.openxmlformats.org/officeDocument/2006/relationships/image" Target="../media/image23.png"/><Relationship Id="rId4" Type="http://schemas.openxmlformats.org/officeDocument/2006/relationships/hyperlink" Target="&#31169;&#23494;&#29031;&#19981;&#22806;&#27969;(&#33274;&#21271;&#24066;&#23142;&#24188;&#35686;&#23519;&#38538;&#35069;&#20316;)/1.&#38312;&#34588;.av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&#31169;&#23494;&#29031;&#19981;&#22806;&#27969;(&#33274;&#21271;&#24066;&#23142;&#24188;&#35686;&#23519;&#38538;&#35069;&#20316;)/2&#30007;&#22899;&#26379;&#21451;1.wmv" TargetMode="External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4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2.png"/><Relationship Id="rId7" Type="http://schemas.microsoft.com/office/2007/relationships/hdphoto" Target="../media/hdphoto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33.png"/><Relationship Id="rId4" Type="http://schemas.openxmlformats.org/officeDocument/2006/relationships/hyperlink" Target="&#31169;&#23494;&#29031;&#19981;&#22806;&#27969;(&#33274;&#21271;&#24066;&#23142;&#24188;&#35686;&#23519;&#38538;&#35069;&#20316;)/3.&#30007;&#22899;&#26379;&#21451;2.wmv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hyperlink" Target="&#31169;&#23494;&#29031;&#19981;&#22806;&#27969;(&#33274;&#21271;&#24066;&#23142;&#24188;&#35686;&#23519;&#38538;&#35069;&#20316;)/3&#36938;&#25138;&#40670;&#25976;.avi" TargetMode="External"/><Relationship Id="rId7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4.png"/><Relationship Id="rId4" Type="http://schemas.openxmlformats.org/officeDocument/2006/relationships/image" Target="../media/image37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36.png"/><Relationship Id="rId4" Type="http://schemas.openxmlformats.org/officeDocument/2006/relationships/image" Target="../media/image41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1.png"/><Relationship Id="rId7" Type="http://schemas.microsoft.com/office/2007/relationships/hdphoto" Target="../media/hdphoto4.wd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44.png"/><Relationship Id="rId4" Type="http://schemas.openxmlformats.org/officeDocument/2006/relationships/hyperlink" Target="&#31169;&#23494;&#29031;&#19981;&#22806;&#27969;(&#33274;&#21271;&#24066;&#23142;&#24188;&#35686;&#23519;&#38538;&#35069;&#20316;)/4,&#29031;&#29255;&#22806;&#27969;&#24590;&#40636;&#36774;.wmv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9.png"/><Relationship Id="rId7" Type="http://schemas.openxmlformats.org/officeDocument/2006/relationships/image" Target="../media/image3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25.png"/><Relationship Id="rId5" Type="http://schemas.openxmlformats.org/officeDocument/2006/relationships/image" Target="../media/image43.png"/><Relationship Id="rId10" Type="http://schemas.openxmlformats.org/officeDocument/2006/relationships/image" Target="../media/image4.png"/><Relationship Id="rId4" Type="http://schemas.openxmlformats.org/officeDocument/2006/relationships/image" Target="../media/image41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9.png"/><Relationship Id="rId7" Type="http://schemas.openxmlformats.org/officeDocument/2006/relationships/image" Target="../media/image4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32178;&#36335;&#21127;&#30007;&#26143;&#19981;&#38597;&#29255;&#22806;&#27969;%20&#22022;&#22823;&#23416;&#24180;&#23569;&#36629;&#29378;_.mp4" TargetMode="External"/><Relationship Id="rId5" Type="http://schemas.openxmlformats.org/officeDocument/2006/relationships/image" Target="../media/image41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9.png"/><Relationship Id="rId7" Type="http://schemas.openxmlformats.org/officeDocument/2006/relationships/hyperlink" Target="&#28331;&#26119;&#35946;.wmv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1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7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圖片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496" y="0"/>
            <a:ext cx="12226496" cy="7335897"/>
          </a:xfrm>
          <a:prstGeom prst="rect">
            <a:avLst/>
          </a:prstGeom>
        </p:spPr>
      </p:pic>
      <p:pic>
        <p:nvPicPr>
          <p:cNvPr id="11" name="Google Shape;371;p39"/>
          <p:cNvPicPr preferRelativeResize="0"/>
          <p:nvPr/>
        </p:nvPicPr>
        <p:blipFill rotWithShape="1">
          <a:blip r:embed="rId3">
            <a:alphaModFix/>
          </a:blip>
          <a:srcRect t="5087" r="6576"/>
          <a:stretch/>
        </p:blipFill>
        <p:spPr>
          <a:xfrm>
            <a:off x="-34496" y="0"/>
            <a:ext cx="12226496" cy="60496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3151597" y="2000459"/>
            <a:ext cx="8389348" cy="56772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altLang="zh-TW" sz="44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金黑(P)" panose="02010609000000000000" pitchFamily="49" charset="-120"/>
              <a:ea typeface="華康儷金黑(P)" panose="02010609000000000000" pitchFamily="49" charset="-120"/>
            </a:endParaRPr>
          </a:p>
          <a:p>
            <a:r>
              <a:rPr lang="zh-TW" altLang="en-US" sz="4400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金黑(P)" panose="02010609000000000000" pitchFamily="49" charset="-120"/>
                <a:ea typeface="華康儷金黑(P)" panose="02010609000000000000" pitchFamily="49" charset="-120"/>
              </a:rPr>
              <a:t>數 位 性 暴 力 防 治 </a:t>
            </a:r>
            <a:endParaRPr lang="en-US" altLang="zh-TW" sz="44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金黑(P)" panose="02010609000000000000" pitchFamily="49" charset="-120"/>
              <a:ea typeface="華康儷金黑(P)" panose="02010609000000000000" pitchFamily="49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3868585" y="2743662"/>
            <a:ext cx="6955372" cy="105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7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金黑(P)" panose="02010609000000000000" pitchFamily="49" charset="-120"/>
                <a:ea typeface="華康儷金黑(P)" panose="02010609000000000000" pitchFamily="49" charset="-120"/>
              </a:rPr>
              <a:t>〈</a:t>
            </a:r>
            <a:r>
              <a:rPr lang="zh-TW" altLang="en-US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金黑(P)" panose="02010609000000000000" pitchFamily="49" charset="-120"/>
                <a:ea typeface="華康儷金黑(P)" panose="02010609000000000000" pitchFamily="49" charset="-120"/>
              </a:rPr>
              <a:t>波比迷航記</a:t>
            </a:r>
            <a:r>
              <a:rPr lang="en-US" altLang="zh-TW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金黑(P)" panose="02010609000000000000" pitchFamily="49" charset="-120"/>
                <a:ea typeface="華康儷金黑(P)" panose="02010609000000000000" pitchFamily="49" charset="-120"/>
              </a:rPr>
              <a:t>〉</a:t>
            </a:r>
            <a:endParaRPr lang="zh-TW" altLang="en-US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金黑(P)" panose="02010609000000000000" pitchFamily="49" charset="-120"/>
              <a:ea typeface="華康儷金黑(P)" panose="02010609000000000000" pitchFamily="49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 rot="3105482">
            <a:off x="4445653" y="4400261"/>
            <a:ext cx="2149978" cy="1689175"/>
            <a:chOff x="7004252" y="3509571"/>
            <a:chExt cx="2275244" cy="1793326"/>
          </a:xfrm>
        </p:grpSpPr>
        <p:pic>
          <p:nvPicPr>
            <p:cNvPr id="47" name="圖片 4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967838">
              <a:off x="7004252" y="3509571"/>
              <a:ext cx="2275244" cy="179332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3" name="群組 9"/>
            <p:cNvGrpSpPr>
              <a:grpSpLocks/>
            </p:cNvGrpSpPr>
            <p:nvPr/>
          </p:nvGrpSpPr>
          <p:grpSpPr bwMode="auto">
            <a:xfrm rot="19683492">
              <a:off x="7709717" y="3746332"/>
              <a:ext cx="856627" cy="828796"/>
              <a:chOff x="2363090" y="4267199"/>
              <a:chExt cx="1301850" cy="1395943"/>
            </a:xfrm>
            <a:effectLst/>
          </p:grpSpPr>
          <p:pic>
            <p:nvPicPr>
              <p:cNvPr id="25" name="圖片 24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813342">
                <a:off x="2363090" y="4267199"/>
                <a:ext cx="1301850" cy="1395943"/>
              </a:xfrm>
              <a:prstGeom prst="rect">
                <a:avLst/>
              </a:prstGeom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6" name="圖片 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813176">
                <a:off x="2391560" y="4687888"/>
                <a:ext cx="1169988" cy="854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023611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46367" y="3171098"/>
            <a:ext cx="7223760" cy="1335587"/>
          </a:xfrm>
        </p:spPr>
        <p:txBody>
          <a:bodyPr>
            <a:noAutofit/>
          </a:bodyPr>
          <a:lstStyle/>
          <a:p>
            <a:r>
              <a:rPr lang="zh-TW" altLang="en-US" sz="4800" b="1" dirty="0"/>
              <a:t>你覺得</a:t>
            </a:r>
            <a:r>
              <a:rPr lang="en-US" altLang="zh-TW" sz="4800" b="1" dirty="0"/>
              <a:t>~</a:t>
            </a:r>
            <a:r>
              <a:rPr lang="zh-TW" altLang="en-US" sz="4800" b="1" dirty="0"/>
              <a:t>網路世界像什麼</a:t>
            </a:r>
            <a:r>
              <a:rPr lang="en-US" altLang="zh-TW" sz="4800" b="1" dirty="0"/>
              <a:t>?</a:t>
            </a:r>
            <a:endParaRPr lang="zh-TW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053513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200"/>
            <a:ext cx="12192000" cy="73152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579" t="11384" b="33158"/>
          <a:stretch/>
        </p:blipFill>
        <p:spPr>
          <a:xfrm>
            <a:off x="8337175" y="4560257"/>
            <a:ext cx="4215435" cy="4197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標題 1"/>
          <p:cNvSpPr txBox="1">
            <a:spLocks/>
          </p:cNvSpPr>
          <p:nvPr/>
        </p:nvSpPr>
        <p:spPr>
          <a:xfrm>
            <a:off x="4497824" y="4092248"/>
            <a:ext cx="9794966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zh-TW" altLang="en-US" b="1" dirty="0">
                <a:solidFill>
                  <a:schemeClr val="bg1"/>
                </a:solidFill>
              </a:rPr>
              <a:t>但也充滿危機</a:t>
            </a:r>
            <a:r>
              <a:rPr lang="en-US" altLang="zh-TW" b="1" dirty="0">
                <a:solidFill>
                  <a:schemeClr val="bg1"/>
                </a:solidFill>
              </a:rPr>
              <a:t>!</a:t>
            </a:r>
            <a:endParaRPr lang="zh-TW" altLang="en-US" b="1" dirty="0">
              <a:solidFill>
                <a:schemeClr val="bg1"/>
              </a:solidFill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7194" r="54803" b="51771"/>
          <a:stretch/>
        </p:blipFill>
        <p:spPr>
          <a:xfrm>
            <a:off x="-934037" y="4897849"/>
            <a:ext cx="2794960" cy="2984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7194" r="54803" b="51771"/>
          <a:stretch/>
        </p:blipFill>
        <p:spPr>
          <a:xfrm>
            <a:off x="7644346" y="2780606"/>
            <a:ext cx="1374867" cy="1468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015" y="3156359"/>
            <a:ext cx="2486667" cy="248666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20" y="3994176"/>
            <a:ext cx="1807346" cy="180734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970" y="1565759"/>
            <a:ext cx="1698409" cy="169840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34" b="89735" l="3976" r="898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402" r="66782" b="11302"/>
          <a:stretch/>
        </p:blipFill>
        <p:spPr>
          <a:xfrm>
            <a:off x="1856755" y="2674321"/>
            <a:ext cx="2745955" cy="2444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729" y="1113467"/>
            <a:ext cx="2474259" cy="247425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63443" y="420330"/>
            <a:ext cx="85557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</a:rPr>
              <a:t>網路世界像浩瀚的宇宙，迷人、神祕、吸引人探訪</a:t>
            </a:r>
            <a:r>
              <a:rPr lang="en-US" altLang="zh-TW" sz="2800" b="1" dirty="0">
                <a:solidFill>
                  <a:schemeClr val="bg1"/>
                </a:solidFill>
              </a:rPr>
              <a:t>~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83627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39" y="0"/>
            <a:ext cx="12192000" cy="7315200"/>
          </a:xfrm>
          <a:prstGeom prst="rect">
            <a:avLst/>
          </a:prstGeom>
        </p:spPr>
      </p:pic>
      <p:pic>
        <p:nvPicPr>
          <p:cNvPr id="19" name="Google Shape;19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5834653" flipH="1" flipV="1">
            <a:off x="7211180" y="780118"/>
            <a:ext cx="2808652" cy="3424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579" t="11384" b="33158"/>
          <a:stretch/>
        </p:blipFill>
        <p:spPr>
          <a:xfrm>
            <a:off x="-402217" y="4785551"/>
            <a:ext cx="4886844" cy="4865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6" name="群組 15"/>
          <p:cNvGrpSpPr/>
          <p:nvPr/>
        </p:nvGrpSpPr>
        <p:grpSpPr>
          <a:xfrm>
            <a:off x="8426635" y="491368"/>
            <a:ext cx="2037086" cy="2401603"/>
            <a:chOff x="8426635" y="491368"/>
            <a:chExt cx="2037086" cy="2401603"/>
          </a:xfrm>
        </p:grpSpPr>
        <p:pic>
          <p:nvPicPr>
            <p:cNvPr id="11" name="Google Shape;211;p2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757638">
              <a:off x="8426635" y="1172693"/>
              <a:ext cx="1874981" cy="17202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圖片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39591">
              <a:off x="8503708" y="491368"/>
              <a:ext cx="1960013" cy="154486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4" name="群組 9"/>
          <p:cNvGrpSpPr>
            <a:grpSpLocks/>
          </p:cNvGrpSpPr>
          <p:nvPr/>
        </p:nvGrpSpPr>
        <p:grpSpPr bwMode="auto">
          <a:xfrm rot="439769">
            <a:off x="1373865" y="4010991"/>
            <a:ext cx="1696525" cy="2000003"/>
            <a:chOff x="2134385" y="4267199"/>
            <a:chExt cx="1674813" cy="2052638"/>
          </a:xfrm>
          <a:effectLst/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134385" y="5392960"/>
              <a:ext cx="1674813" cy="926877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363090" y="4267199"/>
              <a:ext cx="1301850" cy="1395943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圖片 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23842" y="4649970"/>
              <a:ext cx="1152040" cy="854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Google Shape;201;p2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955755" y="2966055"/>
            <a:ext cx="1239683" cy="1321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98;p28"/>
          <p:cNvPicPr preferRelativeResize="0"/>
          <p:nvPr/>
        </p:nvPicPr>
        <p:blipFill>
          <a:blip r:embed="rId12">
            <a:alphaModFix amt="38000"/>
          </a:blip>
          <a:stretch>
            <a:fillRect/>
          </a:stretch>
        </p:blipFill>
        <p:spPr>
          <a:xfrm>
            <a:off x="2222129" y="449889"/>
            <a:ext cx="6074301" cy="3191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5;p28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 rot="1382034">
            <a:off x="4383178" y="4414666"/>
            <a:ext cx="825711" cy="86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06;p28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064983" y="5554957"/>
            <a:ext cx="1099026" cy="827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090" y="3681833"/>
            <a:ext cx="3566723" cy="413750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4368" y="494672"/>
            <a:ext cx="10515600" cy="341675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小外星人波比正在進行網路星際旅行，</a:t>
            </a:r>
            <a:b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他來訪到星際警廳，發現小女警們</a:t>
            </a:r>
            <a:b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正因「手機自拍」的議題有了些困擾，</a:t>
            </a:r>
            <a:b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請他協助提供意見</a:t>
            </a:r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  <a:endParaRPr lang="zh-TW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Google Shape;211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21548488">
            <a:off x="11458120" y="7012556"/>
            <a:ext cx="894701" cy="7210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0085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111"/>
            <a:ext cx="12159572" cy="7024111"/>
          </a:xfrm>
          <a:prstGeom prst="rect">
            <a:avLst/>
          </a:prstGeom>
        </p:spPr>
      </p:pic>
      <p:pic>
        <p:nvPicPr>
          <p:cNvPr id="2" name="圖片 1">
            <a:hlinkClick r:id="rId4" action="ppaction://hlinkfile"/>
          </p:cNvPr>
          <p:cNvPicPr>
            <a:picLocks noChangeAspect="1"/>
          </p:cNvPicPr>
          <p:nvPr/>
        </p:nvPicPr>
        <p:blipFill rotWithShape="1">
          <a:blip r:embed="rId5"/>
          <a:srcRect l="44511" t="31781" r="4353" b="17468"/>
          <a:stretch/>
        </p:blipFill>
        <p:spPr>
          <a:xfrm>
            <a:off x="1280322" y="693154"/>
            <a:ext cx="9001628" cy="50228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AF586E96-4747-4465-A75C-B1EBB5F17DAD}"/>
              </a:ext>
            </a:extLst>
          </p:cNvPr>
          <p:cNvSpPr/>
          <p:nvPr/>
        </p:nvSpPr>
        <p:spPr>
          <a:xfrm>
            <a:off x="0" y="0"/>
            <a:ext cx="3108960" cy="691856"/>
          </a:xfrm>
          <a:prstGeom prst="rect">
            <a:avLst/>
          </a:prstGeom>
          <a:solidFill>
            <a:srgbClr val="CC66FF"/>
          </a:solidFill>
        </p:spPr>
        <p:txBody>
          <a:bodyPr wrap="squar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</a:pP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小女警安安的煩惱</a:t>
            </a:r>
            <a:endParaRPr lang="en-US" altLang="zh-TW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</a:endParaRPr>
          </a:p>
        </p:txBody>
      </p:sp>
      <p:sp>
        <p:nvSpPr>
          <p:cNvPr id="7" name="文字方塊 6">
            <a:hlinkClick r:id="rId6" action="ppaction://hlinkfile"/>
          </p:cNvPr>
          <p:cNvSpPr txBox="1"/>
          <p:nvPr/>
        </p:nvSpPr>
        <p:spPr>
          <a:xfrm>
            <a:off x="6224585" y="5716050"/>
            <a:ext cx="233910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點擊撥放影片</a:t>
            </a:r>
          </a:p>
        </p:txBody>
      </p:sp>
      <p:pic>
        <p:nvPicPr>
          <p:cNvPr id="8" name="圖片 7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58" b="97654" l="1758" r="99804">
                        <a14:foregroundMark x1="34570" y1="25195" x2="35156" y2="76563"/>
                        <a14:foregroundMark x1="74219" y1="50391" x2="34180" y2="22656"/>
                        <a14:foregroundMark x1="34570" y1="76563" x2="73827" y2="50195"/>
                        <a14:foregroundMark x1="65820" y1="50391" x2="35547" y2="52734"/>
                        <a14:foregroundMark x1="37695" y1="27930" x2="41211" y2="54882"/>
                        <a14:foregroundMark x1="38281" y1="31055" x2="46875" y2="65234"/>
                        <a14:foregroundMark x1="40039" y1="72266" x2="51758" y2="41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715" y="5453076"/>
            <a:ext cx="1049167" cy="10491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9" name="矩形 8"/>
          <p:cNvSpPr/>
          <p:nvPr/>
        </p:nvSpPr>
        <p:spPr>
          <a:xfrm>
            <a:off x="5644662" y="6941173"/>
            <a:ext cx="6547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https://www.youtube.com/watch?v=iJKYNg5L_QM</a:t>
            </a:r>
          </a:p>
        </p:txBody>
      </p:sp>
    </p:spTree>
    <p:extLst>
      <p:ext uri="{BB962C8B-B14F-4D97-AF65-F5344CB8AC3E}">
        <p14:creationId xmlns:p14="http://schemas.microsoft.com/office/powerpoint/2010/main" val="2405765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721998" y="1597727"/>
            <a:ext cx="10231889" cy="4239196"/>
          </a:xfrm>
          <a:solidFill>
            <a:schemeClr val="accent1">
              <a:lumMod val="20000"/>
              <a:lumOff val="80000"/>
            </a:schemeClr>
          </a:solidFill>
          <a:effectLst>
            <a:glow rad="393700">
              <a:schemeClr val="bg1">
                <a:alpha val="87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u="sng" dirty="0">
                <a:solidFill>
                  <a:schemeClr val="tx1"/>
                </a:solidFill>
              </a:rPr>
              <a:t>彤彤</a:t>
            </a:r>
            <a:r>
              <a:rPr lang="zh-TW" altLang="en-US" sz="4000" b="1" dirty="0">
                <a:solidFill>
                  <a:schemeClr val="tx1"/>
                </a:solidFill>
              </a:rPr>
              <a:t>想要</a:t>
            </a:r>
            <a:r>
              <a:rPr lang="zh-TW" altLang="en-US" sz="4000" b="1" u="sng" dirty="0">
                <a:solidFill>
                  <a:schemeClr val="tx1"/>
                </a:solidFill>
              </a:rPr>
              <a:t>安安</a:t>
            </a:r>
            <a:r>
              <a:rPr lang="zh-TW" altLang="en-US" sz="4000" b="1" dirty="0">
                <a:solidFill>
                  <a:schemeClr val="tx1"/>
                </a:solidFill>
              </a:rPr>
              <a:t>做什麼</a:t>
            </a:r>
            <a:r>
              <a:rPr lang="en-US" altLang="zh-TW" sz="4000" b="1" dirty="0">
                <a:solidFill>
                  <a:schemeClr val="tx1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chemeClr val="tx1"/>
                </a:solidFill>
              </a:rPr>
              <a:t>你覺得</a:t>
            </a:r>
            <a:r>
              <a:rPr lang="zh-TW" altLang="en-US" sz="4000" b="1" u="sng" dirty="0">
                <a:solidFill>
                  <a:schemeClr val="tx1"/>
                </a:solidFill>
              </a:rPr>
              <a:t>安安</a:t>
            </a:r>
            <a:r>
              <a:rPr lang="zh-TW" altLang="en-US" sz="4000" b="1" dirty="0">
                <a:solidFill>
                  <a:schemeClr val="tx1"/>
                </a:solidFill>
              </a:rPr>
              <a:t>聽到後會有什麼感覺</a:t>
            </a:r>
            <a:r>
              <a:rPr lang="en-US" altLang="zh-TW" sz="4000" b="1" dirty="0">
                <a:solidFill>
                  <a:schemeClr val="tx1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chemeClr val="tx1"/>
                </a:solidFill>
              </a:rPr>
              <a:t>如果妳是</a:t>
            </a:r>
            <a:r>
              <a:rPr lang="zh-TW" altLang="en-US" sz="4000" b="1" u="sng" dirty="0">
                <a:solidFill>
                  <a:schemeClr val="tx1"/>
                </a:solidFill>
              </a:rPr>
              <a:t>安安</a:t>
            </a:r>
            <a:r>
              <a:rPr lang="zh-TW" altLang="en-US" sz="4000" b="1" dirty="0">
                <a:solidFill>
                  <a:schemeClr val="tx1"/>
                </a:solidFill>
              </a:rPr>
              <a:t>，你會答應嗎</a:t>
            </a:r>
            <a:r>
              <a:rPr lang="en-US" altLang="zh-TW" sz="4000" b="1" dirty="0">
                <a:solidFill>
                  <a:schemeClr val="tx1"/>
                </a:solidFill>
              </a:rPr>
              <a:t>?</a:t>
            </a:r>
            <a:r>
              <a:rPr lang="zh-TW" altLang="en-US" sz="4000" b="1" dirty="0">
                <a:solidFill>
                  <a:schemeClr val="tx1"/>
                </a:solidFill>
              </a:rPr>
              <a:t>為什麼</a:t>
            </a:r>
            <a:r>
              <a:rPr lang="en-US" altLang="zh-TW" sz="4000" b="1" dirty="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743388">
            <a:off x="9734180" y="5529268"/>
            <a:ext cx="1908988" cy="87133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838104">
            <a:off x="9794567" y="3642977"/>
            <a:ext cx="2433858" cy="2193916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1574">
            <a:off x="9128300" y="3860147"/>
            <a:ext cx="2837921" cy="16800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AF586E96-4747-4465-A75C-B1EBB5F17DAD}"/>
              </a:ext>
            </a:extLst>
          </p:cNvPr>
          <p:cNvSpPr/>
          <p:nvPr/>
        </p:nvSpPr>
        <p:spPr>
          <a:xfrm>
            <a:off x="295835" y="408397"/>
            <a:ext cx="4061012" cy="777457"/>
          </a:xfrm>
          <a:prstGeom prst="rect">
            <a:avLst/>
          </a:prstGeom>
          <a:solidFill>
            <a:srgbClr val="CC66FF"/>
          </a:solidFill>
        </p:spPr>
        <p:txBody>
          <a:bodyPr wrap="squar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小女警安安的煩惱</a:t>
            </a:r>
            <a:endParaRPr lang="en-US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8032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hlinkClick r:id="rId3" action="ppaction://hlinkfile"/>
          </p:cNvPr>
          <p:cNvPicPr>
            <a:picLocks noChangeAspect="1"/>
          </p:cNvPicPr>
          <p:nvPr/>
        </p:nvPicPr>
        <p:blipFill rotWithShape="1">
          <a:blip r:embed="rId4"/>
          <a:srcRect l="44726" t="9445" r="7783" b="44343"/>
          <a:stretch/>
        </p:blipFill>
        <p:spPr>
          <a:xfrm>
            <a:off x="1160928" y="804785"/>
            <a:ext cx="9245603" cy="50581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文字方塊 8">
            <a:hlinkClick r:id="rId3" action="ppaction://hlinkfile"/>
          </p:cNvPr>
          <p:cNvSpPr txBox="1"/>
          <p:nvPr/>
        </p:nvSpPr>
        <p:spPr>
          <a:xfrm>
            <a:off x="4463021" y="5653743"/>
            <a:ext cx="233910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點擊撥放影片</a:t>
            </a:r>
          </a:p>
        </p:txBody>
      </p:sp>
      <p:pic>
        <p:nvPicPr>
          <p:cNvPr id="10" name="圖片 9">
            <a:hlinkClick r:id="rId3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58" b="97654" l="1758" r="99804">
                        <a14:foregroundMark x1="34570" y1="25195" x2="35156" y2="76563"/>
                        <a14:foregroundMark x1="74219" y1="50391" x2="34180" y2="22656"/>
                        <a14:foregroundMark x1="34570" y1="76563" x2="73827" y2="50195"/>
                        <a14:foregroundMark x1="65820" y1="50391" x2="35547" y2="52734"/>
                        <a14:foregroundMark x1="37695" y1="27930" x2="41211" y2="54882"/>
                        <a14:foregroundMark x1="38281" y1="31055" x2="46875" y2="65234"/>
                        <a14:foregroundMark x1="40039" y1="72266" x2="51758" y2="41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512" y="5390769"/>
            <a:ext cx="1049167" cy="10491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文字方塊 10"/>
          <p:cNvSpPr txBox="1"/>
          <p:nvPr/>
        </p:nvSpPr>
        <p:spPr>
          <a:xfrm>
            <a:off x="598184" y="227766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小女警安安的猶豫</a:t>
            </a:r>
          </a:p>
        </p:txBody>
      </p:sp>
      <p:pic>
        <p:nvPicPr>
          <p:cNvPr id="12" name="Google Shape;317;p3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0037284" y="-781234"/>
            <a:ext cx="3230173" cy="3172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321;p3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2118631">
            <a:off x="-53547" y="5704801"/>
            <a:ext cx="1866209" cy="118784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矩形 13"/>
          <p:cNvSpPr/>
          <p:nvPr/>
        </p:nvSpPr>
        <p:spPr>
          <a:xfrm>
            <a:off x="5644662" y="6941173"/>
            <a:ext cx="6547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https://www.youtube.com/watch?v=iJKYNg5L_QM</a:t>
            </a:r>
          </a:p>
        </p:txBody>
      </p:sp>
    </p:spTree>
    <p:extLst>
      <p:ext uri="{BB962C8B-B14F-4D97-AF65-F5344CB8AC3E}">
        <p14:creationId xmlns:p14="http://schemas.microsoft.com/office/powerpoint/2010/main" val="2748348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24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4252572" flipH="1">
            <a:off x="-769966" y="339868"/>
            <a:ext cx="5417422" cy="407040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44483" y="2731515"/>
            <a:ext cx="10898095" cy="1626625"/>
          </a:xfrm>
          <a:solidFill>
            <a:schemeClr val="accent1">
              <a:lumMod val="40000"/>
              <a:lumOff val="60000"/>
            </a:schemeClr>
          </a:solidFill>
          <a:effectLst>
            <a:softEdge rad="63500"/>
          </a:effectLst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猜一猜，大偉把自拍照傳給安安後，你覺得接下來可能會發生什麼事</a:t>
            </a:r>
            <a:r>
              <a:rPr lang="en-US" altLang="zh-TW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>
              <a:lnSpc>
                <a:spcPct val="100000"/>
              </a:lnSpc>
            </a:pP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zh-TW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00000"/>
              </a:lnSpc>
            </a:pPr>
            <a:endParaRPr lang="zh-TW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55499" y="455054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小女警安安的猶豫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743388">
            <a:off x="9734180" y="5529268"/>
            <a:ext cx="1908988" cy="87133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 rot="838104">
            <a:off x="9794567" y="3642977"/>
            <a:ext cx="2433858" cy="2193916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7482" flipH="1">
            <a:off x="10040289" y="4335928"/>
            <a:ext cx="1684826" cy="1342386"/>
          </a:xfrm>
          <a:prstGeom prst="rect">
            <a:avLst/>
          </a:prstGeom>
        </p:spPr>
      </p:pic>
      <p:pic>
        <p:nvPicPr>
          <p:cNvPr id="9" name="Google Shape;237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78139" y="4615210"/>
            <a:ext cx="2084600" cy="1971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0291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25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186945">
            <a:off x="8640463" y="-204616"/>
            <a:ext cx="4811956" cy="25197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字方塊 5"/>
          <p:cNvSpPr txBox="1"/>
          <p:nvPr/>
        </p:nvSpPr>
        <p:spPr>
          <a:xfrm>
            <a:off x="516944" y="261623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小女警安安的猶豫</a:t>
            </a:r>
          </a:p>
        </p:txBody>
      </p:sp>
      <p:pic>
        <p:nvPicPr>
          <p:cNvPr id="2" name="圖片 1">
            <a:hlinkClick r:id="rId4" action="ppaction://hlinkfile"/>
          </p:cNvPr>
          <p:cNvPicPr>
            <a:picLocks noChangeAspect="1"/>
          </p:cNvPicPr>
          <p:nvPr/>
        </p:nvPicPr>
        <p:blipFill rotWithShape="1">
          <a:blip r:embed="rId5"/>
          <a:srcRect l="45004" t="9629" r="7928" b="46213"/>
          <a:stretch/>
        </p:blipFill>
        <p:spPr>
          <a:xfrm>
            <a:off x="1304365" y="1140963"/>
            <a:ext cx="8996082" cy="47451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文字方塊 3">
            <a:hlinkClick r:id="rId4" action="ppaction://hlinkfile"/>
          </p:cNvPr>
          <p:cNvSpPr txBox="1"/>
          <p:nvPr/>
        </p:nvSpPr>
        <p:spPr>
          <a:xfrm>
            <a:off x="7824785" y="5774767"/>
            <a:ext cx="233910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點擊撥放影片</a:t>
            </a:r>
          </a:p>
        </p:txBody>
      </p:sp>
      <p:pic>
        <p:nvPicPr>
          <p:cNvPr id="5" name="圖片 4">
            <a:hlinkClick r:id="rId4" action="ppaction://hlinkfile"/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8" b="97654" l="1758" r="99804">
                        <a14:foregroundMark x1="34570" y1="25195" x2="35156" y2="76563"/>
                        <a14:foregroundMark x1="74219" y1="50391" x2="34180" y2="22656"/>
                        <a14:foregroundMark x1="34570" y1="76563" x2="73827" y2="50195"/>
                        <a14:foregroundMark x1="65820" y1="50391" x2="35547" y2="52734"/>
                        <a14:foregroundMark x1="37695" y1="27930" x2="41211" y2="54882"/>
                        <a14:foregroundMark x1="38281" y1="31055" x2="46875" y2="65234"/>
                        <a14:foregroundMark x1="40039" y1="72266" x2="51758" y2="41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276" y="5511793"/>
            <a:ext cx="1049167" cy="10491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Google Shape;252;p3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-204988" y="4959397"/>
            <a:ext cx="2329623" cy="189860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矩形 8"/>
          <p:cNvSpPr/>
          <p:nvPr/>
        </p:nvSpPr>
        <p:spPr>
          <a:xfrm>
            <a:off x="5644662" y="6941173"/>
            <a:ext cx="6547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https://www.youtube.com/watch?v=iJKYNg5L_QM</a:t>
            </a:r>
          </a:p>
        </p:txBody>
      </p:sp>
    </p:spTree>
    <p:extLst>
      <p:ext uri="{BB962C8B-B14F-4D97-AF65-F5344CB8AC3E}">
        <p14:creationId xmlns:p14="http://schemas.microsoft.com/office/powerpoint/2010/main" val="3516564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76042" y="1848096"/>
            <a:ext cx="10231889" cy="399100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/>
              <a:t>你覺得</a:t>
            </a:r>
            <a:r>
              <a:rPr lang="zh-TW" altLang="en-US" sz="4000" b="1" u="sng" dirty="0"/>
              <a:t>彤彤</a:t>
            </a:r>
            <a:r>
              <a:rPr lang="zh-TW" altLang="en-US" sz="4000" b="1" dirty="0"/>
              <a:t>的建議可行嗎</a:t>
            </a:r>
            <a:r>
              <a:rPr lang="en-US" altLang="zh-TW" sz="4000" b="1" dirty="0"/>
              <a:t>?</a:t>
            </a:r>
          </a:p>
          <a:p>
            <a:pPr>
              <a:lnSpc>
                <a:spcPct val="150000"/>
              </a:lnSpc>
            </a:pPr>
            <a:r>
              <a:rPr lang="zh-TW" altLang="en-US" sz="4000" b="1" dirty="0"/>
              <a:t>如果大偉知道</a:t>
            </a:r>
            <a:r>
              <a:rPr lang="zh-TW" altLang="en-US" sz="4000" b="1" u="sng" dirty="0"/>
              <a:t>安安</a:t>
            </a:r>
            <a:r>
              <a:rPr lang="zh-TW" altLang="en-US" sz="4000" b="1" dirty="0"/>
              <a:t>把照片給</a:t>
            </a:r>
            <a:r>
              <a:rPr lang="zh-TW" altLang="en-US" sz="4000" b="1" u="sng" dirty="0"/>
              <a:t>彤彤</a:t>
            </a:r>
            <a:r>
              <a:rPr lang="zh-TW" altLang="en-US" sz="4000" b="1" dirty="0"/>
              <a:t>看，大偉會有什麼感受</a:t>
            </a:r>
            <a:r>
              <a:rPr lang="en-US" altLang="zh-TW" sz="4000" b="1" dirty="0"/>
              <a:t>?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134110" y="261623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小女警安安的猶豫</a:t>
            </a:r>
          </a:p>
        </p:txBody>
      </p:sp>
      <p:pic>
        <p:nvPicPr>
          <p:cNvPr id="4" name="Google Shape;25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56106" y="923567"/>
            <a:ext cx="2366041" cy="177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5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9652811">
            <a:off x="6926730" y="585186"/>
            <a:ext cx="2735008" cy="76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252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37279" y="4337235"/>
            <a:ext cx="3502800" cy="32712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388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hlinkClick r:id="rId3" action="ppaction://hlinkfile"/>
          </p:cNvPr>
          <p:cNvPicPr>
            <a:picLocks noChangeAspect="1"/>
          </p:cNvPicPr>
          <p:nvPr/>
        </p:nvPicPr>
        <p:blipFill rotWithShape="1">
          <a:blip r:embed="rId4"/>
          <a:srcRect l="7179" t="184" r="1253" b="11765"/>
          <a:stretch/>
        </p:blipFill>
        <p:spPr>
          <a:xfrm>
            <a:off x="1116105" y="1249819"/>
            <a:ext cx="8969189" cy="48490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文字方塊 5"/>
          <p:cNvSpPr txBox="1"/>
          <p:nvPr/>
        </p:nvSpPr>
        <p:spPr>
          <a:xfrm>
            <a:off x="0" y="0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網路宇宙的換幻物</a:t>
            </a:r>
          </a:p>
        </p:txBody>
      </p:sp>
      <p:sp>
        <p:nvSpPr>
          <p:cNvPr id="7" name="文字方塊 6">
            <a:hlinkClick r:id="rId3" action="ppaction://hlinkfile"/>
          </p:cNvPr>
          <p:cNvSpPr txBox="1"/>
          <p:nvPr/>
        </p:nvSpPr>
        <p:spPr>
          <a:xfrm>
            <a:off x="7746192" y="6052245"/>
            <a:ext cx="233910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點擊撥放影片</a:t>
            </a:r>
          </a:p>
        </p:txBody>
      </p:sp>
      <p:pic>
        <p:nvPicPr>
          <p:cNvPr id="8" name="圖片 7">
            <a:hlinkClick r:id="rId3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58" b="97654" l="1758" r="99804">
                        <a14:foregroundMark x1="34570" y1="25195" x2="35156" y2="76563"/>
                        <a14:foregroundMark x1="74219" y1="50391" x2="34180" y2="22656"/>
                        <a14:foregroundMark x1="34570" y1="76563" x2="73827" y2="50195"/>
                        <a14:foregroundMark x1="65820" y1="50391" x2="35547" y2="52734"/>
                        <a14:foregroundMark x1="37695" y1="27930" x2="41211" y2="54882"/>
                        <a14:foregroundMark x1="38281" y1="31055" x2="46875" y2="65234"/>
                        <a14:foregroundMark x1="40039" y1="72266" x2="51758" y2="41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683" y="5789271"/>
            <a:ext cx="1049167" cy="10491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Google Shape;381;p4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404494" flipH="1">
            <a:off x="5606638" y="1200493"/>
            <a:ext cx="2617873" cy="1370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382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4224809">
            <a:off x="10488438" y="3884006"/>
            <a:ext cx="1542974" cy="1962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380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0" y="991071"/>
            <a:ext cx="856827" cy="841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381;p4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404494" flipH="1">
            <a:off x="9644183" y="87797"/>
            <a:ext cx="2617873" cy="1370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382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4224809">
            <a:off x="7748547" y="1907157"/>
            <a:ext cx="1542974" cy="19620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/>
          <p:cNvSpPr/>
          <p:nvPr/>
        </p:nvSpPr>
        <p:spPr>
          <a:xfrm>
            <a:off x="5644662" y="6941173"/>
            <a:ext cx="6547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https://www.youtube.com/watch?v=iJKYNg5L_QM</a:t>
            </a:r>
          </a:p>
        </p:txBody>
      </p:sp>
    </p:spTree>
    <p:extLst>
      <p:ext uri="{BB962C8B-B14F-4D97-AF65-F5344CB8AC3E}">
        <p14:creationId xmlns:p14="http://schemas.microsoft.com/office/powerpoint/2010/main" val="1739266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36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217490" y="-282426"/>
            <a:ext cx="4486276" cy="44055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64313" y="2687791"/>
            <a:ext cx="10149192" cy="23951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en-US" altLang="zh-TW" sz="4000" b="1" dirty="0"/>
          </a:p>
          <a:p>
            <a:r>
              <a:rPr lang="zh-TW" altLang="en-US" sz="4000" b="1" dirty="0"/>
              <a:t>你曾經在網路上交換東西嗎</a:t>
            </a:r>
            <a:r>
              <a:rPr lang="en-US" altLang="zh-TW" sz="4000" b="1" dirty="0"/>
              <a:t>?</a:t>
            </a:r>
          </a:p>
          <a:p>
            <a:r>
              <a:rPr lang="zh-TW" altLang="en-US" sz="4000" b="1" dirty="0"/>
              <a:t>用私密照交換遊戲點數可能發生什麼事</a:t>
            </a:r>
            <a:r>
              <a:rPr lang="en-US" altLang="zh-TW" sz="4000" b="1" dirty="0"/>
              <a:t>?</a:t>
            </a:r>
            <a:endParaRPr lang="zh-TW" altLang="en-US" sz="4000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0" y="518615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網路宇宙的換幻物</a:t>
            </a:r>
          </a:p>
        </p:txBody>
      </p:sp>
      <p:pic>
        <p:nvPicPr>
          <p:cNvPr id="6" name="Google Shape;36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41616" y="0"/>
            <a:ext cx="5114925" cy="2687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363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117060">
            <a:off x="9225419" y="2180844"/>
            <a:ext cx="1909267" cy="533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64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2006683">
            <a:off x="8192529" y="453954"/>
            <a:ext cx="3080444" cy="861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66;p38"/>
          <p:cNvPicPr preferRelativeResize="0"/>
          <p:nvPr/>
        </p:nvPicPr>
        <p:blipFill>
          <a:blip r:embed="rId7">
            <a:alphaModFix amt="69000"/>
          </a:blip>
          <a:stretch>
            <a:fillRect/>
          </a:stretch>
        </p:blipFill>
        <p:spPr>
          <a:xfrm rot="-1998601">
            <a:off x="6842364" y="1021085"/>
            <a:ext cx="1997502" cy="482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52;p3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458041" y="4123099"/>
            <a:ext cx="3502800" cy="3271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380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-1557966" y="4798840"/>
            <a:ext cx="3561579" cy="2988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971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23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96905" y="4039355"/>
            <a:ext cx="3449255" cy="3262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圖片 3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6948" y="1095511"/>
            <a:ext cx="9038104" cy="5081452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70647" y="558957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網路宇宙的換幻物</a:t>
            </a:r>
          </a:p>
        </p:txBody>
      </p:sp>
      <p:sp>
        <p:nvSpPr>
          <p:cNvPr id="6" name="文字方塊 5">
            <a:hlinkClick r:id="rId4" action="ppaction://hlinkfile"/>
          </p:cNvPr>
          <p:cNvSpPr txBox="1"/>
          <p:nvPr/>
        </p:nvSpPr>
        <p:spPr>
          <a:xfrm>
            <a:off x="7678957" y="5653743"/>
            <a:ext cx="2339102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點擊撥放影片</a:t>
            </a:r>
          </a:p>
        </p:txBody>
      </p:sp>
      <p:pic>
        <p:nvPicPr>
          <p:cNvPr id="7" name="圖片 6">
            <a:hlinkClick r:id="rId4" action="ppaction://hlinkfile"/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8" b="97654" l="1758" r="99804">
                        <a14:foregroundMark x1="34570" y1="25195" x2="35156" y2="76563"/>
                        <a14:foregroundMark x1="74219" y1="50391" x2="34180" y2="22656"/>
                        <a14:foregroundMark x1="34570" y1="76563" x2="73827" y2="50195"/>
                        <a14:foregroundMark x1="65820" y1="50391" x2="35547" y2="52734"/>
                        <a14:foregroundMark x1="37695" y1="27930" x2="41211" y2="54882"/>
                        <a14:foregroundMark x1="38281" y1="31055" x2="46875" y2="65234"/>
                        <a14:foregroundMark x1="40039" y1="72266" x2="51758" y2="41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448" y="5390769"/>
            <a:ext cx="1049167" cy="10491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Google Shape;220;p3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471262" y="1095511"/>
            <a:ext cx="2503824" cy="2458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380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852350" y="6439936"/>
            <a:ext cx="856827" cy="84140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5292969" y="6877125"/>
            <a:ext cx="68990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https://www.youtube.com/watch?v=iJKYNg5L_QM</a:t>
            </a:r>
          </a:p>
        </p:txBody>
      </p:sp>
    </p:spTree>
    <p:extLst>
      <p:ext uri="{BB962C8B-B14F-4D97-AF65-F5344CB8AC3E}">
        <p14:creationId xmlns:p14="http://schemas.microsoft.com/office/powerpoint/2010/main" val="400971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380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03909" y="4649648"/>
            <a:ext cx="856827" cy="841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36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8126" y="3282012"/>
            <a:ext cx="5114925" cy="2687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366;p38"/>
          <p:cNvPicPr preferRelativeResize="0"/>
          <p:nvPr/>
        </p:nvPicPr>
        <p:blipFill>
          <a:blip r:embed="rId5">
            <a:alphaModFix amt="69000"/>
          </a:blip>
          <a:stretch>
            <a:fillRect/>
          </a:stretch>
        </p:blipFill>
        <p:spPr>
          <a:xfrm rot="-1998601">
            <a:off x="4228874" y="4303097"/>
            <a:ext cx="1997502" cy="482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360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352455" y="5140113"/>
            <a:ext cx="3562038" cy="3329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52;p3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974506" y="-808857"/>
            <a:ext cx="4039159" cy="3623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371;p39"/>
          <p:cNvPicPr preferRelativeResize="0"/>
          <p:nvPr/>
        </p:nvPicPr>
        <p:blipFill rotWithShape="1">
          <a:blip r:embed="rId8">
            <a:alphaModFix/>
          </a:blip>
          <a:srcRect t="5087" r="6576"/>
          <a:stretch/>
        </p:blipFill>
        <p:spPr>
          <a:xfrm>
            <a:off x="-107576" y="100699"/>
            <a:ext cx="12299576" cy="655322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字方塊 5"/>
          <p:cNvSpPr txBox="1"/>
          <p:nvPr/>
        </p:nvSpPr>
        <p:spPr>
          <a:xfrm>
            <a:off x="0" y="274320"/>
            <a:ext cx="42883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網路宇宙的換幻物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1018904" y="1755980"/>
            <a:ext cx="9744892" cy="22990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en-US" altLang="zh-TW" sz="2400" b="1" dirty="0"/>
          </a:p>
          <a:p>
            <a:r>
              <a:rPr lang="zh-TW" altLang="en-US" sz="4000" b="1" dirty="0"/>
              <a:t>你覺得照片會在網路上流傳多久</a:t>
            </a:r>
            <a:r>
              <a:rPr lang="en-US" altLang="zh-TW" sz="4000" b="1" dirty="0"/>
              <a:t>?</a:t>
            </a:r>
            <a:r>
              <a:rPr lang="zh-TW" altLang="en-US" sz="4000" b="1" dirty="0"/>
              <a:t>為什麼</a:t>
            </a:r>
            <a:r>
              <a:rPr lang="en-US" altLang="zh-TW" sz="4000" b="1" dirty="0"/>
              <a:t>?</a:t>
            </a:r>
          </a:p>
          <a:p>
            <a:endParaRPr lang="en-US" altLang="zh-TW" sz="1800" b="1" dirty="0"/>
          </a:p>
          <a:p>
            <a:r>
              <a:rPr lang="zh-TW" altLang="en-US" sz="4000" b="1" dirty="0"/>
              <a:t>有辦法刪除嗎</a:t>
            </a:r>
            <a:r>
              <a:rPr lang="en-US" altLang="zh-TW" sz="4000" b="1" dirty="0"/>
              <a:t>?</a:t>
            </a:r>
            <a:r>
              <a:rPr lang="zh-TW" altLang="en-US" sz="4000" b="1" dirty="0"/>
              <a:t>為什麼</a:t>
            </a:r>
            <a:r>
              <a:rPr lang="en-US" altLang="zh-TW" sz="4000" b="1" dirty="0"/>
              <a:t>?</a:t>
            </a:r>
          </a:p>
          <a:p>
            <a:endParaRPr lang="en-US" altLang="zh-TW" sz="4000" b="1" dirty="0"/>
          </a:p>
        </p:txBody>
      </p:sp>
      <p:sp>
        <p:nvSpPr>
          <p:cNvPr id="5" name="矩形 4"/>
          <p:cNvSpPr/>
          <p:nvPr/>
        </p:nvSpPr>
        <p:spPr>
          <a:xfrm rot="439091">
            <a:off x="544621" y="2603028"/>
            <a:ext cx="11166840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6600" b="1" dirty="0"/>
              <a:t>如果私密照外流該</a:t>
            </a:r>
            <a:r>
              <a:rPr lang="zh-TW" altLang="en-US" sz="7200" b="1" dirty="0">
                <a:solidFill>
                  <a:srgbClr val="FF0000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如何求助</a:t>
            </a:r>
            <a:r>
              <a:rPr lang="en-US" altLang="zh-TW" sz="6600" b="1" dirty="0"/>
              <a:t>?</a:t>
            </a:r>
            <a:endParaRPr lang="zh-TW" altLang="en-US" sz="6600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9866277" y="3776378"/>
            <a:ext cx="2240713" cy="2198266"/>
            <a:chOff x="8918748" y="4178012"/>
            <a:chExt cx="3100125" cy="2757630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 bwMode="auto">
            <a:xfrm rot="743388">
              <a:off x="9524628" y="6064303"/>
              <a:ext cx="1908988" cy="871339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 bwMode="auto">
            <a:xfrm rot="838104">
              <a:off x="9585015" y="4178012"/>
              <a:ext cx="2433858" cy="2193916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91574">
              <a:off x="8918748" y="4395182"/>
              <a:ext cx="2837921" cy="16800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460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743388">
            <a:off x="9734180" y="5529268"/>
            <a:ext cx="1908988" cy="87133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27534" y="596005"/>
            <a:ext cx="4099046" cy="1009350"/>
          </a:xfrm>
          <a:solidFill>
            <a:schemeClr val="accent2">
              <a:lumMod val="20000"/>
              <a:lumOff val="80000"/>
            </a:schemeClr>
          </a:solidFill>
          <a:effectLst>
            <a:glow rad="444500">
              <a:schemeClr val="bg1"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zh-TW" altLang="en-US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網路世界</a:t>
            </a:r>
            <a:r>
              <a:rPr lang="zh-TW" altLang="en-US" sz="4800" b="1" kern="100" dirty="0">
                <a:solidFill>
                  <a:srgbClr val="FF0000"/>
                </a:solidFill>
                <a:effectLst>
                  <a:glow rad="2159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6700" b="1" kern="100" dirty="0">
                <a:solidFill>
                  <a:srgbClr val="FF0000"/>
                </a:solidFill>
                <a:effectLst>
                  <a:glow rad="2159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四要</a:t>
            </a:r>
            <a:endParaRPr lang="zh-TW" altLang="en-US" sz="4800" dirty="0">
              <a:solidFill>
                <a:srgbClr val="FF0000"/>
              </a:solidFill>
              <a:effectLst>
                <a:glow rad="215900">
                  <a:schemeClr val="bg1">
                    <a:alpha val="40000"/>
                  </a:schemeClr>
                </a:glow>
              </a:effectLst>
            </a:endParaRPr>
          </a:p>
        </p:txBody>
      </p:sp>
      <p:grpSp>
        <p:nvGrpSpPr>
          <p:cNvPr id="12" name="群組 11"/>
          <p:cNvGrpSpPr/>
          <p:nvPr/>
        </p:nvGrpSpPr>
        <p:grpSpPr>
          <a:xfrm rot="343675">
            <a:off x="9780451" y="3642271"/>
            <a:ext cx="2433858" cy="2476787"/>
            <a:chOff x="10094845" y="4100663"/>
            <a:chExt cx="1670741" cy="1700210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 rot="494429">
              <a:off x="10094845" y="4100663"/>
              <a:ext cx="1670741" cy="1506031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86318" flipH="1">
              <a:off x="10130562" y="4292561"/>
              <a:ext cx="1531844" cy="1508312"/>
            </a:xfrm>
            <a:prstGeom prst="rect">
              <a:avLst/>
            </a:prstGeom>
          </p:spPr>
        </p:pic>
      </p:grpSp>
      <p:sp>
        <p:nvSpPr>
          <p:cNvPr id="11" name="圓角矩形圖說文字 10"/>
          <p:cNvSpPr/>
          <p:nvPr/>
        </p:nvSpPr>
        <p:spPr>
          <a:xfrm>
            <a:off x="293095" y="1794471"/>
            <a:ext cx="10138595" cy="4698412"/>
          </a:xfrm>
          <a:custGeom>
            <a:avLst/>
            <a:gdLst>
              <a:gd name="connsiteX0" fmla="*/ 0 w 8789894"/>
              <a:gd name="connsiteY0" fmla="*/ 795343 h 4771964"/>
              <a:gd name="connsiteX1" fmla="*/ 795343 w 8789894"/>
              <a:gd name="connsiteY1" fmla="*/ 0 h 4771964"/>
              <a:gd name="connsiteX2" fmla="*/ 5127438 w 8789894"/>
              <a:gd name="connsiteY2" fmla="*/ 0 h 4771964"/>
              <a:gd name="connsiteX3" fmla="*/ 5127438 w 8789894"/>
              <a:gd name="connsiteY3" fmla="*/ 0 h 4771964"/>
              <a:gd name="connsiteX4" fmla="*/ 7324912 w 8789894"/>
              <a:gd name="connsiteY4" fmla="*/ 0 h 4771964"/>
              <a:gd name="connsiteX5" fmla="*/ 7994551 w 8789894"/>
              <a:gd name="connsiteY5" fmla="*/ 0 h 4771964"/>
              <a:gd name="connsiteX6" fmla="*/ 8789894 w 8789894"/>
              <a:gd name="connsiteY6" fmla="*/ 795343 h 4771964"/>
              <a:gd name="connsiteX7" fmla="*/ 8789894 w 8789894"/>
              <a:gd name="connsiteY7" fmla="*/ 2783646 h 4771964"/>
              <a:gd name="connsiteX8" fmla="*/ 9166277 w 8789894"/>
              <a:gd name="connsiteY8" fmla="*/ 3270704 h 4771964"/>
              <a:gd name="connsiteX9" fmla="*/ 8789894 w 8789894"/>
              <a:gd name="connsiteY9" fmla="*/ 3976637 h 4771964"/>
              <a:gd name="connsiteX10" fmla="*/ 8789894 w 8789894"/>
              <a:gd name="connsiteY10" fmla="*/ 3976621 h 4771964"/>
              <a:gd name="connsiteX11" fmla="*/ 7994551 w 8789894"/>
              <a:gd name="connsiteY11" fmla="*/ 4771964 h 4771964"/>
              <a:gd name="connsiteX12" fmla="*/ 7324912 w 8789894"/>
              <a:gd name="connsiteY12" fmla="*/ 4771964 h 4771964"/>
              <a:gd name="connsiteX13" fmla="*/ 5127438 w 8789894"/>
              <a:gd name="connsiteY13" fmla="*/ 4771964 h 4771964"/>
              <a:gd name="connsiteX14" fmla="*/ 5127438 w 8789894"/>
              <a:gd name="connsiteY14" fmla="*/ 4771964 h 4771964"/>
              <a:gd name="connsiteX15" fmla="*/ 795343 w 8789894"/>
              <a:gd name="connsiteY15" fmla="*/ 4771964 h 4771964"/>
              <a:gd name="connsiteX16" fmla="*/ 0 w 8789894"/>
              <a:gd name="connsiteY16" fmla="*/ 3976621 h 4771964"/>
              <a:gd name="connsiteX17" fmla="*/ 0 w 8789894"/>
              <a:gd name="connsiteY17" fmla="*/ 3976637 h 4771964"/>
              <a:gd name="connsiteX18" fmla="*/ 0 w 8789894"/>
              <a:gd name="connsiteY18" fmla="*/ 2783646 h 4771964"/>
              <a:gd name="connsiteX19" fmla="*/ 0 w 8789894"/>
              <a:gd name="connsiteY19" fmla="*/ 2783646 h 4771964"/>
              <a:gd name="connsiteX20" fmla="*/ 0 w 8789894"/>
              <a:gd name="connsiteY20" fmla="*/ 795343 h 4771964"/>
              <a:gd name="connsiteX0" fmla="*/ 0 w 9166277"/>
              <a:gd name="connsiteY0" fmla="*/ 795343 h 4771964"/>
              <a:gd name="connsiteX1" fmla="*/ 795343 w 9166277"/>
              <a:gd name="connsiteY1" fmla="*/ 0 h 4771964"/>
              <a:gd name="connsiteX2" fmla="*/ 5127438 w 9166277"/>
              <a:gd name="connsiteY2" fmla="*/ 0 h 4771964"/>
              <a:gd name="connsiteX3" fmla="*/ 5127438 w 9166277"/>
              <a:gd name="connsiteY3" fmla="*/ 0 h 4771964"/>
              <a:gd name="connsiteX4" fmla="*/ 7324912 w 9166277"/>
              <a:gd name="connsiteY4" fmla="*/ 0 h 4771964"/>
              <a:gd name="connsiteX5" fmla="*/ 7994551 w 9166277"/>
              <a:gd name="connsiteY5" fmla="*/ 0 h 4771964"/>
              <a:gd name="connsiteX6" fmla="*/ 8789894 w 9166277"/>
              <a:gd name="connsiteY6" fmla="*/ 795343 h 4771964"/>
              <a:gd name="connsiteX7" fmla="*/ 8736106 w 9166277"/>
              <a:gd name="connsiteY7" fmla="*/ 3415658 h 4771964"/>
              <a:gd name="connsiteX8" fmla="*/ 9166277 w 9166277"/>
              <a:gd name="connsiteY8" fmla="*/ 3270704 h 4771964"/>
              <a:gd name="connsiteX9" fmla="*/ 8789894 w 9166277"/>
              <a:gd name="connsiteY9" fmla="*/ 3976637 h 4771964"/>
              <a:gd name="connsiteX10" fmla="*/ 8789894 w 9166277"/>
              <a:gd name="connsiteY10" fmla="*/ 3976621 h 4771964"/>
              <a:gd name="connsiteX11" fmla="*/ 7994551 w 9166277"/>
              <a:gd name="connsiteY11" fmla="*/ 4771964 h 4771964"/>
              <a:gd name="connsiteX12" fmla="*/ 7324912 w 9166277"/>
              <a:gd name="connsiteY12" fmla="*/ 4771964 h 4771964"/>
              <a:gd name="connsiteX13" fmla="*/ 5127438 w 9166277"/>
              <a:gd name="connsiteY13" fmla="*/ 4771964 h 4771964"/>
              <a:gd name="connsiteX14" fmla="*/ 5127438 w 9166277"/>
              <a:gd name="connsiteY14" fmla="*/ 4771964 h 4771964"/>
              <a:gd name="connsiteX15" fmla="*/ 795343 w 9166277"/>
              <a:gd name="connsiteY15" fmla="*/ 4771964 h 4771964"/>
              <a:gd name="connsiteX16" fmla="*/ 0 w 9166277"/>
              <a:gd name="connsiteY16" fmla="*/ 3976621 h 4771964"/>
              <a:gd name="connsiteX17" fmla="*/ 0 w 9166277"/>
              <a:gd name="connsiteY17" fmla="*/ 3976637 h 4771964"/>
              <a:gd name="connsiteX18" fmla="*/ 0 w 9166277"/>
              <a:gd name="connsiteY18" fmla="*/ 2783646 h 4771964"/>
              <a:gd name="connsiteX19" fmla="*/ 0 w 9166277"/>
              <a:gd name="connsiteY19" fmla="*/ 2783646 h 4771964"/>
              <a:gd name="connsiteX20" fmla="*/ 0 w 9166277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36106 w 9408324"/>
              <a:gd name="connsiteY7" fmla="*/ 3415658 h 4771964"/>
              <a:gd name="connsiteX8" fmla="*/ 9408324 w 9408324"/>
              <a:gd name="connsiteY8" fmla="*/ 3848928 h 4771964"/>
              <a:gd name="connsiteX9" fmla="*/ 8789894 w 9408324"/>
              <a:gd name="connsiteY9" fmla="*/ 3976637 h 4771964"/>
              <a:gd name="connsiteX10" fmla="*/ 8789894 w 9408324"/>
              <a:gd name="connsiteY10" fmla="*/ 3976621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36106 w 9408324"/>
              <a:gd name="connsiteY7" fmla="*/ 3415658 h 4771964"/>
              <a:gd name="connsiteX8" fmla="*/ 9408324 w 9408324"/>
              <a:gd name="connsiteY8" fmla="*/ 3848928 h 4771964"/>
              <a:gd name="connsiteX9" fmla="*/ 8789894 w 9408324"/>
              <a:gd name="connsiteY9" fmla="*/ 3976637 h 4771964"/>
              <a:gd name="connsiteX10" fmla="*/ 8709212 w 9408324"/>
              <a:gd name="connsiteY10" fmla="*/ 3774915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36106 w 9408324"/>
              <a:gd name="connsiteY7" fmla="*/ 3415658 h 4771964"/>
              <a:gd name="connsiteX8" fmla="*/ 9408324 w 9408324"/>
              <a:gd name="connsiteY8" fmla="*/ 3848928 h 4771964"/>
              <a:gd name="connsiteX9" fmla="*/ 8843682 w 9408324"/>
              <a:gd name="connsiteY9" fmla="*/ 3761484 h 4771964"/>
              <a:gd name="connsiteX10" fmla="*/ 8709212 w 9408324"/>
              <a:gd name="connsiteY10" fmla="*/ 3774915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09212 w 9408324"/>
              <a:gd name="connsiteY7" fmla="*/ 3536681 h 4771964"/>
              <a:gd name="connsiteX8" fmla="*/ 9408324 w 9408324"/>
              <a:gd name="connsiteY8" fmla="*/ 3848928 h 4771964"/>
              <a:gd name="connsiteX9" fmla="*/ 8843682 w 9408324"/>
              <a:gd name="connsiteY9" fmla="*/ 3761484 h 4771964"/>
              <a:gd name="connsiteX10" fmla="*/ 8709212 w 9408324"/>
              <a:gd name="connsiteY10" fmla="*/ 3774915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601755"/>
              <a:gd name="connsiteY0" fmla="*/ 795343 h 4771964"/>
              <a:gd name="connsiteX1" fmla="*/ 795343 w 9601755"/>
              <a:gd name="connsiteY1" fmla="*/ 0 h 4771964"/>
              <a:gd name="connsiteX2" fmla="*/ 5127438 w 9601755"/>
              <a:gd name="connsiteY2" fmla="*/ 0 h 4771964"/>
              <a:gd name="connsiteX3" fmla="*/ 5127438 w 9601755"/>
              <a:gd name="connsiteY3" fmla="*/ 0 h 4771964"/>
              <a:gd name="connsiteX4" fmla="*/ 7324912 w 9601755"/>
              <a:gd name="connsiteY4" fmla="*/ 0 h 4771964"/>
              <a:gd name="connsiteX5" fmla="*/ 7994551 w 9601755"/>
              <a:gd name="connsiteY5" fmla="*/ 0 h 4771964"/>
              <a:gd name="connsiteX6" fmla="*/ 8789894 w 9601755"/>
              <a:gd name="connsiteY6" fmla="*/ 795343 h 4771964"/>
              <a:gd name="connsiteX7" fmla="*/ 8709212 w 9601755"/>
              <a:gd name="connsiteY7" fmla="*/ 3536681 h 4771964"/>
              <a:gd name="connsiteX8" fmla="*/ 9601755 w 9601755"/>
              <a:gd name="connsiteY8" fmla="*/ 3673082 h 4771964"/>
              <a:gd name="connsiteX9" fmla="*/ 8843682 w 9601755"/>
              <a:gd name="connsiteY9" fmla="*/ 3761484 h 4771964"/>
              <a:gd name="connsiteX10" fmla="*/ 8709212 w 9601755"/>
              <a:gd name="connsiteY10" fmla="*/ 3774915 h 4771964"/>
              <a:gd name="connsiteX11" fmla="*/ 7994551 w 9601755"/>
              <a:gd name="connsiteY11" fmla="*/ 4771964 h 4771964"/>
              <a:gd name="connsiteX12" fmla="*/ 7324912 w 9601755"/>
              <a:gd name="connsiteY12" fmla="*/ 4771964 h 4771964"/>
              <a:gd name="connsiteX13" fmla="*/ 5127438 w 9601755"/>
              <a:gd name="connsiteY13" fmla="*/ 4771964 h 4771964"/>
              <a:gd name="connsiteX14" fmla="*/ 5127438 w 9601755"/>
              <a:gd name="connsiteY14" fmla="*/ 4771964 h 4771964"/>
              <a:gd name="connsiteX15" fmla="*/ 795343 w 9601755"/>
              <a:gd name="connsiteY15" fmla="*/ 4771964 h 4771964"/>
              <a:gd name="connsiteX16" fmla="*/ 0 w 9601755"/>
              <a:gd name="connsiteY16" fmla="*/ 3976621 h 4771964"/>
              <a:gd name="connsiteX17" fmla="*/ 0 w 9601755"/>
              <a:gd name="connsiteY17" fmla="*/ 3976637 h 4771964"/>
              <a:gd name="connsiteX18" fmla="*/ 0 w 9601755"/>
              <a:gd name="connsiteY18" fmla="*/ 2783646 h 4771964"/>
              <a:gd name="connsiteX19" fmla="*/ 0 w 9601755"/>
              <a:gd name="connsiteY19" fmla="*/ 2783646 h 4771964"/>
              <a:gd name="connsiteX20" fmla="*/ 0 w 9601755"/>
              <a:gd name="connsiteY20" fmla="*/ 795343 h 4771964"/>
              <a:gd name="connsiteX0" fmla="*/ 0 w 9601755"/>
              <a:gd name="connsiteY0" fmla="*/ 795343 h 4771964"/>
              <a:gd name="connsiteX1" fmla="*/ 795343 w 9601755"/>
              <a:gd name="connsiteY1" fmla="*/ 0 h 4771964"/>
              <a:gd name="connsiteX2" fmla="*/ 5127438 w 9601755"/>
              <a:gd name="connsiteY2" fmla="*/ 0 h 4771964"/>
              <a:gd name="connsiteX3" fmla="*/ 5127438 w 9601755"/>
              <a:gd name="connsiteY3" fmla="*/ 0 h 4771964"/>
              <a:gd name="connsiteX4" fmla="*/ 7324912 w 9601755"/>
              <a:gd name="connsiteY4" fmla="*/ 0 h 4771964"/>
              <a:gd name="connsiteX5" fmla="*/ 7994551 w 9601755"/>
              <a:gd name="connsiteY5" fmla="*/ 0 h 4771964"/>
              <a:gd name="connsiteX6" fmla="*/ 8789894 w 9601755"/>
              <a:gd name="connsiteY6" fmla="*/ 795343 h 4771964"/>
              <a:gd name="connsiteX7" fmla="*/ 8761966 w 9601755"/>
              <a:gd name="connsiteY7" fmla="*/ 3132235 h 4771964"/>
              <a:gd name="connsiteX8" fmla="*/ 9601755 w 9601755"/>
              <a:gd name="connsiteY8" fmla="*/ 3673082 h 4771964"/>
              <a:gd name="connsiteX9" fmla="*/ 8843682 w 9601755"/>
              <a:gd name="connsiteY9" fmla="*/ 3761484 h 4771964"/>
              <a:gd name="connsiteX10" fmla="*/ 8709212 w 9601755"/>
              <a:gd name="connsiteY10" fmla="*/ 3774915 h 4771964"/>
              <a:gd name="connsiteX11" fmla="*/ 7994551 w 9601755"/>
              <a:gd name="connsiteY11" fmla="*/ 4771964 h 4771964"/>
              <a:gd name="connsiteX12" fmla="*/ 7324912 w 9601755"/>
              <a:gd name="connsiteY12" fmla="*/ 4771964 h 4771964"/>
              <a:gd name="connsiteX13" fmla="*/ 5127438 w 9601755"/>
              <a:gd name="connsiteY13" fmla="*/ 4771964 h 4771964"/>
              <a:gd name="connsiteX14" fmla="*/ 5127438 w 9601755"/>
              <a:gd name="connsiteY14" fmla="*/ 4771964 h 4771964"/>
              <a:gd name="connsiteX15" fmla="*/ 795343 w 9601755"/>
              <a:gd name="connsiteY15" fmla="*/ 4771964 h 4771964"/>
              <a:gd name="connsiteX16" fmla="*/ 0 w 9601755"/>
              <a:gd name="connsiteY16" fmla="*/ 3976621 h 4771964"/>
              <a:gd name="connsiteX17" fmla="*/ 0 w 9601755"/>
              <a:gd name="connsiteY17" fmla="*/ 3976637 h 4771964"/>
              <a:gd name="connsiteX18" fmla="*/ 0 w 9601755"/>
              <a:gd name="connsiteY18" fmla="*/ 2783646 h 4771964"/>
              <a:gd name="connsiteX19" fmla="*/ 0 w 9601755"/>
              <a:gd name="connsiteY19" fmla="*/ 2783646 h 4771964"/>
              <a:gd name="connsiteX20" fmla="*/ 0 w 9601755"/>
              <a:gd name="connsiteY20" fmla="*/ 795343 h 4771964"/>
              <a:gd name="connsiteX0" fmla="*/ 0 w 9601755"/>
              <a:gd name="connsiteY0" fmla="*/ 795343 h 4789549"/>
              <a:gd name="connsiteX1" fmla="*/ 795343 w 9601755"/>
              <a:gd name="connsiteY1" fmla="*/ 0 h 4789549"/>
              <a:gd name="connsiteX2" fmla="*/ 5127438 w 9601755"/>
              <a:gd name="connsiteY2" fmla="*/ 0 h 4789549"/>
              <a:gd name="connsiteX3" fmla="*/ 5127438 w 9601755"/>
              <a:gd name="connsiteY3" fmla="*/ 0 h 4789549"/>
              <a:gd name="connsiteX4" fmla="*/ 7324912 w 9601755"/>
              <a:gd name="connsiteY4" fmla="*/ 0 h 4789549"/>
              <a:gd name="connsiteX5" fmla="*/ 7994551 w 9601755"/>
              <a:gd name="connsiteY5" fmla="*/ 0 h 4789549"/>
              <a:gd name="connsiteX6" fmla="*/ 8789894 w 9601755"/>
              <a:gd name="connsiteY6" fmla="*/ 795343 h 4789549"/>
              <a:gd name="connsiteX7" fmla="*/ 8761966 w 9601755"/>
              <a:gd name="connsiteY7" fmla="*/ 3132235 h 4789549"/>
              <a:gd name="connsiteX8" fmla="*/ 9601755 w 9601755"/>
              <a:gd name="connsiteY8" fmla="*/ 3673082 h 4789549"/>
              <a:gd name="connsiteX9" fmla="*/ 8843682 w 9601755"/>
              <a:gd name="connsiteY9" fmla="*/ 3761484 h 4789549"/>
              <a:gd name="connsiteX10" fmla="*/ 8709212 w 9601755"/>
              <a:gd name="connsiteY10" fmla="*/ 3774915 h 4789549"/>
              <a:gd name="connsiteX11" fmla="*/ 8697936 w 9601755"/>
              <a:gd name="connsiteY11" fmla="*/ 4789549 h 4789549"/>
              <a:gd name="connsiteX12" fmla="*/ 7324912 w 9601755"/>
              <a:gd name="connsiteY12" fmla="*/ 4771964 h 4789549"/>
              <a:gd name="connsiteX13" fmla="*/ 5127438 w 9601755"/>
              <a:gd name="connsiteY13" fmla="*/ 4771964 h 4789549"/>
              <a:gd name="connsiteX14" fmla="*/ 5127438 w 9601755"/>
              <a:gd name="connsiteY14" fmla="*/ 4771964 h 4789549"/>
              <a:gd name="connsiteX15" fmla="*/ 795343 w 9601755"/>
              <a:gd name="connsiteY15" fmla="*/ 4771964 h 4789549"/>
              <a:gd name="connsiteX16" fmla="*/ 0 w 9601755"/>
              <a:gd name="connsiteY16" fmla="*/ 3976621 h 4789549"/>
              <a:gd name="connsiteX17" fmla="*/ 0 w 9601755"/>
              <a:gd name="connsiteY17" fmla="*/ 3976637 h 4789549"/>
              <a:gd name="connsiteX18" fmla="*/ 0 w 9601755"/>
              <a:gd name="connsiteY18" fmla="*/ 2783646 h 4789549"/>
              <a:gd name="connsiteX19" fmla="*/ 0 w 9601755"/>
              <a:gd name="connsiteY19" fmla="*/ 2783646 h 4789549"/>
              <a:gd name="connsiteX20" fmla="*/ 0 w 9601755"/>
              <a:gd name="connsiteY20" fmla="*/ 795343 h 4789549"/>
              <a:gd name="connsiteX0" fmla="*/ 0 w 9601755"/>
              <a:gd name="connsiteY0" fmla="*/ 795343 h 4789549"/>
              <a:gd name="connsiteX1" fmla="*/ 795343 w 9601755"/>
              <a:gd name="connsiteY1" fmla="*/ 0 h 4789549"/>
              <a:gd name="connsiteX2" fmla="*/ 5127438 w 9601755"/>
              <a:gd name="connsiteY2" fmla="*/ 0 h 4789549"/>
              <a:gd name="connsiteX3" fmla="*/ 5127438 w 9601755"/>
              <a:gd name="connsiteY3" fmla="*/ 0 h 4789549"/>
              <a:gd name="connsiteX4" fmla="*/ 7324912 w 9601755"/>
              <a:gd name="connsiteY4" fmla="*/ 0 h 4789549"/>
              <a:gd name="connsiteX5" fmla="*/ 7994551 w 9601755"/>
              <a:gd name="connsiteY5" fmla="*/ 0 h 4789549"/>
              <a:gd name="connsiteX6" fmla="*/ 8789894 w 9601755"/>
              <a:gd name="connsiteY6" fmla="*/ 795343 h 4789549"/>
              <a:gd name="connsiteX7" fmla="*/ 8761966 w 9601755"/>
              <a:gd name="connsiteY7" fmla="*/ 3132235 h 4789549"/>
              <a:gd name="connsiteX8" fmla="*/ 9601755 w 9601755"/>
              <a:gd name="connsiteY8" fmla="*/ 3673082 h 4789549"/>
              <a:gd name="connsiteX9" fmla="*/ 8843682 w 9601755"/>
              <a:gd name="connsiteY9" fmla="*/ 3761484 h 4789549"/>
              <a:gd name="connsiteX10" fmla="*/ 8885058 w 9601755"/>
              <a:gd name="connsiteY10" fmla="*/ 3774915 h 4789549"/>
              <a:gd name="connsiteX11" fmla="*/ 8697936 w 9601755"/>
              <a:gd name="connsiteY11" fmla="*/ 4789549 h 4789549"/>
              <a:gd name="connsiteX12" fmla="*/ 7324912 w 9601755"/>
              <a:gd name="connsiteY12" fmla="*/ 4771964 h 4789549"/>
              <a:gd name="connsiteX13" fmla="*/ 5127438 w 9601755"/>
              <a:gd name="connsiteY13" fmla="*/ 4771964 h 4789549"/>
              <a:gd name="connsiteX14" fmla="*/ 5127438 w 9601755"/>
              <a:gd name="connsiteY14" fmla="*/ 4771964 h 4789549"/>
              <a:gd name="connsiteX15" fmla="*/ 795343 w 9601755"/>
              <a:gd name="connsiteY15" fmla="*/ 4771964 h 4789549"/>
              <a:gd name="connsiteX16" fmla="*/ 0 w 9601755"/>
              <a:gd name="connsiteY16" fmla="*/ 3976621 h 4789549"/>
              <a:gd name="connsiteX17" fmla="*/ 0 w 9601755"/>
              <a:gd name="connsiteY17" fmla="*/ 3976637 h 4789549"/>
              <a:gd name="connsiteX18" fmla="*/ 0 w 9601755"/>
              <a:gd name="connsiteY18" fmla="*/ 2783646 h 4789549"/>
              <a:gd name="connsiteX19" fmla="*/ 0 w 9601755"/>
              <a:gd name="connsiteY19" fmla="*/ 2783646 h 4789549"/>
              <a:gd name="connsiteX20" fmla="*/ 0 w 9601755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761966 w 9549001"/>
              <a:gd name="connsiteY7" fmla="*/ 3132235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8885058 w 9549001"/>
              <a:gd name="connsiteY10" fmla="*/ 3774915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761966 w 9549001"/>
              <a:gd name="connsiteY7" fmla="*/ 2073912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8885058 w 9549001"/>
              <a:gd name="connsiteY10" fmla="*/ 3774915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761966 w 9549001"/>
              <a:gd name="connsiteY7" fmla="*/ 2073912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8949190 w 9549001"/>
              <a:gd name="connsiteY9" fmla="*/ 3279013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9037113 w 9549001"/>
              <a:gd name="connsiteY9" fmla="*/ 2563089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602429"/>
              <a:gd name="connsiteY0" fmla="*/ 795343 h 4789549"/>
              <a:gd name="connsiteX1" fmla="*/ 795343 w 9602429"/>
              <a:gd name="connsiteY1" fmla="*/ 0 h 4789549"/>
              <a:gd name="connsiteX2" fmla="*/ 5127438 w 9602429"/>
              <a:gd name="connsiteY2" fmla="*/ 0 h 4789549"/>
              <a:gd name="connsiteX3" fmla="*/ 5127438 w 9602429"/>
              <a:gd name="connsiteY3" fmla="*/ 0 h 4789549"/>
              <a:gd name="connsiteX4" fmla="*/ 7324912 w 9602429"/>
              <a:gd name="connsiteY4" fmla="*/ 0 h 4789549"/>
              <a:gd name="connsiteX5" fmla="*/ 7994551 w 9602429"/>
              <a:gd name="connsiteY5" fmla="*/ 0 h 4789549"/>
              <a:gd name="connsiteX6" fmla="*/ 8789894 w 9602429"/>
              <a:gd name="connsiteY6" fmla="*/ 795343 h 4789549"/>
              <a:gd name="connsiteX7" fmla="*/ 8955397 w 9602429"/>
              <a:gd name="connsiteY7" fmla="*/ 2042785 h 4789549"/>
              <a:gd name="connsiteX8" fmla="*/ 9549001 w 9602429"/>
              <a:gd name="connsiteY8" fmla="*/ 1961089 h 4789549"/>
              <a:gd name="connsiteX9" fmla="*/ 9599919 w 9602429"/>
              <a:gd name="connsiteY9" fmla="*/ 1930011 h 4789549"/>
              <a:gd name="connsiteX10" fmla="*/ 9037113 w 9602429"/>
              <a:gd name="connsiteY10" fmla="*/ 2563089 h 4789549"/>
              <a:gd name="connsiteX11" fmla="*/ 9043320 w 9602429"/>
              <a:gd name="connsiteY11" fmla="*/ 3759352 h 4789549"/>
              <a:gd name="connsiteX12" fmla="*/ 8697936 w 9602429"/>
              <a:gd name="connsiteY12" fmla="*/ 4789549 h 4789549"/>
              <a:gd name="connsiteX13" fmla="*/ 7324912 w 9602429"/>
              <a:gd name="connsiteY13" fmla="*/ 4771964 h 4789549"/>
              <a:gd name="connsiteX14" fmla="*/ 5127438 w 9602429"/>
              <a:gd name="connsiteY14" fmla="*/ 4771964 h 4789549"/>
              <a:gd name="connsiteX15" fmla="*/ 5127438 w 9602429"/>
              <a:gd name="connsiteY15" fmla="*/ 4771964 h 4789549"/>
              <a:gd name="connsiteX16" fmla="*/ 795343 w 9602429"/>
              <a:gd name="connsiteY16" fmla="*/ 4771964 h 4789549"/>
              <a:gd name="connsiteX17" fmla="*/ 0 w 9602429"/>
              <a:gd name="connsiteY17" fmla="*/ 3976621 h 4789549"/>
              <a:gd name="connsiteX18" fmla="*/ 0 w 9602429"/>
              <a:gd name="connsiteY18" fmla="*/ 3976637 h 4789549"/>
              <a:gd name="connsiteX19" fmla="*/ 0 w 9602429"/>
              <a:gd name="connsiteY19" fmla="*/ 2783646 h 4789549"/>
              <a:gd name="connsiteX20" fmla="*/ 0 w 9602429"/>
              <a:gd name="connsiteY20" fmla="*/ 2783646 h 4789549"/>
              <a:gd name="connsiteX21" fmla="*/ 0 w 9602429"/>
              <a:gd name="connsiteY21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9459242 w 9549001"/>
              <a:gd name="connsiteY9" fmla="*/ 3525386 h 4789549"/>
              <a:gd name="connsiteX10" fmla="*/ 9037113 w 9549001"/>
              <a:gd name="connsiteY10" fmla="*/ 2563089 h 4789549"/>
              <a:gd name="connsiteX11" fmla="*/ 9043320 w 9549001"/>
              <a:gd name="connsiteY11" fmla="*/ 3759352 h 4789549"/>
              <a:gd name="connsiteX12" fmla="*/ 8697936 w 9549001"/>
              <a:gd name="connsiteY12" fmla="*/ 4789549 h 4789549"/>
              <a:gd name="connsiteX13" fmla="*/ 7324912 w 9549001"/>
              <a:gd name="connsiteY13" fmla="*/ 4771964 h 4789549"/>
              <a:gd name="connsiteX14" fmla="*/ 5127438 w 9549001"/>
              <a:gd name="connsiteY14" fmla="*/ 4771964 h 4789549"/>
              <a:gd name="connsiteX15" fmla="*/ 5127438 w 9549001"/>
              <a:gd name="connsiteY15" fmla="*/ 4771964 h 4789549"/>
              <a:gd name="connsiteX16" fmla="*/ 795343 w 9549001"/>
              <a:gd name="connsiteY16" fmla="*/ 4771964 h 4789549"/>
              <a:gd name="connsiteX17" fmla="*/ 0 w 9549001"/>
              <a:gd name="connsiteY17" fmla="*/ 3976621 h 4789549"/>
              <a:gd name="connsiteX18" fmla="*/ 0 w 9549001"/>
              <a:gd name="connsiteY18" fmla="*/ 3976637 h 4789549"/>
              <a:gd name="connsiteX19" fmla="*/ 0 w 9549001"/>
              <a:gd name="connsiteY19" fmla="*/ 2783646 h 4789549"/>
              <a:gd name="connsiteX20" fmla="*/ 0 w 9549001"/>
              <a:gd name="connsiteY20" fmla="*/ 2783646 h 4789549"/>
              <a:gd name="connsiteX21" fmla="*/ 0 w 9549001"/>
              <a:gd name="connsiteY21" fmla="*/ 795343 h 4789549"/>
              <a:gd name="connsiteX0" fmla="*/ 0 w 9461371"/>
              <a:gd name="connsiteY0" fmla="*/ 795343 h 4789549"/>
              <a:gd name="connsiteX1" fmla="*/ 795343 w 9461371"/>
              <a:gd name="connsiteY1" fmla="*/ 0 h 4789549"/>
              <a:gd name="connsiteX2" fmla="*/ 5127438 w 9461371"/>
              <a:gd name="connsiteY2" fmla="*/ 0 h 4789549"/>
              <a:gd name="connsiteX3" fmla="*/ 5127438 w 9461371"/>
              <a:gd name="connsiteY3" fmla="*/ 0 h 4789549"/>
              <a:gd name="connsiteX4" fmla="*/ 7324912 w 9461371"/>
              <a:gd name="connsiteY4" fmla="*/ 0 h 4789549"/>
              <a:gd name="connsiteX5" fmla="*/ 7994551 w 9461371"/>
              <a:gd name="connsiteY5" fmla="*/ 0 h 4789549"/>
              <a:gd name="connsiteX6" fmla="*/ 8789894 w 9461371"/>
              <a:gd name="connsiteY6" fmla="*/ 795343 h 4789549"/>
              <a:gd name="connsiteX7" fmla="*/ 8955397 w 9461371"/>
              <a:gd name="connsiteY7" fmla="*/ 2042785 h 4789549"/>
              <a:gd name="connsiteX8" fmla="*/ 9390740 w 9461371"/>
              <a:gd name="connsiteY8" fmla="*/ 2795036 h 4789549"/>
              <a:gd name="connsiteX9" fmla="*/ 9459242 w 9461371"/>
              <a:gd name="connsiteY9" fmla="*/ 3525386 h 4789549"/>
              <a:gd name="connsiteX10" fmla="*/ 9037113 w 9461371"/>
              <a:gd name="connsiteY10" fmla="*/ 2563089 h 4789549"/>
              <a:gd name="connsiteX11" fmla="*/ 9043320 w 9461371"/>
              <a:gd name="connsiteY11" fmla="*/ 3759352 h 4789549"/>
              <a:gd name="connsiteX12" fmla="*/ 8697936 w 9461371"/>
              <a:gd name="connsiteY12" fmla="*/ 4789549 h 4789549"/>
              <a:gd name="connsiteX13" fmla="*/ 7324912 w 9461371"/>
              <a:gd name="connsiteY13" fmla="*/ 4771964 h 4789549"/>
              <a:gd name="connsiteX14" fmla="*/ 5127438 w 9461371"/>
              <a:gd name="connsiteY14" fmla="*/ 4771964 h 4789549"/>
              <a:gd name="connsiteX15" fmla="*/ 5127438 w 9461371"/>
              <a:gd name="connsiteY15" fmla="*/ 4771964 h 4789549"/>
              <a:gd name="connsiteX16" fmla="*/ 795343 w 9461371"/>
              <a:gd name="connsiteY16" fmla="*/ 4771964 h 4789549"/>
              <a:gd name="connsiteX17" fmla="*/ 0 w 9461371"/>
              <a:gd name="connsiteY17" fmla="*/ 3976621 h 4789549"/>
              <a:gd name="connsiteX18" fmla="*/ 0 w 9461371"/>
              <a:gd name="connsiteY18" fmla="*/ 3976637 h 4789549"/>
              <a:gd name="connsiteX19" fmla="*/ 0 w 9461371"/>
              <a:gd name="connsiteY19" fmla="*/ 2783646 h 4789549"/>
              <a:gd name="connsiteX20" fmla="*/ 0 w 9461371"/>
              <a:gd name="connsiteY20" fmla="*/ 2783646 h 4789549"/>
              <a:gd name="connsiteX21" fmla="*/ 0 w 9461371"/>
              <a:gd name="connsiteY21" fmla="*/ 795343 h 4789549"/>
              <a:gd name="connsiteX0" fmla="*/ 0 w 9461371"/>
              <a:gd name="connsiteY0" fmla="*/ 795343 h 4789549"/>
              <a:gd name="connsiteX1" fmla="*/ 795343 w 9461371"/>
              <a:gd name="connsiteY1" fmla="*/ 0 h 4789549"/>
              <a:gd name="connsiteX2" fmla="*/ 5127438 w 9461371"/>
              <a:gd name="connsiteY2" fmla="*/ 0 h 4789549"/>
              <a:gd name="connsiteX3" fmla="*/ 5127438 w 9461371"/>
              <a:gd name="connsiteY3" fmla="*/ 0 h 4789549"/>
              <a:gd name="connsiteX4" fmla="*/ 7324912 w 9461371"/>
              <a:gd name="connsiteY4" fmla="*/ 0 h 4789549"/>
              <a:gd name="connsiteX5" fmla="*/ 7994551 w 9461371"/>
              <a:gd name="connsiteY5" fmla="*/ 0 h 4789549"/>
              <a:gd name="connsiteX6" fmla="*/ 8789894 w 9461371"/>
              <a:gd name="connsiteY6" fmla="*/ 795343 h 4789549"/>
              <a:gd name="connsiteX7" fmla="*/ 8955397 w 9461371"/>
              <a:gd name="connsiteY7" fmla="*/ 2042785 h 4789549"/>
              <a:gd name="connsiteX8" fmla="*/ 9390740 w 9461371"/>
              <a:gd name="connsiteY8" fmla="*/ 2795036 h 4789549"/>
              <a:gd name="connsiteX9" fmla="*/ 9459242 w 9461371"/>
              <a:gd name="connsiteY9" fmla="*/ 3525386 h 4789549"/>
              <a:gd name="connsiteX10" fmla="*/ 8966774 w 9461371"/>
              <a:gd name="connsiteY10" fmla="*/ 3451423 h 4789549"/>
              <a:gd name="connsiteX11" fmla="*/ 9043320 w 9461371"/>
              <a:gd name="connsiteY11" fmla="*/ 3759352 h 4789549"/>
              <a:gd name="connsiteX12" fmla="*/ 8697936 w 9461371"/>
              <a:gd name="connsiteY12" fmla="*/ 4789549 h 4789549"/>
              <a:gd name="connsiteX13" fmla="*/ 7324912 w 9461371"/>
              <a:gd name="connsiteY13" fmla="*/ 4771964 h 4789549"/>
              <a:gd name="connsiteX14" fmla="*/ 5127438 w 9461371"/>
              <a:gd name="connsiteY14" fmla="*/ 4771964 h 4789549"/>
              <a:gd name="connsiteX15" fmla="*/ 5127438 w 9461371"/>
              <a:gd name="connsiteY15" fmla="*/ 4771964 h 4789549"/>
              <a:gd name="connsiteX16" fmla="*/ 795343 w 9461371"/>
              <a:gd name="connsiteY16" fmla="*/ 4771964 h 4789549"/>
              <a:gd name="connsiteX17" fmla="*/ 0 w 9461371"/>
              <a:gd name="connsiteY17" fmla="*/ 3976621 h 4789549"/>
              <a:gd name="connsiteX18" fmla="*/ 0 w 9461371"/>
              <a:gd name="connsiteY18" fmla="*/ 3976637 h 4789549"/>
              <a:gd name="connsiteX19" fmla="*/ 0 w 9461371"/>
              <a:gd name="connsiteY19" fmla="*/ 2783646 h 4789549"/>
              <a:gd name="connsiteX20" fmla="*/ 0 w 9461371"/>
              <a:gd name="connsiteY20" fmla="*/ 2783646 h 4789549"/>
              <a:gd name="connsiteX21" fmla="*/ 0 w 9461371"/>
              <a:gd name="connsiteY21" fmla="*/ 795343 h 4789549"/>
              <a:gd name="connsiteX0" fmla="*/ 0 w 9653473"/>
              <a:gd name="connsiteY0" fmla="*/ 795343 h 4789549"/>
              <a:gd name="connsiteX1" fmla="*/ 795343 w 9653473"/>
              <a:gd name="connsiteY1" fmla="*/ 0 h 4789549"/>
              <a:gd name="connsiteX2" fmla="*/ 5127438 w 9653473"/>
              <a:gd name="connsiteY2" fmla="*/ 0 h 4789549"/>
              <a:gd name="connsiteX3" fmla="*/ 5127438 w 9653473"/>
              <a:gd name="connsiteY3" fmla="*/ 0 h 4789549"/>
              <a:gd name="connsiteX4" fmla="*/ 7324912 w 9653473"/>
              <a:gd name="connsiteY4" fmla="*/ 0 h 4789549"/>
              <a:gd name="connsiteX5" fmla="*/ 7994551 w 9653473"/>
              <a:gd name="connsiteY5" fmla="*/ 0 h 4789549"/>
              <a:gd name="connsiteX6" fmla="*/ 8789894 w 9653473"/>
              <a:gd name="connsiteY6" fmla="*/ 795343 h 4789549"/>
              <a:gd name="connsiteX7" fmla="*/ 8955397 w 9653473"/>
              <a:gd name="connsiteY7" fmla="*/ 2042785 h 4789549"/>
              <a:gd name="connsiteX8" fmla="*/ 9390740 w 9653473"/>
              <a:gd name="connsiteY8" fmla="*/ 2795036 h 4789549"/>
              <a:gd name="connsiteX9" fmla="*/ 9652673 w 9653473"/>
              <a:gd name="connsiteY9" fmla="*/ 3489127 h 4789549"/>
              <a:gd name="connsiteX10" fmla="*/ 8966774 w 9653473"/>
              <a:gd name="connsiteY10" fmla="*/ 3451423 h 4789549"/>
              <a:gd name="connsiteX11" fmla="*/ 9043320 w 9653473"/>
              <a:gd name="connsiteY11" fmla="*/ 3759352 h 4789549"/>
              <a:gd name="connsiteX12" fmla="*/ 8697936 w 9653473"/>
              <a:gd name="connsiteY12" fmla="*/ 4789549 h 4789549"/>
              <a:gd name="connsiteX13" fmla="*/ 7324912 w 9653473"/>
              <a:gd name="connsiteY13" fmla="*/ 4771964 h 4789549"/>
              <a:gd name="connsiteX14" fmla="*/ 5127438 w 9653473"/>
              <a:gd name="connsiteY14" fmla="*/ 4771964 h 4789549"/>
              <a:gd name="connsiteX15" fmla="*/ 5127438 w 9653473"/>
              <a:gd name="connsiteY15" fmla="*/ 4771964 h 4789549"/>
              <a:gd name="connsiteX16" fmla="*/ 795343 w 9653473"/>
              <a:gd name="connsiteY16" fmla="*/ 4771964 h 4789549"/>
              <a:gd name="connsiteX17" fmla="*/ 0 w 9653473"/>
              <a:gd name="connsiteY17" fmla="*/ 3976621 h 4789549"/>
              <a:gd name="connsiteX18" fmla="*/ 0 w 9653473"/>
              <a:gd name="connsiteY18" fmla="*/ 3976637 h 4789549"/>
              <a:gd name="connsiteX19" fmla="*/ 0 w 9653473"/>
              <a:gd name="connsiteY19" fmla="*/ 2783646 h 4789549"/>
              <a:gd name="connsiteX20" fmla="*/ 0 w 9653473"/>
              <a:gd name="connsiteY20" fmla="*/ 2783646 h 4789549"/>
              <a:gd name="connsiteX21" fmla="*/ 0 w 9653473"/>
              <a:gd name="connsiteY21" fmla="*/ 795343 h 4789549"/>
              <a:gd name="connsiteX0" fmla="*/ 0 w 9653473"/>
              <a:gd name="connsiteY0" fmla="*/ 795343 h 4789549"/>
              <a:gd name="connsiteX1" fmla="*/ 795343 w 9653473"/>
              <a:gd name="connsiteY1" fmla="*/ 0 h 4789549"/>
              <a:gd name="connsiteX2" fmla="*/ 5127438 w 9653473"/>
              <a:gd name="connsiteY2" fmla="*/ 0 h 4789549"/>
              <a:gd name="connsiteX3" fmla="*/ 5127438 w 9653473"/>
              <a:gd name="connsiteY3" fmla="*/ 0 h 4789549"/>
              <a:gd name="connsiteX4" fmla="*/ 7324912 w 9653473"/>
              <a:gd name="connsiteY4" fmla="*/ 0 h 4789549"/>
              <a:gd name="connsiteX5" fmla="*/ 7994551 w 9653473"/>
              <a:gd name="connsiteY5" fmla="*/ 0 h 4789549"/>
              <a:gd name="connsiteX6" fmla="*/ 8789894 w 9653473"/>
              <a:gd name="connsiteY6" fmla="*/ 795343 h 4789549"/>
              <a:gd name="connsiteX7" fmla="*/ 8937812 w 9653473"/>
              <a:gd name="connsiteY7" fmla="*/ 3112412 h 4789549"/>
              <a:gd name="connsiteX8" fmla="*/ 9390740 w 9653473"/>
              <a:gd name="connsiteY8" fmla="*/ 2795036 h 4789549"/>
              <a:gd name="connsiteX9" fmla="*/ 9652673 w 9653473"/>
              <a:gd name="connsiteY9" fmla="*/ 3489127 h 4789549"/>
              <a:gd name="connsiteX10" fmla="*/ 8966774 w 9653473"/>
              <a:gd name="connsiteY10" fmla="*/ 3451423 h 4789549"/>
              <a:gd name="connsiteX11" fmla="*/ 9043320 w 9653473"/>
              <a:gd name="connsiteY11" fmla="*/ 3759352 h 4789549"/>
              <a:gd name="connsiteX12" fmla="*/ 8697936 w 9653473"/>
              <a:gd name="connsiteY12" fmla="*/ 4789549 h 4789549"/>
              <a:gd name="connsiteX13" fmla="*/ 7324912 w 9653473"/>
              <a:gd name="connsiteY13" fmla="*/ 4771964 h 4789549"/>
              <a:gd name="connsiteX14" fmla="*/ 5127438 w 9653473"/>
              <a:gd name="connsiteY14" fmla="*/ 4771964 h 4789549"/>
              <a:gd name="connsiteX15" fmla="*/ 5127438 w 9653473"/>
              <a:gd name="connsiteY15" fmla="*/ 4771964 h 4789549"/>
              <a:gd name="connsiteX16" fmla="*/ 795343 w 9653473"/>
              <a:gd name="connsiteY16" fmla="*/ 4771964 h 4789549"/>
              <a:gd name="connsiteX17" fmla="*/ 0 w 9653473"/>
              <a:gd name="connsiteY17" fmla="*/ 3976621 h 4789549"/>
              <a:gd name="connsiteX18" fmla="*/ 0 w 9653473"/>
              <a:gd name="connsiteY18" fmla="*/ 3976637 h 4789549"/>
              <a:gd name="connsiteX19" fmla="*/ 0 w 9653473"/>
              <a:gd name="connsiteY19" fmla="*/ 2783646 h 4789549"/>
              <a:gd name="connsiteX20" fmla="*/ 0 w 9653473"/>
              <a:gd name="connsiteY20" fmla="*/ 2783646 h 4789549"/>
              <a:gd name="connsiteX21" fmla="*/ 0 w 9653473"/>
              <a:gd name="connsiteY21" fmla="*/ 795343 h 4789549"/>
              <a:gd name="connsiteX0" fmla="*/ 0 w 9653473"/>
              <a:gd name="connsiteY0" fmla="*/ 795343 h 4789549"/>
              <a:gd name="connsiteX1" fmla="*/ 795343 w 9653473"/>
              <a:gd name="connsiteY1" fmla="*/ 0 h 4789549"/>
              <a:gd name="connsiteX2" fmla="*/ 5127438 w 9653473"/>
              <a:gd name="connsiteY2" fmla="*/ 0 h 4789549"/>
              <a:gd name="connsiteX3" fmla="*/ 5127438 w 9653473"/>
              <a:gd name="connsiteY3" fmla="*/ 0 h 4789549"/>
              <a:gd name="connsiteX4" fmla="*/ 7324912 w 9653473"/>
              <a:gd name="connsiteY4" fmla="*/ 0 h 4789549"/>
              <a:gd name="connsiteX5" fmla="*/ 7994551 w 9653473"/>
              <a:gd name="connsiteY5" fmla="*/ 0 h 4789549"/>
              <a:gd name="connsiteX6" fmla="*/ 8789894 w 9653473"/>
              <a:gd name="connsiteY6" fmla="*/ 795343 h 4789549"/>
              <a:gd name="connsiteX7" fmla="*/ 8937812 w 9653473"/>
              <a:gd name="connsiteY7" fmla="*/ 3112412 h 4789549"/>
              <a:gd name="connsiteX8" fmla="*/ 9390740 w 9653473"/>
              <a:gd name="connsiteY8" fmla="*/ 3284526 h 4789549"/>
              <a:gd name="connsiteX9" fmla="*/ 9652673 w 9653473"/>
              <a:gd name="connsiteY9" fmla="*/ 3489127 h 4789549"/>
              <a:gd name="connsiteX10" fmla="*/ 8966774 w 9653473"/>
              <a:gd name="connsiteY10" fmla="*/ 3451423 h 4789549"/>
              <a:gd name="connsiteX11" fmla="*/ 9043320 w 9653473"/>
              <a:gd name="connsiteY11" fmla="*/ 3759352 h 4789549"/>
              <a:gd name="connsiteX12" fmla="*/ 8697936 w 9653473"/>
              <a:gd name="connsiteY12" fmla="*/ 4789549 h 4789549"/>
              <a:gd name="connsiteX13" fmla="*/ 7324912 w 9653473"/>
              <a:gd name="connsiteY13" fmla="*/ 4771964 h 4789549"/>
              <a:gd name="connsiteX14" fmla="*/ 5127438 w 9653473"/>
              <a:gd name="connsiteY14" fmla="*/ 4771964 h 4789549"/>
              <a:gd name="connsiteX15" fmla="*/ 5127438 w 9653473"/>
              <a:gd name="connsiteY15" fmla="*/ 4771964 h 4789549"/>
              <a:gd name="connsiteX16" fmla="*/ 795343 w 9653473"/>
              <a:gd name="connsiteY16" fmla="*/ 4771964 h 4789549"/>
              <a:gd name="connsiteX17" fmla="*/ 0 w 9653473"/>
              <a:gd name="connsiteY17" fmla="*/ 3976621 h 4789549"/>
              <a:gd name="connsiteX18" fmla="*/ 0 w 9653473"/>
              <a:gd name="connsiteY18" fmla="*/ 3976637 h 4789549"/>
              <a:gd name="connsiteX19" fmla="*/ 0 w 9653473"/>
              <a:gd name="connsiteY19" fmla="*/ 2783646 h 4789549"/>
              <a:gd name="connsiteX20" fmla="*/ 0 w 9653473"/>
              <a:gd name="connsiteY20" fmla="*/ 2783646 h 4789549"/>
              <a:gd name="connsiteX21" fmla="*/ 0 w 9653473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8789894 w 9829029"/>
              <a:gd name="connsiteY6" fmla="*/ 795343 h 4789549"/>
              <a:gd name="connsiteX7" fmla="*/ 8937812 w 9829029"/>
              <a:gd name="connsiteY7" fmla="*/ 3112412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8966774 w 9829029"/>
              <a:gd name="connsiteY10" fmla="*/ 3451423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8789894 w 9829029"/>
              <a:gd name="connsiteY6" fmla="*/ 795343 h 4789549"/>
              <a:gd name="connsiteX7" fmla="*/ 8937812 w 9829029"/>
              <a:gd name="connsiteY7" fmla="*/ 3112412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9160204 w 9829029"/>
              <a:gd name="connsiteY10" fmla="*/ 3632717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8789894 w 9829029"/>
              <a:gd name="connsiteY6" fmla="*/ 795343 h 4789549"/>
              <a:gd name="connsiteX7" fmla="*/ 9025735 w 9829029"/>
              <a:gd name="connsiteY7" fmla="*/ 3039896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9160204 w 9829029"/>
              <a:gd name="connsiteY10" fmla="*/ 3632717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9018494 w 9829029"/>
              <a:gd name="connsiteY6" fmla="*/ 704697 h 4789549"/>
              <a:gd name="connsiteX7" fmla="*/ 9025735 w 9829029"/>
              <a:gd name="connsiteY7" fmla="*/ 3039896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9160204 w 9829029"/>
              <a:gd name="connsiteY10" fmla="*/ 3632717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849730 h 4843936"/>
              <a:gd name="connsiteX1" fmla="*/ 795343 w 9829029"/>
              <a:gd name="connsiteY1" fmla="*/ 54387 h 4843936"/>
              <a:gd name="connsiteX2" fmla="*/ 5127438 w 9829029"/>
              <a:gd name="connsiteY2" fmla="*/ 54387 h 4843936"/>
              <a:gd name="connsiteX3" fmla="*/ 5127438 w 9829029"/>
              <a:gd name="connsiteY3" fmla="*/ 54387 h 4843936"/>
              <a:gd name="connsiteX4" fmla="*/ 7324912 w 9829029"/>
              <a:gd name="connsiteY4" fmla="*/ 54387 h 4843936"/>
              <a:gd name="connsiteX5" fmla="*/ 8117643 w 9829029"/>
              <a:gd name="connsiteY5" fmla="*/ 0 h 4843936"/>
              <a:gd name="connsiteX6" fmla="*/ 9018494 w 9829029"/>
              <a:gd name="connsiteY6" fmla="*/ 759084 h 4843936"/>
              <a:gd name="connsiteX7" fmla="*/ 9025735 w 9829029"/>
              <a:gd name="connsiteY7" fmla="*/ 3094283 h 4843936"/>
              <a:gd name="connsiteX8" fmla="*/ 9390740 w 9829029"/>
              <a:gd name="connsiteY8" fmla="*/ 3338913 h 4843936"/>
              <a:gd name="connsiteX9" fmla="*/ 9828519 w 9829029"/>
              <a:gd name="connsiteY9" fmla="*/ 3706678 h 4843936"/>
              <a:gd name="connsiteX10" fmla="*/ 9160204 w 9829029"/>
              <a:gd name="connsiteY10" fmla="*/ 3687104 h 4843936"/>
              <a:gd name="connsiteX11" fmla="*/ 9043320 w 9829029"/>
              <a:gd name="connsiteY11" fmla="*/ 3813739 h 4843936"/>
              <a:gd name="connsiteX12" fmla="*/ 8697936 w 9829029"/>
              <a:gd name="connsiteY12" fmla="*/ 4843936 h 4843936"/>
              <a:gd name="connsiteX13" fmla="*/ 7324912 w 9829029"/>
              <a:gd name="connsiteY13" fmla="*/ 4826351 h 4843936"/>
              <a:gd name="connsiteX14" fmla="*/ 5127438 w 9829029"/>
              <a:gd name="connsiteY14" fmla="*/ 4826351 h 4843936"/>
              <a:gd name="connsiteX15" fmla="*/ 5127438 w 9829029"/>
              <a:gd name="connsiteY15" fmla="*/ 4826351 h 4843936"/>
              <a:gd name="connsiteX16" fmla="*/ 795343 w 9829029"/>
              <a:gd name="connsiteY16" fmla="*/ 4826351 h 4843936"/>
              <a:gd name="connsiteX17" fmla="*/ 0 w 9829029"/>
              <a:gd name="connsiteY17" fmla="*/ 4031008 h 4843936"/>
              <a:gd name="connsiteX18" fmla="*/ 0 w 9829029"/>
              <a:gd name="connsiteY18" fmla="*/ 4031024 h 4843936"/>
              <a:gd name="connsiteX19" fmla="*/ 0 w 9829029"/>
              <a:gd name="connsiteY19" fmla="*/ 2838033 h 4843936"/>
              <a:gd name="connsiteX20" fmla="*/ 0 w 9829029"/>
              <a:gd name="connsiteY20" fmla="*/ 2838033 h 4843936"/>
              <a:gd name="connsiteX21" fmla="*/ 0 w 9829029"/>
              <a:gd name="connsiteY21" fmla="*/ 849730 h 4843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829029" h="4843936">
                <a:moveTo>
                  <a:pt x="0" y="849730"/>
                </a:moveTo>
                <a:cubicBezTo>
                  <a:pt x="0" y="410474"/>
                  <a:pt x="356087" y="54387"/>
                  <a:pt x="795343" y="54387"/>
                </a:cubicBezTo>
                <a:lnTo>
                  <a:pt x="5127438" y="54387"/>
                </a:lnTo>
                <a:lnTo>
                  <a:pt x="5127438" y="54387"/>
                </a:lnTo>
                <a:lnTo>
                  <a:pt x="7324912" y="54387"/>
                </a:lnTo>
                <a:lnTo>
                  <a:pt x="8117643" y="0"/>
                </a:lnTo>
                <a:cubicBezTo>
                  <a:pt x="8556899" y="0"/>
                  <a:pt x="9018494" y="319828"/>
                  <a:pt x="9018494" y="759084"/>
                </a:cubicBezTo>
                <a:cubicBezTo>
                  <a:pt x="9020908" y="1537484"/>
                  <a:pt x="9023321" y="2315883"/>
                  <a:pt x="9025735" y="3094283"/>
                </a:cubicBezTo>
                <a:lnTo>
                  <a:pt x="9390740" y="3338913"/>
                </a:lnTo>
                <a:cubicBezTo>
                  <a:pt x="9372543" y="3375244"/>
                  <a:pt x="9846716" y="3670347"/>
                  <a:pt x="9828519" y="3706678"/>
                </a:cubicBezTo>
                <a:lnTo>
                  <a:pt x="9160204" y="3687104"/>
                </a:lnTo>
                <a:lnTo>
                  <a:pt x="9043320" y="3813739"/>
                </a:lnTo>
                <a:cubicBezTo>
                  <a:pt x="9043320" y="4252995"/>
                  <a:pt x="9137192" y="4843936"/>
                  <a:pt x="8697936" y="4843936"/>
                </a:cubicBezTo>
                <a:lnTo>
                  <a:pt x="7324912" y="4826351"/>
                </a:lnTo>
                <a:lnTo>
                  <a:pt x="5127438" y="4826351"/>
                </a:lnTo>
                <a:lnTo>
                  <a:pt x="5127438" y="4826351"/>
                </a:lnTo>
                <a:lnTo>
                  <a:pt x="795343" y="4826351"/>
                </a:lnTo>
                <a:cubicBezTo>
                  <a:pt x="356087" y="4826351"/>
                  <a:pt x="0" y="4470264"/>
                  <a:pt x="0" y="4031008"/>
                </a:cubicBezTo>
                <a:lnTo>
                  <a:pt x="0" y="4031024"/>
                </a:lnTo>
                <a:lnTo>
                  <a:pt x="0" y="2838033"/>
                </a:lnTo>
                <a:lnTo>
                  <a:pt x="0" y="2838033"/>
                </a:lnTo>
                <a:lnTo>
                  <a:pt x="0" y="84973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glow rad="228600">
              <a:schemeClr val="tx1"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內容版面配置區 3"/>
          <p:cNvSpPr txBox="1">
            <a:spLocks noGrp="1"/>
          </p:cNvSpPr>
          <p:nvPr>
            <p:ph idx="1"/>
          </p:nvPr>
        </p:nvSpPr>
        <p:spPr>
          <a:xfrm>
            <a:off x="807063" y="2357504"/>
            <a:ext cx="9110660" cy="3185487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en-US" altLang="zh-TW" sz="44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lang="zh-TW" altLang="en-US" sz="44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要告訴</a:t>
            </a:r>
            <a:r>
              <a:rPr lang="zh-TW" altLang="en-US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家人和老師</a:t>
            </a:r>
            <a:r>
              <a:rPr lang="en-US" altLang="zh-TW" sz="32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學務處</a:t>
            </a:r>
            <a:r>
              <a:rPr lang="en-US" altLang="zh-TW" sz="32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32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輔導室</a:t>
            </a:r>
            <a:r>
              <a:rPr lang="en-US" altLang="zh-TW" sz="32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32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</a:p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 </a:t>
            </a:r>
            <a:r>
              <a:rPr lang="zh-TW" altLang="en-US" sz="44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要截圖</a:t>
            </a:r>
            <a:r>
              <a:rPr lang="zh-TW" altLang="en-US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保留證據</a:t>
            </a:r>
            <a:r>
              <a:rPr lang="en-US" altLang="zh-TW" sz="2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完整網頁及訊息對話內容</a:t>
            </a:r>
            <a:r>
              <a:rPr lang="en-US" altLang="zh-TW" sz="2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endParaRPr lang="en-US" altLang="zh-TW" sz="4000" b="1" kern="100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 </a:t>
            </a:r>
            <a:r>
              <a:rPr lang="zh-TW" altLang="en-US" sz="44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要</a:t>
            </a:r>
            <a:r>
              <a:rPr lang="zh-TW" altLang="en-US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向警方</a:t>
            </a:r>
            <a:r>
              <a:rPr lang="zh-TW" altLang="en-US" sz="44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報案</a:t>
            </a:r>
            <a:r>
              <a:rPr lang="en-US" altLang="zh-TW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+mj-lt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+mj-lt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4400" dirty="0">
                <a:latin typeface="+mj-lt"/>
              </a:rPr>
              <a:t>110/113)</a:t>
            </a:r>
            <a:endParaRPr lang="zh-TW" altLang="en-US" sz="4400" b="1" kern="100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+mj-lt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44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4. </a:t>
            </a:r>
            <a:r>
              <a:rPr lang="zh-TW" altLang="en-US" sz="44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要檢舉、封鎖、刪除對方 </a:t>
            </a:r>
            <a:endParaRPr lang="zh-TW" altLang="zh-TW" sz="4400" b="1" kern="100" dirty="0">
              <a:solidFill>
                <a:srgbClr val="FF00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20638" y="959024"/>
            <a:ext cx="51251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b="1" kern="100" dirty="0">
                <a:effectLst>
                  <a:glow rad="1905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3600" b="1" kern="100" dirty="0">
                <a:effectLst>
                  <a:glow rad="1905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如果在網路上碰到騷擾</a:t>
            </a:r>
            <a:r>
              <a:rPr lang="en-US" altLang="zh-TW" sz="3600" b="1" kern="100" dirty="0">
                <a:effectLst>
                  <a:glow rad="1905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3600" dirty="0">
              <a:effectLst>
                <a:glow rad="190500">
                  <a:schemeClr val="bg1"/>
                </a:glow>
              </a:effectLst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0878">
            <a:off x="394157" y="468564"/>
            <a:ext cx="1721873" cy="1352825"/>
          </a:xfrm>
          <a:prstGeom prst="rect">
            <a:avLst/>
          </a:prstGeom>
          <a:effectLst>
            <a:glow rad="152400">
              <a:schemeClr val="bg1">
                <a:alpha val="7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177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36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77255" y="50822"/>
            <a:ext cx="5114925" cy="2687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36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285632" y="4333200"/>
            <a:ext cx="5114925" cy="2687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743388">
            <a:off x="9734350" y="5135262"/>
            <a:ext cx="1908988" cy="87133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29293" y="376449"/>
            <a:ext cx="4624753" cy="967009"/>
          </a:xfrm>
          <a:solidFill>
            <a:schemeClr val="accent2">
              <a:lumMod val="20000"/>
              <a:lumOff val="80000"/>
            </a:schemeClr>
          </a:solidFill>
          <a:effectLst>
            <a:glow rad="444500">
              <a:schemeClr val="bg1"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zh-TW" altLang="en-US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網路世界  </a:t>
            </a:r>
            <a:r>
              <a:rPr lang="zh-TW" altLang="zh-TW" sz="6000" b="1" kern="100" dirty="0">
                <a:solidFill>
                  <a:srgbClr val="FF0000"/>
                </a:solidFill>
                <a:effectLst>
                  <a:glow rad="2159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五不</a:t>
            </a:r>
            <a:r>
              <a:rPr lang="zh-TW" altLang="en-US" sz="6000" b="1" kern="100" dirty="0">
                <a:solidFill>
                  <a:srgbClr val="FF0000"/>
                </a:solidFill>
                <a:effectLst>
                  <a:glow rad="2159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endParaRPr lang="zh-TW" altLang="en-US" sz="6000" dirty="0">
              <a:solidFill>
                <a:srgbClr val="FF0000"/>
              </a:solidFill>
              <a:effectLst>
                <a:glow rad="215900">
                  <a:schemeClr val="bg1">
                    <a:alpha val="40000"/>
                  </a:schemeClr>
                </a:glow>
              </a:effectLst>
            </a:endParaRPr>
          </a:p>
        </p:txBody>
      </p:sp>
      <p:grpSp>
        <p:nvGrpSpPr>
          <p:cNvPr id="12" name="群組 11"/>
          <p:cNvGrpSpPr/>
          <p:nvPr/>
        </p:nvGrpSpPr>
        <p:grpSpPr>
          <a:xfrm rot="343675">
            <a:off x="9844454" y="3235536"/>
            <a:ext cx="2433858" cy="2476787"/>
            <a:chOff x="10094845" y="4100663"/>
            <a:chExt cx="1670741" cy="1700210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 rot="494429">
              <a:off x="10094845" y="4100663"/>
              <a:ext cx="1670741" cy="1506031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86318" flipH="1">
              <a:off x="10130562" y="4292561"/>
              <a:ext cx="1531844" cy="1508312"/>
            </a:xfrm>
            <a:prstGeom prst="rect">
              <a:avLst/>
            </a:prstGeom>
          </p:spPr>
        </p:pic>
      </p:grpSp>
      <p:sp>
        <p:nvSpPr>
          <p:cNvPr id="11" name="圓角矩形圖說文字 10"/>
          <p:cNvSpPr/>
          <p:nvPr/>
        </p:nvSpPr>
        <p:spPr>
          <a:xfrm>
            <a:off x="588020" y="1610484"/>
            <a:ext cx="9829029" cy="4698412"/>
          </a:xfrm>
          <a:custGeom>
            <a:avLst/>
            <a:gdLst>
              <a:gd name="connsiteX0" fmla="*/ 0 w 8789894"/>
              <a:gd name="connsiteY0" fmla="*/ 795343 h 4771964"/>
              <a:gd name="connsiteX1" fmla="*/ 795343 w 8789894"/>
              <a:gd name="connsiteY1" fmla="*/ 0 h 4771964"/>
              <a:gd name="connsiteX2" fmla="*/ 5127438 w 8789894"/>
              <a:gd name="connsiteY2" fmla="*/ 0 h 4771964"/>
              <a:gd name="connsiteX3" fmla="*/ 5127438 w 8789894"/>
              <a:gd name="connsiteY3" fmla="*/ 0 h 4771964"/>
              <a:gd name="connsiteX4" fmla="*/ 7324912 w 8789894"/>
              <a:gd name="connsiteY4" fmla="*/ 0 h 4771964"/>
              <a:gd name="connsiteX5" fmla="*/ 7994551 w 8789894"/>
              <a:gd name="connsiteY5" fmla="*/ 0 h 4771964"/>
              <a:gd name="connsiteX6" fmla="*/ 8789894 w 8789894"/>
              <a:gd name="connsiteY6" fmla="*/ 795343 h 4771964"/>
              <a:gd name="connsiteX7" fmla="*/ 8789894 w 8789894"/>
              <a:gd name="connsiteY7" fmla="*/ 2783646 h 4771964"/>
              <a:gd name="connsiteX8" fmla="*/ 9166277 w 8789894"/>
              <a:gd name="connsiteY8" fmla="*/ 3270704 h 4771964"/>
              <a:gd name="connsiteX9" fmla="*/ 8789894 w 8789894"/>
              <a:gd name="connsiteY9" fmla="*/ 3976637 h 4771964"/>
              <a:gd name="connsiteX10" fmla="*/ 8789894 w 8789894"/>
              <a:gd name="connsiteY10" fmla="*/ 3976621 h 4771964"/>
              <a:gd name="connsiteX11" fmla="*/ 7994551 w 8789894"/>
              <a:gd name="connsiteY11" fmla="*/ 4771964 h 4771964"/>
              <a:gd name="connsiteX12" fmla="*/ 7324912 w 8789894"/>
              <a:gd name="connsiteY12" fmla="*/ 4771964 h 4771964"/>
              <a:gd name="connsiteX13" fmla="*/ 5127438 w 8789894"/>
              <a:gd name="connsiteY13" fmla="*/ 4771964 h 4771964"/>
              <a:gd name="connsiteX14" fmla="*/ 5127438 w 8789894"/>
              <a:gd name="connsiteY14" fmla="*/ 4771964 h 4771964"/>
              <a:gd name="connsiteX15" fmla="*/ 795343 w 8789894"/>
              <a:gd name="connsiteY15" fmla="*/ 4771964 h 4771964"/>
              <a:gd name="connsiteX16" fmla="*/ 0 w 8789894"/>
              <a:gd name="connsiteY16" fmla="*/ 3976621 h 4771964"/>
              <a:gd name="connsiteX17" fmla="*/ 0 w 8789894"/>
              <a:gd name="connsiteY17" fmla="*/ 3976637 h 4771964"/>
              <a:gd name="connsiteX18" fmla="*/ 0 w 8789894"/>
              <a:gd name="connsiteY18" fmla="*/ 2783646 h 4771964"/>
              <a:gd name="connsiteX19" fmla="*/ 0 w 8789894"/>
              <a:gd name="connsiteY19" fmla="*/ 2783646 h 4771964"/>
              <a:gd name="connsiteX20" fmla="*/ 0 w 8789894"/>
              <a:gd name="connsiteY20" fmla="*/ 795343 h 4771964"/>
              <a:gd name="connsiteX0" fmla="*/ 0 w 9166277"/>
              <a:gd name="connsiteY0" fmla="*/ 795343 h 4771964"/>
              <a:gd name="connsiteX1" fmla="*/ 795343 w 9166277"/>
              <a:gd name="connsiteY1" fmla="*/ 0 h 4771964"/>
              <a:gd name="connsiteX2" fmla="*/ 5127438 w 9166277"/>
              <a:gd name="connsiteY2" fmla="*/ 0 h 4771964"/>
              <a:gd name="connsiteX3" fmla="*/ 5127438 w 9166277"/>
              <a:gd name="connsiteY3" fmla="*/ 0 h 4771964"/>
              <a:gd name="connsiteX4" fmla="*/ 7324912 w 9166277"/>
              <a:gd name="connsiteY4" fmla="*/ 0 h 4771964"/>
              <a:gd name="connsiteX5" fmla="*/ 7994551 w 9166277"/>
              <a:gd name="connsiteY5" fmla="*/ 0 h 4771964"/>
              <a:gd name="connsiteX6" fmla="*/ 8789894 w 9166277"/>
              <a:gd name="connsiteY6" fmla="*/ 795343 h 4771964"/>
              <a:gd name="connsiteX7" fmla="*/ 8736106 w 9166277"/>
              <a:gd name="connsiteY7" fmla="*/ 3415658 h 4771964"/>
              <a:gd name="connsiteX8" fmla="*/ 9166277 w 9166277"/>
              <a:gd name="connsiteY8" fmla="*/ 3270704 h 4771964"/>
              <a:gd name="connsiteX9" fmla="*/ 8789894 w 9166277"/>
              <a:gd name="connsiteY9" fmla="*/ 3976637 h 4771964"/>
              <a:gd name="connsiteX10" fmla="*/ 8789894 w 9166277"/>
              <a:gd name="connsiteY10" fmla="*/ 3976621 h 4771964"/>
              <a:gd name="connsiteX11" fmla="*/ 7994551 w 9166277"/>
              <a:gd name="connsiteY11" fmla="*/ 4771964 h 4771964"/>
              <a:gd name="connsiteX12" fmla="*/ 7324912 w 9166277"/>
              <a:gd name="connsiteY12" fmla="*/ 4771964 h 4771964"/>
              <a:gd name="connsiteX13" fmla="*/ 5127438 w 9166277"/>
              <a:gd name="connsiteY13" fmla="*/ 4771964 h 4771964"/>
              <a:gd name="connsiteX14" fmla="*/ 5127438 w 9166277"/>
              <a:gd name="connsiteY14" fmla="*/ 4771964 h 4771964"/>
              <a:gd name="connsiteX15" fmla="*/ 795343 w 9166277"/>
              <a:gd name="connsiteY15" fmla="*/ 4771964 h 4771964"/>
              <a:gd name="connsiteX16" fmla="*/ 0 w 9166277"/>
              <a:gd name="connsiteY16" fmla="*/ 3976621 h 4771964"/>
              <a:gd name="connsiteX17" fmla="*/ 0 w 9166277"/>
              <a:gd name="connsiteY17" fmla="*/ 3976637 h 4771964"/>
              <a:gd name="connsiteX18" fmla="*/ 0 w 9166277"/>
              <a:gd name="connsiteY18" fmla="*/ 2783646 h 4771964"/>
              <a:gd name="connsiteX19" fmla="*/ 0 w 9166277"/>
              <a:gd name="connsiteY19" fmla="*/ 2783646 h 4771964"/>
              <a:gd name="connsiteX20" fmla="*/ 0 w 9166277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36106 w 9408324"/>
              <a:gd name="connsiteY7" fmla="*/ 3415658 h 4771964"/>
              <a:gd name="connsiteX8" fmla="*/ 9408324 w 9408324"/>
              <a:gd name="connsiteY8" fmla="*/ 3848928 h 4771964"/>
              <a:gd name="connsiteX9" fmla="*/ 8789894 w 9408324"/>
              <a:gd name="connsiteY9" fmla="*/ 3976637 h 4771964"/>
              <a:gd name="connsiteX10" fmla="*/ 8789894 w 9408324"/>
              <a:gd name="connsiteY10" fmla="*/ 3976621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36106 w 9408324"/>
              <a:gd name="connsiteY7" fmla="*/ 3415658 h 4771964"/>
              <a:gd name="connsiteX8" fmla="*/ 9408324 w 9408324"/>
              <a:gd name="connsiteY8" fmla="*/ 3848928 h 4771964"/>
              <a:gd name="connsiteX9" fmla="*/ 8789894 w 9408324"/>
              <a:gd name="connsiteY9" fmla="*/ 3976637 h 4771964"/>
              <a:gd name="connsiteX10" fmla="*/ 8709212 w 9408324"/>
              <a:gd name="connsiteY10" fmla="*/ 3774915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36106 w 9408324"/>
              <a:gd name="connsiteY7" fmla="*/ 3415658 h 4771964"/>
              <a:gd name="connsiteX8" fmla="*/ 9408324 w 9408324"/>
              <a:gd name="connsiteY8" fmla="*/ 3848928 h 4771964"/>
              <a:gd name="connsiteX9" fmla="*/ 8843682 w 9408324"/>
              <a:gd name="connsiteY9" fmla="*/ 3761484 h 4771964"/>
              <a:gd name="connsiteX10" fmla="*/ 8709212 w 9408324"/>
              <a:gd name="connsiteY10" fmla="*/ 3774915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408324"/>
              <a:gd name="connsiteY0" fmla="*/ 795343 h 4771964"/>
              <a:gd name="connsiteX1" fmla="*/ 795343 w 9408324"/>
              <a:gd name="connsiteY1" fmla="*/ 0 h 4771964"/>
              <a:gd name="connsiteX2" fmla="*/ 5127438 w 9408324"/>
              <a:gd name="connsiteY2" fmla="*/ 0 h 4771964"/>
              <a:gd name="connsiteX3" fmla="*/ 5127438 w 9408324"/>
              <a:gd name="connsiteY3" fmla="*/ 0 h 4771964"/>
              <a:gd name="connsiteX4" fmla="*/ 7324912 w 9408324"/>
              <a:gd name="connsiteY4" fmla="*/ 0 h 4771964"/>
              <a:gd name="connsiteX5" fmla="*/ 7994551 w 9408324"/>
              <a:gd name="connsiteY5" fmla="*/ 0 h 4771964"/>
              <a:gd name="connsiteX6" fmla="*/ 8789894 w 9408324"/>
              <a:gd name="connsiteY6" fmla="*/ 795343 h 4771964"/>
              <a:gd name="connsiteX7" fmla="*/ 8709212 w 9408324"/>
              <a:gd name="connsiteY7" fmla="*/ 3536681 h 4771964"/>
              <a:gd name="connsiteX8" fmla="*/ 9408324 w 9408324"/>
              <a:gd name="connsiteY8" fmla="*/ 3848928 h 4771964"/>
              <a:gd name="connsiteX9" fmla="*/ 8843682 w 9408324"/>
              <a:gd name="connsiteY9" fmla="*/ 3761484 h 4771964"/>
              <a:gd name="connsiteX10" fmla="*/ 8709212 w 9408324"/>
              <a:gd name="connsiteY10" fmla="*/ 3774915 h 4771964"/>
              <a:gd name="connsiteX11" fmla="*/ 7994551 w 9408324"/>
              <a:gd name="connsiteY11" fmla="*/ 4771964 h 4771964"/>
              <a:gd name="connsiteX12" fmla="*/ 7324912 w 9408324"/>
              <a:gd name="connsiteY12" fmla="*/ 4771964 h 4771964"/>
              <a:gd name="connsiteX13" fmla="*/ 5127438 w 9408324"/>
              <a:gd name="connsiteY13" fmla="*/ 4771964 h 4771964"/>
              <a:gd name="connsiteX14" fmla="*/ 5127438 w 9408324"/>
              <a:gd name="connsiteY14" fmla="*/ 4771964 h 4771964"/>
              <a:gd name="connsiteX15" fmla="*/ 795343 w 9408324"/>
              <a:gd name="connsiteY15" fmla="*/ 4771964 h 4771964"/>
              <a:gd name="connsiteX16" fmla="*/ 0 w 9408324"/>
              <a:gd name="connsiteY16" fmla="*/ 3976621 h 4771964"/>
              <a:gd name="connsiteX17" fmla="*/ 0 w 9408324"/>
              <a:gd name="connsiteY17" fmla="*/ 3976637 h 4771964"/>
              <a:gd name="connsiteX18" fmla="*/ 0 w 9408324"/>
              <a:gd name="connsiteY18" fmla="*/ 2783646 h 4771964"/>
              <a:gd name="connsiteX19" fmla="*/ 0 w 9408324"/>
              <a:gd name="connsiteY19" fmla="*/ 2783646 h 4771964"/>
              <a:gd name="connsiteX20" fmla="*/ 0 w 9408324"/>
              <a:gd name="connsiteY20" fmla="*/ 795343 h 4771964"/>
              <a:gd name="connsiteX0" fmla="*/ 0 w 9601755"/>
              <a:gd name="connsiteY0" fmla="*/ 795343 h 4771964"/>
              <a:gd name="connsiteX1" fmla="*/ 795343 w 9601755"/>
              <a:gd name="connsiteY1" fmla="*/ 0 h 4771964"/>
              <a:gd name="connsiteX2" fmla="*/ 5127438 w 9601755"/>
              <a:gd name="connsiteY2" fmla="*/ 0 h 4771964"/>
              <a:gd name="connsiteX3" fmla="*/ 5127438 w 9601755"/>
              <a:gd name="connsiteY3" fmla="*/ 0 h 4771964"/>
              <a:gd name="connsiteX4" fmla="*/ 7324912 w 9601755"/>
              <a:gd name="connsiteY4" fmla="*/ 0 h 4771964"/>
              <a:gd name="connsiteX5" fmla="*/ 7994551 w 9601755"/>
              <a:gd name="connsiteY5" fmla="*/ 0 h 4771964"/>
              <a:gd name="connsiteX6" fmla="*/ 8789894 w 9601755"/>
              <a:gd name="connsiteY6" fmla="*/ 795343 h 4771964"/>
              <a:gd name="connsiteX7" fmla="*/ 8709212 w 9601755"/>
              <a:gd name="connsiteY7" fmla="*/ 3536681 h 4771964"/>
              <a:gd name="connsiteX8" fmla="*/ 9601755 w 9601755"/>
              <a:gd name="connsiteY8" fmla="*/ 3673082 h 4771964"/>
              <a:gd name="connsiteX9" fmla="*/ 8843682 w 9601755"/>
              <a:gd name="connsiteY9" fmla="*/ 3761484 h 4771964"/>
              <a:gd name="connsiteX10" fmla="*/ 8709212 w 9601755"/>
              <a:gd name="connsiteY10" fmla="*/ 3774915 h 4771964"/>
              <a:gd name="connsiteX11" fmla="*/ 7994551 w 9601755"/>
              <a:gd name="connsiteY11" fmla="*/ 4771964 h 4771964"/>
              <a:gd name="connsiteX12" fmla="*/ 7324912 w 9601755"/>
              <a:gd name="connsiteY12" fmla="*/ 4771964 h 4771964"/>
              <a:gd name="connsiteX13" fmla="*/ 5127438 w 9601755"/>
              <a:gd name="connsiteY13" fmla="*/ 4771964 h 4771964"/>
              <a:gd name="connsiteX14" fmla="*/ 5127438 w 9601755"/>
              <a:gd name="connsiteY14" fmla="*/ 4771964 h 4771964"/>
              <a:gd name="connsiteX15" fmla="*/ 795343 w 9601755"/>
              <a:gd name="connsiteY15" fmla="*/ 4771964 h 4771964"/>
              <a:gd name="connsiteX16" fmla="*/ 0 w 9601755"/>
              <a:gd name="connsiteY16" fmla="*/ 3976621 h 4771964"/>
              <a:gd name="connsiteX17" fmla="*/ 0 w 9601755"/>
              <a:gd name="connsiteY17" fmla="*/ 3976637 h 4771964"/>
              <a:gd name="connsiteX18" fmla="*/ 0 w 9601755"/>
              <a:gd name="connsiteY18" fmla="*/ 2783646 h 4771964"/>
              <a:gd name="connsiteX19" fmla="*/ 0 w 9601755"/>
              <a:gd name="connsiteY19" fmla="*/ 2783646 h 4771964"/>
              <a:gd name="connsiteX20" fmla="*/ 0 w 9601755"/>
              <a:gd name="connsiteY20" fmla="*/ 795343 h 4771964"/>
              <a:gd name="connsiteX0" fmla="*/ 0 w 9601755"/>
              <a:gd name="connsiteY0" fmla="*/ 795343 h 4771964"/>
              <a:gd name="connsiteX1" fmla="*/ 795343 w 9601755"/>
              <a:gd name="connsiteY1" fmla="*/ 0 h 4771964"/>
              <a:gd name="connsiteX2" fmla="*/ 5127438 w 9601755"/>
              <a:gd name="connsiteY2" fmla="*/ 0 h 4771964"/>
              <a:gd name="connsiteX3" fmla="*/ 5127438 w 9601755"/>
              <a:gd name="connsiteY3" fmla="*/ 0 h 4771964"/>
              <a:gd name="connsiteX4" fmla="*/ 7324912 w 9601755"/>
              <a:gd name="connsiteY4" fmla="*/ 0 h 4771964"/>
              <a:gd name="connsiteX5" fmla="*/ 7994551 w 9601755"/>
              <a:gd name="connsiteY5" fmla="*/ 0 h 4771964"/>
              <a:gd name="connsiteX6" fmla="*/ 8789894 w 9601755"/>
              <a:gd name="connsiteY6" fmla="*/ 795343 h 4771964"/>
              <a:gd name="connsiteX7" fmla="*/ 8761966 w 9601755"/>
              <a:gd name="connsiteY7" fmla="*/ 3132235 h 4771964"/>
              <a:gd name="connsiteX8" fmla="*/ 9601755 w 9601755"/>
              <a:gd name="connsiteY8" fmla="*/ 3673082 h 4771964"/>
              <a:gd name="connsiteX9" fmla="*/ 8843682 w 9601755"/>
              <a:gd name="connsiteY9" fmla="*/ 3761484 h 4771964"/>
              <a:gd name="connsiteX10" fmla="*/ 8709212 w 9601755"/>
              <a:gd name="connsiteY10" fmla="*/ 3774915 h 4771964"/>
              <a:gd name="connsiteX11" fmla="*/ 7994551 w 9601755"/>
              <a:gd name="connsiteY11" fmla="*/ 4771964 h 4771964"/>
              <a:gd name="connsiteX12" fmla="*/ 7324912 w 9601755"/>
              <a:gd name="connsiteY12" fmla="*/ 4771964 h 4771964"/>
              <a:gd name="connsiteX13" fmla="*/ 5127438 w 9601755"/>
              <a:gd name="connsiteY13" fmla="*/ 4771964 h 4771964"/>
              <a:gd name="connsiteX14" fmla="*/ 5127438 w 9601755"/>
              <a:gd name="connsiteY14" fmla="*/ 4771964 h 4771964"/>
              <a:gd name="connsiteX15" fmla="*/ 795343 w 9601755"/>
              <a:gd name="connsiteY15" fmla="*/ 4771964 h 4771964"/>
              <a:gd name="connsiteX16" fmla="*/ 0 w 9601755"/>
              <a:gd name="connsiteY16" fmla="*/ 3976621 h 4771964"/>
              <a:gd name="connsiteX17" fmla="*/ 0 w 9601755"/>
              <a:gd name="connsiteY17" fmla="*/ 3976637 h 4771964"/>
              <a:gd name="connsiteX18" fmla="*/ 0 w 9601755"/>
              <a:gd name="connsiteY18" fmla="*/ 2783646 h 4771964"/>
              <a:gd name="connsiteX19" fmla="*/ 0 w 9601755"/>
              <a:gd name="connsiteY19" fmla="*/ 2783646 h 4771964"/>
              <a:gd name="connsiteX20" fmla="*/ 0 w 9601755"/>
              <a:gd name="connsiteY20" fmla="*/ 795343 h 4771964"/>
              <a:gd name="connsiteX0" fmla="*/ 0 w 9601755"/>
              <a:gd name="connsiteY0" fmla="*/ 795343 h 4789549"/>
              <a:gd name="connsiteX1" fmla="*/ 795343 w 9601755"/>
              <a:gd name="connsiteY1" fmla="*/ 0 h 4789549"/>
              <a:gd name="connsiteX2" fmla="*/ 5127438 w 9601755"/>
              <a:gd name="connsiteY2" fmla="*/ 0 h 4789549"/>
              <a:gd name="connsiteX3" fmla="*/ 5127438 w 9601755"/>
              <a:gd name="connsiteY3" fmla="*/ 0 h 4789549"/>
              <a:gd name="connsiteX4" fmla="*/ 7324912 w 9601755"/>
              <a:gd name="connsiteY4" fmla="*/ 0 h 4789549"/>
              <a:gd name="connsiteX5" fmla="*/ 7994551 w 9601755"/>
              <a:gd name="connsiteY5" fmla="*/ 0 h 4789549"/>
              <a:gd name="connsiteX6" fmla="*/ 8789894 w 9601755"/>
              <a:gd name="connsiteY6" fmla="*/ 795343 h 4789549"/>
              <a:gd name="connsiteX7" fmla="*/ 8761966 w 9601755"/>
              <a:gd name="connsiteY7" fmla="*/ 3132235 h 4789549"/>
              <a:gd name="connsiteX8" fmla="*/ 9601755 w 9601755"/>
              <a:gd name="connsiteY8" fmla="*/ 3673082 h 4789549"/>
              <a:gd name="connsiteX9" fmla="*/ 8843682 w 9601755"/>
              <a:gd name="connsiteY9" fmla="*/ 3761484 h 4789549"/>
              <a:gd name="connsiteX10" fmla="*/ 8709212 w 9601755"/>
              <a:gd name="connsiteY10" fmla="*/ 3774915 h 4789549"/>
              <a:gd name="connsiteX11" fmla="*/ 8697936 w 9601755"/>
              <a:gd name="connsiteY11" fmla="*/ 4789549 h 4789549"/>
              <a:gd name="connsiteX12" fmla="*/ 7324912 w 9601755"/>
              <a:gd name="connsiteY12" fmla="*/ 4771964 h 4789549"/>
              <a:gd name="connsiteX13" fmla="*/ 5127438 w 9601755"/>
              <a:gd name="connsiteY13" fmla="*/ 4771964 h 4789549"/>
              <a:gd name="connsiteX14" fmla="*/ 5127438 w 9601755"/>
              <a:gd name="connsiteY14" fmla="*/ 4771964 h 4789549"/>
              <a:gd name="connsiteX15" fmla="*/ 795343 w 9601755"/>
              <a:gd name="connsiteY15" fmla="*/ 4771964 h 4789549"/>
              <a:gd name="connsiteX16" fmla="*/ 0 w 9601755"/>
              <a:gd name="connsiteY16" fmla="*/ 3976621 h 4789549"/>
              <a:gd name="connsiteX17" fmla="*/ 0 w 9601755"/>
              <a:gd name="connsiteY17" fmla="*/ 3976637 h 4789549"/>
              <a:gd name="connsiteX18" fmla="*/ 0 w 9601755"/>
              <a:gd name="connsiteY18" fmla="*/ 2783646 h 4789549"/>
              <a:gd name="connsiteX19" fmla="*/ 0 w 9601755"/>
              <a:gd name="connsiteY19" fmla="*/ 2783646 h 4789549"/>
              <a:gd name="connsiteX20" fmla="*/ 0 w 9601755"/>
              <a:gd name="connsiteY20" fmla="*/ 795343 h 4789549"/>
              <a:gd name="connsiteX0" fmla="*/ 0 w 9601755"/>
              <a:gd name="connsiteY0" fmla="*/ 795343 h 4789549"/>
              <a:gd name="connsiteX1" fmla="*/ 795343 w 9601755"/>
              <a:gd name="connsiteY1" fmla="*/ 0 h 4789549"/>
              <a:gd name="connsiteX2" fmla="*/ 5127438 w 9601755"/>
              <a:gd name="connsiteY2" fmla="*/ 0 h 4789549"/>
              <a:gd name="connsiteX3" fmla="*/ 5127438 w 9601755"/>
              <a:gd name="connsiteY3" fmla="*/ 0 h 4789549"/>
              <a:gd name="connsiteX4" fmla="*/ 7324912 w 9601755"/>
              <a:gd name="connsiteY4" fmla="*/ 0 h 4789549"/>
              <a:gd name="connsiteX5" fmla="*/ 7994551 w 9601755"/>
              <a:gd name="connsiteY5" fmla="*/ 0 h 4789549"/>
              <a:gd name="connsiteX6" fmla="*/ 8789894 w 9601755"/>
              <a:gd name="connsiteY6" fmla="*/ 795343 h 4789549"/>
              <a:gd name="connsiteX7" fmla="*/ 8761966 w 9601755"/>
              <a:gd name="connsiteY7" fmla="*/ 3132235 h 4789549"/>
              <a:gd name="connsiteX8" fmla="*/ 9601755 w 9601755"/>
              <a:gd name="connsiteY8" fmla="*/ 3673082 h 4789549"/>
              <a:gd name="connsiteX9" fmla="*/ 8843682 w 9601755"/>
              <a:gd name="connsiteY9" fmla="*/ 3761484 h 4789549"/>
              <a:gd name="connsiteX10" fmla="*/ 8885058 w 9601755"/>
              <a:gd name="connsiteY10" fmla="*/ 3774915 h 4789549"/>
              <a:gd name="connsiteX11" fmla="*/ 8697936 w 9601755"/>
              <a:gd name="connsiteY11" fmla="*/ 4789549 h 4789549"/>
              <a:gd name="connsiteX12" fmla="*/ 7324912 w 9601755"/>
              <a:gd name="connsiteY12" fmla="*/ 4771964 h 4789549"/>
              <a:gd name="connsiteX13" fmla="*/ 5127438 w 9601755"/>
              <a:gd name="connsiteY13" fmla="*/ 4771964 h 4789549"/>
              <a:gd name="connsiteX14" fmla="*/ 5127438 w 9601755"/>
              <a:gd name="connsiteY14" fmla="*/ 4771964 h 4789549"/>
              <a:gd name="connsiteX15" fmla="*/ 795343 w 9601755"/>
              <a:gd name="connsiteY15" fmla="*/ 4771964 h 4789549"/>
              <a:gd name="connsiteX16" fmla="*/ 0 w 9601755"/>
              <a:gd name="connsiteY16" fmla="*/ 3976621 h 4789549"/>
              <a:gd name="connsiteX17" fmla="*/ 0 w 9601755"/>
              <a:gd name="connsiteY17" fmla="*/ 3976637 h 4789549"/>
              <a:gd name="connsiteX18" fmla="*/ 0 w 9601755"/>
              <a:gd name="connsiteY18" fmla="*/ 2783646 h 4789549"/>
              <a:gd name="connsiteX19" fmla="*/ 0 w 9601755"/>
              <a:gd name="connsiteY19" fmla="*/ 2783646 h 4789549"/>
              <a:gd name="connsiteX20" fmla="*/ 0 w 9601755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761966 w 9549001"/>
              <a:gd name="connsiteY7" fmla="*/ 3132235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8885058 w 9549001"/>
              <a:gd name="connsiteY10" fmla="*/ 3774915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761966 w 9549001"/>
              <a:gd name="connsiteY7" fmla="*/ 2073912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8885058 w 9549001"/>
              <a:gd name="connsiteY10" fmla="*/ 3774915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761966 w 9549001"/>
              <a:gd name="connsiteY7" fmla="*/ 2073912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8843682 w 9549001"/>
              <a:gd name="connsiteY9" fmla="*/ 3761484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8949190 w 9549001"/>
              <a:gd name="connsiteY9" fmla="*/ 3279013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9037113 w 9549001"/>
              <a:gd name="connsiteY9" fmla="*/ 2563089 h 4789549"/>
              <a:gd name="connsiteX10" fmla="*/ 9043320 w 9549001"/>
              <a:gd name="connsiteY10" fmla="*/ 3759352 h 4789549"/>
              <a:gd name="connsiteX11" fmla="*/ 8697936 w 9549001"/>
              <a:gd name="connsiteY11" fmla="*/ 4789549 h 4789549"/>
              <a:gd name="connsiteX12" fmla="*/ 7324912 w 9549001"/>
              <a:gd name="connsiteY12" fmla="*/ 4771964 h 4789549"/>
              <a:gd name="connsiteX13" fmla="*/ 5127438 w 9549001"/>
              <a:gd name="connsiteY13" fmla="*/ 4771964 h 4789549"/>
              <a:gd name="connsiteX14" fmla="*/ 5127438 w 9549001"/>
              <a:gd name="connsiteY14" fmla="*/ 4771964 h 4789549"/>
              <a:gd name="connsiteX15" fmla="*/ 795343 w 9549001"/>
              <a:gd name="connsiteY15" fmla="*/ 4771964 h 4789549"/>
              <a:gd name="connsiteX16" fmla="*/ 0 w 9549001"/>
              <a:gd name="connsiteY16" fmla="*/ 3976621 h 4789549"/>
              <a:gd name="connsiteX17" fmla="*/ 0 w 9549001"/>
              <a:gd name="connsiteY17" fmla="*/ 3976637 h 4789549"/>
              <a:gd name="connsiteX18" fmla="*/ 0 w 9549001"/>
              <a:gd name="connsiteY18" fmla="*/ 2783646 h 4789549"/>
              <a:gd name="connsiteX19" fmla="*/ 0 w 9549001"/>
              <a:gd name="connsiteY19" fmla="*/ 2783646 h 4789549"/>
              <a:gd name="connsiteX20" fmla="*/ 0 w 9549001"/>
              <a:gd name="connsiteY20" fmla="*/ 795343 h 4789549"/>
              <a:gd name="connsiteX0" fmla="*/ 0 w 9602429"/>
              <a:gd name="connsiteY0" fmla="*/ 795343 h 4789549"/>
              <a:gd name="connsiteX1" fmla="*/ 795343 w 9602429"/>
              <a:gd name="connsiteY1" fmla="*/ 0 h 4789549"/>
              <a:gd name="connsiteX2" fmla="*/ 5127438 w 9602429"/>
              <a:gd name="connsiteY2" fmla="*/ 0 h 4789549"/>
              <a:gd name="connsiteX3" fmla="*/ 5127438 w 9602429"/>
              <a:gd name="connsiteY3" fmla="*/ 0 h 4789549"/>
              <a:gd name="connsiteX4" fmla="*/ 7324912 w 9602429"/>
              <a:gd name="connsiteY4" fmla="*/ 0 h 4789549"/>
              <a:gd name="connsiteX5" fmla="*/ 7994551 w 9602429"/>
              <a:gd name="connsiteY5" fmla="*/ 0 h 4789549"/>
              <a:gd name="connsiteX6" fmla="*/ 8789894 w 9602429"/>
              <a:gd name="connsiteY6" fmla="*/ 795343 h 4789549"/>
              <a:gd name="connsiteX7" fmla="*/ 8955397 w 9602429"/>
              <a:gd name="connsiteY7" fmla="*/ 2042785 h 4789549"/>
              <a:gd name="connsiteX8" fmla="*/ 9549001 w 9602429"/>
              <a:gd name="connsiteY8" fmla="*/ 1961089 h 4789549"/>
              <a:gd name="connsiteX9" fmla="*/ 9599919 w 9602429"/>
              <a:gd name="connsiteY9" fmla="*/ 1930011 h 4789549"/>
              <a:gd name="connsiteX10" fmla="*/ 9037113 w 9602429"/>
              <a:gd name="connsiteY10" fmla="*/ 2563089 h 4789549"/>
              <a:gd name="connsiteX11" fmla="*/ 9043320 w 9602429"/>
              <a:gd name="connsiteY11" fmla="*/ 3759352 h 4789549"/>
              <a:gd name="connsiteX12" fmla="*/ 8697936 w 9602429"/>
              <a:gd name="connsiteY12" fmla="*/ 4789549 h 4789549"/>
              <a:gd name="connsiteX13" fmla="*/ 7324912 w 9602429"/>
              <a:gd name="connsiteY13" fmla="*/ 4771964 h 4789549"/>
              <a:gd name="connsiteX14" fmla="*/ 5127438 w 9602429"/>
              <a:gd name="connsiteY14" fmla="*/ 4771964 h 4789549"/>
              <a:gd name="connsiteX15" fmla="*/ 5127438 w 9602429"/>
              <a:gd name="connsiteY15" fmla="*/ 4771964 h 4789549"/>
              <a:gd name="connsiteX16" fmla="*/ 795343 w 9602429"/>
              <a:gd name="connsiteY16" fmla="*/ 4771964 h 4789549"/>
              <a:gd name="connsiteX17" fmla="*/ 0 w 9602429"/>
              <a:gd name="connsiteY17" fmla="*/ 3976621 h 4789549"/>
              <a:gd name="connsiteX18" fmla="*/ 0 w 9602429"/>
              <a:gd name="connsiteY18" fmla="*/ 3976637 h 4789549"/>
              <a:gd name="connsiteX19" fmla="*/ 0 w 9602429"/>
              <a:gd name="connsiteY19" fmla="*/ 2783646 h 4789549"/>
              <a:gd name="connsiteX20" fmla="*/ 0 w 9602429"/>
              <a:gd name="connsiteY20" fmla="*/ 2783646 h 4789549"/>
              <a:gd name="connsiteX21" fmla="*/ 0 w 9602429"/>
              <a:gd name="connsiteY21" fmla="*/ 795343 h 4789549"/>
              <a:gd name="connsiteX0" fmla="*/ 0 w 9549001"/>
              <a:gd name="connsiteY0" fmla="*/ 795343 h 4789549"/>
              <a:gd name="connsiteX1" fmla="*/ 795343 w 9549001"/>
              <a:gd name="connsiteY1" fmla="*/ 0 h 4789549"/>
              <a:gd name="connsiteX2" fmla="*/ 5127438 w 9549001"/>
              <a:gd name="connsiteY2" fmla="*/ 0 h 4789549"/>
              <a:gd name="connsiteX3" fmla="*/ 5127438 w 9549001"/>
              <a:gd name="connsiteY3" fmla="*/ 0 h 4789549"/>
              <a:gd name="connsiteX4" fmla="*/ 7324912 w 9549001"/>
              <a:gd name="connsiteY4" fmla="*/ 0 h 4789549"/>
              <a:gd name="connsiteX5" fmla="*/ 7994551 w 9549001"/>
              <a:gd name="connsiteY5" fmla="*/ 0 h 4789549"/>
              <a:gd name="connsiteX6" fmla="*/ 8789894 w 9549001"/>
              <a:gd name="connsiteY6" fmla="*/ 795343 h 4789549"/>
              <a:gd name="connsiteX7" fmla="*/ 8955397 w 9549001"/>
              <a:gd name="connsiteY7" fmla="*/ 2042785 h 4789549"/>
              <a:gd name="connsiteX8" fmla="*/ 9549001 w 9549001"/>
              <a:gd name="connsiteY8" fmla="*/ 1961089 h 4789549"/>
              <a:gd name="connsiteX9" fmla="*/ 9459242 w 9549001"/>
              <a:gd name="connsiteY9" fmla="*/ 3525386 h 4789549"/>
              <a:gd name="connsiteX10" fmla="*/ 9037113 w 9549001"/>
              <a:gd name="connsiteY10" fmla="*/ 2563089 h 4789549"/>
              <a:gd name="connsiteX11" fmla="*/ 9043320 w 9549001"/>
              <a:gd name="connsiteY11" fmla="*/ 3759352 h 4789549"/>
              <a:gd name="connsiteX12" fmla="*/ 8697936 w 9549001"/>
              <a:gd name="connsiteY12" fmla="*/ 4789549 h 4789549"/>
              <a:gd name="connsiteX13" fmla="*/ 7324912 w 9549001"/>
              <a:gd name="connsiteY13" fmla="*/ 4771964 h 4789549"/>
              <a:gd name="connsiteX14" fmla="*/ 5127438 w 9549001"/>
              <a:gd name="connsiteY14" fmla="*/ 4771964 h 4789549"/>
              <a:gd name="connsiteX15" fmla="*/ 5127438 w 9549001"/>
              <a:gd name="connsiteY15" fmla="*/ 4771964 h 4789549"/>
              <a:gd name="connsiteX16" fmla="*/ 795343 w 9549001"/>
              <a:gd name="connsiteY16" fmla="*/ 4771964 h 4789549"/>
              <a:gd name="connsiteX17" fmla="*/ 0 w 9549001"/>
              <a:gd name="connsiteY17" fmla="*/ 3976621 h 4789549"/>
              <a:gd name="connsiteX18" fmla="*/ 0 w 9549001"/>
              <a:gd name="connsiteY18" fmla="*/ 3976637 h 4789549"/>
              <a:gd name="connsiteX19" fmla="*/ 0 w 9549001"/>
              <a:gd name="connsiteY19" fmla="*/ 2783646 h 4789549"/>
              <a:gd name="connsiteX20" fmla="*/ 0 w 9549001"/>
              <a:gd name="connsiteY20" fmla="*/ 2783646 h 4789549"/>
              <a:gd name="connsiteX21" fmla="*/ 0 w 9549001"/>
              <a:gd name="connsiteY21" fmla="*/ 795343 h 4789549"/>
              <a:gd name="connsiteX0" fmla="*/ 0 w 9461371"/>
              <a:gd name="connsiteY0" fmla="*/ 795343 h 4789549"/>
              <a:gd name="connsiteX1" fmla="*/ 795343 w 9461371"/>
              <a:gd name="connsiteY1" fmla="*/ 0 h 4789549"/>
              <a:gd name="connsiteX2" fmla="*/ 5127438 w 9461371"/>
              <a:gd name="connsiteY2" fmla="*/ 0 h 4789549"/>
              <a:gd name="connsiteX3" fmla="*/ 5127438 w 9461371"/>
              <a:gd name="connsiteY3" fmla="*/ 0 h 4789549"/>
              <a:gd name="connsiteX4" fmla="*/ 7324912 w 9461371"/>
              <a:gd name="connsiteY4" fmla="*/ 0 h 4789549"/>
              <a:gd name="connsiteX5" fmla="*/ 7994551 w 9461371"/>
              <a:gd name="connsiteY5" fmla="*/ 0 h 4789549"/>
              <a:gd name="connsiteX6" fmla="*/ 8789894 w 9461371"/>
              <a:gd name="connsiteY6" fmla="*/ 795343 h 4789549"/>
              <a:gd name="connsiteX7" fmla="*/ 8955397 w 9461371"/>
              <a:gd name="connsiteY7" fmla="*/ 2042785 h 4789549"/>
              <a:gd name="connsiteX8" fmla="*/ 9390740 w 9461371"/>
              <a:gd name="connsiteY8" fmla="*/ 2795036 h 4789549"/>
              <a:gd name="connsiteX9" fmla="*/ 9459242 w 9461371"/>
              <a:gd name="connsiteY9" fmla="*/ 3525386 h 4789549"/>
              <a:gd name="connsiteX10" fmla="*/ 9037113 w 9461371"/>
              <a:gd name="connsiteY10" fmla="*/ 2563089 h 4789549"/>
              <a:gd name="connsiteX11" fmla="*/ 9043320 w 9461371"/>
              <a:gd name="connsiteY11" fmla="*/ 3759352 h 4789549"/>
              <a:gd name="connsiteX12" fmla="*/ 8697936 w 9461371"/>
              <a:gd name="connsiteY12" fmla="*/ 4789549 h 4789549"/>
              <a:gd name="connsiteX13" fmla="*/ 7324912 w 9461371"/>
              <a:gd name="connsiteY13" fmla="*/ 4771964 h 4789549"/>
              <a:gd name="connsiteX14" fmla="*/ 5127438 w 9461371"/>
              <a:gd name="connsiteY14" fmla="*/ 4771964 h 4789549"/>
              <a:gd name="connsiteX15" fmla="*/ 5127438 w 9461371"/>
              <a:gd name="connsiteY15" fmla="*/ 4771964 h 4789549"/>
              <a:gd name="connsiteX16" fmla="*/ 795343 w 9461371"/>
              <a:gd name="connsiteY16" fmla="*/ 4771964 h 4789549"/>
              <a:gd name="connsiteX17" fmla="*/ 0 w 9461371"/>
              <a:gd name="connsiteY17" fmla="*/ 3976621 h 4789549"/>
              <a:gd name="connsiteX18" fmla="*/ 0 w 9461371"/>
              <a:gd name="connsiteY18" fmla="*/ 3976637 h 4789549"/>
              <a:gd name="connsiteX19" fmla="*/ 0 w 9461371"/>
              <a:gd name="connsiteY19" fmla="*/ 2783646 h 4789549"/>
              <a:gd name="connsiteX20" fmla="*/ 0 w 9461371"/>
              <a:gd name="connsiteY20" fmla="*/ 2783646 h 4789549"/>
              <a:gd name="connsiteX21" fmla="*/ 0 w 9461371"/>
              <a:gd name="connsiteY21" fmla="*/ 795343 h 4789549"/>
              <a:gd name="connsiteX0" fmla="*/ 0 w 9461371"/>
              <a:gd name="connsiteY0" fmla="*/ 795343 h 4789549"/>
              <a:gd name="connsiteX1" fmla="*/ 795343 w 9461371"/>
              <a:gd name="connsiteY1" fmla="*/ 0 h 4789549"/>
              <a:gd name="connsiteX2" fmla="*/ 5127438 w 9461371"/>
              <a:gd name="connsiteY2" fmla="*/ 0 h 4789549"/>
              <a:gd name="connsiteX3" fmla="*/ 5127438 w 9461371"/>
              <a:gd name="connsiteY3" fmla="*/ 0 h 4789549"/>
              <a:gd name="connsiteX4" fmla="*/ 7324912 w 9461371"/>
              <a:gd name="connsiteY4" fmla="*/ 0 h 4789549"/>
              <a:gd name="connsiteX5" fmla="*/ 7994551 w 9461371"/>
              <a:gd name="connsiteY5" fmla="*/ 0 h 4789549"/>
              <a:gd name="connsiteX6" fmla="*/ 8789894 w 9461371"/>
              <a:gd name="connsiteY6" fmla="*/ 795343 h 4789549"/>
              <a:gd name="connsiteX7" fmla="*/ 8955397 w 9461371"/>
              <a:gd name="connsiteY7" fmla="*/ 2042785 h 4789549"/>
              <a:gd name="connsiteX8" fmla="*/ 9390740 w 9461371"/>
              <a:gd name="connsiteY8" fmla="*/ 2795036 h 4789549"/>
              <a:gd name="connsiteX9" fmla="*/ 9459242 w 9461371"/>
              <a:gd name="connsiteY9" fmla="*/ 3525386 h 4789549"/>
              <a:gd name="connsiteX10" fmla="*/ 8966774 w 9461371"/>
              <a:gd name="connsiteY10" fmla="*/ 3451423 h 4789549"/>
              <a:gd name="connsiteX11" fmla="*/ 9043320 w 9461371"/>
              <a:gd name="connsiteY11" fmla="*/ 3759352 h 4789549"/>
              <a:gd name="connsiteX12" fmla="*/ 8697936 w 9461371"/>
              <a:gd name="connsiteY12" fmla="*/ 4789549 h 4789549"/>
              <a:gd name="connsiteX13" fmla="*/ 7324912 w 9461371"/>
              <a:gd name="connsiteY13" fmla="*/ 4771964 h 4789549"/>
              <a:gd name="connsiteX14" fmla="*/ 5127438 w 9461371"/>
              <a:gd name="connsiteY14" fmla="*/ 4771964 h 4789549"/>
              <a:gd name="connsiteX15" fmla="*/ 5127438 w 9461371"/>
              <a:gd name="connsiteY15" fmla="*/ 4771964 h 4789549"/>
              <a:gd name="connsiteX16" fmla="*/ 795343 w 9461371"/>
              <a:gd name="connsiteY16" fmla="*/ 4771964 h 4789549"/>
              <a:gd name="connsiteX17" fmla="*/ 0 w 9461371"/>
              <a:gd name="connsiteY17" fmla="*/ 3976621 h 4789549"/>
              <a:gd name="connsiteX18" fmla="*/ 0 w 9461371"/>
              <a:gd name="connsiteY18" fmla="*/ 3976637 h 4789549"/>
              <a:gd name="connsiteX19" fmla="*/ 0 w 9461371"/>
              <a:gd name="connsiteY19" fmla="*/ 2783646 h 4789549"/>
              <a:gd name="connsiteX20" fmla="*/ 0 w 9461371"/>
              <a:gd name="connsiteY20" fmla="*/ 2783646 h 4789549"/>
              <a:gd name="connsiteX21" fmla="*/ 0 w 9461371"/>
              <a:gd name="connsiteY21" fmla="*/ 795343 h 4789549"/>
              <a:gd name="connsiteX0" fmla="*/ 0 w 9653473"/>
              <a:gd name="connsiteY0" fmla="*/ 795343 h 4789549"/>
              <a:gd name="connsiteX1" fmla="*/ 795343 w 9653473"/>
              <a:gd name="connsiteY1" fmla="*/ 0 h 4789549"/>
              <a:gd name="connsiteX2" fmla="*/ 5127438 w 9653473"/>
              <a:gd name="connsiteY2" fmla="*/ 0 h 4789549"/>
              <a:gd name="connsiteX3" fmla="*/ 5127438 w 9653473"/>
              <a:gd name="connsiteY3" fmla="*/ 0 h 4789549"/>
              <a:gd name="connsiteX4" fmla="*/ 7324912 w 9653473"/>
              <a:gd name="connsiteY4" fmla="*/ 0 h 4789549"/>
              <a:gd name="connsiteX5" fmla="*/ 7994551 w 9653473"/>
              <a:gd name="connsiteY5" fmla="*/ 0 h 4789549"/>
              <a:gd name="connsiteX6" fmla="*/ 8789894 w 9653473"/>
              <a:gd name="connsiteY6" fmla="*/ 795343 h 4789549"/>
              <a:gd name="connsiteX7" fmla="*/ 8955397 w 9653473"/>
              <a:gd name="connsiteY7" fmla="*/ 2042785 h 4789549"/>
              <a:gd name="connsiteX8" fmla="*/ 9390740 w 9653473"/>
              <a:gd name="connsiteY8" fmla="*/ 2795036 h 4789549"/>
              <a:gd name="connsiteX9" fmla="*/ 9652673 w 9653473"/>
              <a:gd name="connsiteY9" fmla="*/ 3489127 h 4789549"/>
              <a:gd name="connsiteX10" fmla="*/ 8966774 w 9653473"/>
              <a:gd name="connsiteY10" fmla="*/ 3451423 h 4789549"/>
              <a:gd name="connsiteX11" fmla="*/ 9043320 w 9653473"/>
              <a:gd name="connsiteY11" fmla="*/ 3759352 h 4789549"/>
              <a:gd name="connsiteX12" fmla="*/ 8697936 w 9653473"/>
              <a:gd name="connsiteY12" fmla="*/ 4789549 h 4789549"/>
              <a:gd name="connsiteX13" fmla="*/ 7324912 w 9653473"/>
              <a:gd name="connsiteY13" fmla="*/ 4771964 h 4789549"/>
              <a:gd name="connsiteX14" fmla="*/ 5127438 w 9653473"/>
              <a:gd name="connsiteY14" fmla="*/ 4771964 h 4789549"/>
              <a:gd name="connsiteX15" fmla="*/ 5127438 w 9653473"/>
              <a:gd name="connsiteY15" fmla="*/ 4771964 h 4789549"/>
              <a:gd name="connsiteX16" fmla="*/ 795343 w 9653473"/>
              <a:gd name="connsiteY16" fmla="*/ 4771964 h 4789549"/>
              <a:gd name="connsiteX17" fmla="*/ 0 w 9653473"/>
              <a:gd name="connsiteY17" fmla="*/ 3976621 h 4789549"/>
              <a:gd name="connsiteX18" fmla="*/ 0 w 9653473"/>
              <a:gd name="connsiteY18" fmla="*/ 3976637 h 4789549"/>
              <a:gd name="connsiteX19" fmla="*/ 0 w 9653473"/>
              <a:gd name="connsiteY19" fmla="*/ 2783646 h 4789549"/>
              <a:gd name="connsiteX20" fmla="*/ 0 w 9653473"/>
              <a:gd name="connsiteY20" fmla="*/ 2783646 h 4789549"/>
              <a:gd name="connsiteX21" fmla="*/ 0 w 9653473"/>
              <a:gd name="connsiteY21" fmla="*/ 795343 h 4789549"/>
              <a:gd name="connsiteX0" fmla="*/ 0 w 9653473"/>
              <a:gd name="connsiteY0" fmla="*/ 795343 h 4789549"/>
              <a:gd name="connsiteX1" fmla="*/ 795343 w 9653473"/>
              <a:gd name="connsiteY1" fmla="*/ 0 h 4789549"/>
              <a:gd name="connsiteX2" fmla="*/ 5127438 w 9653473"/>
              <a:gd name="connsiteY2" fmla="*/ 0 h 4789549"/>
              <a:gd name="connsiteX3" fmla="*/ 5127438 w 9653473"/>
              <a:gd name="connsiteY3" fmla="*/ 0 h 4789549"/>
              <a:gd name="connsiteX4" fmla="*/ 7324912 w 9653473"/>
              <a:gd name="connsiteY4" fmla="*/ 0 h 4789549"/>
              <a:gd name="connsiteX5" fmla="*/ 7994551 w 9653473"/>
              <a:gd name="connsiteY5" fmla="*/ 0 h 4789549"/>
              <a:gd name="connsiteX6" fmla="*/ 8789894 w 9653473"/>
              <a:gd name="connsiteY6" fmla="*/ 795343 h 4789549"/>
              <a:gd name="connsiteX7" fmla="*/ 8937812 w 9653473"/>
              <a:gd name="connsiteY7" fmla="*/ 3112412 h 4789549"/>
              <a:gd name="connsiteX8" fmla="*/ 9390740 w 9653473"/>
              <a:gd name="connsiteY8" fmla="*/ 2795036 h 4789549"/>
              <a:gd name="connsiteX9" fmla="*/ 9652673 w 9653473"/>
              <a:gd name="connsiteY9" fmla="*/ 3489127 h 4789549"/>
              <a:gd name="connsiteX10" fmla="*/ 8966774 w 9653473"/>
              <a:gd name="connsiteY10" fmla="*/ 3451423 h 4789549"/>
              <a:gd name="connsiteX11" fmla="*/ 9043320 w 9653473"/>
              <a:gd name="connsiteY11" fmla="*/ 3759352 h 4789549"/>
              <a:gd name="connsiteX12" fmla="*/ 8697936 w 9653473"/>
              <a:gd name="connsiteY12" fmla="*/ 4789549 h 4789549"/>
              <a:gd name="connsiteX13" fmla="*/ 7324912 w 9653473"/>
              <a:gd name="connsiteY13" fmla="*/ 4771964 h 4789549"/>
              <a:gd name="connsiteX14" fmla="*/ 5127438 w 9653473"/>
              <a:gd name="connsiteY14" fmla="*/ 4771964 h 4789549"/>
              <a:gd name="connsiteX15" fmla="*/ 5127438 w 9653473"/>
              <a:gd name="connsiteY15" fmla="*/ 4771964 h 4789549"/>
              <a:gd name="connsiteX16" fmla="*/ 795343 w 9653473"/>
              <a:gd name="connsiteY16" fmla="*/ 4771964 h 4789549"/>
              <a:gd name="connsiteX17" fmla="*/ 0 w 9653473"/>
              <a:gd name="connsiteY17" fmla="*/ 3976621 h 4789549"/>
              <a:gd name="connsiteX18" fmla="*/ 0 w 9653473"/>
              <a:gd name="connsiteY18" fmla="*/ 3976637 h 4789549"/>
              <a:gd name="connsiteX19" fmla="*/ 0 w 9653473"/>
              <a:gd name="connsiteY19" fmla="*/ 2783646 h 4789549"/>
              <a:gd name="connsiteX20" fmla="*/ 0 w 9653473"/>
              <a:gd name="connsiteY20" fmla="*/ 2783646 h 4789549"/>
              <a:gd name="connsiteX21" fmla="*/ 0 w 9653473"/>
              <a:gd name="connsiteY21" fmla="*/ 795343 h 4789549"/>
              <a:gd name="connsiteX0" fmla="*/ 0 w 9653473"/>
              <a:gd name="connsiteY0" fmla="*/ 795343 h 4789549"/>
              <a:gd name="connsiteX1" fmla="*/ 795343 w 9653473"/>
              <a:gd name="connsiteY1" fmla="*/ 0 h 4789549"/>
              <a:gd name="connsiteX2" fmla="*/ 5127438 w 9653473"/>
              <a:gd name="connsiteY2" fmla="*/ 0 h 4789549"/>
              <a:gd name="connsiteX3" fmla="*/ 5127438 w 9653473"/>
              <a:gd name="connsiteY3" fmla="*/ 0 h 4789549"/>
              <a:gd name="connsiteX4" fmla="*/ 7324912 w 9653473"/>
              <a:gd name="connsiteY4" fmla="*/ 0 h 4789549"/>
              <a:gd name="connsiteX5" fmla="*/ 7994551 w 9653473"/>
              <a:gd name="connsiteY5" fmla="*/ 0 h 4789549"/>
              <a:gd name="connsiteX6" fmla="*/ 8789894 w 9653473"/>
              <a:gd name="connsiteY6" fmla="*/ 795343 h 4789549"/>
              <a:gd name="connsiteX7" fmla="*/ 8937812 w 9653473"/>
              <a:gd name="connsiteY7" fmla="*/ 3112412 h 4789549"/>
              <a:gd name="connsiteX8" fmla="*/ 9390740 w 9653473"/>
              <a:gd name="connsiteY8" fmla="*/ 3284526 h 4789549"/>
              <a:gd name="connsiteX9" fmla="*/ 9652673 w 9653473"/>
              <a:gd name="connsiteY9" fmla="*/ 3489127 h 4789549"/>
              <a:gd name="connsiteX10" fmla="*/ 8966774 w 9653473"/>
              <a:gd name="connsiteY10" fmla="*/ 3451423 h 4789549"/>
              <a:gd name="connsiteX11" fmla="*/ 9043320 w 9653473"/>
              <a:gd name="connsiteY11" fmla="*/ 3759352 h 4789549"/>
              <a:gd name="connsiteX12" fmla="*/ 8697936 w 9653473"/>
              <a:gd name="connsiteY12" fmla="*/ 4789549 h 4789549"/>
              <a:gd name="connsiteX13" fmla="*/ 7324912 w 9653473"/>
              <a:gd name="connsiteY13" fmla="*/ 4771964 h 4789549"/>
              <a:gd name="connsiteX14" fmla="*/ 5127438 w 9653473"/>
              <a:gd name="connsiteY14" fmla="*/ 4771964 h 4789549"/>
              <a:gd name="connsiteX15" fmla="*/ 5127438 w 9653473"/>
              <a:gd name="connsiteY15" fmla="*/ 4771964 h 4789549"/>
              <a:gd name="connsiteX16" fmla="*/ 795343 w 9653473"/>
              <a:gd name="connsiteY16" fmla="*/ 4771964 h 4789549"/>
              <a:gd name="connsiteX17" fmla="*/ 0 w 9653473"/>
              <a:gd name="connsiteY17" fmla="*/ 3976621 h 4789549"/>
              <a:gd name="connsiteX18" fmla="*/ 0 w 9653473"/>
              <a:gd name="connsiteY18" fmla="*/ 3976637 h 4789549"/>
              <a:gd name="connsiteX19" fmla="*/ 0 w 9653473"/>
              <a:gd name="connsiteY19" fmla="*/ 2783646 h 4789549"/>
              <a:gd name="connsiteX20" fmla="*/ 0 w 9653473"/>
              <a:gd name="connsiteY20" fmla="*/ 2783646 h 4789549"/>
              <a:gd name="connsiteX21" fmla="*/ 0 w 9653473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8789894 w 9829029"/>
              <a:gd name="connsiteY6" fmla="*/ 795343 h 4789549"/>
              <a:gd name="connsiteX7" fmla="*/ 8937812 w 9829029"/>
              <a:gd name="connsiteY7" fmla="*/ 3112412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8966774 w 9829029"/>
              <a:gd name="connsiteY10" fmla="*/ 3451423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8789894 w 9829029"/>
              <a:gd name="connsiteY6" fmla="*/ 795343 h 4789549"/>
              <a:gd name="connsiteX7" fmla="*/ 8937812 w 9829029"/>
              <a:gd name="connsiteY7" fmla="*/ 3112412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9160204 w 9829029"/>
              <a:gd name="connsiteY10" fmla="*/ 3632717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8789894 w 9829029"/>
              <a:gd name="connsiteY6" fmla="*/ 795343 h 4789549"/>
              <a:gd name="connsiteX7" fmla="*/ 9025735 w 9829029"/>
              <a:gd name="connsiteY7" fmla="*/ 3039896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9160204 w 9829029"/>
              <a:gd name="connsiteY10" fmla="*/ 3632717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795343 h 4789549"/>
              <a:gd name="connsiteX1" fmla="*/ 795343 w 9829029"/>
              <a:gd name="connsiteY1" fmla="*/ 0 h 4789549"/>
              <a:gd name="connsiteX2" fmla="*/ 5127438 w 9829029"/>
              <a:gd name="connsiteY2" fmla="*/ 0 h 4789549"/>
              <a:gd name="connsiteX3" fmla="*/ 5127438 w 9829029"/>
              <a:gd name="connsiteY3" fmla="*/ 0 h 4789549"/>
              <a:gd name="connsiteX4" fmla="*/ 7324912 w 9829029"/>
              <a:gd name="connsiteY4" fmla="*/ 0 h 4789549"/>
              <a:gd name="connsiteX5" fmla="*/ 7994551 w 9829029"/>
              <a:gd name="connsiteY5" fmla="*/ 0 h 4789549"/>
              <a:gd name="connsiteX6" fmla="*/ 9018494 w 9829029"/>
              <a:gd name="connsiteY6" fmla="*/ 704697 h 4789549"/>
              <a:gd name="connsiteX7" fmla="*/ 9025735 w 9829029"/>
              <a:gd name="connsiteY7" fmla="*/ 3039896 h 4789549"/>
              <a:gd name="connsiteX8" fmla="*/ 9390740 w 9829029"/>
              <a:gd name="connsiteY8" fmla="*/ 3284526 h 4789549"/>
              <a:gd name="connsiteX9" fmla="*/ 9828519 w 9829029"/>
              <a:gd name="connsiteY9" fmla="*/ 3652291 h 4789549"/>
              <a:gd name="connsiteX10" fmla="*/ 9160204 w 9829029"/>
              <a:gd name="connsiteY10" fmla="*/ 3632717 h 4789549"/>
              <a:gd name="connsiteX11" fmla="*/ 9043320 w 9829029"/>
              <a:gd name="connsiteY11" fmla="*/ 3759352 h 4789549"/>
              <a:gd name="connsiteX12" fmla="*/ 8697936 w 9829029"/>
              <a:gd name="connsiteY12" fmla="*/ 4789549 h 4789549"/>
              <a:gd name="connsiteX13" fmla="*/ 7324912 w 9829029"/>
              <a:gd name="connsiteY13" fmla="*/ 4771964 h 4789549"/>
              <a:gd name="connsiteX14" fmla="*/ 5127438 w 9829029"/>
              <a:gd name="connsiteY14" fmla="*/ 4771964 h 4789549"/>
              <a:gd name="connsiteX15" fmla="*/ 5127438 w 9829029"/>
              <a:gd name="connsiteY15" fmla="*/ 4771964 h 4789549"/>
              <a:gd name="connsiteX16" fmla="*/ 795343 w 9829029"/>
              <a:gd name="connsiteY16" fmla="*/ 4771964 h 4789549"/>
              <a:gd name="connsiteX17" fmla="*/ 0 w 9829029"/>
              <a:gd name="connsiteY17" fmla="*/ 3976621 h 4789549"/>
              <a:gd name="connsiteX18" fmla="*/ 0 w 9829029"/>
              <a:gd name="connsiteY18" fmla="*/ 3976637 h 4789549"/>
              <a:gd name="connsiteX19" fmla="*/ 0 w 9829029"/>
              <a:gd name="connsiteY19" fmla="*/ 2783646 h 4789549"/>
              <a:gd name="connsiteX20" fmla="*/ 0 w 9829029"/>
              <a:gd name="connsiteY20" fmla="*/ 2783646 h 4789549"/>
              <a:gd name="connsiteX21" fmla="*/ 0 w 9829029"/>
              <a:gd name="connsiteY21" fmla="*/ 795343 h 4789549"/>
              <a:gd name="connsiteX0" fmla="*/ 0 w 9829029"/>
              <a:gd name="connsiteY0" fmla="*/ 849730 h 4843936"/>
              <a:gd name="connsiteX1" fmla="*/ 795343 w 9829029"/>
              <a:gd name="connsiteY1" fmla="*/ 54387 h 4843936"/>
              <a:gd name="connsiteX2" fmla="*/ 5127438 w 9829029"/>
              <a:gd name="connsiteY2" fmla="*/ 54387 h 4843936"/>
              <a:gd name="connsiteX3" fmla="*/ 5127438 w 9829029"/>
              <a:gd name="connsiteY3" fmla="*/ 54387 h 4843936"/>
              <a:gd name="connsiteX4" fmla="*/ 7324912 w 9829029"/>
              <a:gd name="connsiteY4" fmla="*/ 54387 h 4843936"/>
              <a:gd name="connsiteX5" fmla="*/ 8117643 w 9829029"/>
              <a:gd name="connsiteY5" fmla="*/ 0 h 4843936"/>
              <a:gd name="connsiteX6" fmla="*/ 9018494 w 9829029"/>
              <a:gd name="connsiteY6" fmla="*/ 759084 h 4843936"/>
              <a:gd name="connsiteX7" fmla="*/ 9025735 w 9829029"/>
              <a:gd name="connsiteY7" fmla="*/ 3094283 h 4843936"/>
              <a:gd name="connsiteX8" fmla="*/ 9390740 w 9829029"/>
              <a:gd name="connsiteY8" fmla="*/ 3338913 h 4843936"/>
              <a:gd name="connsiteX9" fmla="*/ 9828519 w 9829029"/>
              <a:gd name="connsiteY9" fmla="*/ 3706678 h 4843936"/>
              <a:gd name="connsiteX10" fmla="*/ 9160204 w 9829029"/>
              <a:gd name="connsiteY10" fmla="*/ 3687104 h 4843936"/>
              <a:gd name="connsiteX11" fmla="*/ 9043320 w 9829029"/>
              <a:gd name="connsiteY11" fmla="*/ 3813739 h 4843936"/>
              <a:gd name="connsiteX12" fmla="*/ 8697936 w 9829029"/>
              <a:gd name="connsiteY12" fmla="*/ 4843936 h 4843936"/>
              <a:gd name="connsiteX13" fmla="*/ 7324912 w 9829029"/>
              <a:gd name="connsiteY13" fmla="*/ 4826351 h 4843936"/>
              <a:gd name="connsiteX14" fmla="*/ 5127438 w 9829029"/>
              <a:gd name="connsiteY14" fmla="*/ 4826351 h 4843936"/>
              <a:gd name="connsiteX15" fmla="*/ 5127438 w 9829029"/>
              <a:gd name="connsiteY15" fmla="*/ 4826351 h 4843936"/>
              <a:gd name="connsiteX16" fmla="*/ 795343 w 9829029"/>
              <a:gd name="connsiteY16" fmla="*/ 4826351 h 4843936"/>
              <a:gd name="connsiteX17" fmla="*/ 0 w 9829029"/>
              <a:gd name="connsiteY17" fmla="*/ 4031008 h 4843936"/>
              <a:gd name="connsiteX18" fmla="*/ 0 w 9829029"/>
              <a:gd name="connsiteY18" fmla="*/ 4031024 h 4843936"/>
              <a:gd name="connsiteX19" fmla="*/ 0 w 9829029"/>
              <a:gd name="connsiteY19" fmla="*/ 2838033 h 4843936"/>
              <a:gd name="connsiteX20" fmla="*/ 0 w 9829029"/>
              <a:gd name="connsiteY20" fmla="*/ 2838033 h 4843936"/>
              <a:gd name="connsiteX21" fmla="*/ 0 w 9829029"/>
              <a:gd name="connsiteY21" fmla="*/ 849730 h 4843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829029" h="4843936">
                <a:moveTo>
                  <a:pt x="0" y="849730"/>
                </a:moveTo>
                <a:cubicBezTo>
                  <a:pt x="0" y="410474"/>
                  <a:pt x="356087" y="54387"/>
                  <a:pt x="795343" y="54387"/>
                </a:cubicBezTo>
                <a:lnTo>
                  <a:pt x="5127438" y="54387"/>
                </a:lnTo>
                <a:lnTo>
                  <a:pt x="5127438" y="54387"/>
                </a:lnTo>
                <a:lnTo>
                  <a:pt x="7324912" y="54387"/>
                </a:lnTo>
                <a:lnTo>
                  <a:pt x="8117643" y="0"/>
                </a:lnTo>
                <a:cubicBezTo>
                  <a:pt x="8556899" y="0"/>
                  <a:pt x="9018494" y="319828"/>
                  <a:pt x="9018494" y="759084"/>
                </a:cubicBezTo>
                <a:cubicBezTo>
                  <a:pt x="9020908" y="1537484"/>
                  <a:pt x="9023321" y="2315883"/>
                  <a:pt x="9025735" y="3094283"/>
                </a:cubicBezTo>
                <a:lnTo>
                  <a:pt x="9390740" y="3338913"/>
                </a:lnTo>
                <a:cubicBezTo>
                  <a:pt x="9372543" y="3375244"/>
                  <a:pt x="9846716" y="3670347"/>
                  <a:pt x="9828519" y="3706678"/>
                </a:cubicBezTo>
                <a:lnTo>
                  <a:pt x="9160204" y="3687104"/>
                </a:lnTo>
                <a:lnTo>
                  <a:pt x="9043320" y="3813739"/>
                </a:lnTo>
                <a:cubicBezTo>
                  <a:pt x="9043320" y="4252995"/>
                  <a:pt x="9137192" y="4843936"/>
                  <a:pt x="8697936" y="4843936"/>
                </a:cubicBezTo>
                <a:lnTo>
                  <a:pt x="7324912" y="4826351"/>
                </a:lnTo>
                <a:lnTo>
                  <a:pt x="5127438" y="4826351"/>
                </a:lnTo>
                <a:lnTo>
                  <a:pt x="5127438" y="4826351"/>
                </a:lnTo>
                <a:lnTo>
                  <a:pt x="795343" y="4826351"/>
                </a:lnTo>
                <a:cubicBezTo>
                  <a:pt x="356087" y="4826351"/>
                  <a:pt x="0" y="4470264"/>
                  <a:pt x="0" y="4031008"/>
                </a:cubicBezTo>
                <a:lnTo>
                  <a:pt x="0" y="4031024"/>
                </a:lnTo>
                <a:lnTo>
                  <a:pt x="0" y="2838033"/>
                </a:lnTo>
                <a:lnTo>
                  <a:pt x="0" y="2838033"/>
                </a:lnTo>
                <a:lnTo>
                  <a:pt x="0" y="84973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glow rad="228600">
              <a:schemeClr val="tx1"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內容版面配置區 3"/>
          <p:cNvSpPr txBox="1">
            <a:spLocks noGrp="1"/>
          </p:cNvSpPr>
          <p:nvPr>
            <p:ph idx="1"/>
          </p:nvPr>
        </p:nvSpPr>
        <p:spPr>
          <a:xfrm>
            <a:off x="859816" y="2144536"/>
            <a:ext cx="9058835" cy="368306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L="914400" indent="-742950" algn="just">
              <a:lnSpc>
                <a:spcPct val="100000"/>
              </a:lnSpc>
              <a:buAutoNum type="arabicPeriod"/>
              <a:defRPr/>
            </a:pP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絕</a:t>
            </a:r>
            <a:r>
              <a:rPr lang="zh-TW" altLang="zh-TW" sz="40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違反他人意願</a:t>
            </a:r>
            <a:r>
              <a:rPr lang="zh-TW" altLang="zh-TW" sz="36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拍下他人的影像</a:t>
            </a:r>
            <a:endParaRPr lang="en-US" altLang="zh-TW" sz="3600" kern="100" dirty="0">
              <a:solidFill>
                <a:srgbClr val="FF00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indent="-742950" algn="just">
              <a:lnSpc>
                <a:spcPct val="100000"/>
              </a:lnSpc>
              <a:buAutoNum type="arabicPeriod"/>
              <a:defRPr/>
            </a:pP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絕</a:t>
            </a:r>
            <a:r>
              <a:rPr lang="zh-TW" altLang="zh-TW" sz="40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聽從他人指示</a:t>
            </a:r>
            <a:r>
              <a:rPr lang="zh-TW" altLang="zh-TW" sz="36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自拍私密照片</a:t>
            </a:r>
            <a:endParaRPr lang="zh-TW" altLang="zh-TW" sz="3600" kern="100" dirty="0">
              <a:solidFill>
                <a:srgbClr val="FF00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絕</a:t>
            </a:r>
            <a:r>
              <a:rPr lang="zh-TW" altLang="zh-TW" sz="40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倉促</a:t>
            </a:r>
            <a:r>
              <a:rPr lang="zh-TW" altLang="zh-TW" sz="36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傳送影像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訊息 </a:t>
            </a:r>
            <a:endParaRPr lang="zh-TW" altLang="zh-TW" sz="3600" kern="100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4.</a:t>
            </a:r>
            <a:r>
              <a:rPr lang="zh-TW" altLang="en-US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絕</a:t>
            </a:r>
            <a:r>
              <a:rPr lang="zh-TW" altLang="zh-TW" sz="40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</a:t>
            </a:r>
            <a:r>
              <a:rPr lang="zh-TW" altLang="zh-TW" sz="36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轉寄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任何私密影像檔案 </a:t>
            </a:r>
            <a:endParaRPr lang="zh-TW" altLang="zh-TW" sz="3600" kern="100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1450" indent="0" algn="just">
              <a:lnSpc>
                <a:spcPct val="100000"/>
              </a:lnSpc>
              <a:buNone/>
              <a:defRPr/>
            </a:pPr>
            <a:r>
              <a:rPr lang="en-US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5.</a:t>
            </a:r>
            <a:r>
              <a:rPr lang="zh-TW" altLang="en-US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絕</a:t>
            </a:r>
            <a:r>
              <a:rPr lang="zh-TW" altLang="zh-TW" sz="40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</a:t>
            </a:r>
            <a:r>
              <a:rPr lang="zh-TW" altLang="zh-TW" sz="3600" b="1" kern="1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取笑和霸凌</a:t>
            </a:r>
            <a:r>
              <a:rPr lang="zh-TW" altLang="zh-TW" sz="3600" b="1" kern="100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私密影像遭外流的人</a:t>
            </a:r>
            <a:endParaRPr lang="zh-TW" altLang="zh-TW" sz="3600" kern="100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0878">
            <a:off x="478863" y="664017"/>
            <a:ext cx="1721873" cy="1352825"/>
          </a:xfrm>
          <a:prstGeom prst="rect">
            <a:avLst/>
          </a:prstGeom>
          <a:effectLst>
            <a:glow rad="152400">
              <a:schemeClr val="bg1">
                <a:alpha val="7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249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2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89355" y="909418"/>
            <a:ext cx="2503824" cy="2458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3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4751" y="3964934"/>
            <a:ext cx="3449255" cy="3262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362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054171" y="3990940"/>
            <a:ext cx="5977863" cy="344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圖片 11">
            <a:hlinkClick r:id="rId6" action="ppaction://hlinkfile"/>
          </p:cNvPr>
          <p:cNvPicPr>
            <a:picLocks noChangeAspect="1"/>
          </p:cNvPicPr>
          <p:nvPr/>
        </p:nvPicPr>
        <p:blipFill rotWithShape="1">
          <a:blip r:embed="rId7"/>
          <a:srcRect l="34097" t="34134" r="23871" b="23077"/>
          <a:stretch/>
        </p:blipFill>
        <p:spPr>
          <a:xfrm>
            <a:off x="1763557" y="1553651"/>
            <a:ext cx="8516815" cy="4874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矩形 12"/>
          <p:cNvSpPr/>
          <p:nvPr/>
        </p:nvSpPr>
        <p:spPr>
          <a:xfrm>
            <a:off x="529703" y="225009"/>
            <a:ext cx="109845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bg1"/>
                </a:solidFill>
                <a:latin typeface="微軟儷黑體"/>
              </a:rPr>
              <a:t>主演網路劇</a:t>
            </a:r>
            <a:r>
              <a:rPr lang="en-US" altLang="zh-TW" sz="2400" b="1" dirty="0">
                <a:solidFill>
                  <a:schemeClr val="bg1"/>
                </a:solidFill>
                <a:latin typeface="微軟儷黑體"/>
              </a:rPr>
              <a:t>《</a:t>
            </a:r>
            <a:r>
              <a:rPr lang="zh-TW" altLang="en-US" sz="2400" b="1" dirty="0">
                <a:solidFill>
                  <a:schemeClr val="bg1"/>
                </a:solidFill>
                <a:latin typeface="微軟儷黑體"/>
              </a:rPr>
              <a:t>圈套</a:t>
            </a:r>
            <a:r>
              <a:rPr lang="en-US" altLang="zh-TW" sz="2400" b="1" dirty="0">
                <a:solidFill>
                  <a:schemeClr val="bg1"/>
                </a:solidFill>
                <a:latin typeface="微軟儷黑體"/>
              </a:rPr>
              <a:t>》</a:t>
            </a:r>
            <a:r>
              <a:rPr lang="zh-TW" altLang="en-US" sz="2400" b="1" dirty="0">
                <a:solidFill>
                  <a:schemeClr val="bg1"/>
                </a:solidFill>
                <a:latin typeface="微軟儷黑體"/>
              </a:rPr>
              <a:t>走紅的男星卞慶華，昨天傳出他全裸不雅影片在網路瘋傳而且還販賣，卞慶華今天出席記者會，坦承就是影片中的男主角，低調表示警察已經找上門過，「是大學年少輕狂的時候疏忽被誘拍，已經交給公司處理」。</a:t>
            </a:r>
            <a:endParaRPr lang="zh-TW" altLang="en-US" sz="2400" b="1" dirty="0">
              <a:solidFill>
                <a:schemeClr val="bg1"/>
              </a:solidFill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9186">
            <a:off x="-19835" y="1791029"/>
            <a:ext cx="1400586" cy="1100399"/>
          </a:xfrm>
          <a:prstGeom prst="rect">
            <a:avLst/>
          </a:prstGeom>
          <a:effectLst>
            <a:glow rad="152400">
              <a:schemeClr val="bg1">
                <a:alpha val="7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Google Shape;380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2045" y="4247566"/>
            <a:ext cx="856827" cy="841402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矩形 22"/>
          <p:cNvSpPr/>
          <p:nvPr/>
        </p:nvSpPr>
        <p:spPr>
          <a:xfrm>
            <a:off x="5187461" y="6488668"/>
            <a:ext cx="81827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https://news.tvbs.com.tw/amp/entertainment/1373417</a:t>
            </a:r>
          </a:p>
        </p:txBody>
      </p:sp>
    </p:spTree>
    <p:extLst>
      <p:ext uri="{BB962C8B-B14F-4D97-AF65-F5344CB8AC3E}">
        <p14:creationId xmlns:p14="http://schemas.microsoft.com/office/powerpoint/2010/main" val="2976724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2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04049" y="1389901"/>
            <a:ext cx="2503824" cy="2458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3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56740" y="4058466"/>
            <a:ext cx="3449255" cy="3262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362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2584033" y="3935213"/>
            <a:ext cx="5977863" cy="344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2020">
            <a:off x="10499913" y="103730"/>
            <a:ext cx="1400586" cy="1100399"/>
          </a:xfrm>
          <a:prstGeom prst="rect">
            <a:avLst/>
          </a:prstGeom>
          <a:effectLst>
            <a:glow rad="152400">
              <a:schemeClr val="bg1">
                <a:alpha val="7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圖片 1">
            <a:hlinkClick r:id="rId7" action="ppaction://hlinkfile"/>
          </p:cNvPr>
          <p:cNvPicPr>
            <a:picLocks noChangeAspect="1"/>
          </p:cNvPicPr>
          <p:nvPr/>
        </p:nvPicPr>
        <p:blipFill rotWithShape="1">
          <a:blip r:embed="rId8"/>
          <a:srcRect l="4770" t="33214" r="40922" b="13964"/>
          <a:stretch/>
        </p:blipFill>
        <p:spPr>
          <a:xfrm>
            <a:off x="1143839" y="1000792"/>
            <a:ext cx="9754906" cy="46580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矩形 2"/>
          <p:cNvSpPr/>
          <p:nvPr/>
        </p:nvSpPr>
        <p:spPr>
          <a:xfrm>
            <a:off x="905341" y="210764"/>
            <a:ext cx="99934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chemeClr val="bg1"/>
                </a:solidFill>
                <a:latin typeface="Helvetica" panose="020B0604020202020204" pitchFamily="34" charset="0"/>
              </a:rPr>
              <a:t>金鐘視帝黃河今爆出私密影片外流，引發譁然</a:t>
            </a:r>
            <a:r>
              <a:rPr lang="en-US" altLang="zh-TW" sz="3200" b="1" dirty="0">
                <a:solidFill>
                  <a:schemeClr val="bg1"/>
                </a:solidFill>
                <a:latin typeface="Helvetica" panose="020B0604020202020204" pitchFamily="34" charset="0"/>
              </a:rPr>
              <a:t>…..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0458" y="5831966"/>
            <a:ext cx="111956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溫昇豪曾在戲劇</a:t>
            </a:r>
            <a:r>
              <a:rPr lang="en-US" altLang="zh-TW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《</a:t>
            </a:r>
            <a:r>
              <a:rPr lang="zh-TW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危險心靈</a:t>
            </a:r>
            <a:r>
              <a:rPr lang="en-US" altLang="zh-TW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》</a:t>
            </a:r>
            <a:r>
              <a:rPr lang="zh-TW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飾演黃河的老師，他受訪時談到這件事表示「大家應該關注影片為何流出</a:t>
            </a:r>
            <a:r>
              <a:rPr lang="en-US" altLang="zh-TW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…..</a:t>
            </a:r>
            <a:r>
              <a:rPr lang="zh-TW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</a:rPr>
              <a:t>應該要保護受害者，這真的太誇張了」。（葉婉如／台北報導）</a:t>
            </a:r>
            <a:endParaRPr lang="zh-TW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0458" y="6522240"/>
            <a:ext cx="110202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https://tw.appledaily.com/entertainment/20191009/N24CGBRUI67LSITGNE7WSEXSOQ/</a:t>
            </a:r>
          </a:p>
        </p:txBody>
      </p:sp>
    </p:spTree>
    <p:extLst>
      <p:ext uri="{BB962C8B-B14F-4D97-AF65-F5344CB8AC3E}">
        <p14:creationId xmlns:p14="http://schemas.microsoft.com/office/powerpoint/2010/main" val="2876498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371;p39"/>
          <p:cNvPicPr preferRelativeResize="0"/>
          <p:nvPr/>
        </p:nvPicPr>
        <p:blipFill rotWithShape="1">
          <a:blip r:embed="rId3">
            <a:alphaModFix/>
          </a:blip>
          <a:srcRect t="5087" r="6576"/>
          <a:stretch/>
        </p:blipFill>
        <p:spPr>
          <a:xfrm>
            <a:off x="17203" y="-9738"/>
            <a:ext cx="12299576" cy="727218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圓角矩形 10"/>
          <p:cNvSpPr/>
          <p:nvPr/>
        </p:nvSpPr>
        <p:spPr>
          <a:xfrm>
            <a:off x="1532150" y="1102816"/>
            <a:ext cx="9269682" cy="3082003"/>
          </a:xfrm>
          <a:prstGeom prst="roundRect">
            <a:avLst/>
          </a:prstGeom>
          <a:solidFill>
            <a:schemeClr val="tx1">
              <a:alpha val="32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49289" y="1519984"/>
            <a:ext cx="8869541" cy="2452269"/>
          </a:xfrm>
          <a:noFill/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TW" altLang="en-US" sz="4000" b="1" dirty="0">
                <a:solidFill>
                  <a:schemeClr val="bg1"/>
                </a:solidFill>
              </a:rPr>
              <a:t>台灣展翅協會</a:t>
            </a:r>
            <a:r>
              <a:rPr lang="en-US" altLang="zh-TW" sz="4000" b="1" dirty="0">
                <a:solidFill>
                  <a:schemeClr val="bg1"/>
                </a:solidFill>
              </a:rPr>
              <a:t>web885</a:t>
            </a:r>
            <a:r>
              <a:rPr lang="zh-TW" altLang="en-US" sz="4000" b="1" dirty="0">
                <a:solidFill>
                  <a:schemeClr val="bg1"/>
                </a:solidFill>
              </a:rPr>
              <a:t>網路諮詢熱線</a:t>
            </a:r>
            <a:endParaRPr lang="en-US" altLang="zh-TW" sz="4000" b="1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</a:pPr>
            <a:r>
              <a:rPr lang="zh-TW" altLang="en-US" sz="4000" b="1" dirty="0">
                <a:solidFill>
                  <a:schemeClr val="bg1"/>
                </a:solidFill>
              </a:rPr>
              <a:t>台灣展翅協會</a:t>
            </a:r>
            <a:r>
              <a:rPr lang="en-US" altLang="zh-TW" sz="4000" b="1" dirty="0">
                <a:solidFill>
                  <a:schemeClr val="bg1"/>
                </a:solidFill>
              </a:rPr>
              <a:t>web547</a:t>
            </a:r>
            <a:r>
              <a:rPr lang="zh-TW" altLang="en-US" sz="4000" b="1" dirty="0">
                <a:solidFill>
                  <a:schemeClr val="bg1"/>
                </a:solidFill>
              </a:rPr>
              <a:t>網路檢舉熱線</a:t>
            </a:r>
            <a:endParaRPr lang="en-US" altLang="zh-TW" sz="4000" b="1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</a:pPr>
            <a:r>
              <a:rPr lang="en-US" altLang="zh-TW" sz="4000" b="1" dirty="0" err="1">
                <a:solidFill>
                  <a:schemeClr val="bg1"/>
                </a:solidFill>
              </a:rPr>
              <a:t>iwin</a:t>
            </a:r>
            <a:r>
              <a:rPr lang="zh-TW" altLang="en-US" sz="4000" b="1" dirty="0">
                <a:solidFill>
                  <a:schemeClr val="bg1"/>
                </a:solidFill>
              </a:rPr>
              <a:t>網路內容防護機構</a:t>
            </a:r>
            <a:endParaRPr lang="en-US" altLang="zh-TW" sz="4000" b="1" dirty="0">
              <a:solidFill>
                <a:schemeClr val="bg1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270802" y="4522512"/>
            <a:ext cx="8364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若影像已被散佈在網路上，以上單位</a:t>
            </a:r>
            <a:endParaRPr lang="en-US" altLang="zh-TW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可協助要求網路業者移除違法內容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495083">
            <a:off x="194379" y="6134653"/>
            <a:ext cx="1908988" cy="87133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群組 6"/>
          <p:cNvGrpSpPr/>
          <p:nvPr/>
        </p:nvGrpSpPr>
        <p:grpSpPr>
          <a:xfrm>
            <a:off x="135450" y="4213311"/>
            <a:ext cx="2433858" cy="2476787"/>
            <a:chOff x="10094845" y="4100663"/>
            <a:chExt cx="1670741" cy="1700210"/>
          </a:xfrm>
        </p:grpSpPr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 rot="494429">
              <a:off x="10094845" y="4100663"/>
              <a:ext cx="1670741" cy="1506031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86318" flipH="1">
              <a:off x="10130562" y="4292561"/>
              <a:ext cx="1531844" cy="15083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882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5988" t="21634" r="11031" b="14906"/>
          <a:stretch/>
        </p:blipFill>
        <p:spPr>
          <a:xfrm>
            <a:off x="0" y="0"/>
            <a:ext cx="12353724" cy="6998677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841646" y="1213338"/>
            <a:ext cx="24080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000" b="1" dirty="0"/>
              <a:t>網路旅程 </a:t>
            </a:r>
            <a:endParaRPr lang="en-US" altLang="zh-TW" sz="4000" b="1" dirty="0"/>
          </a:p>
          <a:p>
            <a:pPr algn="ctr"/>
            <a:r>
              <a:rPr lang="zh-TW" altLang="en-US" sz="4000" b="1" dirty="0"/>
              <a:t>不留傷痕</a:t>
            </a:r>
            <a:r>
              <a:rPr lang="en-US" altLang="zh-TW" sz="4000" b="1" dirty="0"/>
              <a:t>!</a:t>
            </a:r>
            <a:endParaRPr lang="zh-TW" altLang="en-US" sz="4000" b="1" dirty="0"/>
          </a:p>
        </p:txBody>
      </p:sp>
      <p:pic>
        <p:nvPicPr>
          <p:cNvPr id="6" name="Google Shape;198;p28"/>
          <p:cNvPicPr preferRelativeResize="0"/>
          <p:nvPr/>
        </p:nvPicPr>
        <p:blipFill>
          <a:blip r:embed="rId3">
            <a:alphaModFix amt="38000"/>
          </a:blip>
          <a:stretch>
            <a:fillRect/>
          </a:stretch>
        </p:blipFill>
        <p:spPr>
          <a:xfrm>
            <a:off x="4357386" y="1343022"/>
            <a:ext cx="6074301" cy="3191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199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829572">
            <a:off x="7715960" y="4353806"/>
            <a:ext cx="3504740" cy="1884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00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610797" y="-412640"/>
            <a:ext cx="2969140" cy="2915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201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1665066" y="3595061"/>
            <a:ext cx="5727298" cy="4430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04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0564448" y="3499338"/>
            <a:ext cx="1789276" cy="1667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205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1382034">
            <a:off x="8355443" y="5163694"/>
            <a:ext cx="825711" cy="86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06;p2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834637" y="5717870"/>
            <a:ext cx="1099026" cy="8279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871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微軟正黑體"/>
        <a:ea typeface="微軟正黑體"/>
        <a:cs typeface=""/>
      </a:majorFont>
      <a:minorFont>
        <a:latin typeface="Arial Black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820</Words>
  <Application>Microsoft Office PowerPoint</Application>
  <PresentationFormat>寬螢幕</PresentationFormat>
  <Paragraphs>66</Paragraphs>
  <Slides>20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8" baseType="lpstr">
      <vt:lpstr>華康儷金黑(P)</vt:lpstr>
      <vt:lpstr>微軟正黑體</vt:lpstr>
      <vt:lpstr>微軟儷黑體</vt:lpstr>
      <vt:lpstr>Arial</vt:lpstr>
      <vt:lpstr>Arial Black</vt:lpstr>
      <vt:lpstr>Helvetica</vt:lpstr>
      <vt:lpstr>Times New Roman</vt:lpstr>
      <vt:lpstr>Office 佈景主題</vt:lpstr>
      <vt:lpstr>PowerPoint 簡報</vt:lpstr>
      <vt:lpstr>PowerPoint 簡報</vt:lpstr>
      <vt:lpstr>PowerPoint 簡報</vt:lpstr>
      <vt:lpstr>小外星人波比正在進行網路星際旅行， 他來訪到星際警廳，發現小女警們 正因「手機自拍」的議題有了些困擾， 請他協助提供意見….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網路世界 四要</vt:lpstr>
      <vt:lpstr>網路世界  五不 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波比迷航記</dc:title>
  <dc:creator>佳耘 謝</dc:creator>
  <cp:lastModifiedBy>admin</cp:lastModifiedBy>
  <cp:revision>78</cp:revision>
  <dcterms:created xsi:type="dcterms:W3CDTF">2020-10-15T07:34:23Z</dcterms:created>
  <dcterms:modified xsi:type="dcterms:W3CDTF">2020-12-07T10:15:35Z</dcterms:modified>
</cp:coreProperties>
</file>