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70" r:id="rId4"/>
    <p:sldId id="267" r:id="rId5"/>
    <p:sldId id="271" r:id="rId6"/>
    <p:sldId id="268" r:id="rId7"/>
    <p:sldId id="269" r:id="rId8"/>
    <p:sldId id="265" r:id="rId9"/>
    <p:sldId id="257" r:id="rId10"/>
    <p:sldId id="272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796095-347A-4E06-961F-05C56E6AC7C0}" v="313" dt="2022-05-24T08:04:24.4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2459" autoAdjust="0"/>
  </p:normalViewPr>
  <p:slideViewPr>
    <p:cSldViewPr snapToGrid="0">
      <p:cViewPr varScale="1">
        <p:scale>
          <a:sx n="51" d="100"/>
          <a:sy n="51" d="100"/>
        </p:scale>
        <p:origin x="1256" y="4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容安 林" userId="e5ead5ba5056d45a" providerId="LiveId" clId="{44796095-347A-4E06-961F-05C56E6AC7C0}"/>
    <pc:docChg chg="undo custSel addSld delSld modSld">
      <pc:chgData name="容安 林" userId="e5ead5ba5056d45a" providerId="LiveId" clId="{44796095-347A-4E06-961F-05C56E6AC7C0}" dt="2022-05-24T10:40:57.136" v="810" actId="1076"/>
      <pc:docMkLst>
        <pc:docMk/>
      </pc:docMkLst>
      <pc:sldChg chg="addSp delSp modSp mod setBg">
        <pc:chgData name="容安 林" userId="e5ead5ba5056d45a" providerId="LiveId" clId="{44796095-347A-4E06-961F-05C56E6AC7C0}" dt="2022-04-27T16:41:56.337" v="653" actId="2711"/>
        <pc:sldMkLst>
          <pc:docMk/>
          <pc:sldMk cId="964179540" sldId="256"/>
        </pc:sldMkLst>
        <pc:spChg chg="mod ord">
          <ac:chgData name="容安 林" userId="e5ead5ba5056d45a" providerId="LiveId" clId="{44796095-347A-4E06-961F-05C56E6AC7C0}" dt="2022-04-27T16:41:56.337" v="653" actId="2711"/>
          <ac:spMkLst>
            <pc:docMk/>
            <pc:sldMk cId="964179540" sldId="256"/>
            <ac:spMk id="2" creationId="{302DEFEB-8FB9-4C21-9A08-77BAE7AA0568}"/>
          </ac:spMkLst>
        </pc:spChg>
        <pc:spChg chg="del">
          <ac:chgData name="容安 林" userId="e5ead5ba5056d45a" providerId="LiveId" clId="{44796095-347A-4E06-961F-05C56E6AC7C0}" dt="2022-04-27T14:52:10.369" v="522" actId="478"/>
          <ac:spMkLst>
            <pc:docMk/>
            <pc:sldMk cId="964179540" sldId="256"/>
            <ac:spMk id="3" creationId="{D143A108-51D5-48EE-9F7E-21D2B4257D4C}"/>
          </ac:spMkLst>
        </pc:spChg>
        <pc:spChg chg="add del">
          <ac:chgData name="容安 林" userId="e5ead5ba5056d45a" providerId="LiveId" clId="{44796095-347A-4E06-961F-05C56E6AC7C0}" dt="2022-04-27T14:54:33.867" v="556" actId="26606"/>
          <ac:spMkLst>
            <pc:docMk/>
            <pc:sldMk cId="964179540" sldId="256"/>
            <ac:spMk id="10" creationId="{E91DC736-0EF8-4F87-9146-EBF1D2EE4D3D}"/>
          </ac:spMkLst>
        </pc:spChg>
        <pc:spChg chg="add del">
          <ac:chgData name="容安 林" userId="e5ead5ba5056d45a" providerId="LiveId" clId="{44796095-347A-4E06-961F-05C56E6AC7C0}" dt="2022-04-27T14:54:33.867" v="556" actId="26606"/>
          <ac:spMkLst>
            <pc:docMk/>
            <pc:sldMk cId="964179540" sldId="256"/>
            <ac:spMk id="12" creationId="{097CD68E-23E3-4007-8847-CD0944C4F7BE}"/>
          </ac:spMkLst>
        </pc:spChg>
        <pc:spChg chg="add del">
          <ac:chgData name="容安 林" userId="e5ead5ba5056d45a" providerId="LiveId" clId="{44796095-347A-4E06-961F-05C56E6AC7C0}" dt="2022-04-27T14:54:33.867" v="556" actId="26606"/>
          <ac:spMkLst>
            <pc:docMk/>
            <pc:sldMk cId="964179540" sldId="256"/>
            <ac:spMk id="14" creationId="{AF2F604E-43BE-4DC3-B983-E071523364F8}"/>
          </ac:spMkLst>
        </pc:spChg>
        <pc:spChg chg="add del">
          <ac:chgData name="容安 林" userId="e5ead5ba5056d45a" providerId="LiveId" clId="{44796095-347A-4E06-961F-05C56E6AC7C0}" dt="2022-04-27T14:54:33.867" v="556" actId="26606"/>
          <ac:spMkLst>
            <pc:docMk/>
            <pc:sldMk cId="964179540" sldId="256"/>
            <ac:spMk id="16" creationId="{08C9B587-E65E-4B52-B37C-ABEBB6E87928}"/>
          </ac:spMkLst>
        </pc:spChg>
        <pc:picChg chg="add mod modCrop">
          <ac:chgData name="容安 林" userId="e5ead5ba5056d45a" providerId="LiveId" clId="{44796095-347A-4E06-961F-05C56E6AC7C0}" dt="2022-04-27T15:01:13.764" v="596" actId="1440"/>
          <ac:picMkLst>
            <pc:docMk/>
            <pc:sldMk cId="964179540" sldId="256"/>
            <ac:picMk id="5" creationId="{113F01F9-3FA9-4A2E-96F4-0B9112593097}"/>
          </ac:picMkLst>
        </pc:picChg>
      </pc:sldChg>
      <pc:sldChg chg="addSp delSp modSp mod modAnim">
        <pc:chgData name="容安 林" userId="e5ead5ba5056d45a" providerId="LiveId" clId="{44796095-347A-4E06-961F-05C56E6AC7C0}" dt="2022-04-27T13:04:08.307" v="511"/>
        <pc:sldMkLst>
          <pc:docMk/>
          <pc:sldMk cId="3696945636" sldId="257"/>
        </pc:sldMkLst>
        <pc:picChg chg="del">
          <ac:chgData name="容安 林" userId="e5ead5ba5056d45a" providerId="LiveId" clId="{44796095-347A-4E06-961F-05C56E6AC7C0}" dt="2022-04-27T12:28:13.694" v="186" actId="21"/>
          <ac:picMkLst>
            <pc:docMk/>
            <pc:sldMk cId="3696945636" sldId="257"/>
            <ac:picMk id="3" creationId="{9ABF8118-1099-4A9C-B251-EE7FC61C8D6F}"/>
          </ac:picMkLst>
        </pc:picChg>
        <pc:picChg chg="mod">
          <ac:chgData name="容安 林" userId="e5ead5ba5056d45a" providerId="LiveId" clId="{44796095-347A-4E06-961F-05C56E6AC7C0}" dt="2022-04-27T12:49:42.303" v="330" actId="1076"/>
          <ac:picMkLst>
            <pc:docMk/>
            <pc:sldMk cId="3696945636" sldId="257"/>
            <ac:picMk id="4" creationId="{8030B4B2-52C3-47DA-8848-4FF2FB1B8744}"/>
          </ac:picMkLst>
        </pc:picChg>
        <pc:picChg chg="add mod">
          <ac:chgData name="容安 林" userId="e5ead5ba5056d45a" providerId="LiveId" clId="{44796095-347A-4E06-961F-05C56E6AC7C0}" dt="2022-04-27T12:52:27.584" v="367" actId="14100"/>
          <ac:picMkLst>
            <pc:docMk/>
            <pc:sldMk cId="3696945636" sldId="257"/>
            <ac:picMk id="5" creationId="{3F776285-D656-4572-BA62-53DA3101256C}"/>
          </ac:picMkLst>
        </pc:picChg>
        <pc:picChg chg="add mod">
          <ac:chgData name="容安 林" userId="e5ead5ba5056d45a" providerId="LiveId" clId="{44796095-347A-4E06-961F-05C56E6AC7C0}" dt="2022-04-27T12:52:36.064" v="369" actId="1076"/>
          <ac:picMkLst>
            <pc:docMk/>
            <pc:sldMk cId="3696945636" sldId="257"/>
            <ac:picMk id="6" creationId="{42A0B9B3-AB8C-4DA6-A794-9A144D14C3D5}"/>
          </ac:picMkLst>
        </pc:picChg>
        <pc:picChg chg="add mod">
          <ac:chgData name="容安 林" userId="e5ead5ba5056d45a" providerId="LiveId" clId="{44796095-347A-4E06-961F-05C56E6AC7C0}" dt="2022-04-27T12:54:11.331" v="397" actId="688"/>
          <ac:picMkLst>
            <pc:docMk/>
            <pc:sldMk cId="3696945636" sldId="257"/>
            <ac:picMk id="7" creationId="{BE754016-241A-4EDF-813F-3E80FF2628C6}"/>
          </ac:picMkLst>
        </pc:picChg>
        <pc:picChg chg="add mod">
          <ac:chgData name="容安 林" userId="e5ead5ba5056d45a" providerId="LiveId" clId="{44796095-347A-4E06-961F-05C56E6AC7C0}" dt="2022-04-27T12:54:15.924" v="399" actId="688"/>
          <ac:picMkLst>
            <pc:docMk/>
            <pc:sldMk cId="3696945636" sldId="257"/>
            <ac:picMk id="8" creationId="{EDDC34C8-34F2-4AF6-A760-C29D9A171481}"/>
          </ac:picMkLst>
        </pc:picChg>
        <pc:picChg chg="add mod">
          <ac:chgData name="容安 林" userId="e5ead5ba5056d45a" providerId="LiveId" clId="{44796095-347A-4E06-961F-05C56E6AC7C0}" dt="2022-04-27T12:52:58.295" v="375" actId="1076"/>
          <ac:picMkLst>
            <pc:docMk/>
            <pc:sldMk cId="3696945636" sldId="257"/>
            <ac:picMk id="9" creationId="{C2C614DA-685F-4C79-B1D0-84B22ACBF10E}"/>
          </ac:picMkLst>
        </pc:picChg>
        <pc:picChg chg="add mod">
          <ac:chgData name="容安 林" userId="e5ead5ba5056d45a" providerId="LiveId" clId="{44796095-347A-4E06-961F-05C56E6AC7C0}" dt="2022-04-27T12:52:58.295" v="375" actId="1076"/>
          <ac:picMkLst>
            <pc:docMk/>
            <pc:sldMk cId="3696945636" sldId="257"/>
            <ac:picMk id="10" creationId="{9F28192E-F166-4078-96C2-8D7F4273330F}"/>
          </ac:picMkLst>
        </pc:picChg>
        <pc:picChg chg="add mod">
          <ac:chgData name="容安 林" userId="e5ead5ba5056d45a" providerId="LiveId" clId="{44796095-347A-4E06-961F-05C56E6AC7C0}" dt="2022-04-27T12:53:07.612" v="377" actId="1076"/>
          <ac:picMkLst>
            <pc:docMk/>
            <pc:sldMk cId="3696945636" sldId="257"/>
            <ac:picMk id="11" creationId="{A0A6C7B1-1EFF-4F6B-9D68-31340BA5EF74}"/>
          </ac:picMkLst>
        </pc:picChg>
        <pc:picChg chg="add mod">
          <ac:chgData name="容安 林" userId="e5ead5ba5056d45a" providerId="LiveId" clId="{44796095-347A-4E06-961F-05C56E6AC7C0}" dt="2022-04-27T12:54:22.608" v="402" actId="1076"/>
          <ac:picMkLst>
            <pc:docMk/>
            <pc:sldMk cId="3696945636" sldId="257"/>
            <ac:picMk id="12" creationId="{698EDECF-09AC-484A-B741-C6BA69072887}"/>
          </ac:picMkLst>
        </pc:picChg>
        <pc:picChg chg="add mod">
          <ac:chgData name="容安 林" userId="e5ead5ba5056d45a" providerId="LiveId" clId="{44796095-347A-4E06-961F-05C56E6AC7C0}" dt="2022-04-27T12:53:07.612" v="377" actId="1076"/>
          <ac:picMkLst>
            <pc:docMk/>
            <pc:sldMk cId="3696945636" sldId="257"/>
            <ac:picMk id="13" creationId="{B58D682E-6DA4-453C-B2A0-4D3BF0816366}"/>
          </ac:picMkLst>
        </pc:picChg>
        <pc:picChg chg="add mod">
          <ac:chgData name="容安 林" userId="e5ead5ba5056d45a" providerId="LiveId" clId="{44796095-347A-4E06-961F-05C56E6AC7C0}" dt="2022-04-27T12:53:26.753" v="380" actId="1076"/>
          <ac:picMkLst>
            <pc:docMk/>
            <pc:sldMk cId="3696945636" sldId="257"/>
            <ac:picMk id="14" creationId="{38EBD10F-A703-4E15-B67F-C7FFBE82AD22}"/>
          </ac:picMkLst>
        </pc:picChg>
        <pc:picChg chg="add mod">
          <ac:chgData name="容安 林" userId="e5ead5ba5056d45a" providerId="LiveId" clId="{44796095-347A-4E06-961F-05C56E6AC7C0}" dt="2022-04-27T12:53:26.753" v="380" actId="1076"/>
          <ac:picMkLst>
            <pc:docMk/>
            <pc:sldMk cId="3696945636" sldId="257"/>
            <ac:picMk id="15" creationId="{C4B8DC45-43B1-4174-A94A-77DC0569F03D}"/>
          </ac:picMkLst>
        </pc:picChg>
        <pc:picChg chg="add mod">
          <ac:chgData name="容安 林" userId="e5ead5ba5056d45a" providerId="LiveId" clId="{44796095-347A-4E06-961F-05C56E6AC7C0}" dt="2022-04-27T12:53:26.753" v="380" actId="1076"/>
          <ac:picMkLst>
            <pc:docMk/>
            <pc:sldMk cId="3696945636" sldId="257"/>
            <ac:picMk id="16" creationId="{AE857047-FA31-48E3-B234-6B371FFBDC84}"/>
          </ac:picMkLst>
        </pc:picChg>
        <pc:picChg chg="add mod">
          <ac:chgData name="容安 林" userId="e5ead5ba5056d45a" providerId="LiveId" clId="{44796095-347A-4E06-961F-05C56E6AC7C0}" dt="2022-04-27T12:53:26.753" v="380" actId="1076"/>
          <ac:picMkLst>
            <pc:docMk/>
            <pc:sldMk cId="3696945636" sldId="257"/>
            <ac:picMk id="17" creationId="{AFAB319E-B8D7-4E85-A0FD-A671ECAB1C40}"/>
          </ac:picMkLst>
        </pc:picChg>
        <pc:picChg chg="add mod">
          <ac:chgData name="容安 林" userId="e5ead5ba5056d45a" providerId="LiveId" clId="{44796095-347A-4E06-961F-05C56E6AC7C0}" dt="2022-04-27T12:53:44.662" v="385" actId="1076"/>
          <ac:picMkLst>
            <pc:docMk/>
            <pc:sldMk cId="3696945636" sldId="257"/>
            <ac:picMk id="18" creationId="{E9E99D9D-714A-4AB4-BFFF-B8081AAE58FE}"/>
          </ac:picMkLst>
        </pc:picChg>
        <pc:picChg chg="add mod">
          <ac:chgData name="容安 林" userId="e5ead5ba5056d45a" providerId="LiveId" clId="{44796095-347A-4E06-961F-05C56E6AC7C0}" dt="2022-04-27T12:53:36.120" v="382" actId="1076"/>
          <ac:picMkLst>
            <pc:docMk/>
            <pc:sldMk cId="3696945636" sldId="257"/>
            <ac:picMk id="19" creationId="{0AF7FFCB-F47D-42D6-A5FD-471EA222B77E}"/>
          </ac:picMkLst>
        </pc:picChg>
        <pc:picChg chg="add mod">
          <ac:chgData name="容安 林" userId="e5ead5ba5056d45a" providerId="LiveId" clId="{44796095-347A-4E06-961F-05C56E6AC7C0}" dt="2022-04-27T12:53:36.120" v="382" actId="1076"/>
          <ac:picMkLst>
            <pc:docMk/>
            <pc:sldMk cId="3696945636" sldId="257"/>
            <ac:picMk id="20" creationId="{DF1F7A03-E735-4FB9-A76A-20F09E89CD97}"/>
          </ac:picMkLst>
        </pc:picChg>
        <pc:picChg chg="add mod">
          <ac:chgData name="容安 林" userId="e5ead5ba5056d45a" providerId="LiveId" clId="{44796095-347A-4E06-961F-05C56E6AC7C0}" dt="2022-04-27T12:54:13.289" v="398" actId="688"/>
          <ac:picMkLst>
            <pc:docMk/>
            <pc:sldMk cId="3696945636" sldId="257"/>
            <ac:picMk id="21" creationId="{13F830D5-2F49-447F-9693-6DC85365C041}"/>
          </ac:picMkLst>
        </pc:picChg>
        <pc:picChg chg="add del mod">
          <ac:chgData name="容安 林" userId="e5ead5ba5056d45a" providerId="LiveId" clId="{44796095-347A-4E06-961F-05C56E6AC7C0}" dt="2022-04-27T12:53:59.038" v="391" actId="21"/>
          <ac:picMkLst>
            <pc:docMk/>
            <pc:sldMk cId="3696945636" sldId="257"/>
            <ac:picMk id="22" creationId="{BA14B47D-BFB0-4832-9C5D-2C7D15BF18EA}"/>
          </ac:picMkLst>
        </pc:picChg>
        <pc:picChg chg="add del mod">
          <ac:chgData name="容安 林" userId="e5ead5ba5056d45a" providerId="LiveId" clId="{44796095-347A-4E06-961F-05C56E6AC7C0}" dt="2022-04-27T12:54:04.114" v="394" actId="1076"/>
          <ac:picMkLst>
            <pc:docMk/>
            <pc:sldMk cId="3696945636" sldId="257"/>
            <ac:picMk id="23" creationId="{2B9590BC-8998-4CE6-962D-2EFA72D9CD65}"/>
          </ac:picMkLst>
        </pc:picChg>
        <pc:picChg chg="add del mod">
          <ac:chgData name="容安 林" userId="e5ead5ba5056d45a" providerId="LiveId" clId="{44796095-347A-4E06-961F-05C56E6AC7C0}" dt="2022-04-27T12:53:59.038" v="391" actId="21"/>
          <ac:picMkLst>
            <pc:docMk/>
            <pc:sldMk cId="3696945636" sldId="257"/>
            <ac:picMk id="24" creationId="{5DBD7E71-F33D-458F-8EA2-CD65CFFF30DD}"/>
          </ac:picMkLst>
        </pc:picChg>
        <pc:picChg chg="add del mod">
          <ac:chgData name="容安 林" userId="e5ead5ba5056d45a" providerId="LiveId" clId="{44796095-347A-4E06-961F-05C56E6AC7C0}" dt="2022-04-27T12:54:06.189" v="395" actId="1076"/>
          <ac:picMkLst>
            <pc:docMk/>
            <pc:sldMk cId="3696945636" sldId="257"/>
            <ac:picMk id="25" creationId="{E9BE3AFF-DF90-4321-BD68-CF881E062D4B}"/>
          </ac:picMkLst>
        </pc:picChg>
        <pc:picChg chg="add mod">
          <ac:chgData name="容安 林" userId="e5ead5ba5056d45a" providerId="LiveId" clId="{44796095-347A-4E06-961F-05C56E6AC7C0}" dt="2022-04-27T12:54:46.057" v="409" actId="1076"/>
          <ac:picMkLst>
            <pc:docMk/>
            <pc:sldMk cId="3696945636" sldId="257"/>
            <ac:picMk id="26" creationId="{4609D3CA-5442-4C90-8700-4840BF5ECE0E}"/>
          </ac:picMkLst>
        </pc:picChg>
        <pc:picChg chg="add mod">
          <ac:chgData name="容安 林" userId="e5ead5ba5056d45a" providerId="LiveId" clId="{44796095-347A-4E06-961F-05C56E6AC7C0}" dt="2022-04-27T12:54:41.764" v="408" actId="1076"/>
          <ac:picMkLst>
            <pc:docMk/>
            <pc:sldMk cId="3696945636" sldId="257"/>
            <ac:picMk id="27" creationId="{358AF0D6-E1DE-4221-9F84-5A0B91F7014D}"/>
          </ac:picMkLst>
        </pc:picChg>
        <pc:picChg chg="add mod">
          <ac:chgData name="容安 林" userId="e5ead5ba5056d45a" providerId="LiveId" clId="{44796095-347A-4E06-961F-05C56E6AC7C0}" dt="2022-04-27T12:54:50.406" v="410" actId="1076"/>
          <ac:picMkLst>
            <pc:docMk/>
            <pc:sldMk cId="3696945636" sldId="257"/>
            <ac:picMk id="28" creationId="{30B5B187-4BF7-4ADA-A1B0-A7E28758A576}"/>
          </ac:picMkLst>
        </pc:picChg>
        <pc:picChg chg="add mod">
          <ac:chgData name="容安 林" userId="e5ead5ba5056d45a" providerId="LiveId" clId="{44796095-347A-4E06-961F-05C56E6AC7C0}" dt="2022-04-27T12:54:38.795" v="407" actId="1076"/>
          <ac:picMkLst>
            <pc:docMk/>
            <pc:sldMk cId="3696945636" sldId="257"/>
            <ac:picMk id="29" creationId="{013F3558-0021-422A-AA6E-0D03B47C9976}"/>
          </ac:picMkLst>
        </pc:picChg>
      </pc:sldChg>
      <pc:sldChg chg="del">
        <pc:chgData name="容安 林" userId="e5ead5ba5056d45a" providerId="LiveId" clId="{44796095-347A-4E06-961F-05C56E6AC7C0}" dt="2022-04-27T13:04:18.074" v="512" actId="47"/>
        <pc:sldMkLst>
          <pc:docMk/>
          <pc:sldMk cId="1846980146" sldId="258"/>
        </pc:sldMkLst>
      </pc:sldChg>
      <pc:sldChg chg="delSp modSp del mod">
        <pc:chgData name="容安 林" userId="e5ead5ba5056d45a" providerId="LiveId" clId="{44796095-347A-4E06-961F-05C56E6AC7C0}" dt="2022-04-27T13:04:18.920" v="513" actId="47"/>
        <pc:sldMkLst>
          <pc:docMk/>
          <pc:sldMk cId="1834964400" sldId="259"/>
        </pc:sldMkLst>
        <pc:picChg chg="del mod">
          <ac:chgData name="容安 林" userId="e5ead5ba5056d45a" providerId="LiveId" clId="{44796095-347A-4E06-961F-05C56E6AC7C0}" dt="2022-04-27T12:39:37.373" v="257" actId="21"/>
          <ac:picMkLst>
            <pc:docMk/>
            <pc:sldMk cId="1834964400" sldId="259"/>
            <ac:picMk id="2" creationId="{D01D8E85-B8D9-4D44-BEC1-B15BF3509280}"/>
          </ac:picMkLst>
        </pc:picChg>
        <pc:picChg chg="del mod">
          <ac:chgData name="容安 林" userId="e5ead5ba5056d45a" providerId="LiveId" clId="{44796095-347A-4E06-961F-05C56E6AC7C0}" dt="2022-04-27T12:39:57.656" v="261" actId="21"/>
          <ac:picMkLst>
            <pc:docMk/>
            <pc:sldMk cId="1834964400" sldId="259"/>
            <ac:picMk id="4" creationId="{42CB9AAE-9A03-444A-A224-7EDA5530BFF6}"/>
          </ac:picMkLst>
        </pc:picChg>
      </pc:sldChg>
      <pc:sldChg chg="del">
        <pc:chgData name="容安 林" userId="e5ead5ba5056d45a" providerId="LiveId" clId="{44796095-347A-4E06-961F-05C56E6AC7C0}" dt="2022-04-27T13:04:21.257" v="514" actId="47"/>
        <pc:sldMkLst>
          <pc:docMk/>
          <pc:sldMk cId="1577571681" sldId="260"/>
        </pc:sldMkLst>
      </pc:sldChg>
      <pc:sldChg chg="del">
        <pc:chgData name="容安 林" userId="e5ead5ba5056d45a" providerId="LiveId" clId="{44796095-347A-4E06-961F-05C56E6AC7C0}" dt="2022-04-27T13:04:22.479" v="515" actId="47"/>
        <pc:sldMkLst>
          <pc:docMk/>
          <pc:sldMk cId="1867618219" sldId="261"/>
        </pc:sldMkLst>
      </pc:sldChg>
      <pc:sldChg chg="del">
        <pc:chgData name="容安 林" userId="e5ead5ba5056d45a" providerId="LiveId" clId="{44796095-347A-4E06-961F-05C56E6AC7C0}" dt="2022-04-27T13:04:30.746" v="516" actId="47"/>
        <pc:sldMkLst>
          <pc:docMk/>
          <pc:sldMk cId="3608359804" sldId="262"/>
        </pc:sldMkLst>
      </pc:sldChg>
      <pc:sldChg chg="del">
        <pc:chgData name="容安 林" userId="e5ead5ba5056d45a" providerId="LiveId" clId="{44796095-347A-4E06-961F-05C56E6AC7C0}" dt="2022-04-27T13:06:31.489" v="520" actId="47"/>
        <pc:sldMkLst>
          <pc:docMk/>
          <pc:sldMk cId="617401446" sldId="263"/>
        </pc:sldMkLst>
      </pc:sldChg>
      <pc:sldChg chg="del">
        <pc:chgData name="容安 林" userId="e5ead5ba5056d45a" providerId="LiveId" clId="{44796095-347A-4E06-961F-05C56E6AC7C0}" dt="2022-04-27T13:04:34.383" v="517" actId="47"/>
        <pc:sldMkLst>
          <pc:docMk/>
          <pc:sldMk cId="4198298291" sldId="264"/>
        </pc:sldMkLst>
      </pc:sldChg>
      <pc:sldChg chg="addSp modSp mod modAnim">
        <pc:chgData name="容安 林" userId="e5ead5ba5056d45a" providerId="LiveId" clId="{44796095-347A-4E06-961F-05C56E6AC7C0}" dt="2022-04-27T12:45:42.629" v="277"/>
        <pc:sldMkLst>
          <pc:docMk/>
          <pc:sldMk cId="3581040520" sldId="265"/>
        </pc:sldMkLst>
        <pc:picChg chg="add mod">
          <ac:chgData name="容安 林" userId="e5ead5ba5056d45a" providerId="LiveId" clId="{44796095-347A-4E06-961F-05C56E6AC7C0}" dt="2022-04-27T10:33:11.214" v="3" actId="14100"/>
          <ac:picMkLst>
            <pc:docMk/>
            <pc:sldMk cId="3581040520" sldId="265"/>
            <ac:picMk id="4" creationId="{EA5F8BCE-7E9F-4512-94EA-09F404613A2C}"/>
          </ac:picMkLst>
        </pc:picChg>
        <pc:picChg chg="add mod">
          <ac:chgData name="容安 林" userId="e5ead5ba5056d45a" providerId="LiveId" clId="{44796095-347A-4E06-961F-05C56E6AC7C0}" dt="2022-04-27T11:10:06.232" v="13" actId="1076"/>
          <ac:picMkLst>
            <pc:docMk/>
            <pc:sldMk cId="3581040520" sldId="265"/>
            <ac:picMk id="6" creationId="{0952D5C0-8B6E-43BF-8EFC-1A0F0C9E45B0}"/>
          </ac:picMkLst>
        </pc:picChg>
        <pc:picChg chg="add mod">
          <ac:chgData name="容安 林" userId="e5ead5ba5056d45a" providerId="LiveId" clId="{44796095-347A-4E06-961F-05C56E6AC7C0}" dt="2022-04-27T11:12:21.810" v="16" actId="1076"/>
          <ac:picMkLst>
            <pc:docMk/>
            <pc:sldMk cId="3581040520" sldId="265"/>
            <ac:picMk id="8" creationId="{401F93CF-3863-4013-A420-E7AA5B34022F}"/>
          </ac:picMkLst>
        </pc:picChg>
      </pc:sldChg>
      <pc:sldChg chg="addSp modSp mod modAnim">
        <pc:chgData name="容安 林" userId="e5ead5ba5056d45a" providerId="LiveId" clId="{44796095-347A-4E06-961F-05C56E6AC7C0}" dt="2022-04-27T13:05:03.376" v="518" actId="14100"/>
        <pc:sldMkLst>
          <pc:docMk/>
          <pc:sldMk cId="2244635868" sldId="266"/>
        </pc:sldMkLst>
        <pc:spChg chg="add mod">
          <ac:chgData name="容安 林" userId="e5ead5ba5056d45a" providerId="LiveId" clId="{44796095-347A-4E06-961F-05C56E6AC7C0}" dt="2022-04-27T13:05:03.376" v="518" actId="14100"/>
          <ac:spMkLst>
            <pc:docMk/>
            <pc:sldMk cId="2244635868" sldId="266"/>
            <ac:spMk id="3" creationId="{D4BCE9B7-C116-463C-8FD8-FC7450523F62}"/>
          </ac:spMkLst>
        </pc:spChg>
      </pc:sldChg>
      <pc:sldChg chg="addSp modSp mod modAnim">
        <pc:chgData name="容安 林" userId="e5ead5ba5056d45a" providerId="LiveId" clId="{44796095-347A-4E06-961F-05C56E6AC7C0}" dt="2022-04-27T12:36:42.213" v="251" actId="14100"/>
        <pc:sldMkLst>
          <pc:docMk/>
          <pc:sldMk cId="2335478885" sldId="267"/>
        </pc:sldMkLst>
        <pc:spChg chg="add mod">
          <ac:chgData name="容安 林" userId="e5ead5ba5056d45a" providerId="LiveId" clId="{44796095-347A-4E06-961F-05C56E6AC7C0}" dt="2022-04-27T12:36:42.213" v="251" actId="14100"/>
          <ac:spMkLst>
            <pc:docMk/>
            <pc:sldMk cId="2335478885" sldId="267"/>
            <ac:spMk id="3" creationId="{7D7D4067-2D47-40F4-AD2E-A1E1FEAB8ADD}"/>
          </ac:spMkLst>
        </pc:spChg>
        <pc:picChg chg="mod">
          <ac:chgData name="容安 林" userId="e5ead5ba5056d45a" providerId="LiveId" clId="{44796095-347A-4E06-961F-05C56E6AC7C0}" dt="2022-04-27T12:36:35.336" v="250" actId="688"/>
          <ac:picMkLst>
            <pc:docMk/>
            <pc:sldMk cId="2335478885" sldId="267"/>
            <ac:picMk id="2" creationId="{27548A15-2309-482C-BBD3-BD2DA7D3B987}"/>
          </ac:picMkLst>
        </pc:picChg>
      </pc:sldChg>
      <pc:sldChg chg="addSp modSp mod modAnim">
        <pc:chgData name="容安 林" userId="e5ead5ba5056d45a" providerId="LiveId" clId="{44796095-347A-4E06-961F-05C56E6AC7C0}" dt="2022-04-27T12:36:58.746" v="255" actId="1076"/>
        <pc:sldMkLst>
          <pc:docMk/>
          <pc:sldMk cId="3832631275" sldId="268"/>
        </pc:sldMkLst>
        <pc:spChg chg="add mod">
          <ac:chgData name="容安 林" userId="e5ead5ba5056d45a" providerId="LiveId" clId="{44796095-347A-4E06-961F-05C56E6AC7C0}" dt="2022-04-27T12:36:58.746" v="255" actId="1076"/>
          <ac:spMkLst>
            <pc:docMk/>
            <pc:sldMk cId="3832631275" sldId="268"/>
            <ac:spMk id="3" creationId="{FFAEADCC-4F53-4B96-A92C-B6DA9FD7BB06}"/>
          </ac:spMkLst>
        </pc:spChg>
      </pc:sldChg>
      <pc:sldChg chg="del">
        <pc:chgData name="容安 林" userId="e5ead5ba5056d45a" providerId="LiveId" clId="{44796095-347A-4E06-961F-05C56E6AC7C0}" dt="2022-04-27T10:31:21.404" v="0" actId="47"/>
        <pc:sldMkLst>
          <pc:docMk/>
          <pc:sldMk cId="677708921" sldId="269"/>
        </pc:sldMkLst>
      </pc:sldChg>
      <pc:sldChg chg="addSp modSp new mod modAnim">
        <pc:chgData name="容安 林" userId="e5ead5ba5056d45a" providerId="LiveId" clId="{44796095-347A-4E06-961F-05C56E6AC7C0}" dt="2022-04-27T13:05:14.550" v="519" actId="1076"/>
        <pc:sldMkLst>
          <pc:docMk/>
          <pc:sldMk cId="4146759652" sldId="269"/>
        </pc:sldMkLst>
        <pc:picChg chg="add mod">
          <ac:chgData name="容安 林" userId="e5ead5ba5056d45a" providerId="LiveId" clId="{44796095-347A-4E06-961F-05C56E6AC7C0}" dt="2022-04-27T12:47:04.102" v="288" actId="1076"/>
          <ac:picMkLst>
            <pc:docMk/>
            <pc:sldMk cId="4146759652" sldId="269"/>
            <ac:picMk id="2" creationId="{10FF13E6-2289-4C44-A542-4C7300E4F929}"/>
          </ac:picMkLst>
        </pc:picChg>
        <pc:picChg chg="add mod">
          <ac:chgData name="容安 林" userId="e5ead5ba5056d45a" providerId="LiveId" clId="{44796095-347A-4E06-961F-05C56E6AC7C0}" dt="2022-04-27T12:46:59.790" v="286" actId="1076"/>
          <ac:picMkLst>
            <pc:docMk/>
            <pc:sldMk cId="4146759652" sldId="269"/>
            <ac:picMk id="3" creationId="{82CC4A60-7C83-43E2-ABD3-5838F95C8AA4}"/>
          </ac:picMkLst>
        </pc:picChg>
        <pc:picChg chg="add mod">
          <ac:chgData name="容安 林" userId="e5ead5ba5056d45a" providerId="LiveId" clId="{44796095-347A-4E06-961F-05C56E6AC7C0}" dt="2022-04-27T12:48:12.471" v="300" actId="1076"/>
          <ac:picMkLst>
            <pc:docMk/>
            <pc:sldMk cId="4146759652" sldId="269"/>
            <ac:picMk id="5" creationId="{0A2E538F-82EA-4B8E-8105-BFFC7E0CF10B}"/>
          </ac:picMkLst>
        </pc:picChg>
        <pc:picChg chg="add mod">
          <ac:chgData name="容安 林" userId="e5ead5ba5056d45a" providerId="LiveId" clId="{44796095-347A-4E06-961F-05C56E6AC7C0}" dt="2022-04-27T13:05:14.550" v="519" actId="1076"/>
          <ac:picMkLst>
            <pc:docMk/>
            <pc:sldMk cId="4146759652" sldId="269"/>
            <ac:picMk id="6" creationId="{0BD59E23-94EC-44FA-A80A-13134A2A94F0}"/>
          </ac:picMkLst>
        </pc:picChg>
      </pc:sldChg>
      <pc:sldChg chg="addSp delSp modSp new mod modAnim">
        <pc:chgData name="容安 林" userId="e5ead5ba5056d45a" providerId="LiveId" clId="{44796095-347A-4E06-961F-05C56E6AC7C0}" dt="2022-04-27T12:26:12.262" v="175"/>
        <pc:sldMkLst>
          <pc:docMk/>
          <pc:sldMk cId="3383381174" sldId="270"/>
        </pc:sldMkLst>
        <pc:picChg chg="add del mod modCrop">
          <ac:chgData name="容安 林" userId="e5ead5ba5056d45a" providerId="LiveId" clId="{44796095-347A-4E06-961F-05C56E6AC7C0}" dt="2022-04-27T11:18:37.503" v="24" actId="21"/>
          <ac:picMkLst>
            <pc:docMk/>
            <pc:sldMk cId="3383381174" sldId="270"/>
            <ac:picMk id="2" creationId="{07B21FF0-BB4B-4068-859C-FEBC2A56E89C}"/>
          </ac:picMkLst>
        </pc:picChg>
        <pc:picChg chg="add mod">
          <ac:chgData name="容安 林" userId="e5ead5ba5056d45a" providerId="LiveId" clId="{44796095-347A-4E06-961F-05C56E6AC7C0}" dt="2022-04-27T11:18:47.078" v="26" actId="1076"/>
          <ac:picMkLst>
            <pc:docMk/>
            <pc:sldMk cId="3383381174" sldId="270"/>
            <ac:picMk id="3" creationId="{19AC09D6-8B9E-4D98-A7D8-415CCAD2943B}"/>
          </ac:picMkLst>
        </pc:picChg>
        <pc:picChg chg="add mod">
          <ac:chgData name="容安 林" userId="e5ead5ba5056d45a" providerId="LiveId" clId="{44796095-347A-4E06-961F-05C56E6AC7C0}" dt="2022-04-27T11:34:33.853" v="39" actId="1076"/>
          <ac:picMkLst>
            <pc:docMk/>
            <pc:sldMk cId="3383381174" sldId="270"/>
            <ac:picMk id="4" creationId="{55E7BB03-A3CC-4AA6-98BB-254B75504E55}"/>
          </ac:picMkLst>
        </pc:picChg>
        <pc:picChg chg="add mod">
          <ac:chgData name="容安 林" userId="e5ead5ba5056d45a" providerId="LiveId" clId="{44796095-347A-4E06-961F-05C56E6AC7C0}" dt="2022-04-27T11:35:37.010" v="44" actId="1076"/>
          <ac:picMkLst>
            <pc:docMk/>
            <pc:sldMk cId="3383381174" sldId="270"/>
            <ac:picMk id="6" creationId="{FFFB968C-95B7-4EA7-819D-D188163DED61}"/>
          </ac:picMkLst>
        </pc:picChg>
        <pc:picChg chg="add mod">
          <ac:chgData name="容安 林" userId="e5ead5ba5056d45a" providerId="LiveId" clId="{44796095-347A-4E06-961F-05C56E6AC7C0}" dt="2022-04-27T12:18:01.410" v="105" actId="1076"/>
          <ac:picMkLst>
            <pc:docMk/>
            <pc:sldMk cId="3383381174" sldId="270"/>
            <ac:picMk id="8" creationId="{71E181D7-95E1-4CCD-B8EA-7454FB5431FA}"/>
          </ac:picMkLst>
        </pc:picChg>
        <pc:picChg chg="add del mod">
          <ac:chgData name="容安 林" userId="e5ead5ba5056d45a" providerId="LiveId" clId="{44796095-347A-4E06-961F-05C56E6AC7C0}" dt="2022-04-27T12:15:52.432" v="64"/>
          <ac:picMkLst>
            <pc:docMk/>
            <pc:sldMk cId="3383381174" sldId="270"/>
            <ac:picMk id="9" creationId="{BF666CE0-ACA6-410A-9DFD-293384F6F715}"/>
          </ac:picMkLst>
        </pc:picChg>
        <pc:picChg chg="add mod">
          <ac:chgData name="容安 林" userId="e5ead5ba5056d45a" providerId="LiveId" clId="{44796095-347A-4E06-961F-05C56E6AC7C0}" dt="2022-04-27T12:17:48.266" v="102" actId="1076"/>
          <ac:picMkLst>
            <pc:docMk/>
            <pc:sldMk cId="3383381174" sldId="270"/>
            <ac:picMk id="10" creationId="{818A3B0B-E190-40FD-8A81-5A6D934693CF}"/>
          </ac:picMkLst>
        </pc:picChg>
        <pc:picChg chg="add mod">
          <ac:chgData name="容安 林" userId="e5ead5ba5056d45a" providerId="LiveId" clId="{44796095-347A-4E06-961F-05C56E6AC7C0}" dt="2022-04-27T12:17:43.231" v="101" actId="1076"/>
          <ac:picMkLst>
            <pc:docMk/>
            <pc:sldMk cId="3383381174" sldId="270"/>
            <ac:picMk id="11" creationId="{2E473663-920A-445F-AF5A-C81589D24242}"/>
          </ac:picMkLst>
        </pc:picChg>
        <pc:picChg chg="add mod">
          <ac:chgData name="容安 林" userId="e5ead5ba5056d45a" providerId="LiveId" clId="{44796095-347A-4E06-961F-05C56E6AC7C0}" dt="2022-04-27T12:17:40.232" v="100" actId="1076"/>
          <ac:picMkLst>
            <pc:docMk/>
            <pc:sldMk cId="3383381174" sldId="270"/>
            <ac:picMk id="12" creationId="{0AFD818E-3143-49CD-AA4F-CFB4064F0648}"/>
          </ac:picMkLst>
        </pc:picChg>
        <pc:picChg chg="add del mod">
          <ac:chgData name="容安 林" userId="e5ead5ba5056d45a" providerId="LiveId" clId="{44796095-347A-4E06-961F-05C56E6AC7C0}" dt="2022-04-27T12:17:50.561" v="103" actId="478"/>
          <ac:picMkLst>
            <pc:docMk/>
            <pc:sldMk cId="3383381174" sldId="270"/>
            <ac:picMk id="13" creationId="{F2B67E51-2C98-4AD8-970A-D2B7CB02F3DD}"/>
          </ac:picMkLst>
        </pc:picChg>
        <pc:picChg chg="add mod">
          <ac:chgData name="容安 林" userId="e5ead5ba5056d45a" providerId="LiveId" clId="{44796095-347A-4E06-961F-05C56E6AC7C0}" dt="2022-04-27T12:17:26.623" v="99" actId="14100"/>
          <ac:picMkLst>
            <pc:docMk/>
            <pc:sldMk cId="3383381174" sldId="270"/>
            <ac:picMk id="14" creationId="{22DEBCCB-761C-43A1-A132-C4C9B160632A}"/>
          </ac:picMkLst>
        </pc:picChg>
        <pc:picChg chg="add mod">
          <ac:chgData name="容安 林" userId="e5ead5ba5056d45a" providerId="LiveId" clId="{44796095-347A-4E06-961F-05C56E6AC7C0}" dt="2022-04-27T12:16:34.375" v="84" actId="1076"/>
          <ac:picMkLst>
            <pc:docMk/>
            <pc:sldMk cId="3383381174" sldId="270"/>
            <ac:picMk id="15" creationId="{C66B62DA-D8C8-4AC0-A22F-D584DF8315F1}"/>
          </ac:picMkLst>
        </pc:picChg>
        <pc:picChg chg="add mod">
          <ac:chgData name="容安 林" userId="e5ead5ba5056d45a" providerId="LiveId" clId="{44796095-347A-4E06-961F-05C56E6AC7C0}" dt="2022-04-27T12:16:30.901" v="83" actId="1076"/>
          <ac:picMkLst>
            <pc:docMk/>
            <pc:sldMk cId="3383381174" sldId="270"/>
            <ac:picMk id="16" creationId="{DB227489-2B97-4F23-9E9D-DC5C707D86E5}"/>
          </ac:picMkLst>
        </pc:picChg>
        <pc:picChg chg="add mod">
          <ac:chgData name="容安 林" userId="e5ead5ba5056d45a" providerId="LiveId" clId="{44796095-347A-4E06-961F-05C56E6AC7C0}" dt="2022-04-27T12:25:59.780" v="172" actId="1076"/>
          <ac:picMkLst>
            <pc:docMk/>
            <pc:sldMk cId="3383381174" sldId="270"/>
            <ac:picMk id="18" creationId="{AAA4A240-F716-4FA0-877E-51875D5D5DCB}"/>
          </ac:picMkLst>
        </pc:picChg>
        <pc:picChg chg="add mod">
          <ac:chgData name="容安 林" userId="e5ead5ba5056d45a" providerId="LiveId" clId="{44796095-347A-4E06-961F-05C56E6AC7C0}" dt="2022-04-27T12:26:01.187" v="173" actId="1076"/>
          <ac:picMkLst>
            <pc:docMk/>
            <pc:sldMk cId="3383381174" sldId="270"/>
            <ac:picMk id="20" creationId="{534D8531-B465-4C3B-A352-90AA9C733CEF}"/>
          </ac:picMkLst>
        </pc:picChg>
      </pc:sldChg>
      <pc:sldChg chg="addSp delSp modSp new mod addAnim delAnim modAnim">
        <pc:chgData name="容安 林" userId="e5ead5ba5056d45a" providerId="LiveId" clId="{44796095-347A-4E06-961F-05C56E6AC7C0}" dt="2022-04-27T13:03:20.919" v="509" actId="931"/>
        <pc:sldMkLst>
          <pc:docMk/>
          <pc:sldMk cId="4137776831" sldId="271"/>
        </pc:sldMkLst>
        <pc:picChg chg="add del mod">
          <ac:chgData name="容安 林" userId="e5ead5ba5056d45a" providerId="LiveId" clId="{44796095-347A-4E06-961F-05C56E6AC7C0}" dt="2022-04-27T12:27:23.696" v="178"/>
          <ac:picMkLst>
            <pc:docMk/>
            <pc:sldMk cId="4137776831" sldId="271"/>
            <ac:picMk id="2" creationId="{10E42585-C7C8-4706-B8A3-96C1778AE5B3}"/>
          </ac:picMkLst>
        </pc:picChg>
        <pc:picChg chg="add del mod modCrop">
          <ac:chgData name="容安 林" userId="e5ead5ba5056d45a" providerId="LiveId" clId="{44796095-347A-4E06-961F-05C56E6AC7C0}" dt="2022-04-27T12:27:52.453" v="182" actId="21"/>
          <ac:picMkLst>
            <pc:docMk/>
            <pc:sldMk cId="4137776831" sldId="271"/>
            <ac:picMk id="3" creationId="{FE9D70DD-A2B6-42E8-A010-E7E33DCCECCF}"/>
          </ac:picMkLst>
        </pc:picChg>
        <pc:picChg chg="add mod">
          <ac:chgData name="容安 林" userId="e5ead5ba5056d45a" providerId="LiveId" clId="{44796095-347A-4E06-961F-05C56E6AC7C0}" dt="2022-04-27T12:28:02.750" v="185" actId="1076"/>
          <ac:picMkLst>
            <pc:docMk/>
            <pc:sldMk cId="4137776831" sldId="271"/>
            <ac:picMk id="4" creationId="{8980EB93-99DE-4D31-9B8D-F66241AB3474}"/>
          </ac:picMkLst>
        </pc:picChg>
        <pc:picChg chg="add del mod">
          <ac:chgData name="容安 林" userId="e5ead5ba5056d45a" providerId="LiveId" clId="{44796095-347A-4E06-961F-05C56E6AC7C0}" dt="2022-04-27T12:57:51.280" v="434" actId="478"/>
          <ac:picMkLst>
            <pc:docMk/>
            <pc:sldMk cId="4137776831" sldId="271"/>
            <ac:picMk id="5" creationId="{50FF1FA0-4C6F-4CCC-99D9-CF3F4A5CCEBA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7" creationId="{28B7811C-6601-4C7E-B698-70A890553F66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8" creationId="{66B75068-A9C8-4799-984D-787B2CC4EE8A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9" creationId="{B80E1661-5BEA-4272-8C3D-42B73052FA93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10" creationId="{95D9592D-7D69-41DA-9BE7-5EF2267A1BC4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11" creationId="{02FF19AD-960E-4EDE-B851-03244A1B6F0E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12" creationId="{BCF87A86-ACF7-4D23-9B2D-F0215D7D67BE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13" creationId="{7C4BA8E8-326A-461E-BC29-6E2060A63525}"/>
          </ac:picMkLst>
        </pc:picChg>
        <pc:picChg chg="add mod">
          <ac:chgData name="容安 林" userId="e5ead5ba5056d45a" providerId="LiveId" clId="{44796095-347A-4E06-961F-05C56E6AC7C0}" dt="2022-04-27T13:03:11.377" v="491" actId="1076"/>
          <ac:picMkLst>
            <pc:docMk/>
            <pc:sldMk cId="4137776831" sldId="271"/>
            <ac:picMk id="14" creationId="{D2B78A6F-AD3F-4AE9-A2F7-7B158E98F381}"/>
          </ac:picMkLst>
        </pc:picChg>
        <pc:picChg chg="add mod">
          <ac:chgData name="容安 林" userId="e5ead5ba5056d45a" providerId="LiveId" clId="{44796095-347A-4E06-961F-05C56E6AC7C0}" dt="2022-04-27T12:31:52.773" v="228" actId="1076"/>
          <ac:picMkLst>
            <pc:docMk/>
            <pc:sldMk cId="4137776831" sldId="271"/>
            <ac:picMk id="15" creationId="{20388569-7140-43D8-AA2B-A1565ADE20B1}"/>
          </ac:picMkLst>
        </pc:picChg>
        <pc:picChg chg="add mod">
          <ac:chgData name="容安 林" userId="e5ead5ba5056d45a" providerId="LiveId" clId="{44796095-347A-4E06-961F-05C56E6AC7C0}" dt="2022-04-27T12:31:11.860" v="209" actId="688"/>
          <ac:picMkLst>
            <pc:docMk/>
            <pc:sldMk cId="4137776831" sldId="271"/>
            <ac:picMk id="16" creationId="{9C951BD4-71E3-43FF-AD13-E3A9D1605FEE}"/>
          </ac:picMkLst>
        </pc:picChg>
        <pc:picChg chg="add mod">
          <ac:chgData name="容安 林" userId="e5ead5ba5056d45a" providerId="LiveId" clId="{44796095-347A-4E06-961F-05C56E6AC7C0}" dt="2022-04-27T12:58:17.492" v="436" actId="1076"/>
          <ac:picMkLst>
            <pc:docMk/>
            <pc:sldMk cId="4137776831" sldId="271"/>
            <ac:picMk id="17" creationId="{FCF8E7BA-CF3F-489F-A591-77F74215B41B}"/>
          </ac:picMkLst>
        </pc:picChg>
        <pc:picChg chg="add del mod">
          <ac:chgData name="容安 林" userId="e5ead5ba5056d45a" providerId="LiveId" clId="{44796095-347A-4E06-961F-05C56E6AC7C0}" dt="2022-04-27T13:00:23.687" v="471" actId="478"/>
          <ac:picMkLst>
            <pc:docMk/>
            <pc:sldMk cId="4137776831" sldId="271"/>
            <ac:picMk id="19" creationId="{55A47FBC-0BFE-4CEB-9B5C-DF9C9EC0AA32}"/>
          </ac:picMkLst>
        </pc:picChg>
        <pc:picChg chg="add del mod">
          <ac:chgData name="容安 林" userId="e5ead5ba5056d45a" providerId="LiveId" clId="{44796095-347A-4E06-961F-05C56E6AC7C0}" dt="2022-04-27T13:03:20.919" v="509" actId="931"/>
          <ac:picMkLst>
            <pc:docMk/>
            <pc:sldMk cId="4137776831" sldId="271"/>
            <ac:picMk id="21" creationId="{5F4783E0-77B2-42D9-B3F4-57F61D8E4546}"/>
          </ac:picMkLst>
        </pc:picChg>
      </pc:sldChg>
      <pc:sldChg chg="addSp delSp modSp new mod setBg">
        <pc:chgData name="容安 林" userId="e5ead5ba5056d45a" providerId="LiveId" clId="{44796095-347A-4E06-961F-05C56E6AC7C0}" dt="2022-04-27T16:47:22.435" v="705" actId="207"/>
        <pc:sldMkLst>
          <pc:docMk/>
          <pc:sldMk cId="1186227635" sldId="272"/>
        </pc:sldMkLst>
        <pc:spChg chg="add del mod">
          <ac:chgData name="容安 林" userId="e5ead5ba5056d45a" providerId="LiveId" clId="{44796095-347A-4E06-961F-05C56E6AC7C0}" dt="2022-04-27T16:46:05.782" v="692" actId="1076"/>
          <ac:spMkLst>
            <pc:docMk/>
            <pc:sldMk cId="1186227635" sldId="272"/>
            <ac:spMk id="2" creationId="{34E1DE01-21A1-4185-90CB-525792452781}"/>
          </ac:spMkLst>
        </pc:spChg>
        <pc:spChg chg="add mod">
          <ac:chgData name="容安 林" userId="e5ead5ba5056d45a" providerId="LiveId" clId="{44796095-347A-4E06-961F-05C56E6AC7C0}" dt="2022-04-27T16:47:22.435" v="705" actId="207"/>
          <ac:spMkLst>
            <pc:docMk/>
            <pc:sldMk cId="1186227635" sldId="272"/>
            <ac:spMk id="7" creationId="{0A78A227-3717-43D0-9C7F-A1312040AFCA}"/>
          </ac:spMkLst>
        </pc:spChg>
        <pc:picChg chg="add mod ord">
          <ac:chgData name="容安 林" userId="e5ead5ba5056d45a" providerId="LiveId" clId="{44796095-347A-4E06-961F-05C56E6AC7C0}" dt="2022-04-27T15:10:54.401" v="618" actId="26606"/>
          <ac:picMkLst>
            <pc:docMk/>
            <pc:sldMk cId="1186227635" sldId="272"/>
            <ac:picMk id="3" creationId="{0C1AAF7E-A212-4A2B-B590-D07D7285DB82}"/>
          </ac:picMkLst>
        </pc:picChg>
        <pc:picChg chg="add mod">
          <ac:chgData name="容安 林" userId="e5ead5ba5056d45a" providerId="LiveId" clId="{44796095-347A-4E06-961F-05C56E6AC7C0}" dt="2022-04-27T15:10:54.401" v="618" actId="26606"/>
          <ac:picMkLst>
            <pc:docMk/>
            <pc:sldMk cId="1186227635" sldId="272"/>
            <ac:picMk id="5" creationId="{790D21AB-9044-4DD1-9060-E59A667C0DBB}"/>
          </ac:picMkLst>
        </pc:picChg>
        <pc:picChg chg="add del">
          <ac:chgData name="容安 林" userId="e5ead5ba5056d45a" providerId="LiveId" clId="{44796095-347A-4E06-961F-05C56E6AC7C0}" dt="2022-04-27T16:46:16.015" v="694" actId="22"/>
          <ac:picMkLst>
            <pc:docMk/>
            <pc:sldMk cId="1186227635" sldId="272"/>
            <ac:picMk id="6" creationId="{043885FB-DFAE-4B53-AF3B-095EB4B35278}"/>
          </ac:picMkLst>
        </pc:picChg>
        <pc:picChg chg="add del mod">
          <ac:chgData name="容安 林" userId="e5ead5ba5056d45a" providerId="LiveId" clId="{44796095-347A-4E06-961F-05C56E6AC7C0}" dt="2022-04-27T15:10:51.121" v="616" actId="478"/>
          <ac:picMkLst>
            <pc:docMk/>
            <pc:sldMk cId="1186227635" sldId="272"/>
            <ac:picMk id="7" creationId="{BF1E8D35-7C40-4891-9FF8-EE7A8DD5471F}"/>
          </ac:picMkLst>
        </pc:picChg>
        <pc:picChg chg="add del mod">
          <ac:chgData name="容安 林" userId="e5ead5ba5056d45a" providerId="LiveId" clId="{44796095-347A-4E06-961F-05C56E6AC7C0}" dt="2022-04-27T15:10:52.452" v="617" actId="478"/>
          <ac:picMkLst>
            <pc:docMk/>
            <pc:sldMk cId="1186227635" sldId="272"/>
            <ac:picMk id="9" creationId="{C1765AC6-2356-4F69-B7EE-C06E92765802}"/>
          </ac:picMkLst>
        </pc:picChg>
        <pc:cxnChg chg="add del">
          <ac:chgData name="容安 林" userId="e5ead5ba5056d45a" providerId="LiveId" clId="{44796095-347A-4E06-961F-05C56E6AC7C0}" dt="2022-04-27T15:10:54.401" v="618" actId="26606"/>
          <ac:cxnSpMkLst>
            <pc:docMk/>
            <pc:sldMk cId="1186227635" sldId="272"/>
            <ac:cxnSpMk id="14" creationId="{50DA1EB8-87CF-4588-A1FD-4756F9A28F6B}"/>
          </ac:cxnSpMkLst>
        </pc:cxnChg>
        <pc:cxnChg chg="add del">
          <ac:chgData name="容安 林" userId="e5ead5ba5056d45a" providerId="LiveId" clId="{44796095-347A-4E06-961F-05C56E6AC7C0}" dt="2022-04-27T15:10:54.401" v="618" actId="26606"/>
          <ac:cxnSpMkLst>
            <pc:docMk/>
            <pc:sldMk cId="1186227635" sldId="272"/>
            <ac:cxnSpMk id="16" creationId="{D7A4E378-EA57-47B9-B1EB-58B998F6CFFB}"/>
          </ac:cxnSpMkLst>
        </pc:cxnChg>
        <pc:cxnChg chg="add del">
          <ac:chgData name="容安 林" userId="e5ead5ba5056d45a" providerId="LiveId" clId="{44796095-347A-4E06-961F-05C56E6AC7C0}" dt="2022-04-27T15:10:54.401" v="618" actId="26606"/>
          <ac:cxnSpMkLst>
            <pc:docMk/>
            <pc:sldMk cId="1186227635" sldId="272"/>
            <ac:cxnSpMk id="18" creationId="{D2B31ED6-76F0-425A-9A41-C947AEF9C145}"/>
          </ac:cxnSpMkLst>
        </pc:cxnChg>
      </pc:sldChg>
      <pc:sldChg chg="add del">
        <pc:chgData name="容安 林" userId="e5ead5ba5056d45a" providerId="LiveId" clId="{44796095-347A-4E06-961F-05C56E6AC7C0}" dt="2022-04-27T12:36:14.270" v="243"/>
        <pc:sldMkLst>
          <pc:docMk/>
          <pc:sldMk cId="3798919650" sldId="272"/>
        </pc:sldMkLst>
      </pc:sldChg>
      <pc:sldChg chg="addSp modSp new mod setBg">
        <pc:chgData name="容安 林" userId="e5ead5ba5056d45a" providerId="LiveId" clId="{44796095-347A-4E06-961F-05C56E6AC7C0}" dt="2022-04-27T16:49:56.329" v="757" actId="1076"/>
        <pc:sldMkLst>
          <pc:docMk/>
          <pc:sldMk cId="3499727936" sldId="273"/>
        </pc:sldMkLst>
        <pc:spChg chg="add mod">
          <ac:chgData name="容安 林" userId="e5ead5ba5056d45a" providerId="LiveId" clId="{44796095-347A-4E06-961F-05C56E6AC7C0}" dt="2022-04-27T16:48:26.726" v="731" actId="207"/>
          <ac:spMkLst>
            <pc:docMk/>
            <pc:sldMk cId="3499727936" sldId="273"/>
            <ac:spMk id="4" creationId="{0BD2811C-B3C3-4AFE-9E9F-686101C0D3DA}"/>
          </ac:spMkLst>
        </pc:spChg>
        <pc:spChg chg="add mod">
          <ac:chgData name="容安 林" userId="e5ead5ba5056d45a" providerId="LiveId" clId="{44796095-347A-4E06-961F-05C56E6AC7C0}" dt="2022-04-27T16:49:56.329" v="757" actId="1076"/>
          <ac:spMkLst>
            <pc:docMk/>
            <pc:sldMk cId="3499727936" sldId="273"/>
            <ac:spMk id="6" creationId="{984D9941-CDF8-4886-B139-E0434F3D9652}"/>
          </ac:spMkLst>
        </pc:spChg>
        <pc:picChg chg="add mod">
          <ac:chgData name="容安 林" userId="e5ead5ba5056d45a" providerId="LiveId" clId="{44796095-347A-4E06-961F-05C56E6AC7C0}" dt="2022-04-27T16:48:15.478" v="729" actId="1076"/>
          <ac:picMkLst>
            <pc:docMk/>
            <pc:sldMk cId="3499727936" sldId="273"/>
            <ac:picMk id="3" creationId="{812A81AC-1141-4432-8A21-E5AC16C2CF2A}"/>
          </ac:picMkLst>
        </pc:picChg>
        <pc:picChg chg="add mod">
          <ac:chgData name="容安 林" userId="e5ead5ba5056d45a" providerId="LiveId" clId="{44796095-347A-4E06-961F-05C56E6AC7C0}" dt="2022-04-27T16:48:33.370" v="733" actId="1076"/>
          <ac:picMkLst>
            <pc:docMk/>
            <pc:sldMk cId="3499727936" sldId="273"/>
            <ac:picMk id="5" creationId="{77B402EB-98A7-46C2-8C95-60D1BBBE9354}"/>
          </ac:picMkLst>
        </pc:picChg>
      </pc:sldChg>
      <pc:sldChg chg="addSp modSp new mod setBg">
        <pc:chgData name="容安 林" userId="e5ead5ba5056d45a" providerId="LiveId" clId="{44796095-347A-4E06-961F-05C56E6AC7C0}" dt="2022-04-27T15:11:48.554" v="625" actId="26606"/>
        <pc:sldMkLst>
          <pc:docMk/>
          <pc:sldMk cId="2432061704" sldId="274"/>
        </pc:sldMkLst>
        <pc:picChg chg="add mod">
          <ac:chgData name="容安 林" userId="e5ead5ba5056d45a" providerId="LiveId" clId="{44796095-347A-4E06-961F-05C56E6AC7C0}" dt="2022-04-27T15:11:48.554" v="625" actId="26606"/>
          <ac:picMkLst>
            <pc:docMk/>
            <pc:sldMk cId="2432061704" sldId="274"/>
            <ac:picMk id="3" creationId="{C60DA33C-C263-4BDB-9AD0-17886EDE8EF1}"/>
          </ac:picMkLst>
        </pc:picChg>
        <pc:picChg chg="add mod">
          <ac:chgData name="容安 林" userId="e5ead5ba5056d45a" providerId="LiveId" clId="{44796095-347A-4E06-961F-05C56E6AC7C0}" dt="2022-04-27T15:11:48.554" v="625" actId="26606"/>
          <ac:picMkLst>
            <pc:docMk/>
            <pc:sldMk cId="2432061704" sldId="274"/>
            <ac:picMk id="5" creationId="{FF4883CF-263E-4B3B-BF54-1573895F94F2}"/>
          </ac:picMkLst>
        </pc:picChg>
      </pc:sldChg>
      <pc:sldChg chg="addSp delSp modSp new mod setBg">
        <pc:chgData name="容安 林" userId="e5ead5ba5056d45a" providerId="LiveId" clId="{44796095-347A-4E06-961F-05C56E6AC7C0}" dt="2022-05-24T10:40:57.136" v="810" actId="1076"/>
        <pc:sldMkLst>
          <pc:docMk/>
          <pc:sldMk cId="1263267421" sldId="275"/>
        </pc:sldMkLst>
        <pc:spChg chg="add mod">
          <ac:chgData name="容安 林" userId="e5ead5ba5056d45a" providerId="LiveId" clId="{44796095-347A-4E06-961F-05C56E6AC7C0}" dt="2022-05-24T10:40:57.136" v="810" actId="1076"/>
          <ac:spMkLst>
            <pc:docMk/>
            <pc:sldMk cId="1263267421" sldId="275"/>
            <ac:spMk id="2" creationId="{E19DFF12-ADEA-5E46-76FE-E98E58EA9658}"/>
          </ac:spMkLst>
        </pc:spChg>
        <pc:spChg chg="add del">
          <ac:chgData name="容安 林" userId="e5ead5ba5056d45a" providerId="LiveId" clId="{44796095-347A-4E06-961F-05C56E6AC7C0}" dt="2022-04-27T15:12:34.310" v="635" actId="26606"/>
          <ac:spMkLst>
            <pc:docMk/>
            <pc:sldMk cId="1263267421" sldId="275"/>
            <ac:spMk id="16" creationId="{112839B5-6527-4FE1-B5CA-71D5FFC47C0E}"/>
          </ac:spMkLst>
        </pc:spChg>
        <pc:spChg chg="add del">
          <ac:chgData name="容安 林" userId="e5ead5ba5056d45a" providerId="LiveId" clId="{44796095-347A-4E06-961F-05C56E6AC7C0}" dt="2022-04-27T15:12:34.310" v="635" actId="26606"/>
          <ac:spMkLst>
            <pc:docMk/>
            <pc:sldMk cId="1263267421" sldId="275"/>
            <ac:spMk id="18" creationId="{089B37F3-721E-4809-A50E-9EE306404ED8}"/>
          </ac:spMkLst>
        </pc:spChg>
        <pc:spChg chg="add del">
          <ac:chgData name="容安 林" userId="e5ead5ba5056d45a" providerId="LiveId" clId="{44796095-347A-4E06-961F-05C56E6AC7C0}" dt="2022-04-27T15:12:34.310" v="635" actId="26606"/>
          <ac:spMkLst>
            <pc:docMk/>
            <pc:sldMk cId="1263267421" sldId="275"/>
            <ac:spMk id="20" creationId="{BE12D8E2-6088-4997-A8C6-1794DA9E1D48}"/>
          </ac:spMkLst>
        </pc:spChg>
        <pc:spChg chg="add del">
          <ac:chgData name="容安 林" userId="e5ead5ba5056d45a" providerId="LiveId" clId="{44796095-347A-4E06-961F-05C56E6AC7C0}" dt="2022-04-27T15:12:34.310" v="635" actId="26606"/>
          <ac:spMkLst>
            <pc:docMk/>
            <pc:sldMk cId="1263267421" sldId="275"/>
            <ac:spMk id="22" creationId="{FAF10F47-1605-47C5-AE58-9062909ADA42}"/>
          </ac:spMkLst>
        </pc:spChg>
        <pc:spChg chg="add del">
          <ac:chgData name="容安 林" userId="e5ead5ba5056d45a" providerId="LiveId" clId="{44796095-347A-4E06-961F-05C56E6AC7C0}" dt="2022-04-27T15:12:45.499" v="639" actId="26606"/>
          <ac:spMkLst>
            <pc:docMk/>
            <pc:sldMk cId="1263267421" sldId="275"/>
            <ac:spMk id="24" creationId="{6C70D60D-6722-4555-B180-3E7F450654FF}"/>
          </ac:spMkLst>
        </pc:spChg>
        <pc:spChg chg="add del">
          <ac:chgData name="容安 林" userId="e5ead5ba5056d45a" providerId="LiveId" clId="{44796095-347A-4E06-961F-05C56E6AC7C0}" dt="2022-04-27T15:13:40.961" v="651" actId="26606"/>
          <ac:spMkLst>
            <pc:docMk/>
            <pc:sldMk cId="1263267421" sldId="275"/>
            <ac:spMk id="28" creationId="{E8DC6FCD-811B-436E-9FEE-FC957486CD7E}"/>
          </ac:spMkLst>
        </pc:spChg>
        <pc:spChg chg="add">
          <ac:chgData name="容安 林" userId="e5ead5ba5056d45a" providerId="LiveId" clId="{44796095-347A-4E06-961F-05C56E6AC7C0}" dt="2022-04-27T15:13:40.964" v="652" actId="26606"/>
          <ac:spMkLst>
            <pc:docMk/>
            <pc:sldMk cId="1263267421" sldId="275"/>
            <ac:spMk id="30" creationId="{B78EDDD3-C548-48EF-B3CA-B290B17192AB}"/>
          </ac:spMkLst>
        </pc:spChg>
        <pc:picChg chg="add del mod ord">
          <ac:chgData name="容安 林" userId="e5ead5ba5056d45a" providerId="LiveId" clId="{44796095-347A-4E06-961F-05C56E6AC7C0}" dt="2022-04-27T15:13:07.745" v="644" actId="478"/>
          <ac:picMkLst>
            <pc:docMk/>
            <pc:sldMk cId="1263267421" sldId="275"/>
            <ac:picMk id="3" creationId="{1DFB517C-5B1D-433F-BA77-88B7F09A7B8C}"/>
          </ac:picMkLst>
        </pc:picChg>
        <pc:picChg chg="add del mod">
          <ac:chgData name="容安 林" userId="e5ead5ba5056d45a" providerId="LiveId" clId="{44796095-347A-4E06-961F-05C56E6AC7C0}" dt="2022-04-27T15:13:07.745" v="644" actId="478"/>
          <ac:picMkLst>
            <pc:docMk/>
            <pc:sldMk cId="1263267421" sldId="275"/>
            <ac:picMk id="5" creationId="{FB1CE743-7AB5-4177-8D23-4324062DAB7A}"/>
          </ac:picMkLst>
        </pc:picChg>
        <pc:picChg chg="add del mod ord">
          <ac:chgData name="容安 林" userId="e5ead5ba5056d45a" providerId="LiveId" clId="{44796095-347A-4E06-961F-05C56E6AC7C0}" dt="2022-04-27T15:13:07.745" v="644" actId="478"/>
          <ac:picMkLst>
            <pc:docMk/>
            <pc:sldMk cId="1263267421" sldId="275"/>
            <ac:picMk id="7" creationId="{C265F3FE-D094-4E72-AA4F-B7225FA00B9C}"/>
          </ac:picMkLst>
        </pc:picChg>
        <pc:picChg chg="add del mod ord">
          <ac:chgData name="容安 林" userId="e5ead5ba5056d45a" providerId="LiveId" clId="{44796095-347A-4E06-961F-05C56E6AC7C0}" dt="2022-04-27T15:13:07.745" v="644" actId="478"/>
          <ac:picMkLst>
            <pc:docMk/>
            <pc:sldMk cId="1263267421" sldId="275"/>
            <ac:picMk id="9" creationId="{907B3608-8AC6-4EC9-BD96-2C3EA2318F91}"/>
          </ac:picMkLst>
        </pc:picChg>
        <pc:picChg chg="add del mod ord">
          <ac:chgData name="容安 林" userId="e5ead5ba5056d45a" providerId="LiveId" clId="{44796095-347A-4E06-961F-05C56E6AC7C0}" dt="2022-04-27T15:13:07.745" v="644" actId="478"/>
          <ac:picMkLst>
            <pc:docMk/>
            <pc:sldMk cId="1263267421" sldId="275"/>
            <ac:picMk id="11" creationId="{861CEFA1-A84C-4853-8BD8-F35BA5204729}"/>
          </ac:picMkLst>
        </pc:picChg>
        <pc:picChg chg="add mod">
          <ac:chgData name="容安 林" userId="e5ead5ba5056d45a" providerId="LiveId" clId="{44796095-347A-4E06-961F-05C56E6AC7C0}" dt="2022-04-27T15:13:40.964" v="652" actId="26606"/>
          <ac:picMkLst>
            <pc:docMk/>
            <pc:sldMk cId="1263267421" sldId="275"/>
            <ac:picMk id="13" creationId="{ACC4D111-B782-45E3-8779-9C3F488F719F}"/>
          </ac:picMkLst>
        </pc:picChg>
        <pc:picChg chg="add mod ord">
          <ac:chgData name="容安 林" userId="e5ead5ba5056d45a" providerId="LiveId" clId="{44796095-347A-4E06-961F-05C56E6AC7C0}" dt="2022-04-27T15:13:40.964" v="652" actId="26606"/>
          <ac:picMkLst>
            <pc:docMk/>
            <pc:sldMk cId="1263267421" sldId="275"/>
            <ac:picMk id="15" creationId="{D92AE0AF-0B95-4B88-AC96-98FFD6288C86}"/>
          </ac:picMkLst>
        </pc:picChg>
        <pc:picChg chg="add mod">
          <ac:chgData name="容安 林" userId="e5ead5ba5056d45a" providerId="LiveId" clId="{44796095-347A-4E06-961F-05C56E6AC7C0}" dt="2022-04-27T15:13:40.964" v="652" actId="26606"/>
          <ac:picMkLst>
            <pc:docMk/>
            <pc:sldMk cId="1263267421" sldId="275"/>
            <ac:picMk id="19" creationId="{006448FC-A32F-431D-A4E8-0899DE739C40}"/>
          </ac:picMkLst>
        </pc:picChg>
        <pc:picChg chg="add mod">
          <ac:chgData name="容安 林" userId="e5ead5ba5056d45a" providerId="LiveId" clId="{44796095-347A-4E06-961F-05C56E6AC7C0}" dt="2022-04-27T15:13:40.964" v="652" actId="26606"/>
          <ac:picMkLst>
            <pc:docMk/>
            <pc:sldMk cId="1263267421" sldId="275"/>
            <ac:picMk id="23" creationId="{81E81237-A435-4430-B8B6-F1DA129C55DC}"/>
          </ac:picMkLst>
        </pc:picChg>
        <pc:inkChg chg="add del">
          <ac:chgData name="容安 林" userId="e5ead5ba5056d45a" providerId="LiveId" clId="{44796095-347A-4E06-961F-05C56E6AC7C0}" dt="2022-05-24T10:40:47.900" v="809" actId="9405"/>
          <ac:inkMkLst>
            <pc:docMk/>
            <pc:sldMk cId="1263267421" sldId="275"/>
            <ac:inkMk id="3" creationId="{088EC3ED-A729-4190-9278-937F5F22B6B0}"/>
          </ac:inkMkLst>
        </pc:ink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D5609CD-3F73-4E0C-8958-7AA8363641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7AF2ABC7-8BD4-4CF3-84C4-58938CDEBC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4575BF4-9FD6-41BC-89ED-9DE789736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9F011C2-C3FB-465C-800A-17B675120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6D3885D-4659-4C0B-A392-E2183EC19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0715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3FE7CF-6E75-4F4D-ADCF-95CC149BE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622019E-AF83-4C32-A046-4A62224E00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620B8BA-8104-42D5-A941-55E7AF9DA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2423B50-FDD0-4B7F-9AC7-00222BEA9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A13821D-1BC9-4F9B-B9A9-CFDF72314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64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DB8984B-73EB-4F80-B6C5-59CBAC2D2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CACB2CC-DF35-4BFC-BD1B-6A1DC8160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CB855E7-DBA6-4510-8EA0-2A258AC1B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6635FD-8D45-418E-B9FB-D5C6AB1CB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F4055B1-8329-47E2-ADFC-39A85D564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8660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C0AFA54-54A9-46A9-BF27-AB7A4941F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57E899A-68BD-4A4A-9F1D-1B4938E998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C8779F5-82CA-4B4C-8817-6EAB593C7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272E10B-CF64-450E-B723-F62BA2FD1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C15DBB5-DDC4-436B-8042-BCB5D5915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8D751A8-F6A3-4362-BAF1-FCFF48B57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1776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15E0BC-9DAE-4538-B914-3B8C88885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1CA396E-1402-43C4-B118-C090731C77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06C5A1E-8E3A-421F-9567-2045F12955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6E264C54-FAC8-4DCF-82C3-ADE7AE705A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ECD1D07-92E4-48D5-B52C-1F3B4496D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A2E01DD8-01F6-4549-AB6B-5F0A0E2D3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B5B4DDA-617C-471C-A869-631B6E230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B32CB62-A427-4216-9AA2-8C5A9F773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0017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C8461B-8A9B-4730-8603-244B98C4F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C595014-2A90-42AD-B15F-5D51365FF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BB8A9F3D-7FAE-4B4C-BF02-C28618DB3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D4D7D83-F683-494F-9D69-620010E98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917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53BC2316-A8C0-4272-BA17-401F2E3EA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5EE3D38B-DCA9-4E73-93EA-40E33D22D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8CDFD2A-153F-414E-B9C2-C7A7B9C1A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6472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B4E7738-631B-400D-94B0-777A81BCA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935336-947C-4699-8EF2-EF3FC6658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740FE73-15F9-4F3E-8520-4175AD8EA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CFB8D612-C534-423D-8487-C9EC809ED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D31F2DA-69E0-44A6-9307-39C0C7778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495DD7-6381-42C6-B8D0-0B89EE08B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9158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B7DAFD-3976-4E38-A76B-D260B2D08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13383B2C-B0C7-46FB-A0DE-F6077CF450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4C21583-24A8-47EB-BD7D-E875EC0177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21983BF-5557-4B78-9161-55AD4A0FA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C8A5D78-BCB2-4831-8F91-93496F94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36D35FC-B057-4484-BD0D-71BD2C794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99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79E22A5-3AE1-47CD-977A-1FF601D60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C748E98-6E4A-458E-8290-2573F46D2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3D937D5-6910-4EFD-BA4F-2774867BA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8CC835B-82AF-4765-A8F2-42D9D2A67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8015FCD-963E-42D9-AF3F-3D942443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660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D138407D-1AA8-4B9E-8B88-266B7C70E9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94BF0EF-F39D-47EA-A2FF-805ED6434A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406C9A4-8DB7-469C-9175-8FA3FAC3A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B210BE6-E080-426A-A1B3-C6CBF8427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C8D187B-0682-4FA1-8E65-157ABFA8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9705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0EE3253-DF72-4160-BE76-6434D3855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DE63E8C-CB2C-4183-9FD3-5652BE1C0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3A7560E-98A9-4AF2-B3B5-2E0FC45AB6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2728C-8CF7-4F97-8CB9-CFF737BB998E}" type="datetimeFigureOut">
              <a:rPr lang="zh-TW" altLang="en-US" smtClean="0"/>
              <a:t>2022/5/24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9F42361-C36A-4952-9A78-9A07C2F1F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E2A3F18-D65A-409B-A6E5-17F223ACB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C5B96-D09F-487F-9453-0CBF495FC9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667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tm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tm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tmp"/><Relationship Id="rId4" Type="http://schemas.openxmlformats.org/officeDocument/2006/relationships/image" Target="../media/image18.tm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2DEFEB-8FB9-4C21-9A08-77BAE7AA05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66795"/>
            <a:ext cx="9144000" cy="263046"/>
          </a:xfrm>
        </p:spPr>
        <p:txBody>
          <a:bodyPr>
            <a:normAutofit fontScale="90000"/>
          </a:bodyPr>
          <a:lstStyle/>
          <a:p>
            <a:r>
              <a:rPr lang="zh-TW" altLang="en-US" sz="8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拼貼春天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13F01F9-3FA9-4A2E-96F4-0B91125930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556" b="90741" l="22188" r="91875">
                        <a14:foregroundMark x1="60521" y1="22870" x2="56198" y2="23796"/>
                        <a14:foregroundMark x1="56198" y1="23796" x2="38646" y2="46389"/>
                        <a14:foregroundMark x1="38646" y1="46389" x2="26823" y2="70648"/>
                        <a14:foregroundMark x1="26823" y1="70648" x2="24375" y2="79259"/>
                        <a14:foregroundMark x1="24375" y1="79259" x2="33021" y2="88611"/>
                        <a14:foregroundMark x1="33021" y1="88611" x2="41250" y2="88519"/>
                        <a14:foregroundMark x1="41250" y1="88519" x2="49167" y2="88796"/>
                        <a14:foregroundMark x1="49167" y1="88796" x2="55417" y2="87037"/>
                        <a14:foregroundMark x1="55417" y1="87037" x2="60000" y2="81389"/>
                        <a14:foregroundMark x1="60000" y1="81389" x2="64115" y2="69259"/>
                        <a14:foregroundMark x1="29792" y1="65185" x2="24479" y2="74815"/>
                        <a14:foregroundMark x1="24479" y1="74815" x2="23490" y2="84444"/>
                        <a14:foregroundMark x1="23490" y1="84444" x2="39063" y2="76852"/>
                        <a14:foregroundMark x1="39063" y1="76852" x2="39427" y2="76574"/>
                        <a14:foregroundMark x1="41406" y1="71389" x2="40573" y2="61111"/>
                        <a14:foregroundMark x1="40573" y1="61111" x2="48906" y2="35926"/>
                        <a14:foregroundMark x1="48906" y1="35926" x2="57760" y2="22870"/>
                        <a14:foregroundMark x1="57760" y1="22870" x2="65625" y2="20463"/>
                        <a14:foregroundMark x1="65625" y1="20463" x2="82396" y2="25093"/>
                        <a14:foregroundMark x1="82396" y1="25093" x2="87708" y2="31759"/>
                        <a14:foregroundMark x1="87708" y1="31759" x2="90938" y2="47778"/>
                        <a14:foregroundMark x1="90938" y1="47778" x2="85781" y2="79259"/>
                        <a14:foregroundMark x1="85781" y1="79259" x2="85260" y2="80556"/>
                        <a14:foregroundMark x1="61250" y1="22870" x2="70469" y2="18241"/>
                        <a14:foregroundMark x1="70469" y1="18241" x2="89479" y2="19167"/>
                        <a14:foregroundMark x1="89479" y1="19167" x2="87188" y2="28611"/>
                        <a14:foregroundMark x1="87188" y1="28611" x2="66146" y2="20833"/>
                        <a14:foregroundMark x1="89271" y1="18426" x2="85313" y2="31204"/>
                        <a14:foregroundMark x1="85313" y1="31204" x2="82396" y2="54537"/>
                        <a14:foregroundMark x1="82396" y1="54537" x2="83333" y2="72130"/>
                        <a14:foregroundMark x1="83333" y1="72130" x2="86875" y2="77778"/>
                        <a14:foregroundMark x1="86875" y1="77778" x2="91927" y2="63241"/>
                        <a14:foregroundMark x1="91927" y1="63241" x2="91354" y2="20648"/>
                        <a14:foregroundMark x1="88750" y1="81667" x2="73125" y2="81667"/>
                        <a14:foregroundMark x1="73125" y1="81667" x2="90833" y2="71389"/>
                        <a14:foregroundMark x1="23958" y1="81481" x2="24740" y2="89352"/>
                        <a14:foregroundMark x1="24740" y1="89352" x2="25469" y2="90741"/>
                        <a14:foregroundMark x1="67396" y1="81667" x2="85885" y2="84537"/>
                        <a14:foregroundMark x1="62969" y1="22685" x2="54427" y2="27963"/>
                        <a14:foregroundMark x1="54427" y1="27963" x2="26042" y2="76204"/>
                        <a14:foregroundMark x1="26042" y1="76204" x2="22188" y2="85278"/>
                        <a14:foregroundMark x1="89271" y1="86204" x2="60833" y2="87685"/>
                        <a14:foregroundMark x1="57344" y1="84537" x2="83385" y2="86667"/>
                        <a14:foregroundMark x1="83385" y1="86667" x2="86406" y2="86019"/>
                        <a14:foregroundMark x1="56510" y1="84167" x2="65938" y2="86944"/>
                        <a14:foregroundMark x1="65938" y1="86944" x2="80260" y2="86574"/>
                        <a14:foregroundMark x1="80260" y1="86574" x2="81563" y2="85833"/>
                        <a14:foregroundMark x1="57240" y1="84722" x2="66094" y2="87500"/>
                        <a14:foregroundMark x1="66094" y1="87500" x2="80573" y2="86204"/>
                        <a14:foregroundMark x1="26823" y1="83148" x2="22500" y2="86389"/>
                        <a14:foregroundMark x1="89063" y1="22315" x2="91042" y2="26852"/>
                      </a14:backgroundRemoval>
                    </a14:imgEffect>
                  </a14:imgLayer>
                </a14:imgProps>
              </a:ext>
            </a:extLst>
          </a:blip>
          <a:srcRect l="21750" t="17481" r="7500" b="11408"/>
          <a:stretch/>
        </p:blipFill>
        <p:spPr>
          <a:xfrm>
            <a:off x="5323979" y="2869106"/>
            <a:ext cx="6868021" cy="3882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4179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26CFC6D4-9F33-45B6-AB75-26ED5B2D69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723" y="0"/>
            <a:ext cx="11296553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D4BCE9B7-C116-463C-8FD8-FC7450523F62}"/>
              </a:ext>
            </a:extLst>
          </p:cNvPr>
          <p:cNvSpPr/>
          <p:nvPr/>
        </p:nvSpPr>
        <p:spPr>
          <a:xfrm>
            <a:off x="6266311" y="250596"/>
            <a:ext cx="2717051" cy="3271079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463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9AC09D6-8B9E-4D98-A7D8-415CCAD294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99" t="2963" r="21490" b="48148"/>
          <a:stretch/>
        </p:blipFill>
        <p:spPr>
          <a:xfrm>
            <a:off x="522014" y="1159641"/>
            <a:ext cx="3119120" cy="335280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55E7BB03-A3CC-4AA6-98BB-254B75504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353" y="579120"/>
            <a:ext cx="7120055" cy="5445803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FFFB968C-95B7-4EA7-819D-D188163DED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353" y="547534"/>
            <a:ext cx="7497400" cy="5731346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71E181D7-95E1-4CCD-B8EA-7454FB5431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>
            <a:off x="4729856" y="3062558"/>
            <a:ext cx="1283256" cy="1477014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818A3B0B-E190-40FD-8A81-5A6D934693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>
            <a:off x="9088759" y="3853846"/>
            <a:ext cx="1130508" cy="1477014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E473663-920A-445F-AF5A-C81589D242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>
            <a:off x="5561710" y="2557891"/>
            <a:ext cx="1130508" cy="1477014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0AFD818E-3143-49CD-AA4F-CFB4064F06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>
            <a:off x="4059125" y="4034704"/>
            <a:ext cx="1130508" cy="1477014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22DEBCCB-761C-43A1-A132-C4C9B16063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>
            <a:off x="9808835" y="4673574"/>
            <a:ext cx="1061704" cy="1477014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C66B62DA-D8C8-4AC0-A22F-D584DF8315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 flipH="1">
            <a:off x="8476806" y="3040483"/>
            <a:ext cx="979625" cy="1279885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DB227489-2B97-4F23-9E9D-DC5C707D86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3" b="97574" l="4478" r="90299">
                        <a14:foregroundMark x1="41542" y1="7106" x2="41542" y2="7106"/>
                        <a14:foregroundMark x1="37562" y1="5719" x2="37562" y2="5719"/>
                        <a14:foregroundMark x1="70647" y1="6586" x2="70647" y2="6586"/>
                        <a14:foregroundMark x1="67413" y1="8492" x2="67413" y2="8492"/>
                        <a14:foregroundMark x1="64428" y1="2946" x2="64428" y2="2946"/>
                        <a14:foregroundMark x1="4975" y1="26343" x2="4975" y2="26343"/>
                        <a14:foregroundMark x1="88308" y1="34662" x2="88308" y2="34662"/>
                        <a14:foregroundMark x1="90299" y1="31889" x2="90299" y2="31889"/>
                        <a14:foregroundMark x1="49502" y1="91681" x2="49502" y2="91681"/>
                        <a14:foregroundMark x1="53234" y1="97574" x2="53234" y2="975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8263">
            <a:off x="6609068" y="2594766"/>
            <a:ext cx="789376" cy="1031323"/>
          </a:xfrm>
          <a:prstGeom prst="rect">
            <a:avLst/>
          </a:prstGeom>
        </p:spPr>
      </p:pic>
      <p:pic>
        <p:nvPicPr>
          <p:cNvPr id="18" name="圖片 17" descr="一張含有 布偶, 玩具, 美工圖案 的圖片&#10;&#10;自動產生的描述">
            <a:extLst>
              <a:ext uri="{FF2B5EF4-FFF2-40B4-BE49-F238E27FC236}">
                <a16:creationId xmlns:a16="http://schemas.microsoft.com/office/drawing/2014/main" id="{AAA4A240-F716-4FA0-877E-51875D5D5D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296" b="95211" l="9730" r="89730">
                        <a14:foregroundMark x1="29189" y1="92113" x2="29189" y2="92113"/>
                        <a14:foregroundMark x1="23784" y1="92394" x2="23784" y2="92394"/>
                        <a14:foregroundMark x1="75676" y1="95211" x2="75676" y2="95211"/>
                        <a14:foregroundMark x1="80541" y1="92394" x2="80541" y2="92394"/>
                        <a14:foregroundMark x1="27027" y1="92113" x2="27027" y2="92113"/>
                        <a14:foregroundMark x1="32432" y1="92958" x2="32432" y2="92958"/>
                        <a14:foregroundMark x1="27027" y1="92958" x2="27027" y2="92958"/>
                        <a14:foregroundMark x1="74054" y1="91268" x2="74054" y2="91268"/>
                        <a14:foregroundMark x1="24324" y1="90986" x2="24324" y2="90986"/>
                        <a14:foregroundMark x1="23784" y1="91549" x2="23784" y2="915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795" y="3835171"/>
            <a:ext cx="1283623" cy="2542817"/>
          </a:xfrm>
          <a:prstGeom prst="rect">
            <a:avLst/>
          </a:prstGeom>
        </p:spPr>
      </p:pic>
      <p:pic>
        <p:nvPicPr>
          <p:cNvPr id="20" name="圖片 19" descr="一張含有 玩具 的圖片&#10;&#10;自動產生的描述">
            <a:extLst>
              <a:ext uri="{FF2B5EF4-FFF2-40B4-BE49-F238E27FC236}">
                <a16:creationId xmlns:a16="http://schemas.microsoft.com/office/drawing/2014/main" id="{534D8531-B465-4C3B-A352-90AA9C733CE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5" b="89971" l="1571" r="98953">
                        <a14:foregroundMark x1="15183" y1="49558" x2="15183" y2="49558"/>
                        <a14:foregroundMark x1="1571" y1="48673" x2="1571" y2="48673"/>
                        <a14:foregroundMark x1="89529" y1="66077" x2="89529" y2="66077"/>
                        <a14:foregroundMark x1="86911" y1="67257" x2="86911" y2="67257"/>
                        <a14:foregroundMark x1="91099" y1="65782" x2="91099" y2="65782"/>
                        <a14:foregroundMark x1="94764" y1="65782" x2="94764" y2="65782"/>
                        <a14:foregroundMark x1="92147" y1="30678" x2="92147" y2="30678"/>
                        <a14:foregroundMark x1="58639" y1="3835" x2="58639" y2="3835"/>
                        <a14:foregroundMark x1="46597" y1="11799" x2="46597" y2="11799"/>
                        <a14:foregroundMark x1="30366" y1="13569" x2="30366" y2="13569"/>
                        <a14:foregroundMark x1="41361" y1="25959" x2="41361" y2="25959"/>
                        <a14:foregroundMark x1="56545" y1="31858" x2="56545" y2="31858"/>
                        <a14:foregroundMark x1="37696" y1="62832" x2="37696" y2="62832"/>
                        <a14:foregroundMark x1="34031" y1="88791" x2="34031" y2="88791"/>
                        <a14:foregroundMark x1="38743" y1="89086" x2="38743" y2="89086"/>
                        <a14:foregroundMark x1="38743" y1="89381" x2="38743" y2="89381"/>
                        <a14:foregroundMark x1="84817" y1="79941" x2="84817" y2="79941"/>
                        <a14:foregroundMark x1="86911" y1="26844" x2="86911" y2="26844"/>
                        <a14:foregroundMark x1="98953" y1="29499" x2="98953" y2="29499"/>
                        <a14:foregroundMark x1="93717" y1="30383" x2="93717" y2="30383"/>
                        <a14:foregroundMark x1="60733" y1="30383" x2="60733" y2="30383"/>
                        <a14:foregroundMark x1="61257" y1="32153" x2="61257" y2="32153"/>
                        <a14:foregroundMark x1="63351" y1="31563" x2="63351" y2="31563"/>
                        <a14:foregroundMark x1="59162" y1="31563" x2="59162" y2="31563"/>
                        <a14:foregroundMark x1="32984" y1="31858" x2="32984" y2="31858"/>
                        <a14:foregroundMark x1="35602" y1="32153" x2="35602" y2="32153"/>
                        <a14:foregroundMark x1="35602" y1="32153" x2="35602" y2="32153"/>
                        <a14:foregroundMark x1="41361" y1="36283" x2="41361" y2="36283"/>
                        <a14:foregroundMark x1="33508" y1="32448" x2="33508" y2="32448"/>
                        <a14:foregroundMark x1="38743" y1="27729" x2="38743" y2="27729"/>
                        <a14:foregroundMark x1="38220" y1="30088" x2="38220" y2="300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756" y="3609738"/>
            <a:ext cx="1537858" cy="2729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8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27548A15-2309-482C-BBD3-BD2DA7D3B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6" y="0"/>
            <a:ext cx="12172248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7D7D4067-2D47-40F4-AD2E-A1E1FEAB8ADD}"/>
              </a:ext>
            </a:extLst>
          </p:cNvPr>
          <p:cNvSpPr/>
          <p:nvPr/>
        </p:nvSpPr>
        <p:spPr>
          <a:xfrm>
            <a:off x="4664597" y="0"/>
            <a:ext cx="1261641" cy="6539695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5478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980EB93-99DE-4D31-9B8D-F66241AB34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96" t="1857" r="51585" b="7511"/>
          <a:stretch/>
        </p:blipFill>
        <p:spPr>
          <a:xfrm>
            <a:off x="1307939" y="321197"/>
            <a:ext cx="1562583" cy="6215605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50FF1FA0-4C6F-4CCC-99D9-CF3F4A5CCE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606" y="1438089"/>
            <a:ext cx="5369042" cy="5098713"/>
          </a:xfrm>
          <a:prstGeom prst="rect">
            <a:avLst/>
          </a:prstGeom>
        </p:spPr>
      </p:pic>
      <p:pic>
        <p:nvPicPr>
          <p:cNvPr id="7" name="圖片 6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28B7811C-6601-4C7E-B698-70A890553F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54498">
            <a:off x="8447073" y="983849"/>
            <a:ext cx="2547242" cy="1312459"/>
          </a:xfrm>
          <a:prstGeom prst="rect">
            <a:avLst/>
          </a:prstGeom>
        </p:spPr>
      </p:pic>
      <p:pic>
        <p:nvPicPr>
          <p:cNvPr id="8" name="圖片 7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66B75068-A9C8-4799-984D-787B2CC4EE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986">
            <a:off x="9476905" y="769355"/>
            <a:ext cx="2547242" cy="1312459"/>
          </a:xfrm>
          <a:prstGeom prst="rect">
            <a:avLst/>
          </a:prstGeom>
        </p:spPr>
      </p:pic>
      <p:pic>
        <p:nvPicPr>
          <p:cNvPr id="9" name="圖片 8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B80E1661-5BEA-4272-8C3D-42B73052F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986">
            <a:off x="7786094" y="2292168"/>
            <a:ext cx="2547242" cy="1312459"/>
          </a:xfrm>
          <a:prstGeom prst="rect">
            <a:avLst/>
          </a:prstGeom>
        </p:spPr>
      </p:pic>
      <p:pic>
        <p:nvPicPr>
          <p:cNvPr id="10" name="圖片 9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95D9592D-7D69-41DA-9BE7-5EF2267A1B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43912">
            <a:off x="5327497" y="1573874"/>
            <a:ext cx="2547242" cy="1312459"/>
          </a:xfrm>
          <a:prstGeom prst="rect">
            <a:avLst/>
          </a:prstGeom>
        </p:spPr>
      </p:pic>
      <p:pic>
        <p:nvPicPr>
          <p:cNvPr id="11" name="圖片 10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02FF19AD-960E-4EDE-B851-03244A1B6F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2232">
            <a:off x="9674807" y="2239637"/>
            <a:ext cx="2547242" cy="1312459"/>
          </a:xfrm>
          <a:prstGeom prst="rect">
            <a:avLst/>
          </a:prstGeom>
        </p:spPr>
      </p:pic>
      <p:pic>
        <p:nvPicPr>
          <p:cNvPr id="12" name="圖片 11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BCF87A86-ACF7-4D23-9B2D-F0215D7D67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35459">
            <a:off x="6897349" y="1235712"/>
            <a:ext cx="2547242" cy="1312459"/>
          </a:xfrm>
          <a:prstGeom prst="rect">
            <a:avLst/>
          </a:prstGeom>
        </p:spPr>
      </p:pic>
      <p:pic>
        <p:nvPicPr>
          <p:cNvPr id="13" name="圖片 12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7C4BA8E8-326A-461E-BC29-6E2060A635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986">
            <a:off x="8569078" y="3448087"/>
            <a:ext cx="2547242" cy="1312459"/>
          </a:xfrm>
          <a:prstGeom prst="rect">
            <a:avLst/>
          </a:prstGeom>
        </p:spPr>
      </p:pic>
      <p:pic>
        <p:nvPicPr>
          <p:cNvPr id="14" name="圖片 13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D2B78A6F-AD3F-4AE9-A2F7-7B158E98F3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986">
            <a:off x="3658373" y="3143288"/>
            <a:ext cx="2547242" cy="1312459"/>
          </a:xfrm>
          <a:prstGeom prst="rect">
            <a:avLst/>
          </a:prstGeom>
        </p:spPr>
      </p:pic>
      <p:pic>
        <p:nvPicPr>
          <p:cNvPr id="15" name="圖片 14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20388569-7140-43D8-AA2B-A1565ADE20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11256">
            <a:off x="4339706" y="420939"/>
            <a:ext cx="2547242" cy="1312459"/>
          </a:xfrm>
          <a:prstGeom prst="rect">
            <a:avLst/>
          </a:prstGeom>
        </p:spPr>
      </p:pic>
      <p:pic>
        <p:nvPicPr>
          <p:cNvPr id="16" name="圖片 15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9C951BD4-71E3-43FF-AD13-E3A9D1605F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351">
            <a:off x="3809857" y="1454536"/>
            <a:ext cx="2547242" cy="1312459"/>
          </a:xfrm>
          <a:prstGeom prst="rect">
            <a:avLst/>
          </a:prstGeom>
        </p:spPr>
      </p:pic>
      <p:pic>
        <p:nvPicPr>
          <p:cNvPr id="17" name="圖片 16" descr="一張含有 植物, 綠色, 樹葉, 蔬菜 的圖片&#10;&#10;自動產生的描述">
            <a:extLst>
              <a:ext uri="{FF2B5EF4-FFF2-40B4-BE49-F238E27FC236}">
                <a16:creationId xmlns:a16="http://schemas.microsoft.com/office/drawing/2014/main" id="{FCF8E7BA-CF3F-489F-A591-77F74215B4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2232">
            <a:off x="5822142" y="411165"/>
            <a:ext cx="2547242" cy="131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77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AD836492-79B8-42B5-BAF6-25F9B7C90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062" y="428625"/>
            <a:ext cx="9667875" cy="600075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FAEADCC-4F53-4B96-A92C-B6DA9FD7BB06}"/>
              </a:ext>
            </a:extLst>
          </p:cNvPr>
          <p:cNvSpPr/>
          <p:nvPr/>
        </p:nvSpPr>
        <p:spPr>
          <a:xfrm>
            <a:off x="1076446" y="214312"/>
            <a:ext cx="1180618" cy="6429375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263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10FF13E6-2289-4C44-A542-4C7300E4F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884" y="1229507"/>
            <a:ext cx="4560531" cy="4064262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82CC4A60-7C83-43E2-ABD3-5838F95C8A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936" y="1458410"/>
            <a:ext cx="2947345" cy="283179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0A2E538F-82EA-4B8E-8105-BFFC7E0CF1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884" y="1458410"/>
            <a:ext cx="7924695" cy="3754869"/>
          </a:xfrm>
          <a:prstGeom prst="rect">
            <a:avLst/>
          </a:prstGeom>
        </p:spPr>
      </p:pic>
      <p:pic>
        <p:nvPicPr>
          <p:cNvPr id="6" name="內容版面配置區 4">
            <a:extLst>
              <a:ext uri="{FF2B5EF4-FFF2-40B4-BE49-F238E27FC236}">
                <a16:creationId xmlns:a16="http://schemas.microsoft.com/office/drawing/2014/main" id="{0BD59E23-94EC-44FA-A80A-13134A2A94F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" r="91420"/>
          <a:stretch/>
        </p:blipFill>
        <p:spPr>
          <a:xfrm>
            <a:off x="1096207" y="197227"/>
            <a:ext cx="1336727" cy="666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75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4EDD2181-E601-4020-8A62-25DF5D0A2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223" y="1526796"/>
            <a:ext cx="4513058" cy="3228145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EA5F8BCE-7E9F-4512-94EA-09F404613A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204" y="1694084"/>
            <a:ext cx="4695915" cy="4107860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0952D5C0-8B6E-43BF-8EFC-1A0F0C9E45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233" y="2698929"/>
            <a:ext cx="1415447" cy="1460142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401F93CF-3863-4013-A420-E7AA5B3402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178" y="103470"/>
            <a:ext cx="1621822" cy="174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04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030B4B2-52C3-47DA-8848-4FF2FB1B87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47" b="91386" l="160" r="93930">
                        <a14:foregroundMark x1="50479" y1="62360" x2="50479" y2="62360"/>
                        <a14:foregroundMark x1="48243" y1="43820" x2="46326" y2="91573"/>
                        <a14:foregroundMark x1="6869" y1="32022" x2="38978" y2="43258"/>
                        <a14:foregroundMark x1="39776" y1="24719" x2="51118" y2="72659"/>
                        <a14:foregroundMark x1="51438" y1="18352" x2="47284" y2="84831"/>
                        <a14:foregroundMark x1="73003" y1="15730" x2="40895" y2="43820"/>
                        <a14:foregroundMark x1="84824" y1="29963" x2="43450" y2="64232"/>
                        <a14:foregroundMark x1="82428" y1="56554" x2="36581" y2="66292"/>
                        <a14:foregroundMark x1="83387" y1="59925" x2="38339" y2="74345"/>
                        <a14:foregroundMark x1="88498" y1="54494" x2="50639" y2="83333"/>
                        <a14:foregroundMark x1="82588" y1="64232" x2="77955" y2="31835"/>
                        <a14:foregroundMark x1="77955" y1="31835" x2="84824" y2="59176"/>
                        <a14:foregroundMark x1="58307" y1="8989" x2="40575" y2="12172"/>
                        <a14:foregroundMark x1="40575" y1="12172" x2="16294" y2="26030"/>
                        <a14:foregroundMark x1="15815" y1="23596" x2="19169" y2="59925"/>
                        <a14:foregroundMark x1="16294" y1="13483" x2="5112" y2="63109"/>
                        <a14:foregroundMark x1="9105" y1="14232" x2="3674" y2="50375"/>
                        <a14:foregroundMark x1="7508" y1="8989" x2="5911" y2="61049"/>
                        <a14:foregroundMark x1="10224" y1="12547" x2="479" y2="34270"/>
                        <a14:foregroundMark x1="58307" y1="5431" x2="77157" y2="16479"/>
                        <a14:foregroundMark x1="77157" y1="16479" x2="94089" y2="42509"/>
                        <a14:foregroundMark x1="94089" y1="42509" x2="93770" y2="49251"/>
                        <a14:foregroundMark x1="80831" y1="13670" x2="90895" y2="37079"/>
                        <a14:foregroundMark x1="90895" y1="37079" x2="89936" y2="62172"/>
                        <a14:foregroundMark x1="82588" y1="17603" x2="70927" y2="7865"/>
                        <a14:foregroundMark x1="70927" y1="7865" x2="62141" y2="4869"/>
                        <a14:foregroundMark x1="62141" y1="4869" x2="61022" y2="5805"/>
                        <a14:foregroundMark x1="72524" y1="8989" x2="56550" y2="6180"/>
                        <a14:foregroundMark x1="56550" y1="6180" x2="30351" y2="9925"/>
                        <a14:foregroundMark x1="30351" y1="9925" x2="24441" y2="14607"/>
                        <a14:foregroundMark x1="36262" y1="7303" x2="12141" y2="12547"/>
                        <a14:foregroundMark x1="43610" y1="8614" x2="55751" y2="5805"/>
                        <a14:foregroundMark x1="55751" y1="5805" x2="73323" y2="6929"/>
                        <a14:foregroundMark x1="73323" y1="6929" x2="82907" y2="14607"/>
                        <a14:foregroundMark x1="44089" y1="11236" x2="51757" y2="5993"/>
                        <a14:foregroundMark x1="51757" y1="5993" x2="63419" y2="4494"/>
                        <a14:foregroundMark x1="63419" y1="4494" x2="75719" y2="8801"/>
                        <a14:foregroundMark x1="75719" y1="8801" x2="83866" y2="21536"/>
                        <a14:foregroundMark x1="83866" y1="21536" x2="82109" y2="29401"/>
                        <a14:foregroundMark x1="63419" y1="48315" x2="48083" y2="2247"/>
                        <a14:foregroundMark x1="22204" y1="64981" x2="22204" y2="649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708" b="2376"/>
          <a:stretch/>
        </p:blipFill>
        <p:spPr>
          <a:xfrm>
            <a:off x="2653525" y="1383503"/>
            <a:ext cx="5861583" cy="4966167"/>
          </a:xfrm>
          <a:prstGeom prst="rect">
            <a:avLst/>
          </a:prstGeom>
        </p:spPr>
      </p:pic>
      <p:pic>
        <p:nvPicPr>
          <p:cNvPr id="5" name="圖片 4" descr="一張含有 風車, 向量圖形 的圖片&#10;&#10;自動產生的描述">
            <a:extLst>
              <a:ext uri="{FF2B5EF4-FFF2-40B4-BE49-F238E27FC236}">
                <a16:creationId xmlns:a16="http://schemas.microsoft.com/office/drawing/2014/main" id="{3F776285-D656-4572-BA62-53DA310125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94" y="1785257"/>
            <a:ext cx="807922" cy="867768"/>
          </a:xfrm>
          <a:prstGeom prst="rect">
            <a:avLst/>
          </a:prstGeom>
        </p:spPr>
      </p:pic>
      <p:pic>
        <p:nvPicPr>
          <p:cNvPr id="6" name="圖片 5" descr="一張含有 風車, 向量圖形 的圖片&#10;&#10;自動產生的描述">
            <a:extLst>
              <a:ext uri="{FF2B5EF4-FFF2-40B4-BE49-F238E27FC236}">
                <a16:creationId xmlns:a16="http://schemas.microsoft.com/office/drawing/2014/main" id="{42A0B9B3-AB8C-4DA6-A794-9A144D14C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301" y="2533177"/>
            <a:ext cx="807922" cy="867768"/>
          </a:xfrm>
          <a:prstGeom prst="rect">
            <a:avLst/>
          </a:prstGeom>
        </p:spPr>
      </p:pic>
      <p:pic>
        <p:nvPicPr>
          <p:cNvPr id="7" name="圖片 6" descr="一張含有 風車, 向量圖形 的圖片&#10;&#10;自動產生的描述">
            <a:extLst>
              <a:ext uri="{FF2B5EF4-FFF2-40B4-BE49-F238E27FC236}">
                <a16:creationId xmlns:a16="http://schemas.microsoft.com/office/drawing/2014/main" id="{BE754016-241A-4EDF-813F-3E80FF2628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497">
            <a:off x="4518322" y="591381"/>
            <a:ext cx="807922" cy="867768"/>
          </a:xfrm>
          <a:prstGeom prst="rect">
            <a:avLst/>
          </a:prstGeom>
        </p:spPr>
      </p:pic>
      <p:pic>
        <p:nvPicPr>
          <p:cNvPr id="8" name="圖片 7" descr="一張含有 風車, 向量圖形 的圖片&#10;&#10;自動產生的描述">
            <a:extLst>
              <a:ext uri="{FF2B5EF4-FFF2-40B4-BE49-F238E27FC236}">
                <a16:creationId xmlns:a16="http://schemas.microsoft.com/office/drawing/2014/main" id="{EDDC34C8-34F2-4AF6-A760-C29D9A1714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4036">
            <a:off x="5942695" y="2495006"/>
            <a:ext cx="807922" cy="867768"/>
          </a:xfrm>
          <a:prstGeom prst="rect">
            <a:avLst/>
          </a:prstGeom>
        </p:spPr>
      </p:pic>
      <p:pic>
        <p:nvPicPr>
          <p:cNvPr id="9" name="圖片 8" descr="一張含有 風車, 向量圖形 的圖片&#10;&#10;自動產生的描述">
            <a:extLst>
              <a:ext uri="{FF2B5EF4-FFF2-40B4-BE49-F238E27FC236}">
                <a16:creationId xmlns:a16="http://schemas.microsoft.com/office/drawing/2014/main" id="{C2C614DA-685F-4C79-B1D0-84B22ACBF1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502" y="3242926"/>
            <a:ext cx="807922" cy="867768"/>
          </a:xfrm>
          <a:prstGeom prst="rect">
            <a:avLst/>
          </a:prstGeom>
        </p:spPr>
      </p:pic>
      <p:pic>
        <p:nvPicPr>
          <p:cNvPr id="10" name="圖片 9" descr="一張含有 風車, 向量圖形 的圖片&#10;&#10;自動產生的描述">
            <a:extLst>
              <a:ext uri="{FF2B5EF4-FFF2-40B4-BE49-F238E27FC236}">
                <a16:creationId xmlns:a16="http://schemas.microsoft.com/office/drawing/2014/main" id="{9F28192E-F166-4078-96C2-8D7F42733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789" y="1785257"/>
            <a:ext cx="807922" cy="867768"/>
          </a:xfrm>
          <a:prstGeom prst="rect">
            <a:avLst/>
          </a:prstGeom>
        </p:spPr>
      </p:pic>
      <p:pic>
        <p:nvPicPr>
          <p:cNvPr id="11" name="圖片 10" descr="一張含有 風車, 向量圖形 的圖片&#10;&#10;自動產生的描述">
            <a:extLst>
              <a:ext uri="{FF2B5EF4-FFF2-40B4-BE49-F238E27FC236}">
                <a16:creationId xmlns:a16="http://schemas.microsoft.com/office/drawing/2014/main" id="{A0A6C7B1-1EFF-4F6B-9D68-31340BA5EF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316" y="3338629"/>
            <a:ext cx="807922" cy="867768"/>
          </a:xfrm>
          <a:prstGeom prst="rect">
            <a:avLst/>
          </a:prstGeom>
        </p:spPr>
      </p:pic>
      <p:pic>
        <p:nvPicPr>
          <p:cNvPr id="12" name="圖片 11" descr="一張含有 風車, 向量圖形 的圖片&#10;&#10;自動產生的描述">
            <a:extLst>
              <a:ext uri="{FF2B5EF4-FFF2-40B4-BE49-F238E27FC236}">
                <a16:creationId xmlns:a16="http://schemas.microsoft.com/office/drawing/2014/main" id="{698EDECF-09AC-484A-B741-C6BA690728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629" y="3425806"/>
            <a:ext cx="807922" cy="867768"/>
          </a:xfrm>
          <a:prstGeom prst="rect">
            <a:avLst/>
          </a:prstGeom>
        </p:spPr>
      </p:pic>
      <p:pic>
        <p:nvPicPr>
          <p:cNvPr id="13" name="圖片 12" descr="一張含有 風車, 向量圖形 的圖片&#10;&#10;自動產生的描述">
            <a:extLst>
              <a:ext uri="{FF2B5EF4-FFF2-40B4-BE49-F238E27FC236}">
                <a16:creationId xmlns:a16="http://schemas.microsoft.com/office/drawing/2014/main" id="{B58D682E-6DA4-453C-B2A0-4D3BF08163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410" y="2628880"/>
            <a:ext cx="807922" cy="867768"/>
          </a:xfrm>
          <a:prstGeom prst="rect">
            <a:avLst/>
          </a:prstGeom>
        </p:spPr>
      </p:pic>
      <p:pic>
        <p:nvPicPr>
          <p:cNvPr id="14" name="圖片 13" descr="一張含有 風車, 向量圖形 的圖片&#10;&#10;自動產生的描述">
            <a:extLst>
              <a:ext uri="{FF2B5EF4-FFF2-40B4-BE49-F238E27FC236}">
                <a16:creationId xmlns:a16="http://schemas.microsoft.com/office/drawing/2014/main" id="{38EBD10F-A703-4E15-B67F-C7FFBE82AD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13085">
            <a:off x="3657896" y="2179548"/>
            <a:ext cx="807922" cy="867768"/>
          </a:xfrm>
          <a:prstGeom prst="rect">
            <a:avLst/>
          </a:prstGeom>
        </p:spPr>
      </p:pic>
      <p:pic>
        <p:nvPicPr>
          <p:cNvPr id="15" name="圖片 14" descr="一張含有 風車, 向量圖形 的圖片&#10;&#10;自動產生的描述">
            <a:extLst>
              <a:ext uri="{FF2B5EF4-FFF2-40B4-BE49-F238E27FC236}">
                <a16:creationId xmlns:a16="http://schemas.microsoft.com/office/drawing/2014/main" id="{C4B8DC45-43B1-4174-A94A-77DC0569F0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13085">
            <a:off x="4100703" y="2927468"/>
            <a:ext cx="807922" cy="867768"/>
          </a:xfrm>
          <a:prstGeom prst="rect">
            <a:avLst/>
          </a:prstGeom>
        </p:spPr>
      </p:pic>
      <p:pic>
        <p:nvPicPr>
          <p:cNvPr id="16" name="圖片 15" descr="一張含有 風車, 向量圖形 的圖片&#10;&#10;自動產生的描述">
            <a:extLst>
              <a:ext uri="{FF2B5EF4-FFF2-40B4-BE49-F238E27FC236}">
                <a16:creationId xmlns:a16="http://schemas.microsoft.com/office/drawing/2014/main" id="{AE857047-FA31-48E3-B234-6B371FFBDC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13085">
            <a:off x="3299517" y="3023171"/>
            <a:ext cx="807922" cy="867768"/>
          </a:xfrm>
          <a:prstGeom prst="rect">
            <a:avLst/>
          </a:prstGeom>
        </p:spPr>
      </p:pic>
      <p:pic>
        <p:nvPicPr>
          <p:cNvPr id="17" name="圖片 16" descr="一張含有 風車, 向量圖形 的圖片&#10;&#10;自動產生的描述">
            <a:extLst>
              <a:ext uri="{FF2B5EF4-FFF2-40B4-BE49-F238E27FC236}">
                <a16:creationId xmlns:a16="http://schemas.microsoft.com/office/drawing/2014/main" id="{AFAB319E-B8D7-4E85-A0FD-A671ECAB1C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13085">
            <a:off x="3742324" y="3771091"/>
            <a:ext cx="807922" cy="867768"/>
          </a:xfrm>
          <a:prstGeom prst="rect">
            <a:avLst/>
          </a:prstGeom>
        </p:spPr>
      </p:pic>
      <p:pic>
        <p:nvPicPr>
          <p:cNvPr id="18" name="圖片 17" descr="一張含有 風車, 向量圖形 的圖片&#10;&#10;自動產生的描述">
            <a:extLst>
              <a:ext uri="{FF2B5EF4-FFF2-40B4-BE49-F238E27FC236}">
                <a16:creationId xmlns:a16="http://schemas.microsoft.com/office/drawing/2014/main" id="{E9E99D9D-714A-4AB4-BFFF-B8081AAE58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498" y="1665409"/>
            <a:ext cx="807922" cy="867768"/>
          </a:xfrm>
          <a:prstGeom prst="rect">
            <a:avLst/>
          </a:prstGeom>
        </p:spPr>
      </p:pic>
      <p:pic>
        <p:nvPicPr>
          <p:cNvPr id="19" name="圖片 18" descr="一張含有 風車, 向量圖形 的圖片&#10;&#10;自動產生的描述">
            <a:extLst>
              <a:ext uri="{FF2B5EF4-FFF2-40B4-BE49-F238E27FC236}">
                <a16:creationId xmlns:a16="http://schemas.microsoft.com/office/drawing/2014/main" id="{0AF7FFCB-F47D-42D6-A5FD-471EA222B7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437" y="929562"/>
            <a:ext cx="807922" cy="867768"/>
          </a:xfrm>
          <a:prstGeom prst="rect">
            <a:avLst/>
          </a:prstGeom>
        </p:spPr>
      </p:pic>
      <p:pic>
        <p:nvPicPr>
          <p:cNvPr id="20" name="圖片 19" descr="一張含有 風車, 向量圖形 的圖片&#10;&#10;自動產生的描述">
            <a:extLst>
              <a:ext uri="{FF2B5EF4-FFF2-40B4-BE49-F238E27FC236}">
                <a16:creationId xmlns:a16="http://schemas.microsoft.com/office/drawing/2014/main" id="{DF1F7A03-E735-4FB9-A76A-20F09E89CD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51" y="1025265"/>
            <a:ext cx="807922" cy="867768"/>
          </a:xfrm>
          <a:prstGeom prst="rect">
            <a:avLst/>
          </a:prstGeom>
        </p:spPr>
      </p:pic>
      <p:pic>
        <p:nvPicPr>
          <p:cNvPr id="21" name="圖片 20" descr="一張含有 風車, 向量圖形 的圖片&#10;&#10;自動產生的描述">
            <a:extLst>
              <a:ext uri="{FF2B5EF4-FFF2-40B4-BE49-F238E27FC236}">
                <a16:creationId xmlns:a16="http://schemas.microsoft.com/office/drawing/2014/main" id="{13F830D5-2F49-447F-9693-6DC85365C0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2657">
            <a:off x="3392058" y="1773185"/>
            <a:ext cx="807922" cy="867768"/>
          </a:xfrm>
          <a:prstGeom prst="rect">
            <a:avLst/>
          </a:prstGeom>
        </p:spPr>
      </p:pic>
      <p:pic>
        <p:nvPicPr>
          <p:cNvPr id="22" name="圖片 21" descr="一張含有 風車, 向量圖形 的圖片&#10;&#10;自動產生的描述">
            <a:extLst>
              <a:ext uri="{FF2B5EF4-FFF2-40B4-BE49-F238E27FC236}">
                <a16:creationId xmlns:a16="http://schemas.microsoft.com/office/drawing/2014/main" id="{BA14B47D-BFB0-4832-9C5D-2C7D15BF1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469" y="941634"/>
            <a:ext cx="807922" cy="867768"/>
          </a:xfrm>
          <a:prstGeom prst="rect">
            <a:avLst/>
          </a:prstGeom>
        </p:spPr>
      </p:pic>
      <p:pic>
        <p:nvPicPr>
          <p:cNvPr id="23" name="圖片 22" descr="一張含有 風車, 向量圖形 的圖片&#10;&#10;自動產生的描述">
            <a:extLst>
              <a:ext uri="{FF2B5EF4-FFF2-40B4-BE49-F238E27FC236}">
                <a16:creationId xmlns:a16="http://schemas.microsoft.com/office/drawing/2014/main" id="{2B9590BC-8998-4CE6-962D-2EFA72D9C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014" y="1255670"/>
            <a:ext cx="807922" cy="867768"/>
          </a:xfrm>
          <a:prstGeom prst="rect">
            <a:avLst/>
          </a:prstGeom>
        </p:spPr>
      </p:pic>
      <p:pic>
        <p:nvPicPr>
          <p:cNvPr id="24" name="圖片 23" descr="一張含有 風車, 向量圖形 的圖片&#10;&#10;自動產生的描述">
            <a:extLst>
              <a:ext uri="{FF2B5EF4-FFF2-40B4-BE49-F238E27FC236}">
                <a16:creationId xmlns:a16="http://schemas.microsoft.com/office/drawing/2014/main" id="{5DBD7E71-F33D-458F-8EA2-CD65CFFF30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090" y="1785257"/>
            <a:ext cx="807922" cy="867768"/>
          </a:xfrm>
          <a:prstGeom prst="rect">
            <a:avLst/>
          </a:prstGeom>
        </p:spPr>
      </p:pic>
      <p:pic>
        <p:nvPicPr>
          <p:cNvPr id="25" name="圖片 24" descr="一張含有 風車, 向量圖形 的圖片&#10;&#10;自動產生的描述">
            <a:extLst>
              <a:ext uri="{FF2B5EF4-FFF2-40B4-BE49-F238E27FC236}">
                <a16:creationId xmlns:a16="http://schemas.microsoft.com/office/drawing/2014/main" id="{E9BE3AFF-DF90-4321-BD68-CF881E062D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213" y="857520"/>
            <a:ext cx="807922" cy="867768"/>
          </a:xfrm>
          <a:prstGeom prst="rect">
            <a:avLst/>
          </a:prstGeom>
        </p:spPr>
      </p:pic>
      <p:pic>
        <p:nvPicPr>
          <p:cNvPr id="26" name="圖片 25" descr="一張含有 風車, 向量圖形 的圖片&#10;&#10;自動產生的描述">
            <a:extLst>
              <a:ext uri="{FF2B5EF4-FFF2-40B4-BE49-F238E27FC236}">
                <a16:creationId xmlns:a16="http://schemas.microsoft.com/office/drawing/2014/main" id="{4609D3CA-5442-4C90-8700-4840BF5ECE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21444">
            <a:off x="6706120" y="246693"/>
            <a:ext cx="807922" cy="867768"/>
          </a:xfrm>
          <a:prstGeom prst="rect">
            <a:avLst/>
          </a:prstGeom>
        </p:spPr>
      </p:pic>
      <p:pic>
        <p:nvPicPr>
          <p:cNvPr id="27" name="圖片 26" descr="一張含有 風車, 向量圖形 的圖片&#10;&#10;自動產生的描述">
            <a:extLst>
              <a:ext uri="{FF2B5EF4-FFF2-40B4-BE49-F238E27FC236}">
                <a16:creationId xmlns:a16="http://schemas.microsoft.com/office/drawing/2014/main" id="{358AF0D6-E1DE-4221-9F84-5A0B91F701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21444">
            <a:off x="5896482" y="1496358"/>
            <a:ext cx="807922" cy="867768"/>
          </a:xfrm>
          <a:prstGeom prst="rect">
            <a:avLst/>
          </a:prstGeom>
        </p:spPr>
      </p:pic>
      <p:pic>
        <p:nvPicPr>
          <p:cNvPr id="28" name="圖片 27" descr="一張含有 風車, 向量圖形 的圖片&#10;&#10;自動產生的描述">
            <a:extLst>
              <a:ext uri="{FF2B5EF4-FFF2-40B4-BE49-F238E27FC236}">
                <a16:creationId xmlns:a16="http://schemas.microsoft.com/office/drawing/2014/main" id="{30B5B187-4BF7-4ADA-A1B0-A7E28758A5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21444">
            <a:off x="4964187" y="2688614"/>
            <a:ext cx="807922" cy="867768"/>
          </a:xfrm>
          <a:prstGeom prst="rect">
            <a:avLst/>
          </a:prstGeom>
        </p:spPr>
      </p:pic>
      <p:pic>
        <p:nvPicPr>
          <p:cNvPr id="29" name="圖片 28" descr="一張含有 風車, 向量圖形 的圖片&#10;&#10;自動產生的描述">
            <a:extLst>
              <a:ext uri="{FF2B5EF4-FFF2-40B4-BE49-F238E27FC236}">
                <a16:creationId xmlns:a16="http://schemas.microsoft.com/office/drawing/2014/main" id="{013F3558-0021-422A-AA6E-0D03B47C99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" b="94581" l="0" r="97884">
                        <a14:foregroundMark x1="82011" y1="39901" x2="82011" y2="39901"/>
                        <a14:foregroundMark x1="73545" y1="46305" x2="73545" y2="46305"/>
                        <a14:foregroundMark x1="62963" y1="37931" x2="62963" y2="37931"/>
                        <a14:foregroundMark x1="39683" y1="6897" x2="39683" y2="6897"/>
                        <a14:foregroundMark x1="58201" y1="11823" x2="58201" y2="11823"/>
                        <a14:foregroundMark x1="58201" y1="11823" x2="58201" y2="11823"/>
                        <a14:foregroundMark x1="58201" y1="1478" x2="58201" y2="1478"/>
                        <a14:foregroundMark x1="91005" y1="37931" x2="91005" y2="37931"/>
                        <a14:foregroundMark x1="94180" y1="39409" x2="94180" y2="39409"/>
                        <a14:foregroundMark x1="97884" y1="47783" x2="97884" y2="47783"/>
                        <a14:foregroundMark x1="92063" y1="37931" x2="92063" y2="37931"/>
                        <a14:foregroundMark x1="55556" y1="985" x2="55556" y2="985"/>
                        <a14:foregroundMark x1="12169" y1="20690" x2="12169" y2="20690"/>
                        <a14:foregroundMark x1="7407" y1="20690" x2="7407" y2="20690"/>
                        <a14:foregroundMark x1="7407" y1="20690" x2="7407" y2="20690"/>
                        <a14:foregroundMark x1="5820" y1="26601" x2="5820" y2="26601"/>
                        <a14:foregroundMark x1="5820" y1="26601" x2="5820" y2="26601"/>
                        <a14:foregroundMark x1="7937" y1="17734" x2="7937" y2="17734"/>
                        <a14:foregroundMark x1="9524" y1="73399" x2="9524" y2="73399"/>
                        <a14:foregroundMark x1="7937" y1="68473" x2="7937" y2="68473"/>
                        <a14:foregroundMark x1="7937" y1="66995" x2="7937" y2="66995"/>
                        <a14:foregroundMark x1="7937" y1="66995" x2="7937" y2="66995"/>
                        <a14:foregroundMark x1="6349" y1="66010" x2="6349" y2="66010"/>
                        <a14:foregroundMark x1="14815" y1="66502" x2="2116" y2="72414"/>
                        <a14:foregroundMark x1="15344" y1="63054" x2="0" y2="68473"/>
                        <a14:foregroundMark x1="57143" y1="84729" x2="62434" y2="94581"/>
                        <a14:foregroundMark x1="49206" y1="43350" x2="61376" y2="69458"/>
                        <a14:foregroundMark x1="34921" y1="43350" x2="49206" y2="62562"/>
                        <a14:foregroundMark x1="28571" y1="45320" x2="74603" y2="76355"/>
                        <a14:foregroundMark x1="67725" y1="76847" x2="76720" y2="89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21444">
            <a:off x="6995792" y="2375340"/>
            <a:ext cx="807922" cy="86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945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一張含有 文字 的圖片&#10;&#10;自動產生的描述">
            <a:extLst>
              <a:ext uri="{FF2B5EF4-FFF2-40B4-BE49-F238E27FC236}">
                <a16:creationId xmlns:a16="http://schemas.microsoft.com/office/drawing/2014/main" id="{790D21AB-9044-4DD1-9060-E59A667C0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3767" y="1339850"/>
            <a:ext cx="5571066" cy="4178299"/>
          </a:xfrm>
          <a:prstGeom prst="rect">
            <a:avLst/>
          </a:prstGeom>
        </p:spPr>
      </p:pic>
      <p:pic>
        <p:nvPicPr>
          <p:cNvPr id="3" name="圖片 2" descr="一張含有 文字, 相框 的圖片&#10;&#10;自動產生的描述">
            <a:extLst>
              <a:ext uri="{FF2B5EF4-FFF2-40B4-BE49-F238E27FC236}">
                <a16:creationId xmlns:a16="http://schemas.microsoft.com/office/drawing/2014/main" id="{0C1AAF7E-A212-4A2B-B590-D07D7285DB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17165" y="1339850"/>
            <a:ext cx="5571066" cy="4178299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4E1DE01-21A1-4185-90CB-525792452781}"/>
              </a:ext>
            </a:extLst>
          </p:cNvPr>
          <p:cNvSpPr/>
          <p:nvPr/>
        </p:nvSpPr>
        <p:spPr>
          <a:xfrm>
            <a:off x="2588644" y="4345198"/>
            <a:ext cx="187904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8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樹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A78A227-3717-43D0-9C7F-A1312040AFCA}"/>
              </a:ext>
            </a:extLst>
          </p:cNvPr>
          <p:cNvSpPr/>
          <p:nvPr/>
        </p:nvSpPr>
        <p:spPr>
          <a:xfrm>
            <a:off x="8227444" y="4196973"/>
            <a:ext cx="18790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8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山</a:t>
            </a:r>
            <a:endParaRPr lang="zh-TW" altLang="en-US" sz="8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6227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12A81AC-1141-4432-8A21-E5AC16C2C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1712" y="1019393"/>
            <a:ext cx="4849326" cy="3636994"/>
          </a:xfrm>
          <a:prstGeom prst="rect">
            <a:avLst/>
          </a:prstGeom>
        </p:spPr>
      </p:pic>
      <p:pic>
        <p:nvPicPr>
          <p:cNvPr id="5" name="圖片 4" descr="一張含有 文字 的圖片&#10;&#10;自動產生的描述">
            <a:extLst>
              <a:ext uri="{FF2B5EF4-FFF2-40B4-BE49-F238E27FC236}">
                <a16:creationId xmlns:a16="http://schemas.microsoft.com/office/drawing/2014/main" id="{77B402EB-98A7-46C2-8C95-60D1BBBE9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88925" y="1057218"/>
            <a:ext cx="4485939" cy="3364454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BD2811C-B3C3-4AFE-9E9F-686101C0D3DA}"/>
              </a:ext>
            </a:extLst>
          </p:cNvPr>
          <p:cNvSpPr/>
          <p:nvPr/>
        </p:nvSpPr>
        <p:spPr>
          <a:xfrm>
            <a:off x="1709668" y="4998223"/>
            <a:ext cx="35734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8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櫻花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84D9941-CDF8-4886-B139-E0434F3D9652}"/>
              </a:ext>
            </a:extLst>
          </p:cNvPr>
          <p:cNvSpPr/>
          <p:nvPr/>
        </p:nvSpPr>
        <p:spPr>
          <a:xfrm>
            <a:off x="6461479" y="5167500"/>
            <a:ext cx="610212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各種小花</a:t>
            </a:r>
          </a:p>
        </p:txBody>
      </p:sp>
    </p:spTree>
    <p:extLst>
      <p:ext uri="{BB962C8B-B14F-4D97-AF65-F5344CB8AC3E}">
        <p14:creationId xmlns:p14="http://schemas.microsoft.com/office/powerpoint/2010/main" val="3499727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id="{C60DA33C-C263-4BDB-9AD0-17886EDE8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3767" y="1339850"/>
            <a:ext cx="5571066" cy="4178299"/>
          </a:xfrm>
          <a:prstGeom prst="rect">
            <a:avLst/>
          </a:prstGeom>
        </p:spPr>
      </p:pic>
      <p:pic>
        <p:nvPicPr>
          <p:cNvPr id="5" name="圖片 4" descr="一張含有 籃 的圖片&#10;&#10;自動產生的描述">
            <a:extLst>
              <a:ext uri="{FF2B5EF4-FFF2-40B4-BE49-F238E27FC236}">
                <a16:creationId xmlns:a16="http://schemas.microsoft.com/office/drawing/2014/main" id="{FF4883CF-263E-4B3B-BF54-1573895F94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17165" y="1339850"/>
            <a:ext cx="5571066" cy="4178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61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7">
            <a:extLst>
              <a:ext uri="{FF2B5EF4-FFF2-40B4-BE49-F238E27FC236}">
                <a16:creationId xmlns:a16="http://schemas.microsoft.com/office/drawing/2014/main" id="{B78EDDD3-C548-48EF-B3CA-B290B1719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ACC4D111-B782-45E3-8779-9C3F488F71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53" r="-2" b="-2"/>
          <a:stretch/>
        </p:blipFill>
        <p:spPr>
          <a:xfrm rot="5400000">
            <a:off x="-1160931" y="1524195"/>
            <a:ext cx="6524936" cy="3809612"/>
          </a:xfrm>
          <a:prstGeom prst="rect">
            <a:avLst/>
          </a:prstGeom>
        </p:spPr>
      </p:pic>
      <p:pic>
        <p:nvPicPr>
          <p:cNvPr id="19" name="圖片 18" descr="一張含有 文字, 布 的圖片&#10;&#10;自動產生的描述">
            <a:extLst>
              <a:ext uri="{FF2B5EF4-FFF2-40B4-BE49-F238E27FC236}">
                <a16:creationId xmlns:a16="http://schemas.microsoft.com/office/drawing/2014/main" id="{006448FC-A32F-431D-A4E8-0899DE739C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98" r="-2" b="-2"/>
          <a:stretch/>
        </p:blipFill>
        <p:spPr>
          <a:xfrm rot="5400000">
            <a:off x="2832838" y="1530192"/>
            <a:ext cx="6524936" cy="3797618"/>
          </a:xfrm>
          <a:prstGeom prst="rect">
            <a:avLst/>
          </a:prstGeom>
        </p:spPr>
      </p:pic>
      <p:pic>
        <p:nvPicPr>
          <p:cNvPr id="15" name="圖片 14" descr="一張含有 文字 的圖片&#10;&#10;自動產生的描述">
            <a:extLst>
              <a:ext uri="{FF2B5EF4-FFF2-40B4-BE49-F238E27FC236}">
                <a16:creationId xmlns:a16="http://schemas.microsoft.com/office/drawing/2014/main" id="{D92AE0AF-0B95-4B88-AC96-98FFD6288C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" r="35175" b="2"/>
          <a:stretch/>
        </p:blipFill>
        <p:spPr>
          <a:xfrm rot="5400000">
            <a:off x="8514423" y="-164544"/>
            <a:ext cx="3160653" cy="3822808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81E81237-A435-4430-B8B6-F1DA129C55D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" r="33781" b="2"/>
          <a:stretch/>
        </p:blipFill>
        <p:spPr>
          <a:xfrm rot="5400000">
            <a:off x="8502386" y="3187700"/>
            <a:ext cx="3184727" cy="3822808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19DFF12-ADEA-5E46-76FE-E98E58EA9658}"/>
              </a:ext>
            </a:extLst>
          </p:cNvPr>
          <p:cNvSpPr/>
          <p:nvPr/>
        </p:nvSpPr>
        <p:spPr>
          <a:xfrm>
            <a:off x="501467" y="386974"/>
            <a:ext cx="111876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不同的顏色搭配有不同的感覺</a:t>
            </a:r>
          </a:p>
        </p:txBody>
      </p:sp>
    </p:spTree>
    <p:extLst>
      <p:ext uri="{BB962C8B-B14F-4D97-AF65-F5344CB8AC3E}">
        <p14:creationId xmlns:p14="http://schemas.microsoft.com/office/powerpoint/2010/main" val="1263267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17</Words>
  <Application>Microsoft Office PowerPoint</Application>
  <PresentationFormat>寬螢幕</PresentationFormat>
  <Paragraphs>6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8" baseType="lpstr">
      <vt:lpstr>書法中楷（注音一）</vt:lpstr>
      <vt:lpstr>Arial</vt:lpstr>
      <vt:lpstr>Calibri</vt:lpstr>
      <vt:lpstr>Calibri Light</vt:lpstr>
      <vt:lpstr>Office 佈景主題</vt:lpstr>
      <vt:lpstr>拼貼春天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容安 林</dc:creator>
  <cp:lastModifiedBy>容安 林</cp:lastModifiedBy>
  <cp:revision>6</cp:revision>
  <dcterms:created xsi:type="dcterms:W3CDTF">2022-04-27T06:44:49Z</dcterms:created>
  <dcterms:modified xsi:type="dcterms:W3CDTF">2022-05-24T10:41:05Z</dcterms:modified>
</cp:coreProperties>
</file>