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7" r:id="rId5"/>
    <p:sldId id="272" r:id="rId6"/>
    <p:sldId id="274" r:id="rId7"/>
    <p:sldId id="275" r:id="rId8"/>
    <p:sldId id="273" r:id="rId9"/>
    <p:sldId id="258" r:id="rId10"/>
    <p:sldId id="260" r:id="rId11"/>
    <p:sldId id="261" r:id="rId12"/>
    <p:sldId id="263" r:id="rId13"/>
    <p:sldId id="266" r:id="rId14"/>
    <p:sldId id="265" r:id="rId15"/>
    <p:sldId id="264" r:id="rId16"/>
    <p:sldId id="262" r:id="rId17"/>
    <p:sldId id="270" r:id="rId18"/>
    <p:sldId id="268" r:id="rId19"/>
    <p:sldId id="271" r:id="rId20"/>
    <p:sldId id="267" r:id="rId2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2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7729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4631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5085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1178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1330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2015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7081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1050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665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5733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469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A5017-FD97-4302-8BEF-9B5314015BAD}" type="datetimeFigureOut">
              <a:rPr lang="zh-TW" altLang="en-US" smtClean="0"/>
              <a:t>2017/6/21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6674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13" Type="http://schemas.openxmlformats.org/officeDocument/2006/relationships/slideLayout" Target="../slideLayouts/slideLayout6.xml"/><Relationship Id="rId3" Type="http://schemas.openxmlformats.org/officeDocument/2006/relationships/tags" Target="../tags/tag25.xml"/><Relationship Id="rId7" Type="http://schemas.openxmlformats.org/officeDocument/2006/relationships/tags" Target="../tags/tag29.xml"/><Relationship Id="rId12" Type="http://schemas.openxmlformats.org/officeDocument/2006/relationships/tags" Target="../tags/tag34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11" Type="http://schemas.openxmlformats.org/officeDocument/2006/relationships/tags" Target="../tags/tag33.xml"/><Relationship Id="rId5" Type="http://schemas.openxmlformats.org/officeDocument/2006/relationships/tags" Target="../tags/tag27.xml"/><Relationship Id="rId10" Type="http://schemas.openxmlformats.org/officeDocument/2006/relationships/tags" Target="../tags/tag32.xml"/><Relationship Id="rId4" Type="http://schemas.openxmlformats.org/officeDocument/2006/relationships/tags" Target="../tags/tag26.xml"/><Relationship Id="rId9" Type="http://schemas.openxmlformats.org/officeDocument/2006/relationships/tags" Target="../tags/tag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39.xml"/><Relationship Id="rId4" Type="http://schemas.openxmlformats.org/officeDocument/2006/relationships/tags" Target="../tags/tag3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44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57.xml"/><Relationship Id="rId13" Type="http://schemas.openxmlformats.org/officeDocument/2006/relationships/tags" Target="../tags/tag62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12" Type="http://schemas.openxmlformats.org/officeDocument/2006/relationships/tags" Target="../tags/tag6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11" Type="http://schemas.openxmlformats.org/officeDocument/2006/relationships/tags" Target="../tags/tag60.xml"/><Relationship Id="rId5" Type="http://schemas.openxmlformats.org/officeDocument/2006/relationships/tags" Target="../tags/tag54.xml"/><Relationship Id="rId10" Type="http://schemas.openxmlformats.org/officeDocument/2006/relationships/tags" Target="../tags/tag59.xml"/><Relationship Id="rId4" Type="http://schemas.openxmlformats.org/officeDocument/2006/relationships/tags" Target="../tags/tag53.xml"/><Relationship Id="rId9" Type="http://schemas.openxmlformats.org/officeDocument/2006/relationships/tags" Target="../tags/tag58.xml"/><Relationship Id="rId14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tags" Target="../tags/tag75.xml"/><Relationship Id="rId18" Type="http://schemas.openxmlformats.org/officeDocument/2006/relationships/tags" Target="../tags/tag80.xml"/><Relationship Id="rId26" Type="http://schemas.openxmlformats.org/officeDocument/2006/relationships/tags" Target="../tags/tag88.xml"/><Relationship Id="rId39" Type="http://schemas.openxmlformats.org/officeDocument/2006/relationships/tags" Target="../tags/tag101.xml"/><Relationship Id="rId21" Type="http://schemas.openxmlformats.org/officeDocument/2006/relationships/tags" Target="../tags/tag83.xml"/><Relationship Id="rId34" Type="http://schemas.openxmlformats.org/officeDocument/2006/relationships/tags" Target="../tags/tag96.xml"/><Relationship Id="rId42" Type="http://schemas.openxmlformats.org/officeDocument/2006/relationships/tags" Target="../tags/tag104.xml"/><Relationship Id="rId7" Type="http://schemas.openxmlformats.org/officeDocument/2006/relationships/tags" Target="../tags/tag69.xml"/><Relationship Id="rId2" Type="http://schemas.openxmlformats.org/officeDocument/2006/relationships/tags" Target="../tags/tag64.xml"/><Relationship Id="rId16" Type="http://schemas.openxmlformats.org/officeDocument/2006/relationships/tags" Target="../tags/tag78.xml"/><Relationship Id="rId29" Type="http://schemas.openxmlformats.org/officeDocument/2006/relationships/tags" Target="../tags/tag91.xml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tags" Target="../tags/tag73.xml"/><Relationship Id="rId24" Type="http://schemas.openxmlformats.org/officeDocument/2006/relationships/tags" Target="../tags/tag86.xml"/><Relationship Id="rId32" Type="http://schemas.openxmlformats.org/officeDocument/2006/relationships/tags" Target="../tags/tag94.xml"/><Relationship Id="rId37" Type="http://schemas.openxmlformats.org/officeDocument/2006/relationships/tags" Target="../tags/tag99.xml"/><Relationship Id="rId40" Type="http://schemas.openxmlformats.org/officeDocument/2006/relationships/tags" Target="../tags/tag102.xml"/><Relationship Id="rId45" Type="http://schemas.openxmlformats.org/officeDocument/2006/relationships/tags" Target="../tags/tag107.xml"/><Relationship Id="rId5" Type="http://schemas.openxmlformats.org/officeDocument/2006/relationships/tags" Target="../tags/tag67.xml"/><Relationship Id="rId15" Type="http://schemas.openxmlformats.org/officeDocument/2006/relationships/tags" Target="../tags/tag77.xml"/><Relationship Id="rId23" Type="http://schemas.openxmlformats.org/officeDocument/2006/relationships/tags" Target="../tags/tag85.xml"/><Relationship Id="rId28" Type="http://schemas.openxmlformats.org/officeDocument/2006/relationships/tags" Target="../tags/tag90.xml"/><Relationship Id="rId36" Type="http://schemas.openxmlformats.org/officeDocument/2006/relationships/tags" Target="../tags/tag98.xml"/><Relationship Id="rId10" Type="http://schemas.openxmlformats.org/officeDocument/2006/relationships/tags" Target="../tags/tag72.xml"/><Relationship Id="rId19" Type="http://schemas.openxmlformats.org/officeDocument/2006/relationships/tags" Target="../tags/tag81.xml"/><Relationship Id="rId31" Type="http://schemas.openxmlformats.org/officeDocument/2006/relationships/tags" Target="../tags/tag93.xml"/><Relationship Id="rId44" Type="http://schemas.openxmlformats.org/officeDocument/2006/relationships/tags" Target="../tags/tag106.xml"/><Relationship Id="rId4" Type="http://schemas.openxmlformats.org/officeDocument/2006/relationships/tags" Target="../tags/tag66.xml"/><Relationship Id="rId9" Type="http://schemas.openxmlformats.org/officeDocument/2006/relationships/tags" Target="../tags/tag71.xml"/><Relationship Id="rId14" Type="http://schemas.openxmlformats.org/officeDocument/2006/relationships/tags" Target="../tags/tag76.xml"/><Relationship Id="rId22" Type="http://schemas.openxmlformats.org/officeDocument/2006/relationships/tags" Target="../tags/tag84.xml"/><Relationship Id="rId27" Type="http://schemas.openxmlformats.org/officeDocument/2006/relationships/tags" Target="../tags/tag89.xml"/><Relationship Id="rId30" Type="http://schemas.openxmlformats.org/officeDocument/2006/relationships/tags" Target="../tags/tag92.xml"/><Relationship Id="rId35" Type="http://schemas.openxmlformats.org/officeDocument/2006/relationships/tags" Target="../tags/tag97.xml"/><Relationship Id="rId43" Type="http://schemas.openxmlformats.org/officeDocument/2006/relationships/tags" Target="../tags/tag105.xml"/><Relationship Id="rId8" Type="http://schemas.openxmlformats.org/officeDocument/2006/relationships/tags" Target="../tags/tag70.xml"/><Relationship Id="rId3" Type="http://schemas.openxmlformats.org/officeDocument/2006/relationships/tags" Target="../tags/tag65.xml"/><Relationship Id="rId12" Type="http://schemas.openxmlformats.org/officeDocument/2006/relationships/tags" Target="../tags/tag74.xml"/><Relationship Id="rId17" Type="http://schemas.openxmlformats.org/officeDocument/2006/relationships/tags" Target="../tags/tag79.xml"/><Relationship Id="rId25" Type="http://schemas.openxmlformats.org/officeDocument/2006/relationships/tags" Target="../tags/tag87.xml"/><Relationship Id="rId33" Type="http://schemas.openxmlformats.org/officeDocument/2006/relationships/tags" Target="../tags/tag95.xml"/><Relationship Id="rId38" Type="http://schemas.openxmlformats.org/officeDocument/2006/relationships/tags" Target="../tags/tag100.xml"/><Relationship Id="rId46" Type="http://schemas.openxmlformats.org/officeDocument/2006/relationships/slideLayout" Target="../slideLayouts/slideLayout6.xml"/><Relationship Id="rId20" Type="http://schemas.openxmlformats.org/officeDocument/2006/relationships/tags" Target="../tags/tag82.xml"/><Relationship Id="rId41" Type="http://schemas.openxmlformats.org/officeDocument/2006/relationships/tags" Target="../tags/tag103.xml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tags" Target="../tags/tag120.xml"/><Relationship Id="rId18" Type="http://schemas.openxmlformats.org/officeDocument/2006/relationships/tags" Target="../tags/tag125.xml"/><Relationship Id="rId26" Type="http://schemas.openxmlformats.org/officeDocument/2006/relationships/tags" Target="../tags/tag133.xml"/><Relationship Id="rId39" Type="http://schemas.openxmlformats.org/officeDocument/2006/relationships/tags" Target="../tags/tag146.xml"/><Relationship Id="rId21" Type="http://schemas.openxmlformats.org/officeDocument/2006/relationships/tags" Target="../tags/tag128.xml"/><Relationship Id="rId34" Type="http://schemas.openxmlformats.org/officeDocument/2006/relationships/tags" Target="../tags/tag141.xml"/><Relationship Id="rId42" Type="http://schemas.openxmlformats.org/officeDocument/2006/relationships/tags" Target="../tags/tag149.xml"/><Relationship Id="rId7" Type="http://schemas.openxmlformats.org/officeDocument/2006/relationships/tags" Target="../tags/tag114.xml"/><Relationship Id="rId2" Type="http://schemas.openxmlformats.org/officeDocument/2006/relationships/tags" Target="../tags/tag109.xml"/><Relationship Id="rId16" Type="http://schemas.openxmlformats.org/officeDocument/2006/relationships/tags" Target="../tags/tag123.xml"/><Relationship Id="rId29" Type="http://schemas.openxmlformats.org/officeDocument/2006/relationships/tags" Target="../tags/tag136.xml"/><Relationship Id="rId1" Type="http://schemas.openxmlformats.org/officeDocument/2006/relationships/tags" Target="../tags/tag108.xml"/><Relationship Id="rId6" Type="http://schemas.openxmlformats.org/officeDocument/2006/relationships/tags" Target="../tags/tag113.xml"/><Relationship Id="rId11" Type="http://schemas.openxmlformats.org/officeDocument/2006/relationships/tags" Target="../tags/tag118.xml"/><Relationship Id="rId24" Type="http://schemas.openxmlformats.org/officeDocument/2006/relationships/tags" Target="../tags/tag131.xml"/><Relationship Id="rId32" Type="http://schemas.openxmlformats.org/officeDocument/2006/relationships/tags" Target="../tags/tag139.xml"/><Relationship Id="rId37" Type="http://schemas.openxmlformats.org/officeDocument/2006/relationships/tags" Target="../tags/tag144.xml"/><Relationship Id="rId40" Type="http://schemas.openxmlformats.org/officeDocument/2006/relationships/tags" Target="../tags/tag147.xml"/><Relationship Id="rId45" Type="http://schemas.openxmlformats.org/officeDocument/2006/relationships/slideLayout" Target="../slideLayouts/slideLayout6.xml"/><Relationship Id="rId5" Type="http://schemas.openxmlformats.org/officeDocument/2006/relationships/tags" Target="../tags/tag112.xml"/><Relationship Id="rId15" Type="http://schemas.openxmlformats.org/officeDocument/2006/relationships/tags" Target="../tags/tag122.xml"/><Relationship Id="rId23" Type="http://schemas.openxmlformats.org/officeDocument/2006/relationships/tags" Target="../tags/tag130.xml"/><Relationship Id="rId28" Type="http://schemas.openxmlformats.org/officeDocument/2006/relationships/tags" Target="../tags/tag135.xml"/><Relationship Id="rId36" Type="http://schemas.openxmlformats.org/officeDocument/2006/relationships/tags" Target="../tags/tag143.xml"/><Relationship Id="rId10" Type="http://schemas.openxmlformats.org/officeDocument/2006/relationships/tags" Target="../tags/tag117.xml"/><Relationship Id="rId19" Type="http://schemas.openxmlformats.org/officeDocument/2006/relationships/tags" Target="../tags/tag126.xml"/><Relationship Id="rId31" Type="http://schemas.openxmlformats.org/officeDocument/2006/relationships/tags" Target="../tags/tag138.xml"/><Relationship Id="rId44" Type="http://schemas.openxmlformats.org/officeDocument/2006/relationships/tags" Target="../tags/tag151.xml"/><Relationship Id="rId4" Type="http://schemas.openxmlformats.org/officeDocument/2006/relationships/tags" Target="../tags/tag111.xml"/><Relationship Id="rId9" Type="http://schemas.openxmlformats.org/officeDocument/2006/relationships/tags" Target="../tags/tag116.xml"/><Relationship Id="rId14" Type="http://schemas.openxmlformats.org/officeDocument/2006/relationships/tags" Target="../tags/tag121.xml"/><Relationship Id="rId22" Type="http://schemas.openxmlformats.org/officeDocument/2006/relationships/tags" Target="../tags/tag129.xml"/><Relationship Id="rId27" Type="http://schemas.openxmlformats.org/officeDocument/2006/relationships/tags" Target="../tags/tag134.xml"/><Relationship Id="rId30" Type="http://schemas.openxmlformats.org/officeDocument/2006/relationships/tags" Target="../tags/tag137.xml"/><Relationship Id="rId35" Type="http://schemas.openxmlformats.org/officeDocument/2006/relationships/tags" Target="../tags/tag142.xml"/><Relationship Id="rId43" Type="http://schemas.openxmlformats.org/officeDocument/2006/relationships/tags" Target="../tags/tag150.xml"/><Relationship Id="rId8" Type="http://schemas.openxmlformats.org/officeDocument/2006/relationships/tags" Target="../tags/tag115.xml"/><Relationship Id="rId3" Type="http://schemas.openxmlformats.org/officeDocument/2006/relationships/tags" Target="../tags/tag110.xml"/><Relationship Id="rId12" Type="http://schemas.openxmlformats.org/officeDocument/2006/relationships/tags" Target="../tags/tag119.xml"/><Relationship Id="rId17" Type="http://schemas.openxmlformats.org/officeDocument/2006/relationships/tags" Target="../tags/tag124.xml"/><Relationship Id="rId25" Type="http://schemas.openxmlformats.org/officeDocument/2006/relationships/tags" Target="../tags/tag132.xml"/><Relationship Id="rId33" Type="http://schemas.openxmlformats.org/officeDocument/2006/relationships/tags" Target="../tags/tag140.xml"/><Relationship Id="rId38" Type="http://schemas.openxmlformats.org/officeDocument/2006/relationships/tags" Target="../tags/tag145.xml"/><Relationship Id="rId20" Type="http://schemas.openxmlformats.org/officeDocument/2006/relationships/tags" Target="../tags/tag127.xml"/><Relationship Id="rId41" Type="http://schemas.openxmlformats.org/officeDocument/2006/relationships/tags" Target="../tags/tag14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154.xml"/><Relationship Id="rId7" Type="http://schemas.openxmlformats.org/officeDocument/2006/relationships/tags" Target="../tags/tag158.xml"/><Relationship Id="rId2" Type="http://schemas.openxmlformats.org/officeDocument/2006/relationships/tags" Target="../tags/tag153.xml"/><Relationship Id="rId1" Type="http://schemas.openxmlformats.org/officeDocument/2006/relationships/tags" Target="../tags/tag152.xml"/><Relationship Id="rId6" Type="http://schemas.openxmlformats.org/officeDocument/2006/relationships/tags" Target="../tags/tag157.xml"/><Relationship Id="rId5" Type="http://schemas.openxmlformats.org/officeDocument/2006/relationships/tags" Target="../tags/tag156.xml"/><Relationship Id="rId4" Type="http://schemas.openxmlformats.org/officeDocument/2006/relationships/tags" Target="../tags/tag15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不只老鼠會打洞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594611" y="4273208"/>
            <a:ext cx="10393180" cy="1887749"/>
          </a:xfrm>
        </p:spPr>
        <p:txBody>
          <a:bodyPr>
            <a:normAutofit lnSpcReduction="10000"/>
          </a:bodyPr>
          <a:lstStyle/>
          <a:p>
            <a:pPr algn="l"/>
            <a:r>
              <a:rPr lang="zh-TW" altLang="en-US" dirty="0" smtClean="0">
                <a:solidFill>
                  <a:schemeClr val="accent5"/>
                </a:solidFill>
              </a:rPr>
              <a:t>上課老師：</a:t>
            </a:r>
            <a:r>
              <a:rPr lang="zh-TW" altLang="en-US" sz="3600" b="1" dirty="0" smtClean="0">
                <a:solidFill>
                  <a:schemeClr val="accent5"/>
                </a:solidFill>
              </a:rPr>
              <a:t>謝熹鈐</a:t>
            </a:r>
            <a:r>
              <a:rPr lang="zh-TW" altLang="en-US" dirty="0" smtClean="0">
                <a:solidFill>
                  <a:schemeClr val="accent5"/>
                </a:solidFill>
              </a:rPr>
              <a:t> 老師</a:t>
            </a:r>
            <a:endParaRPr lang="en-US" altLang="zh-TW" dirty="0" smtClean="0">
              <a:solidFill>
                <a:schemeClr val="accent5"/>
              </a:solidFill>
            </a:endParaRPr>
          </a:p>
          <a:p>
            <a:pPr algn="l"/>
            <a:r>
              <a:rPr lang="zh-TW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桃園數學輔導團專任輔導員</a:t>
            </a:r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/</a:t>
            </a:r>
            <a:r>
              <a:rPr lang="zh-TW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交大</a:t>
            </a:r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AMA</a:t>
            </a:r>
            <a:r>
              <a:rPr lang="zh-TW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團隊</a:t>
            </a:r>
            <a:endParaRPr lang="en-US" altLang="zh-TW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l"/>
            <a:r>
              <a:rPr lang="zh-TW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數學活動師國中組一、二期講師、</a:t>
            </a:r>
            <a:endParaRPr lang="en-US" altLang="zh-TW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l"/>
            <a:r>
              <a:rPr lang="zh-TW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一期國小中高年級活動師</a:t>
            </a:r>
            <a:endParaRPr lang="en-US" altLang="zh-TW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26" name="Picture 2" descr="「鼴鼠打洞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241" y="4273208"/>
            <a:ext cx="4656607" cy="181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lum bright="70000" contrast="-70000"/>
          </a:blip>
          <a:srcRect l="1058" t="1396" r="2381" b="3665"/>
          <a:stretch/>
        </p:blipFill>
        <p:spPr>
          <a:xfrm>
            <a:off x="0" y="10330"/>
            <a:ext cx="2984500" cy="2224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98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57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5" name="Rectangle 257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57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57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手繪多邊形 84"/>
          <p:cNvSpPr/>
          <p:nvPr>
            <p:custDataLst>
              <p:tags r:id="rId1"/>
            </p:custDataLst>
          </p:nvPr>
        </p:nvSpPr>
        <p:spPr>
          <a:xfrm>
            <a:off x="7079673" y="21335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4274127" y="0"/>
                </a:moveTo>
                <a:lnTo>
                  <a:pt x="4274127" y="2137064"/>
                </a:lnTo>
                <a:lnTo>
                  <a:pt x="0" y="2137064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弧形箭號 (上彎) 85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向右箭號 87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橢圓 88"/>
          <p:cNvSpPr/>
          <p:nvPr/>
        </p:nvSpPr>
        <p:spPr>
          <a:xfrm>
            <a:off x="7453745" y="25111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0" name="弧形箭號 (上彎) 89"/>
          <p:cNvSpPr/>
          <p:nvPr/>
        </p:nvSpPr>
        <p:spPr>
          <a:xfrm rot="16200000" flipH="1">
            <a:off x="8523143" y="4014353"/>
            <a:ext cx="1387185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08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8" grpId="0" animBg="1"/>
      <p:bldP spid="89" grpId="0" animBg="1"/>
      <p:bldP spid="9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6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5" name="Rectangle 276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76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76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Curved 276 86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Right 276 88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Oval 276 89"/>
          <p:cNvSpPr/>
          <p:nvPr/>
        </p:nvSpPr>
        <p:spPr>
          <a:xfrm>
            <a:off x="7453745" y="25111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" name="Straight 276 11"/>
          <p:cNvCxnSpPr/>
          <p:nvPr/>
        </p:nvCxnSpPr>
        <p:spPr>
          <a:xfrm>
            <a:off x="7079673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3"/>
          <p:cNvSpPr/>
          <p:nvPr/>
        </p:nvSpPr>
        <p:spPr>
          <a:xfrm flipV="1">
            <a:off x="7453745" y="556952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758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57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/>
              <a:t>2</a:t>
            </a:r>
            <a:endParaRPr lang="zh-TW" altLang="en-US" dirty="0"/>
          </a:p>
        </p:txBody>
      </p:sp>
      <p:sp>
        <p:nvSpPr>
          <p:cNvPr id="5" name="Rectangle 257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57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57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手繪多邊形 84"/>
          <p:cNvSpPr/>
          <p:nvPr>
            <p:custDataLst>
              <p:tags r:id="rId1"/>
            </p:custDataLst>
          </p:nvPr>
        </p:nvSpPr>
        <p:spPr>
          <a:xfrm>
            <a:off x="7079673" y="21335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4274127" y="0"/>
                </a:moveTo>
                <a:lnTo>
                  <a:pt x="4274127" y="2137064"/>
                </a:lnTo>
                <a:lnTo>
                  <a:pt x="0" y="2137064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弧形箭號 (上彎) 85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向右箭號 87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7986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2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5" name="Rectangle 272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72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72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8" name="Straight 272 48"/>
          <p:cNvCxnSpPr/>
          <p:nvPr/>
        </p:nvCxnSpPr>
        <p:spPr>
          <a:xfrm>
            <a:off x="7079673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Freeform 272 85"/>
          <p:cNvSpPr/>
          <p:nvPr>
            <p:custDataLst>
              <p:tags r:id="rId1"/>
            </p:custDataLst>
          </p:nvPr>
        </p:nvSpPr>
        <p:spPr>
          <a:xfrm>
            <a:off x="7079673" y="21335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4274127" y="0"/>
                </a:moveTo>
                <a:lnTo>
                  <a:pt x="4274127" y="2137064"/>
                </a:lnTo>
                <a:lnTo>
                  <a:pt x="0" y="2137064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Curved 272 86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Right 272 88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0" name="Curved 272 90"/>
          <p:cNvSpPr/>
          <p:nvPr/>
        </p:nvSpPr>
        <p:spPr>
          <a:xfrm rot="10800000">
            <a:off x="8471304" y="2877625"/>
            <a:ext cx="1387185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2" name="Straight 272 2"/>
          <p:cNvCxnSpPr/>
          <p:nvPr>
            <p:custDataLst>
              <p:tags r:id="rId2"/>
            </p:custDataLst>
          </p:nvPr>
        </p:nvCxnSpPr>
        <p:spPr>
          <a:xfrm>
            <a:off x="11353800" y="2133599"/>
            <a:ext cx="0" cy="2137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272 3"/>
          <p:cNvCxnSpPr/>
          <p:nvPr>
            <p:custDataLst>
              <p:tags r:id="rId3"/>
            </p:custDataLst>
          </p:nvPr>
        </p:nvCxnSpPr>
        <p:spPr>
          <a:xfrm flipH="1">
            <a:off x="7079673" y="4270663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272 6"/>
          <p:cNvCxnSpPr/>
          <p:nvPr>
            <p:custDataLst>
              <p:tags r:id="rId4"/>
            </p:custDataLst>
          </p:nvPr>
        </p:nvCxnSpPr>
        <p:spPr>
          <a:xfrm flipV="1">
            <a:off x="7079673" y="2133599"/>
            <a:ext cx="0" cy="2137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272 7"/>
          <p:cNvCxnSpPr/>
          <p:nvPr>
            <p:custDataLst>
              <p:tags r:id="rId5"/>
            </p:custDataLst>
          </p:nvPr>
        </p:nvCxnSpPr>
        <p:spPr>
          <a:xfrm>
            <a:off x="7079673" y="2133599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272 13"/>
          <p:cNvGrpSpPr/>
          <p:nvPr>
            <p:custDataLst>
              <p:tags r:id="rId6"/>
            </p:custDataLst>
          </p:nvPr>
        </p:nvGrpSpPr>
        <p:grpSpPr>
          <a:xfrm>
            <a:off x="9178637" y="2095499"/>
            <a:ext cx="76200" cy="76200"/>
            <a:chOff x="9178637" y="2095499"/>
            <a:chExt cx="76200" cy="76200"/>
          </a:xfrm>
        </p:grpSpPr>
        <p:cxnSp>
          <p:nvCxnSpPr>
            <p:cNvPr id="8" name="Straight 272 8"/>
            <p:cNvCxnSpPr/>
            <p:nvPr/>
          </p:nvCxnSpPr>
          <p:spPr>
            <a:xfrm>
              <a:off x="921673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272 9"/>
            <p:cNvCxnSpPr/>
            <p:nvPr/>
          </p:nvCxnSpPr>
          <p:spPr>
            <a:xfrm>
              <a:off x="9216737" y="21335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272 10"/>
            <p:cNvCxnSpPr/>
            <p:nvPr/>
          </p:nvCxnSpPr>
          <p:spPr>
            <a:xfrm flipH="1">
              <a:off x="917863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272 11"/>
            <p:cNvCxnSpPr/>
            <p:nvPr/>
          </p:nvCxnSpPr>
          <p:spPr>
            <a:xfrm flipV="1">
              <a:off x="9216737" y="20954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272 12"/>
            <p:cNvSpPr/>
            <p:nvPr/>
          </p:nvSpPr>
          <p:spPr>
            <a:xfrm>
              <a:off x="9178637" y="2095499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" name="Group 272 19"/>
          <p:cNvGrpSpPr/>
          <p:nvPr>
            <p:custDataLst>
              <p:tags r:id="rId7"/>
            </p:custDataLst>
          </p:nvPr>
        </p:nvGrpSpPr>
        <p:grpSpPr>
          <a:xfrm>
            <a:off x="9178637" y="4232563"/>
            <a:ext cx="76200" cy="76200"/>
            <a:chOff x="9178637" y="4232563"/>
            <a:chExt cx="76200" cy="76200"/>
          </a:xfrm>
        </p:grpSpPr>
        <p:cxnSp>
          <p:nvCxnSpPr>
            <p:cNvPr id="14" name="Straight 272 14"/>
            <p:cNvCxnSpPr/>
            <p:nvPr/>
          </p:nvCxnSpPr>
          <p:spPr>
            <a:xfrm>
              <a:off x="9216737" y="4270663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272 15"/>
            <p:cNvCxnSpPr/>
            <p:nvPr/>
          </p:nvCxnSpPr>
          <p:spPr>
            <a:xfrm>
              <a:off x="9216737" y="4270663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272 16"/>
            <p:cNvCxnSpPr/>
            <p:nvPr/>
          </p:nvCxnSpPr>
          <p:spPr>
            <a:xfrm flipH="1">
              <a:off x="9178637" y="4270663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272 17"/>
            <p:cNvCxnSpPr/>
            <p:nvPr/>
          </p:nvCxnSpPr>
          <p:spPr>
            <a:xfrm flipV="1">
              <a:off x="9216737" y="4232563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72 18"/>
            <p:cNvSpPr/>
            <p:nvPr/>
          </p:nvSpPr>
          <p:spPr>
            <a:xfrm>
              <a:off x="9178637" y="4232563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20" name="Straight 272 20"/>
          <p:cNvCxnSpPr/>
          <p:nvPr/>
        </p:nvCxnSpPr>
        <p:spPr>
          <a:xfrm>
            <a:off x="9216737" y="2133599"/>
            <a:ext cx="0" cy="2137064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231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4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5" name="Rectangle 274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74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74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Curved 274 86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Right 274 88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9" name="手繪多邊形 58"/>
          <p:cNvSpPr/>
          <p:nvPr>
            <p:custDataLst>
              <p:tags r:id="rId1"/>
            </p:custDataLst>
          </p:nvPr>
        </p:nvSpPr>
        <p:spPr>
          <a:xfrm>
            <a:off x="7079673" y="2133599"/>
            <a:ext cx="2137065" cy="2137065"/>
          </a:xfrm>
          <a:custGeom>
            <a:avLst/>
            <a:gdLst/>
            <a:ahLst/>
            <a:cxnLst/>
            <a:rect l="0" t="0" r="0" b="0"/>
            <a:pathLst>
              <a:path w="2137065" h="2137065">
                <a:moveTo>
                  <a:pt x="0" y="0"/>
                </a:moveTo>
                <a:lnTo>
                  <a:pt x="2137064" y="0"/>
                </a:lnTo>
                <a:lnTo>
                  <a:pt x="2137064" y="2137064"/>
                </a:lnTo>
                <a:lnTo>
                  <a:pt x="0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Oval 272 89"/>
          <p:cNvSpPr/>
          <p:nvPr/>
        </p:nvSpPr>
        <p:spPr>
          <a:xfrm>
            <a:off x="7453745" y="25111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6" name="Curved 272 90"/>
          <p:cNvSpPr/>
          <p:nvPr/>
        </p:nvSpPr>
        <p:spPr>
          <a:xfrm rot="10800000" flipH="1">
            <a:off x="8471304" y="2877625"/>
            <a:ext cx="1387185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06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5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5" name="Rectangle 275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75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75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8" name="Straight 275 48"/>
          <p:cNvCxnSpPr/>
          <p:nvPr/>
        </p:nvCxnSpPr>
        <p:spPr>
          <a:xfrm>
            <a:off x="7079673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Freeform 275 85"/>
          <p:cNvSpPr/>
          <p:nvPr>
            <p:custDataLst>
              <p:tags r:id="rId1"/>
            </p:custDataLst>
          </p:nvPr>
        </p:nvSpPr>
        <p:spPr>
          <a:xfrm>
            <a:off x="7079673" y="21335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4274127" y="0"/>
                </a:moveTo>
                <a:lnTo>
                  <a:pt x="4274127" y="2137064"/>
                </a:lnTo>
                <a:lnTo>
                  <a:pt x="0" y="2137064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Curved 275 86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Right 275 88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Oval 275 89"/>
          <p:cNvSpPr/>
          <p:nvPr/>
        </p:nvSpPr>
        <p:spPr>
          <a:xfrm>
            <a:off x="7453745" y="25111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" name="Straight 275 2"/>
          <p:cNvCxnSpPr/>
          <p:nvPr>
            <p:custDataLst>
              <p:tags r:id="rId2"/>
            </p:custDataLst>
          </p:nvPr>
        </p:nvCxnSpPr>
        <p:spPr>
          <a:xfrm>
            <a:off x="11353800" y="2133599"/>
            <a:ext cx="0" cy="2137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275 3"/>
          <p:cNvCxnSpPr/>
          <p:nvPr>
            <p:custDataLst>
              <p:tags r:id="rId3"/>
            </p:custDataLst>
          </p:nvPr>
        </p:nvCxnSpPr>
        <p:spPr>
          <a:xfrm flipH="1">
            <a:off x="7079673" y="4270663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275 6"/>
          <p:cNvCxnSpPr/>
          <p:nvPr>
            <p:custDataLst>
              <p:tags r:id="rId4"/>
            </p:custDataLst>
          </p:nvPr>
        </p:nvCxnSpPr>
        <p:spPr>
          <a:xfrm flipV="1">
            <a:off x="7079673" y="2133599"/>
            <a:ext cx="0" cy="2137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275 7"/>
          <p:cNvCxnSpPr/>
          <p:nvPr>
            <p:custDataLst>
              <p:tags r:id="rId5"/>
            </p:custDataLst>
          </p:nvPr>
        </p:nvCxnSpPr>
        <p:spPr>
          <a:xfrm>
            <a:off x="7079673" y="2133599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275 13"/>
          <p:cNvGrpSpPr/>
          <p:nvPr>
            <p:custDataLst>
              <p:tags r:id="rId6"/>
            </p:custDataLst>
          </p:nvPr>
        </p:nvGrpSpPr>
        <p:grpSpPr>
          <a:xfrm>
            <a:off x="9178637" y="2095499"/>
            <a:ext cx="76200" cy="76200"/>
            <a:chOff x="9178637" y="2095499"/>
            <a:chExt cx="76200" cy="76200"/>
          </a:xfrm>
        </p:grpSpPr>
        <p:cxnSp>
          <p:nvCxnSpPr>
            <p:cNvPr id="8" name="Straight 272 8"/>
            <p:cNvCxnSpPr/>
            <p:nvPr/>
          </p:nvCxnSpPr>
          <p:spPr>
            <a:xfrm>
              <a:off x="921673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272 9"/>
            <p:cNvCxnSpPr/>
            <p:nvPr/>
          </p:nvCxnSpPr>
          <p:spPr>
            <a:xfrm>
              <a:off x="9216737" y="21335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272 10"/>
            <p:cNvCxnSpPr/>
            <p:nvPr/>
          </p:nvCxnSpPr>
          <p:spPr>
            <a:xfrm flipH="1">
              <a:off x="917863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272 11"/>
            <p:cNvCxnSpPr/>
            <p:nvPr/>
          </p:nvCxnSpPr>
          <p:spPr>
            <a:xfrm flipV="1">
              <a:off x="9216737" y="20954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272 12"/>
            <p:cNvSpPr/>
            <p:nvPr/>
          </p:nvSpPr>
          <p:spPr>
            <a:xfrm>
              <a:off x="9178637" y="2095499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" name="Group 275 19"/>
          <p:cNvGrpSpPr/>
          <p:nvPr>
            <p:custDataLst>
              <p:tags r:id="rId7"/>
            </p:custDataLst>
          </p:nvPr>
        </p:nvGrpSpPr>
        <p:grpSpPr>
          <a:xfrm>
            <a:off x="9178637" y="4232563"/>
            <a:ext cx="76200" cy="76200"/>
            <a:chOff x="9178637" y="4232563"/>
            <a:chExt cx="76200" cy="76200"/>
          </a:xfrm>
        </p:grpSpPr>
        <p:cxnSp>
          <p:nvCxnSpPr>
            <p:cNvPr id="14" name="Straight 272 14"/>
            <p:cNvCxnSpPr/>
            <p:nvPr/>
          </p:nvCxnSpPr>
          <p:spPr>
            <a:xfrm>
              <a:off x="9216737" y="4270663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272 15"/>
            <p:cNvCxnSpPr/>
            <p:nvPr/>
          </p:nvCxnSpPr>
          <p:spPr>
            <a:xfrm>
              <a:off x="9216737" y="4270663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272 16"/>
            <p:cNvCxnSpPr/>
            <p:nvPr/>
          </p:nvCxnSpPr>
          <p:spPr>
            <a:xfrm flipH="1">
              <a:off x="9178637" y="4270663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272 17"/>
            <p:cNvCxnSpPr/>
            <p:nvPr/>
          </p:nvCxnSpPr>
          <p:spPr>
            <a:xfrm flipV="1">
              <a:off x="9216737" y="4232563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72 18"/>
            <p:cNvSpPr/>
            <p:nvPr/>
          </p:nvSpPr>
          <p:spPr>
            <a:xfrm>
              <a:off x="9178637" y="4232563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20" name="Straight 275 20"/>
          <p:cNvCxnSpPr/>
          <p:nvPr/>
        </p:nvCxnSpPr>
        <p:spPr>
          <a:xfrm>
            <a:off x="9216737" y="2133599"/>
            <a:ext cx="0" cy="2137064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30"/>
          <p:cNvSpPr/>
          <p:nvPr/>
        </p:nvSpPr>
        <p:spPr>
          <a:xfrm rot="10800004" flipV="1">
            <a:off x="10519067" y="251114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弧形箭號 (上彎) 32"/>
          <p:cNvSpPr/>
          <p:nvPr/>
        </p:nvSpPr>
        <p:spPr>
          <a:xfrm rot="16200000" flipH="1">
            <a:off x="8523143" y="4014353"/>
            <a:ext cx="1387185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739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3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5" name="Rectangle 273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73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73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8" name="Straight 273 48"/>
          <p:cNvCxnSpPr/>
          <p:nvPr/>
        </p:nvCxnSpPr>
        <p:spPr>
          <a:xfrm>
            <a:off x="7079673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Curved 273 86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Right 273 88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Oval 273 89"/>
          <p:cNvSpPr/>
          <p:nvPr/>
        </p:nvSpPr>
        <p:spPr>
          <a:xfrm>
            <a:off x="7453745" y="25111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Oval 273 12"/>
          <p:cNvSpPr/>
          <p:nvPr/>
        </p:nvSpPr>
        <p:spPr>
          <a:xfrm rot="10800004" flipV="1">
            <a:off x="10519067" y="251114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Oval 14"/>
          <p:cNvSpPr/>
          <p:nvPr/>
        </p:nvSpPr>
        <p:spPr>
          <a:xfrm flipV="1">
            <a:off x="7453745" y="556952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Oval 15"/>
          <p:cNvSpPr/>
          <p:nvPr/>
        </p:nvSpPr>
        <p:spPr>
          <a:xfrm rot="10799996">
            <a:off x="10519067" y="5569523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8" name="Straight 275 20"/>
          <p:cNvCxnSpPr>
            <a:endCxn id="47" idx="2"/>
          </p:cNvCxnSpPr>
          <p:nvPr/>
        </p:nvCxnSpPr>
        <p:spPr>
          <a:xfrm>
            <a:off x="9216737" y="2133599"/>
            <a:ext cx="0" cy="4274127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04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58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第一關</a:t>
            </a:r>
            <a:endParaRPr lang="zh-TW" altLang="en-US" dirty="0"/>
          </a:p>
        </p:txBody>
      </p:sp>
      <p:sp>
        <p:nvSpPr>
          <p:cNvPr id="5" name="Rectangle 258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8" name="Straight 258 28"/>
          <p:cNvCxnSpPr/>
          <p:nvPr/>
        </p:nvCxnSpPr>
        <p:spPr>
          <a:xfrm>
            <a:off x="838200" y="2133599"/>
            <a:ext cx="4274127" cy="427412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258 37"/>
          <p:cNvSpPr/>
          <p:nvPr/>
        </p:nvSpPr>
        <p:spPr>
          <a:xfrm>
            <a:off x="4294908" y="463088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Oval 258 39"/>
          <p:cNvSpPr/>
          <p:nvPr/>
        </p:nvSpPr>
        <p:spPr>
          <a:xfrm rot="5400000" flipV="1">
            <a:off x="3335486" y="5590307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Rectangle 258 42"/>
          <p:cNvSpPr/>
          <p:nvPr/>
        </p:nvSpPr>
        <p:spPr>
          <a:xfrm>
            <a:off x="70415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手繪多邊形 30"/>
          <p:cNvSpPr/>
          <p:nvPr>
            <p:custDataLst>
              <p:tags r:id="rId1"/>
            </p:custDataLst>
          </p:nvPr>
        </p:nvSpPr>
        <p:spPr>
          <a:xfrm>
            <a:off x="7041573" y="2133599"/>
            <a:ext cx="4274128" cy="4274128"/>
          </a:xfrm>
          <a:custGeom>
            <a:avLst/>
            <a:gdLst/>
            <a:ahLst/>
            <a:cxnLst/>
            <a:rect l="0" t="0" r="0" b="0"/>
            <a:pathLst>
              <a:path w="4274128" h="4274128">
                <a:moveTo>
                  <a:pt x="0" y="0"/>
                </a:moveTo>
                <a:lnTo>
                  <a:pt x="0" y="4274127"/>
                </a:lnTo>
                <a:lnTo>
                  <a:pt x="4274127" y="427412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8" name="Group 258 58"/>
          <p:cNvGrpSpPr/>
          <p:nvPr>
            <p:custDataLst>
              <p:tags r:id="rId2"/>
            </p:custDataLst>
          </p:nvPr>
        </p:nvGrpSpPr>
        <p:grpSpPr>
          <a:xfrm>
            <a:off x="11277600" y="6369626"/>
            <a:ext cx="76200" cy="76200"/>
            <a:chOff x="5074227" y="6369626"/>
            <a:chExt cx="76200" cy="76200"/>
          </a:xfrm>
        </p:grpSpPr>
        <p:cxnSp>
          <p:nvCxnSpPr>
            <p:cNvPr id="59" name="Straight 258 16"/>
            <p:cNvCxnSpPr/>
            <p:nvPr/>
          </p:nvCxnSpPr>
          <p:spPr>
            <a:xfrm>
              <a:off x="51123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258 17"/>
            <p:cNvCxnSpPr/>
            <p:nvPr/>
          </p:nvCxnSpPr>
          <p:spPr>
            <a:xfrm>
              <a:off x="5112327" y="64077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258 18"/>
            <p:cNvCxnSpPr/>
            <p:nvPr/>
          </p:nvCxnSpPr>
          <p:spPr>
            <a:xfrm flipH="1">
              <a:off x="50742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258 19"/>
            <p:cNvCxnSpPr/>
            <p:nvPr/>
          </p:nvCxnSpPr>
          <p:spPr>
            <a:xfrm flipV="1">
              <a:off x="5112327" y="63696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Oval 258 20"/>
            <p:cNvSpPr/>
            <p:nvPr/>
          </p:nvSpPr>
          <p:spPr>
            <a:xfrm>
              <a:off x="5074227" y="636962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64" name="Group 258 64"/>
          <p:cNvGrpSpPr/>
          <p:nvPr>
            <p:custDataLst>
              <p:tags r:id="rId3"/>
            </p:custDataLst>
          </p:nvPr>
        </p:nvGrpSpPr>
        <p:grpSpPr>
          <a:xfrm>
            <a:off x="11277600" y="2095499"/>
            <a:ext cx="76200" cy="76200"/>
            <a:chOff x="5074227" y="2095499"/>
            <a:chExt cx="76200" cy="76200"/>
          </a:xfrm>
        </p:grpSpPr>
        <p:cxnSp>
          <p:nvCxnSpPr>
            <p:cNvPr id="65" name="Straight 258 22"/>
            <p:cNvCxnSpPr/>
            <p:nvPr/>
          </p:nvCxnSpPr>
          <p:spPr>
            <a:xfrm>
              <a:off x="511232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258 23"/>
            <p:cNvCxnSpPr/>
            <p:nvPr/>
          </p:nvCxnSpPr>
          <p:spPr>
            <a:xfrm>
              <a:off x="5112327" y="21335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258 24"/>
            <p:cNvCxnSpPr/>
            <p:nvPr/>
          </p:nvCxnSpPr>
          <p:spPr>
            <a:xfrm flipH="1">
              <a:off x="507422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258 25"/>
            <p:cNvCxnSpPr/>
            <p:nvPr/>
          </p:nvCxnSpPr>
          <p:spPr>
            <a:xfrm flipV="1">
              <a:off x="5112327" y="20954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258 26"/>
            <p:cNvSpPr/>
            <p:nvPr/>
          </p:nvSpPr>
          <p:spPr>
            <a:xfrm>
              <a:off x="5074227" y="2095499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70" name="Straight 258 70"/>
          <p:cNvCxnSpPr/>
          <p:nvPr/>
        </p:nvCxnSpPr>
        <p:spPr>
          <a:xfrm>
            <a:off x="7041573" y="2133599"/>
            <a:ext cx="4274127" cy="427412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Oval 258 72"/>
          <p:cNvSpPr/>
          <p:nvPr/>
        </p:nvSpPr>
        <p:spPr>
          <a:xfrm rot="5400000" flipV="1">
            <a:off x="9538859" y="5590307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Rounded 258 29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" name="Rounded 258 73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4" name="Curved 275 86"/>
          <p:cNvSpPr/>
          <p:nvPr/>
        </p:nvSpPr>
        <p:spPr>
          <a:xfrm rot="8630363">
            <a:off x="8559425" y="4063933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23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31" grpId="0" animBg="1"/>
      <p:bldP spid="72" grpId="0" animBg="1"/>
      <p:bldP spid="7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0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第二關</a:t>
            </a:r>
            <a:endParaRPr lang="zh-TW" altLang="en-US" dirty="0"/>
          </a:p>
        </p:txBody>
      </p:sp>
      <p:sp>
        <p:nvSpPr>
          <p:cNvPr id="5" name="Rectangle 260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Oval 260 89"/>
          <p:cNvSpPr/>
          <p:nvPr/>
        </p:nvSpPr>
        <p:spPr>
          <a:xfrm>
            <a:off x="2265223" y="234618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1" name="Oval 260 91"/>
          <p:cNvSpPr/>
          <p:nvPr/>
        </p:nvSpPr>
        <p:spPr>
          <a:xfrm rot="10800004" flipV="1">
            <a:off x="3224645" y="2346181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5" name="Oval 260 95"/>
          <p:cNvSpPr/>
          <p:nvPr/>
        </p:nvSpPr>
        <p:spPr>
          <a:xfrm rot="10799996">
            <a:off x="3224645" y="5734484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6" name="Oval 260 96"/>
          <p:cNvSpPr/>
          <p:nvPr/>
        </p:nvSpPr>
        <p:spPr>
          <a:xfrm flipV="1">
            <a:off x="2265223" y="573448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9" name="Rectangle 260 99"/>
          <p:cNvSpPr/>
          <p:nvPr/>
        </p:nvSpPr>
        <p:spPr>
          <a:xfrm>
            <a:off x="70415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53" name="Straight 260 153"/>
          <p:cNvCxnSpPr/>
          <p:nvPr/>
        </p:nvCxnSpPr>
        <p:spPr>
          <a:xfrm>
            <a:off x="7041573" y="4270663"/>
            <a:ext cx="4274127" cy="0"/>
          </a:xfrm>
          <a:prstGeom prst="line">
            <a:avLst/>
          </a:prstGeom>
          <a:ln w="28575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ounded 260 67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8" name="Rounded 260 68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0" name="Straight 260 70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rgbClr val="00B0F0"/>
            </a:solidFill>
            <a:prstDash val="lgDash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9" name="Straight 260 19"/>
          <p:cNvCxnSpPr/>
          <p:nvPr/>
        </p:nvCxnSpPr>
        <p:spPr>
          <a:xfrm>
            <a:off x="2975263" y="2133599"/>
            <a:ext cx="1" cy="2137064"/>
          </a:xfrm>
          <a:prstGeom prst="line">
            <a:avLst/>
          </a:prstGeom>
          <a:ln w="28575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260 20"/>
          <p:cNvCxnSpPr/>
          <p:nvPr/>
        </p:nvCxnSpPr>
        <p:spPr>
          <a:xfrm flipH="1">
            <a:off x="2975263" y="4270663"/>
            <a:ext cx="1" cy="2137063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reeform 260 23"/>
          <p:cNvSpPr/>
          <p:nvPr>
            <p:custDataLst>
              <p:tags r:id="rId1"/>
            </p:custDataLst>
          </p:nvPr>
        </p:nvSpPr>
        <p:spPr>
          <a:xfrm>
            <a:off x="7041573" y="2133599"/>
            <a:ext cx="2137065" cy="2137065"/>
          </a:xfrm>
          <a:custGeom>
            <a:avLst/>
            <a:gdLst/>
            <a:ahLst/>
            <a:cxnLst/>
            <a:rect l="0" t="0" r="0" b="0"/>
            <a:pathLst>
              <a:path w="2137065" h="2137065">
                <a:moveTo>
                  <a:pt x="2137064" y="0"/>
                </a:moveTo>
                <a:lnTo>
                  <a:pt x="2137064" y="2137064"/>
                </a:lnTo>
                <a:lnTo>
                  <a:pt x="0" y="2137064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手繪多邊形 23"/>
          <p:cNvSpPr/>
          <p:nvPr>
            <p:custDataLst>
              <p:tags r:id="rId2"/>
            </p:custDataLst>
          </p:nvPr>
        </p:nvSpPr>
        <p:spPr>
          <a:xfrm>
            <a:off x="7041573" y="21335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0" y="0"/>
                </a:moveTo>
                <a:lnTo>
                  <a:pt x="4274127" y="0"/>
                </a:lnTo>
                <a:lnTo>
                  <a:pt x="4274127" y="2137064"/>
                </a:lnTo>
                <a:lnTo>
                  <a:pt x="0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4" name="Oval 260 154"/>
          <p:cNvSpPr/>
          <p:nvPr/>
        </p:nvSpPr>
        <p:spPr>
          <a:xfrm>
            <a:off x="8468596" y="234618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1" name="Curved 275 86"/>
          <p:cNvSpPr/>
          <p:nvPr/>
        </p:nvSpPr>
        <p:spPr>
          <a:xfrm rot="16200000">
            <a:off x="863051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12" name="Straight 260 12"/>
          <p:cNvCxnSpPr/>
          <p:nvPr/>
        </p:nvCxnSpPr>
        <p:spPr>
          <a:xfrm>
            <a:off x="9178637" y="2133599"/>
            <a:ext cx="0" cy="2137064"/>
          </a:xfrm>
          <a:prstGeom prst="line">
            <a:avLst/>
          </a:prstGeom>
          <a:ln w="28575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Curved 275 86"/>
          <p:cNvSpPr/>
          <p:nvPr/>
        </p:nvSpPr>
        <p:spPr>
          <a:xfrm rot="10800000">
            <a:off x="8437860" y="2913996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83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4" grpId="1" animBg="1"/>
      <p:bldP spid="154" grpId="0" animBg="1"/>
      <p:bldP spid="161" grpId="0" animBg="1"/>
      <p:bldP spid="161" grpId="1" animBg="1"/>
      <p:bldP spid="162" grpId="0" animBg="1"/>
      <p:bldP spid="16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1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第三關</a:t>
            </a:r>
            <a:endParaRPr lang="zh-TW" altLang="en-US" dirty="0"/>
          </a:p>
        </p:txBody>
      </p:sp>
      <p:sp>
        <p:nvSpPr>
          <p:cNvPr id="5" name="Rectangle 261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Oval 261 28"/>
          <p:cNvSpPr/>
          <p:nvPr/>
        </p:nvSpPr>
        <p:spPr>
          <a:xfrm flipV="1">
            <a:off x="4218714" y="2576511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9" name="Straight 261 29"/>
          <p:cNvCxnSpPr/>
          <p:nvPr/>
        </p:nvCxnSpPr>
        <p:spPr>
          <a:xfrm>
            <a:off x="838200" y="2133599"/>
            <a:ext cx="4274127" cy="427412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261 30"/>
          <p:cNvCxnSpPr/>
          <p:nvPr>
            <p:custDataLst>
              <p:tags r:id="rId1"/>
            </p:custDataLst>
          </p:nvPr>
        </p:nvCxnSpPr>
        <p:spPr>
          <a:xfrm>
            <a:off x="838200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261 31"/>
          <p:cNvCxnSpPr/>
          <p:nvPr>
            <p:custDataLst>
              <p:tags r:id="rId2"/>
            </p:custDataLst>
          </p:nvPr>
        </p:nvCxnSpPr>
        <p:spPr>
          <a:xfrm>
            <a:off x="838200" y="6407726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261 32"/>
          <p:cNvCxnSpPr/>
          <p:nvPr>
            <p:custDataLst>
              <p:tags r:id="rId3"/>
            </p:custDataLst>
          </p:nvPr>
        </p:nvCxnSpPr>
        <p:spPr>
          <a:xfrm flipV="1">
            <a:off x="5112327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261 46"/>
          <p:cNvCxnSpPr/>
          <p:nvPr/>
        </p:nvCxnSpPr>
        <p:spPr>
          <a:xfrm flipH="1" flipV="1">
            <a:off x="2975264" y="2133599"/>
            <a:ext cx="2137063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261 48"/>
          <p:cNvSpPr/>
          <p:nvPr/>
        </p:nvSpPr>
        <p:spPr>
          <a:xfrm rot="5400002">
            <a:off x="3418175" y="337704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2" name="Oval 261 52"/>
          <p:cNvSpPr/>
          <p:nvPr/>
        </p:nvSpPr>
        <p:spPr>
          <a:xfrm rot="21599998" flipV="1">
            <a:off x="2081650" y="4713574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3" name="Oval 261 53"/>
          <p:cNvSpPr/>
          <p:nvPr/>
        </p:nvSpPr>
        <p:spPr>
          <a:xfrm rot="5400000">
            <a:off x="1281113" y="5514113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3" name="Rectangle 261 103"/>
          <p:cNvSpPr/>
          <p:nvPr>
            <p:custDataLst>
              <p:tags r:id="rId4"/>
            </p:custDataLst>
          </p:nvPr>
        </p:nvSpPr>
        <p:spPr>
          <a:xfrm>
            <a:off x="70415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7" name="Rounded 261 97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8" name="Rounded 261 98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9" name="Straight 261 99"/>
          <p:cNvCxnSpPr/>
          <p:nvPr/>
        </p:nvCxnSpPr>
        <p:spPr>
          <a:xfrm flipH="1" flipV="1">
            <a:off x="838199" y="4270663"/>
            <a:ext cx="2137063" cy="2137064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eform 261 49"/>
          <p:cNvSpPr/>
          <p:nvPr>
            <p:custDataLst>
              <p:tags r:id="rId5"/>
            </p:custDataLst>
          </p:nvPr>
        </p:nvSpPr>
        <p:spPr>
          <a:xfrm>
            <a:off x="7041565" y="2133597"/>
            <a:ext cx="4274128" cy="4274128"/>
          </a:xfrm>
          <a:custGeom>
            <a:avLst/>
            <a:gdLst/>
            <a:ahLst/>
            <a:cxnLst/>
            <a:rect l="0" t="0" r="0" b="0"/>
            <a:pathLst>
              <a:path w="4274128" h="4274128">
                <a:moveTo>
                  <a:pt x="0" y="0"/>
                </a:moveTo>
                <a:lnTo>
                  <a:pt x="4274127" y="0"/>
                </a:lnTo>
                <a:lnTo>
                  <a:pt x="4274127" y="427412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2" name="Curved 261 102"/>
          <p:cNvSpPr/>
          <p:nvPr>
            <p:custDataLst>
              <p:tags r:id="rId6"/>
            </p:custDataLst>
          </p:nvPr>
        </p:nvSpPr>
        <p:spPr>
          <a:xfrm rot="8456787" flipH="1">
            <a:off x="8630317" y="4021050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129" name="Straight 261 129"/>
          <p:cNvCxnSpPr/>
          <p:nvPr>
            <p:custDataLst>
              <p:tags r:id="rId7"/>
            </p:custDataLst>
          </p:nvPr>
        </p:nvCxnSpPr>
        <p:spPr>
          <a:xfrm>
            <a:off x="7041573" y="2133599"/>
            <a:ext cx="4274127" cy="427412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Curved 261 152"/>
          <p:cNvSpPr/>
          <p:nvPr>
            <p:custDataLst>
              <p:tags r:id="rId8"/>
            </p:custDataLst>
          </p:nvPr>
        </p:nvSpPr>
        <p:spPr>
          <a:xfrm rot="8313681">
            <a:off x="9652753" y="2998645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55" name="Freeform 261 55"/>
          <p:cNvSpPr/>
          <p:nvPr>
            <p:custDataLst>
              <p:tags r:id="rId9"/>
            </p:custDataLst>
          </p:nvPr>
        </p:nvSpPr>
        <p:spPr>
          <a:xfrm>
            <a:off x="7041570" y="2133597"/>
            <a:ext cx="4274128" cy="4274128"/>
          </a:xfrm>
          <a:custGeom>
            <a:avLst/>
            <a:gdLst/>
            <a:ahLst/>
            <a:cxnLst/>
            <a:rect l="0" t="0" r="0" b="0"/>
            <a:pathLst>
              <a:path w="4274128" h="4274128">
                <a:moveTo>
                  <a:pt x="0" y="0"/>
                </a:moveTo>
                <a:lnTo>
                  <a:pt x="2137064" y="0"/>
                </a:lnTo>
                <a:lnTo>
                  <a:pt x="4274127" y="2137064"/>
                </a:lnTo>
                <a:lnTo>
                  <a:pt x="4274127" y="427412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46" name="Straight 261 146"/>
          <p:cNvCxnSpPr/>
          <p:nvPr>
            <p:custDataLst>
              <p:tags r:id="rId10"/>
            </p:custDataLst>
          </p:nvPr>
        </p:nvCxnSpPr>
        <p:spPr>
          <a:xfrm flipH="1" flipV="1">
            <a:off x="9178637" y="2133599"/>
            <a:ext cx="2137063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Freeform 261 151"/>
          <p:cNvSpPr/>
          <p:nvPr>
            <p:custDataLst>
              <p:tags r:id="rId11"/>
            </p:custDataLst>
          </p:nvPr>
        </p:nvSpPr>
        <p:spPr>
          <a:xfrm rot="5399998" flipV="1">
            <a:off x="9178637" y="2133598"/>
            <a:ext cx="2137064" cy="2137065"/>
          </a:xfrm>
          <a:custGeom>
            <a:avLst/>
            <a:gdLst/>
            <a:ahLst/>
            <a:cxnLst/>
            <a:rect l="0" t="0" r="0" b="0"/>
            <a:pathLst>
              <a:path w="2137064" h="2137065">
                <a:moveTo>
                  <a:pt x="2137063" y="0"/>
                </a:moveTo>
                <a:lnTo>
                  <a:pt x="0" y="0"/>
                </a:lnTo>
                <a:lnTo>
                  <a:pt x="2137063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7" name="Oval 261 147"/>
          <p:cNvSpPr/>
          <p:nvPr>
            <p:custDataLst>
              <p:tags r:id="rId12"/>
            </p:custDataLst>
          </p:nvPr>
        </p:nvSpPr>
        <p:spPr>
          <a:xfrm rot="5400002">
            <a:off x="9621548" y="337704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7666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  <p:bldLst>
      <p:bldP spid="49" grpId="0" animBg="1"/>
      <p:bldP spid="49" grpId="1" animBg="1"/>
      <p:bldP spid="102" grpId="1" animBg="1"/>
      <p:bldP spid="152" grpId="1" animBg="1"/>
      <p:bldP spid="55" grpId="0" animBg="1"/>
      <p:bldP spid="151" grpId="0" animBg="1"/>
      <p:bldP spid="1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3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第四關</a:t>
            </a:r>
            <a:endParaRPr lang="zh-TW" altLang="en-US" dirty="0"/>
          </a:p>
        </p:txBody>
      </p:sp>
      <p:sp>
        <p:nvSpPr>
          <p:cNvPr id="5" name="Rectangle 263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4" name="Straight 263 44"/>
          <p:cNvCxnSpPr/>
          <p:nvPr/>
        </p:nvCxnSpPr>
        <p:spPr>
          <a:xfrm>
            <a:off x="2975264" y="2133599"/>
            <a:ext cx="0" cy="427412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263 51"/>
          <p:cNvCxnSpPr/>
          <p:nvPr/>
        </p:nvCxnSpPr>
        <p:spPr>
          <a:xfrm flipV="1">
            <a:off x="838200" y="2133599"/>
            <a:ext cx="2137064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263 52"/>
          <p:cNvSpPr/>
          <p:nvPr/>
        </p:nvSpPr>
        <p:spPr>
          <a:xfrm flipV="1">
            <a:off x="1046023" y="249209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4" name="Oval 263 54"/>
          <p:cNvSpPr/>
          <p:nvPr/>
        </p:nvSpPr>
        <p:spPr>
          <a:xfrm rot="16200000">
            <a:off x="2156112" y="360217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8" name="Oval 263 58"/>
          <p:cNvSpPr/>
          <p:nvPr/>
        </p:nvSpPr>
        <p:spPr>
          <a:xfrm rot="16200004" flipV="1">
            <a:off x="3333755" y="360218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9" name="Oval 263 59"/>
          <p:cNvSpPr/>
          <p:nvPr/>
        </p:nvSpPr>
        <p:spPr>
          <a:xfrm rot="10800004">
            <a:off x="4443845" y="249209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2" name="Rectangle 263 62"/>
          <p:cNvSpPr/>
          <p:nvPr/>
        </p:nvSpPr>
        <p:spPr>
          <a:xfrm>
            <a:off x="7041569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0" name="Freeform 263 120"/>
          <p:cNvSpPr/>
          <p:nvPr>
            <p:custDataLst>
              <p:tags r:id="rId1"/>
            </p:custDataLst>
          </p:nvPr>
        </p:nvSpPr>
        <p:spPr>
          <a:xfrm>
            <a:off x="7041569" y="2133599"/>
            <a:ext cx="2137065" cy="4274128"/>
          </a:xfrm>
          <a:custGeom>
            <a:avLst/>
            <a:gdLst/>
            <a:ahLst/>
            <a:cxnLst/>
            <a:rect l="0" t="0" r="0" b="0"/>
            <a:pathLst>
              <a:path w="2137065" h="4274128">
                <a:moveTo>
                  <a:pt x="0" y="0"/>
                </a:moveTo>
                <a:lnTo>
                  <a:pt x="2137064" y="0"/>
                </a:lnTo>
                <a:lnTo>
                  <a:pt x="2137064" y="4274127"/>
                </a:lnTo>
                <a:lnTo>
                  <a:pt x="0" y="427412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3" name="Straight 263 103"/>
          <p:cNvCxnSpPr/>
          <p:nvPr/>
        </p:nvCxnSpPr>
        <p:spPr>
          <a:xfrm>
            <a:off x="9178633" y="2133599"/>
            <a:ext cx="0" cy="427412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263 110"/>
          <p:cNvCxnSpPr/>
          <p:nvPr/>
        </p:nvCxnSpPr>
        <p:spPr>
          <a:xfrm flipV="1">
            <a:off x="7041569" y="2133599"/>
            <a:ext cx="2137064" cy="2137064"/>
          </a:xfrm>
          <a:prstGeom prst="line">
            <a:avLst/>
          </a:prstGeom>
          <a:ln w="28575"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Rounded 263 115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6" name="Rounded 263 116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18" name="Straight 263 118"/>
          <p:cNvCxnSpPr/>
          <p:nvPr/>
        </p:nvCxnSpPr>
        <p:spPr>
          <a:xfrm rot="10800004">
            <a:off x="2975266" y="2133601"/>
            <a:ext cx="2137064" cy="2137064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Freeform 263 119"/>
          <p:cNvSpPr/>
          <p:nvPr>
            <p:custDataLst>
              <p:tags r:id="rId2"/>
            </p:custDataLst>
          </p:nvPr>
        </p:nvSpPr>
        <p:spPr>
          <a:xfrm>
            <a:off x="7041569" y="2133599"/>
            <a:ext cx="2137065" cy="4274128"/>
          </a:xfrm>
          <a:custGeom>
            <a:avLst/>
            <a:gdLst/>
            <a:ahLst/>
            <a:cxnLst/>
            <a:rect l="0" t="0" r="0" b="0"/>
            <a:pathLst>
              <a:path w="2137065" h="4274128">
                <a:moveTo>
                  <a:pt x="2137064" y="0"/>
                </a:moveTo>
                <a:lnTo>
                  <a:pt x="2137064" y="4274127"/>
                </a:lnTo>
                <a:lnTo>
                  <a:pt x="0" y="4274127"/>
                </a:lnTo>
                <a:lnTo>
                  <a:pt x="0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7" name="Freeform 263 117"/>
          <p:cNvSpPr/>
          <p:nvPr>
            <p:custDataLst>
              <p:tags r:id="rId3"/>
            </p:custDataLst>
          </p:nvPr>
        </p:nvSpPr>
        <p:spPr>
          <a:xfrm>
            <a:off x="7041569" y="2133599"/>
            <a:ext cx="2137065" cy="2137065"/>
          </a:xfrm>
          <a:custGeom>
            <a:avLst/>
            <a:gdLst/>
            <a:ahLst/>
            <a:cxnLst/>
            <a:rect l="0" t="0" r="0" b="0"/>
            <a:pathLst>
              <a:path w="2137065" h="2137065">
                <a:moveTo>
                  <a:pt x="2137064" y="0"/>
                </a:moveTo>
                <a:lnTo>
                  <a:pt x="2137064" y="2137064"/>
                </a:lnTo>
                <a:lnTo>
                  <a:pt x="0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2" name="Oval 263 112"/>
          <p:cNvSpPr/>
          <p:nvPr/>
        </p:nvSpPr>
        <p:spPr>
          <a:xfrm rot="16200000">
            <a:off x="8359481" y="360217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1" name="Curved 261 102"/>
          <p:cNvSpPr/>
          <p:nvPr>
            <p:custDataLst>
              <p:tags r:id="rId4"/>
            </p:custDataLst>
          </p:nvPr>
        </p:nvSpPr>
        <p:spPr>
          <a:xfrm rot="12778011" flipH="1">
            <a:off x="7416041" y="3024902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22" name="Curved 261 152"/>
          <p:cNvSpPr/>
          <p:nvPr>
            <p:custDataLst>
              <p:tags r:id="rId5"/>
            </p:custDataLst>
          </p:nvPr>
        </p:nvSpPr>
        <p:spPr>
          <a:xfrm rot="10618918">
            <a:off x="8501489" y="4062840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60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</p:childTnLst>
        </p:cTn>
      </p:par>
    </p:tnLst>
    <p:bldLst>
      <p:bldP spid="120" grpId="0" animBg="1"/>
      <p:bldP spid="120" grpId="1" animBg="1"/>
      <p:bldP spid="119" grpId="0" animBg="1"/>
      <p:bldP spid="117" grpId="0" animBg="1"/>
      <p:bldP spid="112" grpId="0" animBg="1"/>
      <p:bldP spid="121" grpId="0" animBg="1"/>
      <p:bldP spid="1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 266 88"/>
          <p:cNvSpPr/>
          <p:nvPr/>
        </p:nvSpPr>
        <p:spPr>
          <a:xfrm>
            <a:off x="7041573" y="21716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Title 266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第五關</a:t>
            </a:r>
            <a:endParaRPr lang="zh-TW" altLang="en-US" dirty="0"/>
          </a:p>
        </p:txBody>
      </p:sp>
      <p:sp>
        <p:nvSpPr>
          <p:cNvPr id="5" name="Rectangle 266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0" name="Straight 266 30"/>
          <p:cNvCxnSpPr/>
          <p:nvPr>
            <p:custDataLst>
              <p:tags r:id="rId1"/>
            </p:custDataLst>
          </p:nvPr>
        </p:nvCxnSpPr>
        <p:spPr>
          <a:xfrm flipV="1">
            <a:off x="5112327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266 63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266 70"/>
          <p:cNvCxnSpPr/>
          <p:nvPr/>
        </p:nvCxnSpPr>
        <p:spPr>
          <a:xfrm>
            <a:off x="838200" y="2133599"/>
            <a:ext cx="2137064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Oval 266 71"/>
          <p:cNvSpPr/>
          <p:nvPr/>
        </p:nvSpPr>
        <p:spPr>
          <a:xfrm flipV="1">
            <a:off x="2284273" y="253019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3" name="Oval 266 73"/>
          <p:cNvSpPr/>
          <p:nvPr/>
        </p:nvSpPr>
        <p:spPr>
          <a:xfrm rot="5400000">
            <a:off x="1234791" y="357967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7" name="Oval 266 77"/>
          <p:cNvSpPr/>
          <p:nvPr/>
        </p:nvSpPr>
        <p:spPr>
          <a:xfrm rot="16200000" flipV="1">
            <a:off x="1234791" y="4500993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8" name="Oval 266 78"/>
          <p:cNvSpPr/>
          <p:nvPr/>
        </p:nvSpPr>
        <p:spPr>
          <a:xfrm>
            <a:off x="2284273" y="555047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2" name="Oval 266 82"/>
          <p:cNvSpPr/>
          <p:nvPr/>
        </p:nvSpPr>
        <p:spPr>
          <a:xfrm rot="10800004">
            <a:off x="3205596" y="2530191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3" name="Oval 266 83"/>
          <p:cNvSpPr/>
          <p:nvPr/>
        </p:nvSpPr>
        <p:spPr>
          <a:xfrm rot="5400004" flipV="1">
            <a:off x="4255076" y="3579673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4" name="Oval 266 84"/>
          <p:cNvSpPr/>
          <p:nvPr/>
        </p:nvSpPr>
        <p:spPr>
          <a:xfrm rot="16200004">
            <a:off x="4255076" y="4500994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Oval 266 85"/>
          <p:cNvSpPr/>
          <p:nvPr/>
        </p:nvSpPr>
        <p:spPr>
          <a:xfrm rot="10800004" flipV="1">
            <a:off x="3205592" y="5550476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42" name="Straight 266 142"/>
          <p:cNvCxnSpPr/>
          <p:nvPr/>
        </p:nvCxnSpPr>
        <p:spPr>
          <a:xfrm>
            <a:off x="7041573" y="4308763"/>
            <a:ext cx="4274127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Rounded 266 158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9" name="Rounded 266 159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2" name="Straight 266 32"/>
          <p:cNvCxnSpPr/>
          <p:nvPr/>
        </p:nvCxnSpPr>
        <p:spPr>
          <a:xfrm>
            <a:off x="2975264" y="2133599"/>
            <a:ext cx="0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266 33"/>
          <p:cNvCxnSpPr/>
          <p:nvPr/>
        </p:nvCxnSpPr>
        <p:spPr>
          <a:xfrm flipV="1">
            <a:off x="2975264" y="4270663"/>
            <a:ext cx="0" cy="2137063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266 34"/>
          <p:cNvCxnSpPr/>
          <p:nvPr/>
        </p:nvCxnSpPr>
        <p:spPr>
          <a:xfrm flipH="1">
            <a:off x="2975264" y="2133599"/>
            <a:ext cx="2137063" cy="2137064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266 35"/>
          <p:cNvCxnSpPr/>
          <p:nvPr/>
        </p:nvCxnSpPr>
        <p:spPr>
          <a:xfrm flipH="1" flipV="1">
            <a:off x="2975264" y="4270663"/>
            <a:ext cx="2137063" cy="2137063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266 36"/>
          <p:cNvCxnSpPr/>
          <p:nvPr/>
        </p:nvCxnSpPr>
        <p:spPr>
          <a:xfrm flipV="1">
            <a:off x="838200" y="4270663"/>
            <a:ext cx="2137064" cy="2137063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Freeform 266 72"/>
          <p:cNvSpPr/>
          <p:nvPr>
            <p:custDataLst>
              <p:tags r:id="rId2"/>
            </p:custDataLst>
          </p:nvPr>
        </p:nvSpPr>
        <p:spPr>
          <a:xfrm>
            <a:off x="7041573" y="21716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0" y="0"/>
                </a:moveTo>
                <a:lnTo>
                  <a:pt x="0" y="2137064"/>
                </a:lnTo>
                <a:lnTo>
                  <a:pt x="4274127" y="2137064"/>
                </a:lnTo>
                <a:lnTo>
                  <a:pt x="4274127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4" name="Freeform 266 74"/>
          <p:cNvSpPr/>
          <p:nvPr>
            <p:custDataLst>
              <p:tags r:id="rId3"/>
            </p:custDataLst>
          </p:nvPr>
        </p:nvSpPr>
        <p:spPr>
          <a:xfrm>
            <a:off x="7041573" y="2171699"/>
            <a:ext cx="2137065" cy="2137065"/>
          </a:xfrm>
          <a:custGeom>
            <a:avLst/>
            <a:gdLst/>
            <a:ahLst/>
            <a:cxnLst/>
            <a:rect l="0" t="0" r="0" b="0"/>
            <a:pathLst>
              <a:path w="2137065" h="2137065">
                <a:moveTo>
                  <a:pt x="0" y="2137064"/>
                </a:moveTo>
                <a:lnTo>
                  <a:pt x="2137064" y="2137064"/>
                </a:lnTo>
                <a:lnTo>
                  <a:pt x="2137064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5" name="Freeform 266 75"/>
          <p:cNvSpPr/>
          <p:nvPr>
            <p:custDataLst>
              <p:tags r:id="rId4"/>
            </p:custDataLst>
          </p:nvPr>
        </p:nvSpPr>
        <p:spPr>
          <a:xfrm>
            <a:off x="7041573" y="2171699"/>
            <a:ext cx="2137065" cy="2137065"/>
          </a:xfrm>
          <a:custGeom>
            <a:avLst/>
            <a:gdLst/>
            <a:ahLst/>
            <a:cxnLst/>
            <a:rect l="0" t="0" r="0" b="0"/>
            <a:pathLst>
              <a:path w="2137065" h="2137065">
                <a:moveTo>
                  <a:pt x="0" y="0"/>
                </a:moveTo>
                <a:lnTo>
                  <a:pt x="2137064" y="0"/>
                </a:lnTo>
                <a:lnTo>
                  <a:pt x="2137064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79" name="Straight 266 79"/>
          <p:cNvCxnSpPr/>
          <p:nvPr>
            <p:custDataLst>
              <p:tags r:id="rId5"/>
            </p:custDataLst>
          </p:nvPr>
        </p:nvCxnSpPr>
        <p:spPr>
          <a:xfrm>
            <a:off x="9178637" y="2171699"/>
            <a:ext cx="0" cy="2137064"/>
          </a:xfrm>
          <a:prstGeom prst="line">
            <a:avLst/>
          </a:prstGeom>
          <a:ln w="28575"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Oval 266 150"/>
          <p:cNvSpPr/>
          <p:nvPr>
            <p:custDataLst>
              <p:tags r:id="rId6"/>
            </p:custDataLst>
          </p:nvPr>
        </p:nvSpPr>
        <p:spPr>
          <a:xfrm flipV="1">
            <a:off x="8487646" y="256829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0" name="Curved 266 160"/>
          <p:cNvSpPr/>
          <p:nvPr>
            <p:custDataLst>
              <p:tags r:id="rId7"/>
            </p:custDataLst>
          </p:nvPr>
        </p:nvSpPr>
        <p:spPr>
          <a:xfrm rot="8717292" flipH="1">
            <a:off x="7521565" y="3009680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61" name="Curved 266 161"/>
          <p:cNvSpPr/>
          <p:nvPr>
            <p:custDataLst>
              <p:tags r:id="rId8"/>
            </p:custDataLst>
          </p:nvPr>
        </p:nvSpPr>
        <p:spPr>
          <a:xfrm rot="15969901">
            <a:off x="8482444" y="3955781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149" name="Straight 266 149"/>
          <p:cNvCxnSpPr/>
          <p:nvPr>
            <p:custDataLst>
              <p:tags r:id="rId9"/>
            </p:custDataLst>
          </p:nvPr>
        </p:nvCxnSpPr>
        <p:spPr>
          <a:xfrm>
            <a:off x="7041573" y="2171699"/>
            <a:ext cx="2137064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Curved 266 162"/>
          <p:cNvSpPr/>
          <p:nvPr>
            <p:custDataLst>
              <p:tags r:id="rId10"/>
            </p:custDataLst>
          </p:nvPr>
        </p:nvSpPr>
        <p:spPr>
          <a:xfrm rot="10800000">
            <a:off x="8430969" y="295269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3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</p:childTnLst>
        </p:cTn>
      </p:par>
    </p:tnLst>
    <p:bldLst>
      <p:bldP spid="72" grpId="0" animBg="1"/>
      <p:bldP spid="72" grpId="1" animBg="1"/>
      <p:bldP spid="74" grpId="0" animBg="1"/>
      <p:bldP spid="74" grpId="1" animBg="1"/>
      <p:bldP spid="75" grpId="0" animBg="1"/>
      <p:bldP spid="150" grpId="0" animBg="1"/>
      <p:bldP spid="160" grpId="0" animBg="1"/>
      <p:bldP spid="161" grpId="0" animBg="1"/>
      <p:bldP spid="16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5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第六關</a:t>
            </a:r>
            <a:endParaRPr lang="zh-TW" altLang="en-US" dirty="0"/>
          </a:p>
        </p:txBody>
      </p:sp>
      <p:sp>
        <p:nvSpPr>
          <p:cNvPr id="5" name="Rectangle 265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8" name="Straight 265 28"/>
          <p:cNvCxnSpPr/>
          <p:nvPr>
            <p:custDataLst>
              <p:tags r:id="rId1"/>
            </p:custDataLst>
          </p:nvPr>
        </p:nvCxnSpPr>
        <p:spPr>
          <a:xfrm>
            <a:off x="838200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265 29"/>
          <p:cNvCxnSpPr/>
          <p:nvPr>
            <p:custDataLst>
              <p:tags r:id="rId2"/>
            </p:custDataLst>
          </p:nvPr>
        </p:nvCxnSpPr>
        <p:spPr>
          <a:xfrm>
            <a:off x="838200" y="6407726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265 30"/>
          <p:cNvCxnSpPr/>
          <p:nvPr>
            <p:custDataLst>
              <p:tags r:id="rId3"/>
            </p:custDataLst>
          </p:nvPr>
        </p:nvCxnSpPr>
        <p:spPr>
          <a:xfrm flipV="1">
            <a:off x="5112327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265 56"/>
          <p:cNvCxnSpPr/>
          <p:nvPr/>
        </p:nvCxnSpPr>
        <p:spPr>
          <a:xfrm flipV="1">
            <a:off x="2975264" y="2133599"/>
            <a:ext cx="0" cy="42741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265 57"/>
          <p:cNvCxnSpPr/>
          <p:nvPr/>
        </p:nvCxnSpPr>
        <p:spPr>
          <a:xfrm flipH="1">
            <a:off x="838200" y="4270663"/>
            <a:ext cx="427412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265 228"/>
          <p:cNvCxnSpPr/>
          <p:nvPr/>
        </p:nvCxnSpPr>
        <p:spPr>
          <a:xfrm>
            <a:off x="4034355" y="2095499"/>
            <a:ext cx="0" cy="429351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Straight 265 229"/>
          <p:cNvCxnSpPr/>
          <p:nvPr/>
        </p:nvCxnSpPr>
        <p:spPr>
          <a:xfrm>
            <a:off x="838200" y="5339195"/>
            <a:ext cx="425524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Straight 265 231"/>
          <p:cNvCxnSpPr/>
          <p:nvPr/>
        </p:nvCxnSpPr>
        <p:spPr>
          <a:xfrm>
            <a:off x="800100" y="2133264"/>
            <a:ext cx="4350327" cy="431222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" name="Oval 265 232"/>
          <p:cNvSpPr/>
          <p:nvPr/>
        </p:nvSpPr>
        <p:spPr>
          <a:xfrm flipV="1">
            <a:off x="3691912" y="4484202"/>
            <a:ext cx="228296" cy="226296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3" name="Oval 265 233"/>
          <p:cNvSpPr/>
          <p:nvPr/>
        </p:nvSpPr>
        <p:spPr>
          <a:xfrm rot="5400000">
            <a:off x="3172807" y="4998752"/>
            <a:ext cx="226296" cy="228296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4" name="Oval 265 234"/>
          <p:cNvSpPr/>
          <p:nvPr/>
        </p:nvSpPr>
        <p:spPr>
          <a:xfrm rot="16200000" flipV="1">
            <a:off x="3172807" y="5451343"/>
            <a:ext cx="226296" cy="228296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5" name="Oval 265 235"/>
          <p:cNvSpPr/>
          <p:nvPr/>
        </p:nvSpPr>
        <p:spPr>
          <a:xfrm>
            <a:off x="3691912" y="5967893"/>
            <a:ext cx="228296" cy="226296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6" name="Oval 265 236"/>
          <p:cNvSpPr/>
          <p:nvPr/>
        </p:nvSpPr>
        <p:spPr>
          <a:xfrm rot="10800004">
            <a:off x="4148504" y="4484202"/>
            <a:ext cx="228296" cy="226296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7" name="Oval 265 237"/>
          <p:cNvSpPr/>
          <p:nvPr/>
        </p:nvSpPr>
        <p:spPr>
          <a:xfrm rot="5400004" flipV="1">
            <a:off x="4669607" y="4998752"/>
            <a:ext cx="226296" cy="228296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8" name="Oval 265 238"/>
          <p:cNvSpPr/>
          <p:nvPr/>
        </p:nvSpPr>
        <p:spPr>
          <a:xfrm rot="16200004">
            <a:off x="4669607" y="5451344"/>
            <a:ext cx="226296" cy="228296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9" name="Oval 265 239"/>
          <p:cNvSpPr/>
          <p:nvPr/>
        </p:nvSpPr>
        <p:spPr>
          <a:xfrm rot="10800004" flipV="1">
            <a:off x="4148502" y="5967893"/>
            <a:ext cx="228296" cy="226296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0" name="Rounded 265 260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1" name="Rounded 265 261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5" name="Rectangle 265 265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78" name="Straight 265 278"/>
          <p:cNvCxnSpPr/>
          <p:nvPr/>
        </p:nvCxnSpPr>
        <p:spPr>
          <a:xfrm flipV="1">
            <a:off x="9216737" y="2171032"/>
            <a:ext cx="0" cy="4199262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265 207"/>
          <p:cNvCxnSpPr/>
          <p:nvPr/>
        </p:nvCxnSpPr>
        <p:spPr>
          <a:xfrm>
            <a:off x="7117106" y="5320478"/>
            <a:ext cx="4180712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9" name="Freeform 265 429"/>
          <p:cNvSpPr/>
          <p:nvPr>
            <p:custDataLst>
              <p:tags r:id="rId4"/>
            </p:custDataLst>
          </p:nvPr>
        </p:nvSpPr>
        <p:spPr>
          <a:xfrm>
            <a:off x="7117106" y="4270663"/>
            <a:ext cx="3143264" cy="1049816"/>
          </a:xfrm>
          <a:custGeom>
            <a:avLst/>
            <a:gdLst/>
            <a:ahLst/>
            <a:cxnLst/>
            <a:rect l="0" t="0" r="0" b="0"/>
            <a:pathLst>
              <a:path w="3143264" h="1049816">
                <a:moveTo>
                  <a:pt x="0" y="0"/>
                </a:moveTo>
                <a:lnTo>
                  <a:pt x="0" y="1049815"/>
                </a:lnTo>
                <a:lnTo>
                  <a:pt x="3140172" y="1049815"/>
                </a:lnTo>
                <a:lnTo>
                  <a:pt x="3143263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4" name="Freeform 265 214"/>
          <p:cNvSpPr/>
          <p:nvPr>
            <p:custDataLst>
              <p:tags r:id="rId5"/>
            </p:custDataLst>
          </p:nvPr>
        </p:nvSpPr>
        <p:spPr>
          <a:xfrm>
            <a:off x="9207462" y="2171031"/>
            <a:ext cx="1059091" cy="3149448"/>
          </a:xfrm>
          <a:custGeom>
            <a:avLst/>
            <a:gdLst/>
            <a:ahLst/>
            <a:cxnLst/>
            <a:rect l="0" t="0" r="0" b="0"/>
            <a:pathLst>
              <a:path w="1059091" h="3149448">
                <a:moveTo>
                  <a:pt x="9275" y="0"/>
                </a:moveTo>
                <a:lnTo>
                  <a:pt x="1059090" y="0"/>
                </a:lnTo>
                <a:lnTo>
                  <a:pt x="1049816" y="3149447"/>
                </a:lnTo>
                <a:lnTo>
                  <a:pt x="0" y="314944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68" name="Straight 265 368"/>
          <p:cNvCxnSpPr/>
          <p:nvPr>
            <p:custDataLst>
              <p:tags r:id="rId6"/>
            </p:custDataLst>
          </p:nvPr>
        </p:nvCxnSpPr>
        <p:spPr>
          <a:xfrm flipH="1">
            <a:off x="9207462" y="2171032"/>
            <a:ext cx="9275" cy="3149446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Freeform 265 199"/>
          <p:cNvSpPr/>
          <p:nvPr>
            <p:custDataLst>
              <p:tags r:id="rId7"/>
            </p:custDataLst>
          </p:nvPr>
        </p:nvSpPr>
        <p:spPr>
          <a:xfrm>
            <a:off x="7117106" y="4270663"/>
            <a:ext cx="4199262" cy="1049816"/>
          </a:xfrm>
          <a:custGeom>
            <a:avLst/>
            <a:gdLst/>
            <a:ahLst/>
            <a:cxnLst/>
            <a:rect l="0" t="0" r="0" b="0"/>
            <a:pathLst>
              <a:path w="4199262" h="1049816">
                <a:moveTo>
                  <a:pt x="0" y="0"/>
                </a:moveTo>
                <a:lnTo>
                  <a:pt x="0" y="1049815"/>
                </a:lnTo>
                <a:lnTo>
                  <a:pt x="4180712" y="1049815"/>
                </a:lnTo>
                <a:lnTo>
                  <a:pt x="4199261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5" name="Freeform 265 215"/>
          <p:cNvSpPr/>
          <p:nvPr>
            <p:custDataLst>
              <p:tags r:id="rId8"/>
            </p:custDataLst>
          </p:nvPr>
        </p:nvSpPr>
        <p:spPr>
          <a:xfrm>
            <a:off x="7117106" y="2171031"/>
            <a:ext cx="3149447" cy="3149448"/>
          </a:xfrm>
          <a:custGeom>
            <a:avLst/>
            <a:gdLst/>
            <a:ahLst/>
            <a:cxnLst/>
            <a:rect l="0" t="0" r="0" b="0"/>
            <a:pathLst>
              <a:path w="3149447" h="3149448">
                <a:moveTo>
                  <a:pt x="0" y="0"/>
                </a:moveTo>
                <a:lnTo>
                  <a:pt x="3149446" y="0"/>
                </a:lnTo>
                <a:lnTo>
                  <a:pt x="3140172" y="314944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79" name="Straight 265 279"/>
          <p:cNvCxnSpPr/>
          <p:nvPr/>
        </p:nvCxnSpPr>
        <p:spPr>
          <a:xfrm flipH="1">
            <a:off x="7117106" y="4270663"/>
            <a:ext cx="4199262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265 216"/>
          <p:cNvCxnSpPr/>
          <p:nvPr>
            <p:custDataLst>
              <p:tags r:id="rId9"/>
            </p:custDataLst>
          </p:nvPr>
        </p:nvCxnSpPr>
        <p:spPr>
          <a:xfrm flipH="1">
            <a:off x="10257278" y="2171031"/>
            <a:ext cx="9274" cy="314944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265 217"/>
          <p:cNvCxnSpPr/>
          <p:nvPr/>
        </p:nvCxnSpPr>
        <p:spPr>
          <a:xfrm>
            <a:off x="7117106" y="2171031"/>
            <a:ext cx="3140172" cy="3149447"/>
          </a:xfrm>
          <a:prstGeom prst="line">
            <a:avLst/>
          </a:prstGeom>
          <a:ln w="28575"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" name="Curved 265 430"/>
          <p:cNvSpPr/>
          <p:nvPr>
            <p:custDataLst>
              <p:tags r:id="rId10"/>
            </p:custDataLst>
          </p:nvPr>
        </p:nvSpPr>
        <p:spPr>
          <a:xfrm rot="8717292" flipH="1">
            <a:off x="7938178" y="3405401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431" name="Curved 265 431"/>
          <p:cNvSpPr/>
          <p:nvPr>
            <p:custDataLst>
              <p:tags r:id="rId11"/>
            </p:custDataLst>
          </p:nvPr>
        </p:nvSpPr>
        <p:spPr>
          <a:xfrm rot="15969901">
            <a:off x="8444742" y="4928275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432" name="Curved 265 432"/>
          <p:cNvSpPr/>
          <p:nvPr>
            <p:custDataLst>
              <p:tags r:id="rId12"/>
            </p:custDataLst>
          </p:nvPr>
        </p:nvSpPr>
        <p:spPr>
          <a:xfrm rot="10800000">
            <a:off x="9561086" y="3504859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88" name="Oval 265 288"/>
          <p:cNvSpPr/>
          <p:nvPr>
            <p:custDataLst>
              <p:tags r:id="rId13"/>
            </p:custDataLst>
          </p:nvPr>
        </p:nvSpPr>
        <p:spPr>
          <a:xfrm flipV="1">
            <a:off x="9920832" y="4480462"/>
            <a:ext cx="224297" cy="22233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37" name="Straight 265 437"/>
          <p:cNvCxnSpPr/>
          <p:nvPr/>
        </p:nvCxnSpPr>
        <p:spPr>
          <a:xfrm flipH="1">
            <a:off x="2975264" y="4270663"/>
            <a:ext cx="2137063" cy="21370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2893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1"/>
                  </p:tgtEl>
                </p:cond>
              </p:nextCondLst>
            </p:seq>
          </p:childTnLst>
        </p:cTn>
      </p:par>
    </p:tnLst>
    <p:bldLst>
      <p:bldP spid="429" grpId="0" animBg="1"/>
      <p:bldP spid="429" grpId="1" animBg="1"/>
      <p:bldP spid="214" grpId="0" animBg="1"/>
      <p:bldP spid="214" grpId="1" animBg="1"/>
      <p:bldP spid="199" grpId="0" animBg="1"/>
      <p:bldP spid="199" grpId="1" animBg="1"/>
      <p:bldP spid="215" grpId="0" animBg="1"/>
      <p:bldP spid="430" grpId="0" animBg="1"/>
      <p:bldP spid="431" grpId="0" animBg="1"/>
      <p:bldP spid="431" grpId="1" animBg="1"/>
      <p:bldP spid="432" grpId="0" animBg="1"/>
      <p:bldP spid="28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4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第七關</a:t>
            </a:r>
            <a:endParaRPr lang="zh-TW" altLang="en-US" dirty="0"/>
          </a:p>
        </p:txBody>
      </p:sp>
      <p:sp>
        <p:nvSpPr>
          <p:cNvPr id="5" name="Rectangle 264 5"/>
          <p:cNvSpPr/>
          <p:nvPr>
            <p:custDataLst>
              <p:tags r:id="rId1"/>
            </p:custDataLst>
          </p:nvPr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Oval 264 65"/>
          <p:cNvSpPr/>
          <p:nvPr>
            <p:custDataLst>
              <p:tags r:id="rId2"/>
            </p:custDataLst>
          </p:nvPr>
        </p:nvSpPr>
        <p:spPr>
          <a:xfrm flipV="1">
            <a:off x="1333021" y="221666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3" name="Oval 264 83"/>
          <p:cNvSpPr/>
          <p:nvPr>
            <p:custDataLst>
              <p:tags r:id="rId3"/>
            </p:custDataLst>
          </p:nvPr>
        </p:nvSpPr>
        <p:spPr>
          <a:xfrm rot="10800000">
            <a:off x="2019782" y="221666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7" name="Oval 264 87"/>
          <p:cNvSpPr/>
          <p:nvPr>
            <p:custDataLst>
              <p:tags r:id="rId4"/>
            </p:custDataLst>
          </p:nvPr>
        </p:nvSpPr>
        <p:spPr>
          <a:xfrm rot="5400000">
            <a:off x="921270" y="262842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8" name="Oval 264 88"/>
          <p:cNvSpPr/>
          <p:nvPr>
            <p:custDataLst>
              <p:tags r:id="rId5"/>
            </p:custDataLst>
          </p:nvPr>
        </p:nvSpPr>
        <p:spPr>
          <a:xfrm rot="16200000" flipV="1">
            <a:off x="921270" y="3315181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9" name="Oval 264 99"/>
          <p:cNvSpPr/>
          <p:nvPr>
            <p:custDataLst>
              <p:tags r:id="rId6"/>
            </p:custDataLst>
          </p:nvPr>
        </p:nvSpPr>
        <p:spPr>
          <a:xfrm rot="5399992">
            <a:off x="921272" y="4765488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0" name="Oval 264 100"/>
          <p:cNvSpPr/>
          <p:nvPr>
            <p:custDataLst>
              <p:tags r:id="rId7"/>
            </p:custDataLst>
          </p:nvPr>
        </p:nvSpPr>
        <p:spPr>
          <a:xfrm rot="16199992" flipV="1">
            <a:off x="921272" y="545224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1" name="Oval 264 101"/>
          <p:cNvSpPr/>
          <p:nvPr>
            <p:custDataLst>
              <p:tags r:id="rId8"/>
            </p:custDataLst>
          </p:nvPr>
        </p:nvSpPr>
        <p:spPr>
          <a:xfrm rot="21599992">
            <a:off x="1333025" y="586400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2" name="Oval 264 102"/>
          <p:cNvSpPr/>
          <p:nvPr>
            <p:custDataLst>
              <p:tags r:id="rId9"/>
            </p:custDataLst>
          </p:nvPr>
        </p:nvSpPr>
        <p:spPr>
          <a:xfrm rot="10799992" flipV="1">
            <a:off x="2019786" y="5863998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3" name="Rounded 264 123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4" name="Rounded 264 124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8" name="Rectangle 264 128"/>
          <p:cNvSpPr/>
          <p:nvPr>
            <p:custDataLst>
              <p:tags r:id="rId10"/>
            </p:custDataLst>
          </p:nvPr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6" name="Freeform 264 276"/>
          <p:cNvSpPr/>
          <p:nvPr>
            <p:custDataLst>
              <p:tags r:id="rId11"/>
            </p:custDataLst>
          </p:nvPr>
        </p:nvSpPr>
        <p:spPr>
          <a:xfrm>
            <a:off x="7117106" y="2171032"/>
            <a:ext cx="4199263" cy="2099632"/>
          </a:xfrm>
          <a:custGeom>
            <a:avLst/>
            <a:gdLst/>
            <a:ahLst/>
            <a:cxnLst/>
            <a:rect l="0" t="0" r="0" b="0"/>
            <a:pathLst>
              <a:path w="4199263" h="2099632">
                <a:moveTo>
                  <a:pt x="0" y="2099631"/>
                </a:moveTo>
                <a:lnTo>
                  <a:pt x="0" y="0"/>
                </a:lnTo>
                <a:lnTo>
                  <a:pt x="4199262" y="0"/>
                </a:lnTo>
                <a:lnTo>
                  <a:pt x="4199262" y="2099631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41" name="Straight 264 141"/>
          <p:cNvCxnSpPr/>
          <p:nvPr>
            <p:custDataLst>
              <p:tags r:id="rId12"/>
            </p:custDataLst>
          </p:nvPr>
        </p:nvCxnSpPr>
        <p:spPr>
          <a:xfrm>
            <a:off x="9216737" y="2171032"/>
            <a:ext cx="0" cy="2080581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264 142"/>
          <p:cNvCxnSpPr/>
          <p:nvPr>
            <p:custDataLst>
              <p:tags r:id="rId13"/>
            </p:custDataLst>
          </p:nvPr>
        </p:nvCxnSpPr>
        <p:spPr>
          <a:xfrm flipH="1">
            <a:off x="7117106" y="4270663"/>
            <a:ext cx="4199262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Freeform 264 70"/>
          <p:cNvSpPr/>
          <p:nvPr>
            <p:custDataLst>
              <p:tags r:id="rId14"/>
            </p:custDataLst>
          </p:nvPr>
        </p:nvSpPr>
        <p:spPr>
          <a:xfrm>
            <a:off x="7117106" y="2171031"/>
            <a:ext cx="2099632" cy="2099633"/>
          </a:xfrm>
          <a:custGeom>
            <a:avLst/>
            <a:gdLst/>
            <a:ahLst/>
            <a:cxnLst/>
            <a:rect l="0" t="0" r="0" b="0"/>
            <a:pathLst>
              <a:path w="2099632" h="2099633">
                <a:moveTo>
                  <a:pt x="2099631" y="0"/>
                </a:moveTo>
                <a:lnTo>
                  <a:pt x="2099631" y="2099632"/>
                </a:lnTo>
                <a:lnTo>
                  <a:pt x="0" y="2099632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7" name="Freeform 264 97"/>
          <p:cNvSpPr/>
          <p:nvPr>
            <p:custDataLst>
              <p:tags r:id="rId15"/>
            </p:custDataLst>
          </p:nvPr>
        </p:nvSpPr>
        <p:spPr>
          <a:xfrm>
            <a:off x="7113380" y="2171031"/>
            <a:ext cx="2107083" cy="2099631"/>
          </a:xfrm>
          <a:custGeom>
            <a:avLst/>
            <a:gdLst/>
            <a:ahLst/>
            <a:cxnLst/>
            <a:rect l="0" t="0" r="0" b="0"/>
            <a:pathLst>
              <a:path w="1053543" h="1049817">
                <a:moveTo>
                  <a:pt x="3726" y="0"/>
                </a:moveTo>
                <a:lnTo>
                  <a:pt x="1053542" y="1049816"/>
                </a:lnTo>
                <a:lnTo>
                  <a:pt x="1053542" y="1049816"/>
                </a:lnTo>
                <a:lnTo>
                  <a:pt x="1053541" y="1049816"/>
                </a:lnTo>
                <a:lnTo>
                  <a:pt x="1" y="1049816"/>
                </a:lnTo>
                <a:lnTo>
                  <a:pt x="1" y="1049816"/>
                </a:lnTo>
                <a:lnTo>
                  <a:pt x="0" y="1049816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8" name="Straight 264 98"/>
          <p:cNvCxnSpPr/>
          <p:nvPr>
            <p:custDataLst>
              <p:tags r:id="rId16"/>
            </p:custDataLst>
          </p:nvPr>
        </p:nvCxnSpPr>
        <p:spPr>
          <a:xfrm>
            <a:off x="7117106" y="2171031"/>
            <a:ext cx="2080582" cy="2080582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Curved 264 277"/>
          <p:cNvSpPr/>
          <p:nvPr>
            <p:custDataLst>
              <p:tags r:id="rId17"/>
            </p:custDataLst>
          </p:nvPr>
        </p:nvSpPr>
        <p:spPr>
          <a:xfrm rot="5137463">
            <a:off x="7121269" y="3010172"/>
            <a:ext cx="818784" cy="457557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78" name="Curved 264 278"/>
          <p:cNvSpPr/>
          <p:nvPr>
            <p:custDataLst>
              <p:tags r:id="rId18"/>
            </p:custDataLst>
          </p:nvPr>
        </p:nvSpPr>
        <p:spPr>
          <a:xfrm rot="15969901">
            <a:off x="8482945" y="3906998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79" name="Curved 264 279"/>
          <p:cNvSpPr/>
          <p:nvPr>
            <p:custDataLst>
              <p:tags r:id="rId19"/>
            </p:custDataLst>
          </p:nvPr>
        </p:nvSpPr>
        <p:spPr>
          <a:xfrm rot="10800000">
            <a:off x="8435429" y="3089081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80" name="Curved 264 280"/>
          <p:cNvSpPr/>
          <p:nvPr>
            <p:custDataLst>
              <p:tags r:id="rId20"/>
            </p:custDataLst>
          </p:nvPr>
        </p:nvSpPr>
        <p:spPr>
          <a:xfrm rot="8313600">
            <a:off x="7630630" y="3064234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97" name="Oval 264 397"/>
          <p:cNvSpPr/>
          <p:nvPr>
            <p:custDataLst>
              <p:tags r:id="rId21"/>
            </p:custDataLst>
          </p:nvPr>
        </p:nvSpPr>
        <p:spPr>
          <a:xfrm rot="10800004">
            <a:off x="4156847" y="2216671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8" name="Oval 264 398"/>
          <p:cNvSpPr/>
          <p:nvPr>
            <p:custDataLst>
              <p:tags r:id="rId22"/>
            </p:custDataLst>
          </p:nvPr>
        </p:nvSpPr>
        <p:spPr>
          <a:xfrm rot="4" flipV="1">
            <a:off x="3470087" y="221667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9" name="Oval 264 399"/>
          <p:cNvSpPr/>
          <p:nvPr>
            <p:custDataLst>
              <p:tags r:id="rId23"/>
            </p:custDataLst>
          </p:nvPr>
        </p:nvSpPr>
        <p:spPr>
          <a:xfrm rot="5400004" flipV="1">
            <a:off x="4568598" y="262842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0" name="Oval 264 400"/>
          <p:cNvSpPr/>
          <p:nvPr>
            <p:custDataLst>
              <p:tags r:id="rId24"/>
            </p:custDataLst>
          </p:nvPr>
        </p:nvSpPr>
        <p:spPr>
          <a:xfrm rot="16200004">
            <a:off x="4568597" y="3315183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1" name="Oval 264 401"/>
          <p:cNvSpPr/>
          <p:nvPr>
            <p:custDataLst>
              <p:tags r:id="rId25"/>
            </p:custDataLst>
          </p:nvPr>
        </p:nvSpPr>
        <p:spPr>
          <a:xfrm rot="5400012" flipV="1">
            <a:off x="4568594" y="476549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2" name="Oval 264 402"/>
          <p:cNvSpPr/>
          <p:nvPr>
            <p:custDataLst>
              <p:tags r:id="rId26"/>
            </p:custDataLst>
          </p:nvPr>
        </p:nvSpPr>
        <p:spPr>
          <a:xfrm rot="16200012">
            <a:off x="4568593" y="5452251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3" name="Oval 264 403"/>
          <p:cNvSpPr/>
          <p:nvPr>
            <p:custDataLst>
              <p:tags r:id="rId27"/>
            </p:custDataLst>
          </p:nvPr>
        </p:nvSpPr>
        <p:spPr>
          <a:xfrm rot="10800012" flipV="1">
            <a:off x="4156839" y="586400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4" name="Oval 264 404"/>
          <p:cNvSpPr/>
          <p:nvPr>
            <p:custDataLst>
              <p:tags r:id="rId28"/>
            </p:custDataLst>
          </p:nvPr>
        </p:nvSpPr>
        <p:spPr>
          <a:xfrm rot="12">
            <a:off x="3470077" y="586399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495" name="群組 494"/>
          <p:cNvGrpSpPr/>
          <p:nvPr/>
        </p:nvGrpSpPr>
        <p:grpSpPr>
          <a:xfrm>
            <a:off x="838200" y="2133595"/>
            <a:ext cx="4274129" cy="4274133"/>
            <a:chOff x="838200" y="2133595"/>
            <a:chExt cx="4274129" cy="4274133"/>
          </a:xfrm>
        </p:grpSpPr>
        <p:cxnSp>
          <p:nvCxnSpPr>
            <p:cNvPr id="56" name="Straight 264 56"/>
            <p:cNvCxnSpPr/>
            <p:nvPr>
              <p:custDataLst>
                <p:tags r:id="rId31"/>
              </p:custDataLst>
            </p:nvPr>
          </p:nvCxnSpPr>
          <p:spPr>
            <a:xfrm>
              <a:off x="2975264" y="2133599"/>
              <a:ext cx="0" cy="42741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264 57"/>
            <p:cNvCxnSpPr/>
            <p:nvPr>
              <p:custDataLst>
                <p:tags r:id="rId32"/>
              </p:custDataLst>
            </p:nvPr>
          </p:nvCxnSpPr>
          <p:spPr>
            <a:xfrm flipH="1">
              <a:off x="838200" y="4270663"/>
              <a:ext cx="427412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264 64"/>
            <p:cNvCxnSpPr/>
            <p:nvPr>
              <p:custDataLst>
                <p:tags r:id="rId33"/>
              </p:custDataLst>
            </p:nvPr>
          </p:nvCxnSpPr>
          <p:spPr>
            <a:xfrm>
              <a:off x="838200" y="2133599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264 67"/>
            <p:cNvCxnSpPr/>
            <p:nvPr>
              <p:custDataLst>
                <p:tags r:id="rId34"/>
              </p:custDataLst>
            </p:nvPr>
          </p:nvCxnSpPr>
          <p:spPr>
            <a:xfrm>
              <a:off x="838200" y="2133599"/>
              <a:ext cx="213706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Straight 264 381"/>
            <p:cNvCxnSpPr/>
            <p:nvPr>
              <p:custDataLst>
                <p:tags r:id="rId35"/>
              </p:custDataLst>
            </p:nvPr>
          </p:nvCxnSpPr>
          <p:spPr>
            <a:xfrm flipH="1">
              <a:off x="838200" y="3202131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Straight 264 389"/>
            <p:cNvCxnSpPr/>
            <p:nvPr>
              <p:custDataLst>
                <p:tags r:id="rId36"/>
              </p:custDataLst>
            </p:nvPr>
          </p:nvCxnSpPr>
          <p:spPr>
            <a:xfrm flipH="1" flipV="1">
              <a:off x="838200" y="5339195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Straight 264 391"/>
            <p:cNvCxnSpPr/>
            <p:nvPr>
              <p:custDataLst>
                <p:tags r:id="rId37"/>
              </p:custDataLst>
            </p:nvPr>
          </p:nvCxnSpPr>
          <p:spPr>
            <a:xfrm flipV="1">
              <a:off x="838200" y="4270663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Straight 264 392"/>
            <p:cNvCxnSpPr/>
            <p:nvPr>
              <p:custDataLst>
                <p:tags r:id="rId38"/>
              </p:custDataLst>
            </p:nvPr>
          </p:nvCxnSpPr>
          <p:spPr>
            <a:xfrm flipV="1">
              <a:off x="1906732" y="5339195"/>
              <a:ext cx="0" cy="10685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Straight 264 405"/>
            <p:cNvCxnSpPr/>
            <p:nvPr>
              <p:custDataLst>
                <p:tags r:id="rId39"/>
              </p:custDataLst>
            </p:nvPr>
          </p:nvCxnSpPr>
          <p:spPr>
            <a:xfrm rot="10800004" flipH="1" flipV="1">
              <a:off x="4043797" y="3202133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264 407"/>
            <p:cNvCxnSpPr/>
            <p:nvPr>
              <p:custDataLst>
                <p:tags r:id="rId40"/>
              </p:custDataLst>
            </p:nvPr>
          </p:nvCxnSpPr>
          <p:spPr>
            <a:xfrm rot="10800004" flipH="1">
              <a:off x="4043794" y="5339197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Straight 264 409"/>
            <p:cNvCxnSpPr/>
            <p:nvPr>
              <p:custDataLst>
                <p:tags r:id="rId41"/>
              </p:custDataLst>
            </p:nvPr>
          </p:nvCxnSpPr>
          <p:spPr>
            <a:xfrm rot="10800004">
              <a:off x="4043794" y="5339196"/>
              <a:ext cx="0" cy="10685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Straight 264 410"/>
            <p:cNvCxnSpPr/>
            <p:nvPr>
              <p:custDataLst>
                <p:tags r:id="rId42"/>
              </p:custDataLst>
            </p:nvPr>
          </p:nvCxnSpPr>
          <p:spPr>
            <a:xfrm rot="10800004" flipV="1">
              <a:off x="2975265" y="2133601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Straight 264 411"/>
            <p:cNvCxnSpPr/>
            <p:nvPr>
              <p:custDataLst>
                <p:tags r:id="rId43"/>
              </p:custDataLst>
            </p:nvPr>
          </p:nvCxnSpPr>
          <p:spPr>
            <a:xfrm rot="10800004">
              <a:off x="2975262" y="4270664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Straight 264 415"/>
            <p:cNvCxnSpPr/>
            <p:nvPr>
              <p:custDataLst>
                <p:tags r:id="rId44"/>
              </p:custDataLst>
            </p:nvPr>
          </p:nvCxnSpPr>
          <p:spPr>
            <a:xfrm rot="21599992">
              <a:off x="1906728" y="2133600"/>
              <a:ext cx="0" cy="10685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Straight 264 416"/>
            <p:cNvCxnSpPr/>
            <p:nvPr>
              <p:custDataLst>
                <p:tags r:id="rId45"/>
              </p:custDataLst>
            </p:nvPr>
          </p:nvCxnSpPr>
          <p:spPr>
            <a:xfrm rot="10799988" flipV="1">
              <a:off x="4043790" y="2133595"/>
              <a:ext cx="0" cy="10685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24" name="Straight 264 424"/>
          <p:cNvCxnSpPr/>
          <p:nvPr/>
        </p:nvCxnSpPr>
        <p:spPr>
          <a:xfrm flipH="1">
            <a:off x="7111033" y="3213215"/>
            <a:ext cx="1068532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4" name="Group 264 494"/>
          <p:cNvGrpSpPr/>
          <p:nvPr/>
        </p:nvGrpSpPr>
        <p:grpSpPr>
          <a:xfrm>
            <a:off x="7111033" y="3213215"/>
            <a:ext cx="2109427" cy="1057446"/>
            <a:chOff x="7111033" y="3213215"/>
            <a:chExt cx="2109427" cy="1057446"/>
          </a:xfrm>
        </p:grpSpPr>
        <p:sp>
          <p:nvSpPr>
            <p:cNvPr id="492" name="Freeform 264 492"/>
            <p:cNvSpPr/>
            <p:nvPr>
              <p:custDataLst>
                <p:tags r:id="rId29"/>
              </p:custDataLst>
            </p:nvPr>
          </p:nvSpPr>
          <p:spPr>
            <a:xfrm>
              <a:off x="7111033" y="3213215"/>
              <a:ext cx="2109427" cy="1057446"/>
            </a:xfrm>
            <a:custGeom>
              <a:avLst/>
              <a:gdLst/>
              <a:ahLst/>
              <a:cxnLst/>
              <a:rect l="0" t="0" r="0" b="0"/>
              <a:pathLst>
                <a:path w="2109427" h="1057446">
                  <a:moveTo>
                    <a:pt x="1068531" y="0"/>
                  </a:moveTo>
                  <a:lnTo>
                    <a:pt x="0" y="0"/>
                  </a:lnTo>
                  <a:lnTo>
                    <a:pt x="2347" y="1057445"/>
                  </a:lnTo>
                  <a:lnTo>
                    <a:pt x="2109426" y="1057445"/>
                  </a:lnTo>
                  <a:close/>
                </a:path>
              </a:pathLst>
            </a:custGeom>
            <a:solidFill>
              <a:srgbClr val="FFFF00"/>
            </a:solid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3" name="手繪多邊形 492"/>
            <p:cNvSpPr/>
            <p:nvPr>
              <p:custDataLst>
                <p:tags r:id="rId30"/>
              </p:custDataLst>
            </p:nvPr>
          </p:nvSpPr>
          <p:spPr>
            <a:xfrm>
              <a:off x="7111033" y="3213215"/>
              <a:ext cx="1068532" cy="1057446"/>
            </a:xfrm>
            <a:custGeom>
              <a:avLst/>
              <a:gdLst/>
              <a:ahLst/>
              <a:cxnLst/>
              <a:rect l="0" t="0" r="0" b="0"/>
              <a:pathLst>
                <a:path w="1068532" h="1057446">
                  <a:moveTo>
                    <a:pt x="0" y="0"/>
                  </a:moveTo>
                  <a:lnTo>
                    <a:pt x="2349" y="1057445"/>
                  </a:lnTo>
                  <a:lnTo>
                    <a:pt x="2349" y="1057445"/>
                  </a:lnTo>
                  <a:lnTo>
                    <a:pt x="2347" y="1057445"/>
                  </a:lnTo>
                  <a:lnTo>
                    <a:pt x="1068531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28" name="Oval 264 428"/>
          <p:cNvSpPr/>
          <p:nvPr/>
        </p:nvSpPr>
        <p:spPr>
          <a:xfrm rot="16200000" flipV="1">
            <a:off x="7194103" y="332626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995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</p:childTnLst>
        </p:cTn>
      </p:par>
    </p:tnLst>
    <p:bldLst>
      <p:bldP spid="276" grpId="0" animBg="1"/>
      <p:bldP spid="276" grpId="1" animBg="1"/>
      <p:bldP spid="70" grpId="0" animBg="1"/>
      <p:bldP spid="70" grpId="1" animBg="1"/>
      <p:bldP spid="97" grpId="0" animBg="1"/>
      <p:bldP spid="97" grpId="1" animBg="1"/>
      <p:bldP spid="277" grpId="0" animBg="1"/>
      <p:bldP spid="278" grpId="0" animBg="1"/>
      <p:bldP spid="279" grpId="0" animBg="1"/>
      <p:bldP spid="280" grpId="0" animBg="1"/>
      <p:bldP spid="4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ctangle 262 119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3" name="Freeform 262 103"/>
          <p:cNvSpPr/>
          <p:nvPr>
            <p:custDataLst>
              <p:tags r:id="rId1"/>
            </p:custDataLst>
          </p:nvPr>
        </p:nvSpPr>
        <p:spPr>
          <a:xfrm>
            <a:off x="7117106" y="2171031"/>
            <a:ext cx="4199262" cy="2099633"/>
          </a:xfrm>
          <a:custGeom>
            <a:avLst/>
            <a:gdLst/>
            <a:ahLst/>
            <a:cxnLst/>
            <a:rect l="0" t="0" r="0" b="0"/>
            <a:pathLst>
              <a:path w="4199262" h="2099633">
                <a:moveTo>
                  <a:pt x="0" y="2099632"/>
                </a:moveTo>
                <a:lnTo>
                  <a:pt x="0" y="0"/>
                </a:lnTo>
                <a:lnTo>
                  <a:pt x="4199261" y="0"/>
                </a:lnTo>
                <a:lnTo>
                  <a:pt x="4199261" y="2099632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Title 262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第八關</a:t>
            </a:r>
            <a:endParaRPr lang="zh-TW" altLang="en-US" dirty="0"/>
          </a:p>
        </p:txBody>
      </p:sp>
      <p:sp>
        <p:nvSpPr>
          <p:cNvPr id="5" name="Rectangle 262 5"/>
          <p:cNvSpPr/>
          <p:nvPr>
            <p:custDataLst>
              <p:tags r:id="rId2"/>
            </p:custDataLst>
          </p:nvPr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Oval 262 86"/>
          <p:cNvSpPr/>
          <p:nvPr>
            <p:custDataLst>
              <p:tags r:id="rId3"/>
            </p:custDataLst>
          </p:nvPr>
        </p:nvSpPr>
        <p:spPr>
          <a:xfrm rot="10800000">
            <a:off x="2440998" y="3294786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8" name="Oval 262 88"/>
          <p:cNvSpPr/>
          <p:nvPr>
            <p:custDataLst>
              <p:tags r:id="rId4"/>
            </p:custDataLst>
          </p:nvPr>
        </p:nvSpPr>
        <p:spPr>
          <a:xfrm rot="10800000" flipV="1">
            <a:off x="2440998" y="264881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2" name="Oval 262 92"/>
          <p:cNvSpPr/>
          <p:nvPr>
            <p:custDataLst>
              <p:tags r:id="rId5"/>
            </p:custDataLst>
          </p:nvPr>
        </p:nvSpPr>
        <p:spPr>
          <a:xfrm rot="16200000">
            <a:off x="1353416" y="3736397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3" name="Oval 262 93"/>
          <p:cNvSpPr/>
          <p:nvPr>
            <p:custDataLst>
              <p:tags r:id="rId6"/>
            </p:custDataLst>
          </p:nvPr>
        </p:nvSpPr>
        <p:spPr>
          <a:xfrm rot="16200000" flipV="1">
            <a:off x="1999387" y="3736397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7" name="Oval 262 97"/>
          <p:cNvSpPr/>
          <p:nvPr>
            <p:custDataLst>
              <p:tags r:id="rId7"/>
            </p:custDataLst>
          </p:nvPr>
        </p:nvSpPr>
        <p:spPr>
          <a:xfrm rot="4">
            <a:off x="3048871" y="264881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8" name="Oval 262 98"/>
          <p:cNvSpPr/>
          <p:nvPr>
            <p:custDataLst>
              <p:tags r:id="rId8"/>
            </p:custDataLst>
          </p:nvPr>
        </p:nvSpPr>
        <p:spPr>
          <a:xfrm rot="4" flipV="1">
            <a:off x="3048870" y="3294786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9" name="Oval 262 99"/>
          <p:cNvSpPr/>
          <p:nvPr>
            <p:custDataLst>
              <p:tags r:id="rId9"/>
            </p:custDataLst>
          </p:nvPr>
        </p:nvSpPr>
        <p:spPr>
          <a:xfrm rot="16200004">
            <a:off x="3490481" y="3736397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0" name="Oval 262 100"/>
          <p:cNvSpPr/>
          <p:nvPr>
            <p:custDataLst>
              <p:tags r:id="rId10"/>
            </p:custDataLst>
          </p:nvPr>
        </p:nvSpPr>
        <p:spPr>
          <a:xfrm rot="16200004" flipV="1">
            <a:off x="4136452" y="3736398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4" name="Oval 262 104"/>
          <p:cNvSpPr/>
          <p:nvPr>
            <p:custDataLst>
              <p:tags r:id="rId11"/>
            </p:custDataLst>
          </p:nvPr>
        </p:nvSpPr>
        <p:spPr>
          <a:xfrm rot="21599988" flipV="1">
            <a:off x="3048875" y="543185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5" name="Oval 262 105"/>
          <p:cNvSpPr/>
          <p:nvPr>
            <p:custDataLst>
              <p:tags r:id="rId12"/>
            </p:custDataLst>
          </p:nvPr>
        </p:nvSpPr>
        <p:spPr>
          <a:xfrm rot="10799992">
            <a:off x="2441002" y="543185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6" name="Oval 262 106"/>
          <p:cNvSpPr/>
          <p:nvPr>
            <p:custDataLst>
              <p:tags r:id="rId13"/>
            </p:custDataLst>
          </p:nvPr>
        </p:nvSpPr>
        <p:spPr>
          <a:xfrm rot="21599988">
            <a:off x="3048872" y="478587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7" name="Oval 262 107"/>
          <p:cNvSpPr/>
          <p:nvPr>
            <p:custDataLst>
              <p:tags r:id="rId14"/>
            </p:custDataLst>
          </p:nvPr>
        </p:nvSpPr>
        <p:spPr>
          <a:xfrm rot="10799992" flipV="1">
            <a:off x="2441000" y="478587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8" name="Oval 262 108"/>
          <p:cNvSpPr/>
          <p:nvPr>
            <p:custDataLst>
              <p:tags r:id="rId15"/>
            </p:custDataLst>
          </p:nvPr>
        </p:nvSpPr>
        <p:spPr>
          <a:xfrm rot="5399988">
            <a:off x="4136452" y="4344263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9" name="Oval 262 109"/>
          <p:cNvSpPr/>
          <p:nvPr>
            <p:custDataLst>
              <p:tags r:id="rId16"/>
            </p:custDataLst>
          </p:nvPr>
        </p:nvSpPr>
        <p:spPr>
          <a:xfrm rot="5399988" flipV="1">
            <a:off x="3490481" y="4344266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0" name="Oval 262 110"/>
          <p:cNvSpPr/>
          <p:nvPr>
            <p:custDataLst>
              <p:tags r:id="rId17"/>
            </p:custDataLst>
          </p:nvPr>
        </p:nvSpPr>
        <p:spPr>
          <a:xfrm rot="5399992">
            <a:off x="1999387" y="434427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1" name="Oval 262 111"/>
          <p:cNvSpPr/>
          <p:nvPr>
            <p:custDataLst>
              <p:tags r:id="rId18"/>
            </p:custDataLst>
          </p:nvPr>
        </p:nvSpPr>
        <p:spPr>
          <a:xfrm rot="5399992" flipV="1">
            <a:off x="1353416" y="434427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4" name="Rounded 262 114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5" name="Rounded 262 115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33" name="Straight 262 133"/>
          <p:cNvCxnSpPr/>
          <p:nvPr/>
        </p:nvCxnSpPr>
        <p:spPr>
          <a:xfrm flipH="1">
            <a:off x="7117106" y="4270663"/>
            <a:ext cx="4199262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Freeform 262 101"/>
          <p:cNvSpPr/>
          <p:nvPr>
            <p:custDataLst>
              <p:tags r:id="rId19"/>
            </p:custDataLst>
          </p:nvPr>
        </p:nvSpPr>
        <p:spPr>
          <a:xfrm>
            <a:off x="7117106" y="2171031"/>
            <a:ext cx="2099632" cy="2099633"/>
          </a:xfrm>
          <a:custGeom>
            <a:avLst/>
            <a:gdLst/>
            <a:ahLst/>
            <a:cxnLst/>
            <a:rect l="0" t="0" r="0" b="0"/>
            <a:pathLst>
              <a:path w="2099632" h="2099633">
                <a:moveTo>
                  <a:pt x="0" y="0"/>
                </a:moveTo>
                <a:lnTo>
                  <a:pt x="0" y="2099632"/>
                </a:lnTo>
                <a:lnTo>
                  <a:pt x="2099631" y="2099632"/>
                </a:lnTo>
                <a:lnTo>
                  <a:pt x="2099631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35" name="Straight 262 135"/>
          <p:cNvCxnSpPr/>
          <p:nvPr>
            <p:custDataLst>
              <p:tags r:id="rId20"/>
            </p:custDataLst>
          </p:nvPr>
        </p:nvCxnSpPr>
        <p:spPr>
          <a:xfrm>
            <a:off x="7117106" y="2171032"/>
            <a:ext cx="2099631" cy="2099631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Freeform 262 96"/>
          <p:cNvSpPr/>
          <p:nvPr>
            <p:custDataLst>
              <p:tags r:id="rId21"/>
            </p:custDataLst>
          </p:nvPr>
        </p:nvSpPr>
        <p:spPr>
          <a:xfrm>
            <a:off x="7117106" y="2171031"/>
            <a:ext cx="2099632" cy="2099633"/>
          </a:xfrm>
          <a:custGeom>
            <a:avLst/>
            <a:gdLst/>
            <a:ahLst/>
            <a:cxnLst/>
            <a:rect l="0" t="0" r="0" b="0"/>
            <a:pathLst>
              <a:path w="2099632" h="2099633">
                <a:moveTo>
                  <a:pt x="0" y="0"/>
                </a:moveTo>
                <a:lnTo>
                  <a:pt x="0" y="2099632"/>
                </a:lnTo>
                <a:lnTo>
                  <a:pt x="2099631" y="2099632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2" name="Straight 262 112"/>
          <p:cNvCxnSpPr/>
          <p:nvPr>
            <p:custDataLst>
              <p:tags r:id="rId22"/>
            </p:custDataLst>
          </p:nvPr>
        </p:nvCxnSpPr>
        <p:spPr>
          <a:xfrm>
            <a:off x="9216737" y="2171031"/>
            <a:ext cx="0" cy="2099632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262 113"/>
          <p:cNvCxnSpPr/>
          <p:nvPr>
            <p:custDataLst>
              <p:tags r:id="rId23"/>
            </p:custDataLst>
          </p:nvPr>
        </p:nvCxnSpPr>
        <p:spPr>
          <a:xfrm>
            <a:off x="8166922" y="3220848"/>
            <a:ext cx="0" cy="1049815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Curved 262 210"/>
          <p:cNvSpPr/>
          <p:nvPr>
            <p:custDataLst>
              <p:tags r:id="rId24"/>
            </p:custDataLst>
          </p:nvPr>
        </p:nvSpPr>
        <p:spPr>
          <a:xfrm rot="10627308">
            <a:off x="7700706" y="3689427"/>
            <a:ext cx="818784" cy="457557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1" name="Curved 262 211"/>
          <p:cNvSpPr/>
          <p:nvPr>
            <p:custDataLst>
              <p:tags r:id="rId25"/>
            </p:custDataLst>
          </p:nvPr>
        </p:nvSpPr>
        <p:spPr>
          <a:xfrm rot="15969901">
            <a:off x="8482945" y="3906998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2" name="Curved 262 212"/>
          <p:cNvSpPr/>
          <p:nvPr>
            <p:custDataLst>
              <p:tags r:id="rId26"/>
            </p:custDataLst>
          </p:nvPr>
        </p:nvSpPr>
        <p:spPr>
          <a:xfrm rot="10800000">
            <a:off x="8435429" y="3089081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3" name="Curved 262 213"/>
          <p:cNvSpPr/>
          <p:nvPr>
            <p:custDataLst>
              <p:tags r:id="rId27"/>
            </p:custDataLst>
          </p:nvPr>
        </p:nvSpPr>
        <p:spPr>
          <a:xfrm rot="8313600">
            <a:off x="7630630" y="3064234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grpSp>
        <p:nvGrpSpPr>
          <p:cNvPr id="268" name="Group 262 268"/>
          <p:cNvGrpSpPr/>
          <p:nvPr>
            <p:custDataLst>
              <p:tags r:id="rId28"/>
            </p:custDataLst>
          </p:nvPr>
        </p:nvGrpSpPr>
        <p:grpSpPr>
          <a:xfrm>
            <a:off x="7117106" y="2171031"/>
            <a:ext cx="1049817" cy="2099633"/>
            <a:chOff x="7117106" y="2171031"/>
            <a:chExt cx="1049817" cy="2099633"/>
          </a:xfrm>
          <a:solidFill>
            <a:srgbClr val="FFFF00"/>
          </a:solidFill>
        </p:grpSpPr>
        <p:sp>
          <p:nvSpPr>
            <p:cNvPr id="266" name="Freeform 262 266"/>
            <p:cNvSpPr/>
            <p:nvPr>
              <p:custDataLst>
                <p:tags r:id="rId43"/>
              </p:custDataLst>
            </p:nvPr>
          </p:nvSpPr>
          <p:spPr>
            <a:xfrm>
              <a:off x="7117106" y="2171031"/>
              <a:ext cx="1049817" cy="2099633"/>
            </a:xfrm>
            <a:custGeom>
              <a:avLst/>
              <a:gdLst/>
              <a:ahLst/>
              <a:cxnLst/>
              <a:rect l="0" t="0" r="0" b="0"/>
              <a:pathLst>
                <a:path w="1049817" h="2099633">
                  <a:moveTo>
                    <a:pt x="0" y="0"/>
                  </a:moveTo>
                  <a:lnTo>
                    <a:pt x="1049816" y="1049817"/>
                  </a:lnTo>
                  <a:lnTo>
                    <a:pt x="1049816" y="2099632"/>
                  </a:lnTo>
                  <a:lnTo>
                    <a:pt x="0" y="2099632"/>
                  </a:lnTo>
                  <a:close/>
                </a:path>
              </a:pathLst>
            </a:custGeom>
            <a:grpFill/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67" name="手繪多邊形 266"/>
            <p:cNvSpPr/>
            <p:nvPr>
              <p:custDataLst>
                <p:tags r:id="rId44"/>
              </p:custDataLst>
            </p:nvPr>
          </p:nvSpPr>
          <p:spPr>
            <a:xfrm>
              <a:off x="7117106" y="3220848"/>
              <a:ext cx="1049817" cy="1049816"/>
            </a:xfrm>
            <a:custGeom>
              <a:avLst/>
              <a:gdLst/>
              <a:ahLst/>
              <a:cxnLst/>
              <a:rect l="0" t="0" r="0" b="0"/>
              <a:pathLst>
                <a:path w="1049817" h="1049816">
                  <a:moveTo>
                    <a:pt x="1049816" y="0"/>
                  </a:moveTo>
                  <a:lnTo>
                    <a:pt x="0" y="1049815"/>
                  </a:lnTo>
                  <a:lnTo>
                    <a:pt x="1049816" y="1049815"/>
                  </a:lnTo>
                  <a:close/>
                </a:path>
              </a:pathLst>
            </a:custGeom>
            <a:grpFill/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2" name="Oval 262 142"/>
          <p:cNvSpPr/>
          <p:nvPr>
            <p:custDataLst>
              <p:tags r:id="rId29"/>
            </p:custDataLst>
          </p:nvPr>
        </p:nvSpPr>
        <p:spPr>
          <a:xfrm rot="16200000" flipV="1">
            <a:off x="7610941" y="3745755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13" name="群組 312"/>
          <p:cNvGrpSpPr/>
          <p:nvPr/>
        </p:nvGrpSpPr>
        <p:grpSpPr>
          <a:xfrm>
            <a:off x="838200" y="2133599"/>
            <a:ext cx="4274132" cy="4274130"/>
            <a:chOff x="838200" y="2133599"/>
            <a:chExt cx="4274132" cy="4274130"/>
          </a:xfrm>
        </p:grpSpPr>
        <p:cxnSp>
          <p:nvCxnSpPr>
            <p:cNvPr id="56" name="Straight 262 56"/>
            <p:cNvCxnSpPr/>
            <p:nvPr>
              <p:custDataLst>
                <p:tags r:id="rId30"/>
              </p:custDataLst>
            </p:nvPr>
          </p:nvCxnSpPr>
          <p:spPr>
            <a:xfrm>
              <a:off x="2975264" y="2133599"/>
              <a:ext cx="0" cy="42741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262 64"/>
            <p:cNvCxnSpPr/>
            <p:nvPr>
              <p:custDataLst>
                <p:tags r:id="rId31"/>
              </p:custDataLst>
            </p:nvPr>
          </p:nvCxnSpPr>
          <p:spPr>
            <a:xfrm>
              <a:off x="838200" y="2133599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262 85"/>
            <p:cNvCxnSpPr/>
            <p:nvPr>
              <p:custDataLst>
                <p:tags r:id="rId32"/>
              </p:custDataLst>
            </p:nvPr>
          </p:nvCxnSpPr>
          <p:spPr>
            <a:xfrm>
              <a:off x="1906732" y="3202131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262 270"/>
            <p:cNvCxnSpPr/>
            <p:nvPr>
              <p:custDataLst>
                <p:tags r:id="rId33"/>
              </p:custDataLst>
            </p:nvPr>
          </p:nvCxnSpPr>
          <p:spPr>
            <a:xfrm rot="10800004" flipV="1">
              <a:off x="2975266" y="3202132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262 271"/>
            <p:cNvCxnSpPr/>
            <p:nvPr>
              <p:custDataLst>
                <p:tags r:id="rId34"/>
              </p:custDataLst>
            </p:nvPr>
          </p:nvCxnSpPr>
          <p:spPr>
            <a:xfrm rot="10800004" flipV="1">
              <a:off x="2975266" y="2133601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262 275"/>
            <p:cNvCxnSpPr/>
            <p:nvPr>
              <p:custDataLst>
                <p:tags r:id="rId35"/>
              </p:custDataLst>
            </p:nvPr>
          </p:nvCxnSpPr>
          <p:spPr>
            <a:xfrm rot="10799988">
              <a:off x="2975268" y="4270659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262 276"/>
            <p:cNvCxnSpPr/>
            <p:nvPr>
              <p:custDataLst>
                <p:tags r:id="rId36"/>
              </p:custDataLst>
            </p:nvPr>
          </p:nvCxnSpPr>
          <p:spPr>
            <a:xfrm rot="10799988">
              <a:off x="2975268" y="5339192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262 277"/>
            <p:cNvCxnSpPr/>
            <p:nvPr>
              <p:custDataLst>
                <p:tags r:id="rId37"/>
              </p:custDataLst>
            </p:nvPr>
          </p:nvCxnSpPr>
          <p:spPr>
            <a:xfrm rot="21599992" flipV="1">
              <a:off x="2975264" y="2133600"/>
              <a:ext cx="0" cy="42741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262 278"/>
            <p:cNvCxnSpPr/>
            <p:nvPr>
              <p:custDataLst>
                <p:tags r:id="rId38"/>
              </p:custDataLst>
            </p:nvPr>
          </p:nvCxnSpPr>
          <p:spPr>
            <a:xfrm rot="21599992" flipV="1">
              <a:off x="1906734" y="5339197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262 279"/>
            <p:cNvCxnSpPr/>
            <p:nvPr>
              <p:custDataLst>
                <p:tags r:id="rId39"/>
              </p:custDataLst>
            </p:nvPr>
          </p:nvCxnSpPr>
          <p:spPr>
            <a:xfrm rot="21599992" flipV="1">
              <a:off x="838202" y="4270665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262 294"/>
            <p:cNvCxnSpPr/>
            <p:nvPr>
              <p:custDataLst>
                <p:tags r:id="rId40"/>
              </p:custDataLst>
            </p:nvPr>
          </p:nvCxnSpPr>
          <p:spPr>
            <a:xfrm>
              <a:off x="1906732" y="3202131"/>
              <a:ext cx="2" cy="21370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Straight 262 296"/>
            <p:cNvCxnSpPr/>
            <p:nvPr>
              <p:custDataLst>
                <p:tags r:id="rId41"/>
              </p:custDataLst>
            </p:nvPr>
          </p:nvCxnSpPr>
          <p:spPr>
            <a:xfrm rot="10799982" flipV="1">
              <a:off x="4043794" y="3202126"/>
              <a:ext cx="2" cy="21370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262 312"/>
            <p:cNvCxnSpPr/>
            <p:nvPr>
              <p:custDataLst>
                <p:tags r:id="rId42"/>
              </p:custDataLst>
            </p:nvPr>
          </p:nvCxnSpPr>
          <p:spPr>
            <a:xfrm flipH="1">
              <a:off x="838200" y="4270663"/>
              <a:ext cx="427412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06250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</p:childTnLst>
        </p:cTn>
      </p:par>
    </p:tnLst>
    <p:bldLst>
      <p:bldP spid="103" grpId="0" animBg="1"/>
      <p:bldP spid="103" grpId="1" animBg="1"/>
      <p:bldP spid="101" grpId="0" animBg="1"/>
      <p:bldP spid="101" grpId="1" animBg="1"/>
      <p:bldP spid="96" grpId="0" animBg="1"/>
      <p:bldP spid="96" grpId="1" animBg="1"/>
      <p:bldP spid="210" grpId="0" animBg="1"/>
      <p:bldP spid="211" grpId="0" animBg="1"/>
      <p:bldP spid="212" grpId="0" animBg="1"/>
      <p:bldP spid="213" grpId="0" animBg="1"/>
      <p:bldP spid="1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0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第九關</a:t>
            </a:r>
            <a:endParaRPr lang="zh-TW" altLang="en-US" dirty="0"/>
          </a:p>
        </p:txBody>
      </p:sp>
      <p:sp>
        <p:nvSpPr>
          <p:cNvPr id="5" name="Rectangle 270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2" name="Group 270 22"/>
          <p:cNvGrpSpPr/>
          <p:nvPr>
            <p:custDataLst>
              <p:tags r:id="rId1"/>
            </p:custDataLst>
          </p:nvPr>
        </p:nvGrpSpPr>
        <p:grpSpPr>
          <a:xfrm>
            <a:off x="5074227" y="6369626"/>
            <a:ext cx="76200" cy="76200"/>
            <a:chOff x="5074227" y="6369626"/>
            <a:chExt cx="76200" cy="76200"/>
          </a:xfrm>
        </p:grpSpPr>
        <p:cxnSp>
          <p:nvCxnSpPr>
            <p:cNvPr id="17" name="Straight 270 17"/>
            <p:cNvCxnSpPr/>
            <p:nvPr/>
          </p:nvCxnSpPr>
          <p:spPr>
            <a:xfrm>
              <a:off x="51123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270 18"/>
            <p:cNvCxnSpPr/>
            <p:nvPr/>
          </p:nvCxnSpPr>
          <p:spPr>
            <a:xfrm>
              <a:off x="5112327" y="64077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270 19"/>
            <p:cNvCxnSpPr/>
            <p:nvPr/>
          </p:nvCxnSpPr>
          <p:spPr>
            <a:xfrm flipH="1">
              <a:off x="50742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270 20"/>
            <p:cNvCxnSpPr/>
            <p:nvPr/>
          </p:nvCxnSpPr>
          <p:spPr>
            <a:xfrm flipV="1">
              <a:off x="5112327" y="63696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70 21"/>
            <p:cNvSpPr/>
            <p:nvPr/>
          </p:nvSpPr>
          <p:spPr>
            <a:xfrm>
              <a:off x="5074227" y="636962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31" name="Straight 270 31"/>
          <p:cNvCxnSpPr/>
          <p:nvPr>
            <p:custDataLst>
              <p:tags r:id="rId2"/>
            </p:custDataLst>
          </p:nvPr>
        </p:nvCxnSpPr>
        <p:spPr>
          <a:xfrm>
            <a:off x="838200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270 32"/>
          <p:cNvCxnSpPr/>
          <p:nvPr>
            <p:custDataLst>
              <p:tags r:id="rId3"/>
            </p:custDataLst>
          </p:nvPr>
        </p:nvCxnSpPr>
        <p:spPr>
          <a:xfrm>
            <a:off x="838200" y="6407726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270 33"/>
          <p:cNvCxnSpPr/>
          <p:nvPr>
            <p:custDataLst>
              <p:tags r:id="rId4"/>
            </p:custDataLst>
          </p:nvPr>
        </p:nvCxnSpPr>
        <p:spPr>
          <a:xfrm flipV="1">
            <a:off x="5112327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270 50"/>
          <p:cNvSpPr/>
          <p:nvPr/>
        </p:nvSpPr>
        <p:spPr>
          <a:xfrm rot="4" flipV="1">
            <a:off x="2216439" y="35293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8" name="Oval 270 58"/>
          <p:cNvSpPr/>
          <p:nvPr/>
        </p:nvSpPr>
        <p:spPr>
          <a:xfrm rot="16199998">
            <a:off x="3255925" y="4568827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2" name="Oval 270 62"/>
          <p:cNvSpPr/>
          <p:nvPr/>
        </p:nvSpPr>
        <p:spPr>
          <a:xfrm rot="16199998">
            <a:off x="1118862" y="243176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Rounded 270 65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Rounded 270 66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Rectangle 270 70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73" name="Group 270 73"/>
          <p:cNvGrpSpPr/>
          <p:nvPr>
            <p:custDataLst>
              <p:tags r:id="rId5"/>
            </p:custDataLst>
          </p:nvPr>
        </p:nvGrpSpPr>
        <p:grpSpPr>
          <a:xfrm>
            <a:off x="11278935" y="6332861"/>
            <a:ext cx="74865" cy="74865"/>
            <a:chOff x="5074227" y="6369626"/>
            <a:chExt cx="76200" cy="76200"/>
          </a:xfrm>
        </p:grpSpPr>
        <p:cxnSp>
          <p:nvCxnSpPr>
            <p:cNvPr id="102" name="Straight 270 17"/>
            <p:cNvCxnSpPr/>
            <p:nvPr/>
          </p:nvCxnSpPr>
          <p:spPr>
            <a:xfrm>
              <a:off x="51123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270 18"/>
            <p:cNvCxnSpPr/>
            <p:nvPr/>
          </p:nvCxnSpPr>
          <p:spPr>
            <a:xfrm>
              <a:off x="5112327" y="64077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270 19"/>
            <p:cNvCxnSpPr/>
            <p:nvPr/>
          </p:nvCxnSpPr>
          <p:spPr>
            <a:xfrm flipH="1">
              <a:off x="50742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270 20"/>
            <p:cNvCxnSpPr/>
            <p:nvPr/>
          </p:nvCxnSpPr>
          <p:spPr>
            <a:xfrm flipV="1">
              <a:off x="5112327" y="63696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Oval 270 21"/>
            <p:cNvSpPr/>
            <p:nvPr/>
          </p:nvSpPr>
          <p:spPr>
            <a:xfrm>
              <a:off x="5074227" y="636962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76" name="Straight 270 76"/>
          <p:cNvCxnSpPr/>
          <p:nvPr/>
        </p:nvCxnSpPr>
        <p:spPr>
          <a:xfrm flipH="1">
            <a:off x="7117106" y="2171032"/>
            <a:ext cx="4199262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270 78"/>
          <p:cNvCxnSpPr/>
          <p:nvPr>
            <p:custDataLst>
              <p:tags r:id="rId6"/>
            </p:custDataLst>
          </p:nvPr>
        </p:nvCxnSpPr>
        <p:spPr>
          <a:xfrm>
            <a:off x="7117106" y="6370293"/>
            <a:ext cx="41992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270 79"/>
          <p:cNvCxnSpPr/>
          <p:nvPr>
            <p:custDataLst>
              <p:tags r:id="rId7"/>
            </p:custDataLst>
          </p:nvPr>
        </p:nvCxnSpPr>
        <p:spPr>
          <a:xfrm flipV="1">
            <a:off x="11316367" y="2171032"/>
            <a:ext cx="0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270 83"/>
          <p:cNvCxnSpPr/>
          <p:nvPr/>
        </p:nvCxnSpPr>
        <p:spPr>
          <a:xfrm flipH="1">
            <a:off x="7117106" y="2171032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Oval 270 84"/>
          <p:cNvSpPr/>
          <p:nvPr/>
        </p:nvSpPr>
        <p:spPr>
          <a:xfrm rot="4" flipV="1">
            <a:off x="8471204" y="3542325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Oval 270 85"/>
          <p:cNvSpPr/>
          <p:nvPr/>
        </p:nvSpPr>
        <p:spPr>
          <a:xfrm rot="16199998">
            <a:off x="9492482" y="4563604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Oval 270 86"/>
          <p:cNvSpPr/>
          <p:nvPr/>
        </p:nvSpPr>
        <p:spPr>
          <a:xfrm rot="16199998">
            <a:off x="7392852" y="2463972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4162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8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第十關</a:t>
            </a:r>
            <a:endParaRPr lang="zh-TW" altLang="en-US" dirty="0"/>
          </a:p>
        </p:txBody>
      </p:sp>
      <p:sp>
        <p:nvSpPr>
          <p:cNvPr id="5" name="Rectangle 268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9" name="Oval 268 59"/>
          <p:cNvSpPr/>
          <p:nvPr/>
        </p:nvSpPr>
        <p:spPr>
          <a:xfrm rot="4" flipV="1">
            <a:off x="2243362" y="3568741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1" name="Oval 268 61"/>
          <p:cNvSpPr/>
          <p:nvPr/>
        </p:nvSpPr>
        <p:spPr>
          <a:xfrm rot="16199998">
            <a:off x="1079461" y="240483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Oval 268 65"/>
          <p:cNvSpPr/>
          <p:nvPr/>
        </p:nvSpPr>
        <p:spPr>
          <a:xfrm rot="10800000">
            <a:off x="3246506" y="356874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9" name="Oval 268 69"/>
          <p:cNvSpPr/>
          <p:nvPr/>
        </p:nvSpPr>
        <p:spPr>
          <a:xfrm rot="5400002" flipV="1">
            <a:off x="1079461" y="5675826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0" name="Oval 268 70"/>
          <p:cNvSpPr/>
          <p:nvPr/>
        </p:nvSpPr>
        <p:spPr>
          <a:xfrm rot="21599996">
            <a:off x="2243362" y="4511924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1" name="Oval 268 71"/>
          <p:cNvSpPr/>
          <p:nvPr/>
        </p:nvSpPr>
        <p:spPr>
          <a:xfrm rot="10800000" flipV="1">
            <a:off x="3246506" y="4511923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4" name="Rounded 268 74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5" name="Rounded 268 75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9" name="Rectangle 268 79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2" name="Straight 268 92"/>
          <p:cNvCxnSpPr/>
          <p:nvPr/>
        </p:nvCxnSpPr>
        <p:spPr>
          <a:xfrm>
            <a:off x="9216737" y="2171032"/>
            <a:ext cx="0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268 93"/>
          <p:cNvCxnSpPr/>
          <p:nvPr/>
        </p:nvCxnSpPr>
        <p:spPr>
          <a:xfrm>
            <a:off x="7117106" y="4270663"/>
            <a:ext cx="41992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268 94"/>
          <p:cNvCxnSpPr/>
          <p:nvPr/>
        </p:nvCxnSpPr>
        <p:spPr>
          <a:xfrm flipH="1">
            <a:off x="7117106" y="2171032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Oval 268 95"/>
          <p:cNvSpPr/>
          <p:nvPr/>
        </p:nvSpPr>
        <p:spPr>
          <a:xfrm rot="4" flipV="1">
            <a:off x="8497655" y="3581036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6" name="Oval 268 96"/>
          <p:cNvSpPr/>
          <p:nvPr/>
        </p:nvSpPr>
        <p:spPr>
          <a:xfrm rot="16199998">
            <a:off x="7354141" y="2437521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7" name="Oval 268 97"/>
          <p:cNvSpPr/>
          <p:nvPr/>
        </p:nvSpPr>
        <p:spPr>
          <a:xfrm rot="10800000">
            <a:off x="9483228" y="3581037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8" name="Oval 268 98"/>
          <p:cNvSpPr/>
          <p:nvPr/>
        </p:nvSpPr>
        <p:spPr>
          <a:xfrm rot="5400002" flipV="1">
            <a:off x="7354141" y="5651213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9" name="Oval 268 99"/>
          <p:cNvSpPr/>
          <p:nvPr/>
        </p:nvSpPr>
        <p:spPr>
          <a:xfrm rot="21599996">
            <a:off x="8497655" y="4507698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0" name="Oval 268 100"/>
          <p:cNvSpPr/>
          <p:nvPr/>
        </p:nvSpPr>
        <p:spPr>
          <a:xfrm rot="10800000" flipV="1">
            <a:off x="9483228" y="4507697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0" name="Straight 268 60"/>
          <p:cNvCxnSpPr/>
          <p:nvPr/>
        </p:nvCxnSpPr>
        <p:spPr>
          <a:xfrm>
            <a:off x="7117106" y="4270663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185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1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第十</a:t>
            </a:r>
            <a:r>
              <a:rPr lang="zh-TW" altLang="en-US" dirty="0"/>
              <a:t>一</a:t>
            </a:r>
            <a:r>
              <a:rPr lang="zh-TW" altLang="en-US" dirty="0" smtClean="0"/>
              <a:t>關</a:t>
            </a:r>
            <a:endParaRPr lang="zh-TW" altLang="en-US" dirty="0"/>
          </a:p>
        </p:txBody>
      </p:sp>
      <p:sp>
        <p:nvSpPr>
          <p:cNvPr id="5" name="Rectangle 271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9" name="Oval 271 59"/>
          <p:cNvSpPr/>
          <p:nvPr/>
        </p:nvSpPr>
        <p:spPr>
          <a:xfrm rot="4" flipV="1">
            <a:off x="2243362" y="3568741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1" name="Oval 271 61"/>
          <p:cNvSpPr/>
          <p:nvPr/>
        </p:nvSpPr>
        <p:spPr>
          <a:xfrm rot="16199998">
            <a:off x="1079461" y="240483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Oval 271 65"/>
          <p:cNvSpPr/>
          <p:nvPr/>
        </p:nvSpPr>
        <p:spPr>
          <a:xfrm rot="10800000">
            <a:off x="3246506" y="356874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0" name="Oval 271 70"/>
          <p:cNvSpPr/>
          <p:nvPr/>
        </p:nvSpPr>
        <p:spPr>
          <a:xfrm rot="21599996">
            <a:off x="2243362" y="4511924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1" name="Oval 271 71"/>
          <p:cNvSpPr/>
          <p:nvPr/>
        </p:nvSpPr>
        <p:spPr>
          <a:xfrm rot="10800000" flipV="1">
            <a:off x="3246506" y="4511923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6" name="Rounded 271 66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Rounded 271 67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" name="Rectangle 271 73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86" name="Straight 271 86"/>
          <p:cNvCxnSpPr/>
          <p:nvPr/>
        </p:nvCxnSpPr>
        <p:spPr>
          <a:xfrm>
            <a:off x="9216737" y="2171032"/>
            <a:ext cx="0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271 87"/>
          <p:cNvCxnSpPr/>
          <p:nvPr/>
        </p:nvCxnSpPr>
        <p:spPr>
          <a:xfrm>
            <a:off x="7117106" y="4270663"/>
            <a:ext cx="41992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271 88"/>
          <p:cNvCxnSpPr/>
          <p:nvPr/>
        </p:nvCxnSpPr>
        <p:spPr>
          <a:xfrm flipH="1">
            <a:off x="7117106" y="2171032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Oval 271 89"/>
          <p:cNvSpPr/>
          <p:nvPr/>
        </p:nvSpPr>
        <p:spPr>
          <a:xfrm rot="4" flipV="1">
            <a:off x="8497655" y="3581036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0" name="Oval 271 90"/>
          <p:cNvSpPr/>
          <p:nvPr/>
        </p:nvSpPr>
        <p:spPr>
          <a:xfrm rot="16199998">
            <a:off x="7354141" y="2437521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1" name="Oval 271 91"/>
          <p:cNvSpPr/>
          <p:nvPr/>
        </p:nvSpPr>
        <p:spPr>
          <a:xfrm rot="10800000">
            <a:off x="9483228" y="3581037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2" name="Oval 271 92"/>
          <p:cNvSpPr/>
          <p:nvPr/>
        </p:nvSpPr>
        <p:spPr>
          <a:xfrm rot="21599996">
            <a:off x="8497655" y="4507698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3" name="Oval 271 93"/>
          <p:cNvSpPr/>
          <p:nvPr/>
        </p:nvSpPr>
        <p:spPr>
          <a:xfrm rot="10800000" flipV="1">
            <a:off x="9483228" y="4507697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901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7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第十二關</a:t>
            </a:r>
            <a:endParaRPr lang="zh-TW" altLang="en-US" dirty="0"/>
          </a:p>
        </p:txBody>
      </p:sp>
      <p:sp>
        <p:nvSpPr>
          <p:cNvPr id="5" name="Rectangle 267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6" name="Straight 267 126"/>
          <p:cNvCxnSpPr/>
          <p:nvPr>
            <p:custDataLst>
              <p:tags r:id="rId1"/>
            </p:custDataLst>
          </p:nvPr>
        </p:nvCxnSpPr>
        <p:spPr>
          <a:xfrm flipV="1">
            <a:off x="5112327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Oval 267 156"/>
          <p:cNvSpPr/>
          <p:nvPr/>
        </p:nvSpPr>
        <p:spPr>
          <a:xfrm rot="16199998">
            <a:off x="1333021" y="218668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9" name="Oval 267 179"/>
          <p:cNvSpPr/>
          <p:nvPr/>
        </p:nvSpPr>
        <p:spPr>
          <a:xfrm rot="16200006" flipV="1">
            <a:off x="2019782" y="2186691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4" name="Oval 267 184"/>
          <p:cNvSpPr/>
          <p:nvPr/>
        </p:nvSpPr>
        <p:spPr>
          <a:xfrm rot="21599996">
            <a:off x="2461511" y="262842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8" name="Oval 267 188"/>
          <p:cNvSpPr/>
          <p:nvPr/>
        </p:nvSpPr>
        <p:spPr>
          <a:xfrm rot="5400004" flipV="1">
            <a:off x="1333021" y="375691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9" name="Oval 267 189"/>
          <p:cNvSpPr/>
          <p:nvPr/>
        </p:nvSpPr>
        <p:spPr>
          <a:xfrm rot="10799994">
            <a:off x="891292" y="3315181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0" name="Oval 267 190"/>
          <p:cNvSpPr/>
          <p:nvPr/>
        </p:nvSpPr>
        <p:spPr>
          <a:xfrm rot="10800002" flipV="1">
            <a:off x="891290" y="262842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4" name="Oval 267 194"/>
          <p:cNvSpPr/>
          <p:nvPr/>
        </p:nvSpPr>
        <p:spPr>
          <a:xfrm rot="16200006" flipV="1">
            <a:off x="4156845" y="4323754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5" name="Oval 267 195"/>
          <p:cNvSpPr/>
          <p:nvPr/>
        </p:nvSpPr>
        <p:spPr>
          <a:xfrm rot="21599996">
            <a:off x="4598574" y="4765484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6" name="Oval 267 196"/>
          <p:cNvSpPr/>
          <p:nvPr/>
        </p:nvSpPr>
        <p:spPr>
          <a:xfrm rot="4" flipV="1">
            <a:off x="4598575" y="545224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7" name="Oval 267 197"/>
          <p:cNvSpPr/>
          <p:nvPr/>
        </p:nvSpPr>
        <p:spPr>
          <a:xfrm rot="5400000">
            <a:off x="4156844" y="5893976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8" name="Oval 267 198"/>
          <p:cNvSpPr/>
          <p:nvPr/>
        </p:nvSpPr>
        <p:spPr>
          <a:xfrm rot="5400008" flipV="1">
            <a:off x="3470083" y="5893973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9" name="Oval 267 199"/>
          <p:cNvSpPr/>
          <p:nvPr/>
        </p:nvSpPr>
        <p:spPr>
          <a:xfrm rot="10799998">
            <a:off x="3028355" y="5452244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2" name="Rounded 267 202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3" name="Rounded 267 203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7" name="Rectangle 267 207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16" name="Straight 267 216"/>
          <p:cNvCxnSpPr/>
          <p:nvPr/>
        </p:nvCxnSpPr>
        <p:spPr>
          <a:xfrm flipH="1">
            <a:off x="7117106" y="2171032"/>
            <a:ext cx="4199262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267 217"/>
          <p:cNvCxnSpPr/>
          <p:nvPr/>
        </p:nvCxnSpPr>
        <p:spPr>
          <a:xfrm>
            <a:off x="7117106" y="2171032"/>
            <a:ext cx="4199262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4" name="Oval 267 224"/>
          <p:cNvSpPr/>
          <p:nvPr/>
        </p:nvSpPr>
        <p:spPr>
          <a:xfrm rot="16199998">
            <a:off x="7603259" y="2223192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1" name="Oval 267 231"/>
          <p:cNvSpPr/>
          <p:nvPr/>
        </p:nvSpPr>
        <p:spPr>
          <a:xfrm rot="16200006" flipV="1">
            <a:off x="8277991" y="2223194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32" name="Straight 267 232"/>
          <p:cNvCxnSpPr/>
          <p:nvPr/>
        </p:nvCxnSpPr>
        <p:spPr>
          <a:xfrm flipH="1">
            <a:off x="7117106" y="2171032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Oval 267 233"/>
          <p:cNvSpPr/>
          <p:nvPr/>
        </p:nvSpPr>
        <p:spPr>
          <a:xfrm rot="21599996">
            <a:off x="8711983" y="2657185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4" name="Oval 267 234"/>
          <p:cNvSpPr/>
          <p:nvPr/>
        </p:nvSpPr>
        <p:spPr>
          <a:xfrm rot="5400004" flipV="1">
            <a:off x="7603259" y="3765909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5" name="Oval 267 235"/>
          <p:cNvSpPr/>
          <p:nvPr/>
        </p:nvSpPr>
        <p:spPr>
          <a:xfrm rot="10799994">
            <a:off x="7169268" y="3331917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6" name="Oval 267 236"/>
          <p:cNvSpPr/>
          <p:nvPr/>
        </p:nvSpPr>
        <p:spPr>
          <a:xfrm rot="10800002" flipV="1">
            <a:off x="7169266" y="2657185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0" name="Straight 267 40"/>
          <p:cNvCxnSpPr/>
          <p:nvPr/>
        </p:nvCxnSpPr>
        <p:spPr>
          <a:xfrm>
            <a:off x="7117106" y="3220848"/>
            <a:ext cx="104981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267 41"/>
          <p:cNvCxnSpPr/>
          <p:nvPr/>
        </p:nvCxnSpPr>
        <p:spPr>
          <a:xfrm flipH="1">
            <a:off x="8166921" y="2171031"/>
            <a:ext cx="1" cy="10498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9" name="Oval 267 299"/>
          <p:cNvSpPr/>
          <p:nvPr/>
        </p:nvSpPr>
        <p:spPr>
          <a:xfrm rot="4" flipV="1">
            <a:off x="10811614" y="5431550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0" name="Oval 267 300"/>
          <p:cNvSpPr/>
          <p:nvPr/>
        </p:nvSpPr>
        <p:spPr>
          <a:xfrm rot="21599996">
            <a:off x="10811613" y="4756818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01" name="Straight 267 301"/>
          <p:cNvCxnSpPr/>
          <p:nvPr/>
        </p:nvCxnSpPr>
        <p:spPr>
          <a:xfrm rot="16200002" flipH="1" flipV="1">
            <a:off x="9216737" y="4270664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2" name="Oval 267 302"/>
          <p:cNvSpPr/>
          <p:nvPr/>
        </p:nvSpPr>
        <p:spPr>
          <a:xfrm rot="16200006" flipV="1">
            <a:off x="10377624" y="4322827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3" name="Oval 267 303"/>
          <p:cNvSpPr/>
          <p:nvPr/>
        </p:nvSpPr>
        <p:spPr>
          <a:xfrm rot="10799998">
            <a:off x="9268898" y="5431549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4" name="Oval 267 304"/>
          <p:cNvSpPr/>
          <p:nvPr/>
        </p:nvSpPr>
        <p:spPr>
          <a:xfrm rot="5400008" flipV="1">
            <a:off x="9702890" y="5865540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5" name="Oval 267 305"/>
          <p:cNvSpPr/>
          <p:nvPr/>
        </p:nvSpPr>
        <p:spPr>
          <a:xfrm rot="5400000">
            <a:off x="10377622" y="5865543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06" name="Straight 267 306"/>
          <p:cNvCxnSpPr/>
          <p:nvPr/>
        </p:nvCxnSpPr>
        <p:spPr>
          <a:xfrm rot="16200002" flipV="1">
            <a:off x="9741644" y="5845388"/>
            <a:ext cx="104981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Straight 267 307"/>
          <p:cNvCxnSpPr/>
          <p:nvPr/>
        </p:nvCxnSpPr>
        <p:spPr>
          <a:xfrm rot="16200002" flipH="1" flipV="1">
            <a:off x="10791460" y="4795571"/>
            <a:ext cx="1" cy="10498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207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3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QUADRANGL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TRIANGL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TRIANGL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QUADRANGL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HAPE" val="TRIANGLE"/>
  <p:tag name="SELECTED" val="Y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HAPE" val="QUADRANGLE"/>
  <p:tag name="SELECTED" val="Y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HAPE" val="QUADRANGLE"/>
  <p:tag name="SELECTED" val="Y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QUADRANGL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QUADRANGL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QUADRANGL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QUADRANGL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QUADRANGLE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HAPE" val="TRIANGLE"/>
  <p:tag name="SELECTED" val="Y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</TotalTime>
  <Words>133</Words>
  <Application>Microsoft Office PowerPoint</Application>
  <PresentationFormat>寬螢幕</PresentationFormat>
  <Paragraphs>48</Paragraphs>
  <Slides>20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5" baseType="lpstr">
      <vt:lpstr>微軟正黑體</vt:lpstr>
      <vt:lpstr>新細明體</vt:lpstr>
      <vt:lpstr>Arial</vt:lpstr>
      <vt:lpstr>Calibri</vt:lpstr>
      <vt:lpstr>Office 佈景主題</vt:lpstr>
      <vt:lpstr>不只老鼠會打洞</vt:lpstr>
      <vt:lpstr>說明練習1</vt:lpstr>
      <vt:lpstr>說明練習1</vt:lpstr>
      <vt:lpstr>說明練習2</vt:lpstr>
      <vt:lpstr>說明練習2</vt:lpstr>
      <vt:lpstr>說明練習2</vt:lpstr>
      <vt:lpstr>說明練習2</vt:lpstr>
      <vt:lpstr>說明練習2</vt:lpstr>
      <vt:lpstr>第一關</vt:lpstr>
      <vt:lpstr>第二關</vt:lpstr>
      <vt:lpstr>第三關</vt:lpstr>
      <vt:lpstr>第四關</vt:lpstr>
      <vt:lpstr>第五關</vt:lpstr>
      <vt:lpstr>第六關</vt:lpstr>
      <vt:lpstr>第七關</vt:lpstr>
      <vt:lpstr>第八關</vt:lpstr>
      <vt:lpstr>第九關</vt:lpstr>
      <vt:lpstr>第十關</vt:lpstr>
      <vt:lpstr>第十一關</vt:lpstr>
      <vt:lpstr>第十二關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不只老鼠會打洞</dc:title>
  <dc:creator>謝熹鈐</dc:creator>
  <cp:lastModifiedBy>謝熹鈐</cp:lastModifiedBy>
  <cp:revision>42</cp:revision>
  <dcterms:created xsi:type="dcterms:W3CDTF">2017-01-20T03:08:07Z</dcterms:created>
  <dcterms:modified xsi:type="dcterms:W3CDTF">2017-06-21T08:04:41Z</dcterms:modified>
</cp:coreProperties>
</file>