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5162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789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579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1261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802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6888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2878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495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092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8499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7259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F9CA1-A258-4B4A-A96D-0F7A42AD9174}" type="datetimeFigureOut">
              <a:rPr lang="zh-TW" altLang="en-US" smtClean="0"/>
              <a:t>2025/3/26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F3A9431-7016-467C-BAE5-EC3C875CF3C3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7288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962F58F-E38F-4E83-9903-3DF53B9D39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「用</a:t>
            </a:r>
            <a:r>
              <a:rPr lang="en-US" altLang="zh-TW" dirty="0"/>
              <a:t>A4</a:t>
            </a:r>
            <a:r>
              <a:rPr lang="zh-TW" altLang="en-US" dirty="0"/>
              <a:t>紙來編舞吧」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511F68D-F2B9-421C-A115-0555E9141D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zh-TW" altLang="en-US" dirty="0"/>
              <a:t>大忠國小 邱鈺鈞老師公開課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15ED71F-C89B-463E-A1CE-4C933B4C03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2590" y="4760954"/>
            <a:ext cx="2097046" cy="2097046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C7D382D2-2418-42B9-92FB-454F3A58C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22" b="93604" l="9630" r="90258">
                        <a14:foregroundMark x1="67973" y1="10285" x2="90258" y2="4322"/>
                        <a14:foregroundMark x1="28108" y1="88505" x2="34267" y2="89542"/>
                        <a14:foregroundMark x1="70885" y1="90061" x2="71333" y2="92567"/>
                        <a14:foregroundMark x1="23740" y1="91876" x2="32699" y2="93086"/>
                        <a14:foregroundMark x1="69093" y1="93172" x2="71557" y2="9360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694538" y="3679678"/>
            <a:ext cx="1813149" cy="234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807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53B3C499-958E-460B-B2D3-ACCFCAD83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900" y="672354"/>
            <a:ext cx="4239464" cy="318247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3BDC2A63-5E0A-4F1C-90E4-68C066F47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1951" y="672354"/>
            <a:ext cx="3580149" cy="4769224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E48B785A-49AD-40CB-A477-D50093676980}"/>
              </a:ext>
            </a:extLst>
          </p:cNvPr>
          <p:cNvSpPr txBox="1"/>
          <p:nvPr/>
        </p:nvSpPr>
        <p:spPr>
          <a:xfrm>
            <a:off x="1008790" y="4610581"/>
            <a:ext cx="54168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altLang="zh-TW" sz="2400" b="1" dirty="0"/>
          </a:p>
          <a:p>
            <a:r>
              <a:rPr lang="zh-TW" altLang="en-US" sz="2400" b="1" dirty="0"/>
              <a:t>利用紙的多變造型來刺激對身體的想像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C54F56C-A2E2-472A-8F43-DC6E354A77DA}"/>
              </a:ext>
            </a:extLst>
          </p:cNvPr>
          <p:cNvSpPr/>
          <p:nvPr/>
        </p:nvSpPr>
        <p:spPr>
          <a:xfrm>
            <a:off x="2165395" y="3996916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核心概念</a:t>
            </a:r>
          </a:p>
        </p:txBody>
      </p:sp>
    </p:spTree>
    <p:extLst>
      <p:ext uri="{BB962C8B-B14F-4D97-AF65-F5344CB8AC3E}">
        <p14:creationId xmlns:p14="http://schemas.microsoft.com/office/powerpoint/2010/main" val="2068150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B8BEC53A-0BA8-4333-878D-E8163A62F944}"/>
              </a:ext>
            </a:extLst>
          </p:cNvPr>
          <p:cNvSpPr txBox="1"/>
          <p:nvPr/>
        </p:nvSpPr>
        <p:spPr>
          <a:xfrm>
            <a:off x="1721224" y="663388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800" b="1" dirty="0"/>
              <a:t>教學步驟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DB2E91E-7FD1-4A92-A894-9511C1AA5633}"/>
              </a:ext>
            </a:extLst>
          </p:cNvPr>
          <p:cNvSpPr txBox="1"/>
          <p:nvPr/>
        </p:nvSpPr>
        <p:spPr>
          <a:xfrm>
            <a:off x="2214281" y="1801905"/>
            <a:ext cx="8210902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</a:rPr>
              <a:t>1.</a:t>
            </a:r>
            <a:r>
              <a:rPr lang="zh-TW" altLang="en-US" sz="3600" dirty="0">
                <a:solidFill>
                  <a:srgbClr val="FF0000"/>
                </a:solidFill>
              </a:rPr>
              <a:t>建立身體高、中、低水平概念。</a:t>
            </a:r>
            <a:endParaRPr lang="en-US" altLang="zh-TW" sz="3600" dirty="0">
              <a:solidFill>
                <a:srgbClr val="FF0000"/>
              </a:solidFill>
            </a:endParaRPr>
          </a:p>
          <a:p>
            <a:endParaRPr lang="en-US" altLang="zh-TW" sz="3600" dirty="0"/>
          </a:p>
          <a:p>
            <a:r>
              <a:rPr lang="en-US" altLang="zh-TW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2.</a:t>
            </a:r>
            <a:r>
              <a:rPr lang="zh-TW" altLang="en-US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操作</a:t>
            </a:r>
            <a:r>
              <a:rPr lang="en-US" altLang="zh-TW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A4</a:t>
            </a:r>
            <a:r>
              <a:rPr lang="zh-TW" altLang="en-US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紙張發展</a:t>
            </a:r>
            <a:r>
              <a:rPr lang="en-US" altLang="zh-TW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2D</a:t>
            </a:r>
            <a:r>
              <a:rPr lang="zh-TW" altLang="en-US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到</a:t>
            </a:r>
            <a:r>
              <a:rPr lang="en-US" altLang="zh-TW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3D</a:t>
            </a:r>
            <a:r>
              <a:rPr lang="zh-TW" altLang="en-US" sz="36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的空間想像。</a:t>
            </a:r>
            <a:endParaRPr lang="en-US" altLang="zh-TW" sz="36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en-US" altLang="zh-TW" sz="3600" dirty="0"/>
          </a:p>
          <a:p>
            <a:r>
              <a:rPr lang="en-US" altLang="zh-TW" sz="3600" dirty="0">
                <a:solidFill>
                  <a:schemeClr val="accent3">
                    <a:lumMod val="75000"/>
                  </a:schemeClr>
                </a:solidFill>
              </a:rPr>
              <a:t>3.</a:t>
            </a:r>
            <a:r>
              <a:rPr lang="zh-TW" altLang="en-US" sz="3600" dirty="0">
                <a:solidFill>
                  <a:schemeClr val="accent3">
                    <a:lumMod val="75000"/>
                  </a:schemeClr>
                </a:solidFill>
              </a:rPr>
              <a:t>利用玩具擴大對空間的想像。</a:t>
            </a:r>
            <a:endParaRPr lang="en-US" altLang="zh-TW" sz="3600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altLang="zh-TW" sz="3600" dirty="0"/>
          </a:p>
          <a:p>
            <a:r>
              <a:rPr lang="en-US" altLang="zh-TW" sz="3600" dirty="0">
                <a:solidFill>
                  <a:srgbClr val="7030A0"/>
                </a:solidFill>
              </a:rPr>
              <a:t>4.</a:t>
            </a:r>
            <a:r>
              <a:rPr lang="zh-TW" altLang="en-US" sz="3600" dirty="0">
                <a:solidFill>
                  <a:srgbClr val="7030A0"/>
                </a:solidFill>
              </a:rPr>
              <a:t>用身體再現紙張之空間造型。</a:t>
            </a:r>
          </a:p>
          <a:p>
            <a:endParaRPr lang="en-US" altLang="zh-TW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E511D8E6-F3FF-4B29-959C-6FAD5CCD6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2700">
                        <a14:foregroundMark x1="90100" y1="74500" x2="92700" y2="82500"/>
                        <a14:foregroundMark x1="92700" y1="82500" x2="89300" y2="85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60224" y="3783106"/>
            <a:ext cx="3074894" cy="307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181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1DD321D3-CB3A-40A5-ABE1-7BCB566D3037}"/>
              </a:ext>
            </a:extLst>
          </p:cNvPr>
          <p:cNvSpPr txBox="1"/>
          <p:nvPr/>
        </p:nvSpPr>
        <p:spPr>
          <a:xfrm>
            <a:off x="898007" y="2563907"/>
            <a:ext cx="107845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/>
              <a:t>藉由一張</a:t>
            </a:r>
            <a:r>
              <a:rPr lang="en-US" altLang="zh-TW" dirty="0"/>
              <a:t>A4</a:t>
            </a:r>
            <a:r>
              <a:rPr lang="zh-TW" altLang="en-US" dirty="0"/>
              <a:t>紙刺激學生聯想到身體上種種可能的動作，</a:t>
            </a:r>
            <a:endParaRPr lang="en-US" altLang="zh-TW" dirty="0"/>
          </a:p>
          <a:p>
            <a:pPr algn="ctr"/>
            <a:r>
              <a:rPr lang="zh-TW" altLang="en-US" dirty="0"/>
              <a:t>「表現」（</a:t>
            </a:r>
            <a:r>
              <a:rPr lang="en-US" altLang="zh-TW" dirty="0"/>
              <a:t>Express</a:t>
            </a:r>
            <a:r>
              <a:rPr lang="zh-TW" altLang="en-US" dirty="0"/>
              <a:t>）、「鑑賞」（</a:t>
            </a:r>
            <a:r>
              <a:rPr lang="en-US" altLang="zh-TW" dirty="0"/>
              <a:t>Appreciate</a:t>
            </a:r>
            <a:r>
              <a:rPr lang="zh-TW" altLang="en-US" dirty="0"/>
              <a:t>）等活動可以在「身體再現紙造型」的想像力遊戲中完成。</a:t>
            </a:r>
            <a:endParaRPr lang="en-US" altLang="zh-TW" dirty="0"/>
          </a:p>
          <a:p>
            <a:pPr algn="ctr"/>
            <a:r>
              <a:rPr lang="zh-TW" altLang="en-US" dirty="0"/>
              <a:t>而「實踐」（</a:t>
            </a:r>
            <a:r>
              <a:rPr lang="en-US" altLang="zh-TW" dirty="0"/>
              <a:t>Practice</a:t>
            </a:r>
            <a:r>
              <a:rPr lang="zh-TW" altLang="en-US" dirty="0"/>
              <a:t>）構面，則是透過小組發表來完成。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F4DB4CF9-53A0-4C08-8DA0-527CDF3B32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501" y="3844911"/>
            <a:ext cx="1776974" cy="1467622"/>
          </a:xfrm>
          <a:prstGeom prst="rect">
            <a:avLst/>
          </a:prstGeom>
        </p:spPr>
      </p:pic>
      <p:sp>
        <p:nvSpPr>
          <p:cNvPr id="4" name="箭號: 向右 3">
            <a:extLst>
              <a:ext uri="{FF2B5EF4-FFF2-40B4-BE49-F238E27FC236}">
                <a16:creationId xmlns:a16="http://schemas.microsoft.com/office/drawing/2014/main" id="{5910CC82-7D6B-4CF7-8862-BF80D3AF6C6D}"/>
              </a:ext>
            </a:extLst>
          </p:cNvPr>
          <p:cNvSpPr/>
          <p:nvPr/>
        </p:nvSpPr>
        <p:spPr>
          <a:xfrm>
            <a:off x="3129172" y="4294093"/>
            <a:ext cx="904945" cy="5692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D455184-44D0-4F61-B6A6-E4D4EE6907D7}"/>
              </a:ext>
            </a:extLst>
          </p:cNvPr>
          <p:cNvSpPr txBox="1"/>
          <p:nvPr/>
        </p:nvSpPr>
        <p:spPr>
          <a:xfrm>
            <a:off x="4239814" y="4163223"/>
            <a:ext cx="17032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800" dirty="0"/>
              <a:t>Link</a:t>
            </a:r>
            <a:endParaRPr lang="zh-TW" altLang="en-US" sz="4800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30B9DEEF-C1C3-4522-BA56-8409F63DC02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98" t="2483" r="14804" b="3922"/>
          <a:stretch/>
        </p:blipFill>
        <p:spPr>
          <a:xfrm>
            <a:off x="6290277" y="3546520"/>
            <a:ext cx="1776974" cy="1779460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885E6B0B-41BA-4552-87E4-D03C71AD02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1776" y="4235410"/>
            <a:ext cx="932769" cy="627942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EEB71F29-F337-421B-B0EE-C34E556244EC}"/>
              </a:ext>
            </a:extLst>
          </p:cNvPr>
          <p:cNvSpPr txBox="1"/>
          <p:nvPr/>
        </p:nvSpPr>
        <p:spPr>
          <a:xfrm>
            <a:off x="9368117" y="4235410"/>
            <a:ext cx="2065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/>
              <a:t>Context  and</a:t>
            </a:r>
          </a:p>
          <a:p>
            <a:r>
              <a:rPr lang="en-US" altLang="zh-TW" sz="2400" dirty="0"/>
              <a:t>Competencies</a:t>
            </a:r>
            <a:endParaRPr lang="zh-TW" altLang="en-US" sz="2400" dirty="0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ED6ECB0D-A744-493D-96F7-429365703E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656" y="157030"/>
            <a:ext cx="2788900" cy="2231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580858"/>
      </p:ext>
    </p:extLst>
  </p:cSld>
  <p:clrMapOvr>
    <a:masterClrMapping/>
  </p:clrMapOvr>
</p:sld>
</file>

<file path=ppt/theme/theme1.xml><?xml version="1.0" encoding="utf-8"?>
<a:theme xmlns:a="http://schemas.openxmlformats.org/drawingml/2006/main" name="圖庫">
  <a:themeElements>
    <a:clrScheme name="圖庫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圖庫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圖庫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50</TotalTime>
  <Words>140</Words>
  <Application>Microsoft Office PowerPoint</Application>
  <PresentationFormat>寬螢幕</PresentationFormat>
  <Paragraphs>19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7" baseType="lpstr">
      <vt:lpstr>Arial</vt:lpstr>
      <vt:lpstr>Gill Sans MT</vt:lpstr>
      <vt:lpstr>圖庫</vt:lpstr>
      <vt:lpstr>「用A4紙來編舞吧」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「用A4紙來編舞吧」</dc:title>
  <dc:creator>user</dc:creator>
  <cp:lastModifiedBy>user</cp:lastModifiedBy>
  <cp:revision>6</cp:revision>
  <dcterms:created xsi:type="dcterms:W3CDTF">2025-03-26T06:32:19Z</dcterms:created>
  <dcterms:modified xsi:type="dcterms:W3CDTF">2025-03-26T07:23:05Z</dcterms:modified>
</cp:coreProperties>
</file>