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79" r:id="rId3"/>
    <p:sldId id="340" r:id="rId4"/>
    <p:sldId id="332" r:id="rId5"/>
    <p:sldId id="348" r:id="rId6"/>
    <p:sldId id="352" r:id="rId7"/>
    <p:sldId id="349" r:id="rId8"/>
    <p:sldId id="353" r:id="rId9"/>
    <p:sldId id="350" r:id="rId10"/>
    <p:sldId id="354" r:id="rId11"/>
    <p:sldId id="322" r:id="rId12"/>
    <p:sldId id="345" r:id="rId13"/>
    <p:sldId id="342" r:id="rId14"/>
    <p:sldId id="305" r:id="rId15"/>
    <p:sldId id="290" r:id="rId16"/>
    <p:sldId id="347" r:id="rId17"/>
    <p:sldId id="339" r:id="rId18"/>
    <p:sldId id="289" r:id="rId19"/>
    <p:sldId id="325" r:id="rId20"/>
    <p:sldId id="329" r:id="rId21"/>
  </p:sldIdLst>
  <p:sldSz cx="12192000" cy="6858000"/>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40" autoAdjust="0"/>
    <p:restoredTop sz="96429" autoAdjust="0"/>
  </p:normalViewPr>
  <p:slideViewPr>
    <p:cSldViewPr snapToGrid="0">
      <p:cViewPr varScale="1">
        <p:scale>
          <a:sx n="74" d="100"/>
          <a:sy n="74" d="100"/>
        </p:scale>
        <p:origin x="762" y="60"/>
      </p:cViewPr>
      <p:guideLst/>
    </p:cSldViewPr>
  </p:slideViewPr>
  <p:outlineViewPr>
    <p:cViewPr>
      <p:scale>
        <a:sx n="33" d="100"/>
        <a:sy n="33" d="100"/>
      </p:scale>
      <p:origin x="0" y="-20892"/>
    </p:cViewPr>
  </p:outlineViewPr>
  <p:notesTextViewPr>
    <p:cViewPr>
      <p:scale>
        <a:sx n="1" d="1"/>
        <a:sy n="1" d="1"/>
      </p:scale>
      <p:origin x="0" y="0"/>
    </p:cViewPr>
  </p:notesTextViewPr>
  <p:sorterViewPr>
    <p:cViewPr>
      <p:scale>
        <a:sx n="100" d="100"/>
        <a:sy n="100" d="100"/>
      </p:scale>
      <p:origin x="0" y="-1309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image" Target="../media/image14.png"/></Relationships>
</file>

<file path=ppt/diagrams/_rels/drawing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image" Target="../media/image14.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D5E41D4-FA66-43A8-9196-C8C24F7E9A94}" type="doc">
      <dgm:prSet loTypeId="urn:microsoft.com/office/officeart/2005/8/layout/vList4" loCatId="picture" qsTypeId="urn:microsoft.com/office/officeart/2005/8/quickstyle/simple1" qsCatId="simple" csTypeId="urn:microsoft.com/office/officeart/2005/8/colors/accent1_2" csCatId="accent1" phldr="1"/>
      <dgm:spPr/>
      <dgm:t>
        <a:bodyPr/>
        <a:lstStyle/>
        <a:p>
          <a:endParaRPr lang="zh-TW" altLang="en-US"/>
        </a:p>
      </dgm:t>
    </dgm:pt>
    <dgm:pt modelId="{E2AD065B-FC97-47CF-BF2C-ADC4B37A91A2}">
      <dgm:prSet phldrT="[文字]" custT="1"/>
      <dgm:spPr/>
      <dgm:t>
        <a:bodyPr/>
        <a:lstStyle/>
        <a:p>
          <a:r>
            <a:rPr lang="en-US" altLang="zh-TW" sz="2800" dirty="0">
              <a:latin typeface="標楷體" panose="03000509000000000000" pitchFamily="65" charset="-120"/>
              <a:ea typeface="標楷體" panose="03000509000000000000" pitchFamily="65" charset="-120"/>
            </a:rPr>
            <a:t>1.</a:t>
          </a:r>
          <a:r>
            <a:rPr lang="zh-TW" altLang="en-US" sz="2800" dirty="0">
              <a:latin typeface="標楷體" panose="03000509000000000000" pitchFamily="65" charset="-120"/>
              <a:ea typeface="標楷體" panose="03000509000000000000" pitchFamily="65" charset="-120"/>
            </a:rPr>
            <a:t>像有趣的特技表演</a:t>
          </a:r>
          <a:endParaRPr lang="en-US" altLang="zh-TW" sz="2800" dirty="0">
            <a:latin typeface="標楷體" panose="03000509000000000000" pitchFamily="65" charset="-120"/>
            <a:ea typeface="標楷體" panose="03000509000000000000" pitchFamily="65" charset="-120"/>
          </a:endParaRPr>
        </a:p>
        <a:p>
          <a:r>
            <a:rPr lang="en-US" altLang="zh-TW" sz="2800" dirty="0">
              <a:latin typeface="標楷體" panose="03000509000000000000" pitchFamily="65" charset="-120"/>
              <a:ea typeface="標楷體" panose="03000509000000000000" pitchFamily="65" charset="-120"/>
            </a:rPr>
            <a:t>2.</a:t>
          </a:r>
          <a:r>
            <a:rPr lang="zh-TW" altLang="en-US" sz="2800" dirty="0">
              <a:latin typeface="標楷體" panose="03000509000000000000" pitchFamily="65" charset="-120"/>
              <a:ea typeface="標楷體" panose="03000509000000000000" pitchFamily="65" charset="-120"/>
            </a:rPr>
            <a:t>餅皮沾咖哩、口感</a:t>
          </a:r>
          <a:r>
            <a:rPr lang="en-US" altLang="zh-TW" sz="2800" dirty="0">
              <a:latin typeface="標楷體" panose="03000509000000000000" pitchFamily="65" charset="-120"/>
              <a:ea typeface="標楷體" panose="03000509000000000000" pitchFamily="65" charset="-120"/>
            </a:rPr>
            <a:t>Q</a:t>
          </a:r>
          <a:r>
            <a:rPr lang="zh-TW" altLang="en-US" sz="2800" dirty="0">
              <a:latin typeface="標楷體" panose="03000509000000000000" pitchFamily="65" charset="-120"/>
              <a:ea typeface="標楷體" panose="03000509000000000000" pitchFamily="65" charset="-120"/>
            </a:rPr>
            <a:t>軟</a:t>
          </a:r>
          <a:endParaRPr lang="en-US" altLang="zh-TW" sz="2800" dirty="0">
            <a:latin typeface="標楷體" panose="03000509000000000000" pitchFamily="65" charset="-120"/>
            <a:ea typeface="標楷體" panose="03000509000000000000" pitchFamily="65" charset="-120"/>
          </a:endParaRPr>
        </a:p>
        <a:p>
          <a:r>
            <a:rPr lang="en-US" altLang="zh-TW" sz="2800" dirty="0">
              <a:latin typeface="標楷體" panose="03000509000000000000" pitchFamily="65" charset="-120"/>
              <a:ea typeface="標楷體" panose="03000509000000000000" pitchFamily="65" charset="-120"/>
            </a:rPr>
            <a:t>3.</a:t>
          </a:r>
          <a:r>
            <a:rPr lang="zh-TW" altLang="en-US" sz="2800" dirty="0">
              <a:latin typeface="標楷體" panose="03000509000000000000" pitchFamily="65" charset="-120"/>
              <a:ea typeface="標楷體" panose="03000509000000000000" pitchFamily="65" charset="-120"/>
            </a:rPr>
            <a:t>內餡有食材、醬料</a:t>
          </a:r>
        </a:p>
      </dgm:t>
    </dgm:pt>
    <dgm:pt modelId="{3A221B5A-3163-4DE1-8B38-2B96C1B8BDE9}" type="parTrans" cxnId="{55BCD0A8-A326-42FF-B1AE-00E8CD7F5B47}">
      <dgm:prSet/>
      <dgm:spPr/>
      <dgm:t>
        <a:bodyPr/>
        <a:lstStyle/>
        <a:p>
          <a:endParaRPr lang="zh-TW" altLang="en-US"/>
        </a:p>
      </dgm:t>
    </dgm:pt>
    <dgm:pt modelId="{436C86A4-E492-4B3A-945D-D1BE14E4E566}" type="sibTrans" cxnId="{55BCD0A8-A326-42FF-B1AE-00E8CD7F5B47}">
      <dgm:prSet/>
      <dgm:spPr/>
      <dgm:t>
        <a:bodyPr/>
        <a:lstStyle/>
        <a:p>
          <a:endParaRPr lang="zh-TW" altLang="en-US"/>
        </a:p>
      </dgm:t>
    </dgm:pt>
    <dgm:pt modelId="{A0E3E3E9-5859-4D96-ABF9-FEFEA6C37FB7}">
      <dgm:prSet phldrT="[文字]" custT="1"/>
      <dgm:spPr/>
      <dgm:t>
        <a:bodyPr/>
        <a:lstStyle/>
        <a:p>
          <a:r>
            <a:rPr lang="en-US" altLang="zh-TW" sz="2800" dirty="0">
              <a:latin typeface="標楷體" panose="03000509000000000000" pitchFamily="65" charset="-120"/>
              <a:ea typeface="標楷體" panose="03000509000000000000" pitchFamily="65" charset="-120"/>
            </a:rPr>
            <a:t>1.</a:t>
          </a:r>
          <a:r>
            <a:rPr lang="zh-TW" altLang="en-US" sz="2800" dirty="0">
              <a:latin typeface="標楷體" panose="03000509000000000000" pitchFamily="65" charset="-120"/>
              <a:ea typeface="標楷體" panose="03000509000000000000" pitchFamily="65" charset="-120"/>
            </a:rPr>
            <a:t>沒想到義大利麵條竟然有各式各樣的造型</a:t>
          </a:r>
          <a:endParaRPr lang="en-US" altLang="zh-TW" sz="2800" dirty="0">
            <a:latin typeface="標楷體" panose="03000509000000000000" pitchFamily="65" charset="-120"/>
            <a:ea typeface="標楷體" panose="03000509000000000000" pitchFamily="65" charset="-120"/>
          </a:endParaRPr>
        </a:p>
        <a:p>
          <a:r>
            <a:rPr lang="en-US" altLang="zh-TW" sz="2800" dirty="0">
              <a:latin typeface="標楷體" panose="03000509000000000000" pitchFamily="65" charset="-120"/>
              <a:ea typeface="標楷體" panose="03000509000000000000" pitchFamily="65" charset="-120"/>
            </a:rPr>
            <a:t>2.</a:t>
          </a:r>
          <a:r>
            <a:rPr lang="zh-TW" altLang="en-US" sz="2800" dirty="0">
              <a:latin typeface="標楷體" panose="03000509000000000000" pitchFamily="65" charset="-120"/>
              <a:ea typeface="標楷體" panose="03000509000000000000" pitchFamily="65" charset="-120"/>
            </a:rPr>
            <a:t>不同的醬料</a:t>
          </a:r>
          <a:endParaRPr lang="en-US" altLang="zh-TW" sz="2800" dirty="0">
            <a:latin typeface="標楷體" panose="03000509000000000000" pitchFamily="65" charset="-120"/>
            <a:ea typeface="標楷體" panose="03000509000000000000" pitchFamily="65" charset="-120"/>
          </a:endParaRPr>
        </a:p>
        <a:p>
          <a:r>
            <a:rPr lang="en-US" altLang="zh-TW" sz="2800" dirty="0">
              <a:latin typeface="標楷體" panose="03000509000000000000" pitchFamily="65" charset="-120"/>
              <a:ea typeface="標楷體" panose="03000509000000000000" pitchFamily="65" charset="-120"/>
            </a:rPr>
            <a:t>3.</a:t>
          </a:r>
          <a:r>
            <a:rPr lang="zh-TW" altLang="en-US" sz="2800" dirty="0">
              <a:latin typeface="標楷體" panose="03000509000000000000" pitchFamily="65" charset="-120"/>
              <a:ea typeface="標楷體" panose="03000509000000000000" pitchFamily="65" charset="-120"/>
            </a:rPr>
            <a:t>令作者也想試試道地的義大利麵</a:t>
          </a:r>
        </a:p>
      </dgm:t>
    </dgm:pt>
    <dgm:pt modelId="{89AE0D1B-94F8-4C3B-B67C-4DF2FD7E8748}" type="parTrans" cxnId="{2617B727-A557-4939-808D-7897C1E5565C}">
      <dgm:prSet/>
      <dgm:spPr/>
      <dgm:t>
        <a:bodyPr/>
        <a:lstStyle/>
        <a:p>
          <a:endParaRPr lang="zh-TW" altLang="en-US"/>
        </a:p>
      </dgm:t>
    </dgm:pt>
    <dgm:pt modelId="{C0EF6266-ABD2-4016-BD6F-8F04A6E5A843}" type="sibTrans" cxnId="{2617B727-A557-4939-808D-7897C1E5565C}">
      <dgm:prSet/>
      <dgm:spPr/>
      <dgm:t>
        <a:bodyPr/>
        <a:lstStyle/>
        <a:p>
          <a:endParaRPr lang="zh-TW" altLang="en-US"/>
        </a:p>
      </dgm:t>
    </dgm:pt>
    <dgm:pt modelId="{5A6151D4-0509-4A4D-99B5-09769B33C3E4}">
      <dgm:prSet phldrT="[文字]" custT="1"/>
      <dgm:spPr/>
      <dgm:t>
        <a:bodyPr/>
        <a:lstStyle/>
        <a:p>
          <a:r>
            <a:rPr lang="en-US" altLang="zh-TW" sz="2800" dirty="0">
              <a:latin typeface="標楷體" panose="03000509000000000000" pitchFamily="65" charset="-120"/>
              <a:ea typeface="標楷體" panose="03000509000000000000" pitchFamily="65" charset="-120"/>
            </a:rPr>
            <a:t>1.</a:t>
          </a:r>
          <a:r>
            <a:rPr lang="zh-TW" altLang="en-US" sz="2800" dirty="0">
              <a:latin typeface="標楷體" panose="03000509000000000000" pitchFamily="65" charset="-120"/>
              <a:ea typeface="標楷體" panose="03000509000000000000" pitchFamily="65" charset="-120"/>
            </a:rPr>
            <a:t>醋飯上加入食材</a:t>
          </a:r>
          <a:endParaRPr lang="en-US" altLang="zh-TW" sz="2800" dirty="0">
            <a:latin typeface="標楷體" panose="03000509000000000000" pitchFamily="65" charset="-120"/>
            <a:ea typeface="標楷體" panose="03000509000000000000" pitchFamily="65" charset="-120"/>
          </a:endParaRPr>
        </a:p>
        <a:p>
          <a:r>
            <a:rPr lang="en-US" altLang="zh-TW" sz="2800" dirty="0">
              <a:latin typeface="標楷體" panose="03000509000000000000" pitchFamily="65" charset="-120"/>
              <a:ea typeface="標楷體" panose="03000509000000000000" pitchFamily="65" charset="-120"/>
            </a:rPr>
            <a:t>2.</a:t>
          </a:r>
          <a:r>
            <a:rPr lang="zh-TW" altLang="en-US" sz="2800" dirty="0">
              <a:latin typeface="標楷體" panose="03000509000000000000" pitchFamily="65" charset="-120"/>
              <a:ea typeface="標楷體" panose="03000509000000000000" pitchFamily="65" charset="-120"/>
            </a:rPr>
            <a:t>自己做</a:t>
          </a:r>
          <a:r>
            <a:rPr lang="en-US" altLang="zh-TW" sz="2800" dirty="0">
              <a:latin typeface="標楷體" panose="03000509000000000000" pitchFamily="65" charset="-120"/>
              <a:ea typeface="標楷體" panose="03000509000000000000" pitchFamily="65" charset="-120"/>
            </a:rPr>
            <a:t>,</a:t>
          </a:r>
          <a:r>
            <a:rPr lang="zh-TW" altLang="en-US" sz="2800" dirty="0">
              <a:latin typeface="標楷體" panose="03000509000000000000" pitchFamily="65" charset="-120"/>
              <a:ea typeface="標楷體" panose="03000509000000000000" pitchFamily="65" charset="-120"/>
            </a:rPr>
            <a:t>自己享用</a:t>
          </a:r>
          <a:r>
            <a:rPr lang="en-US" altLang="zh-TW" sz="2800" dirty="0">
              <a:latin typeface="標楷體" panose="03000509000000000000" pitchFamily="65" charset="-120"/>
              <a:ea typeface="標楷體" panose="03000509000000000000" pitchFamily="65" charset="-120"/>
            </a:rPr>
            <a:t>,</a:t>
          </a:r>
          <a:r>
            <a:rPr lang="zh-TW" altLang="en-US" sz="2800" dirty="0">
              <a:latin typeface="標楷體" panose="03000509000000000000" pitchFamily="65" charset="-120"/>
              <a:ea typeface="標楷體" panose="03000509000000000000" pitchFamily="65" charset="-120"/>
            </a:rPr>
            <a:t>內心滿滿的喜悅</a:t>
          </a:r>
          <a:endParaRPr lang="en-US" altLang="zh-TW" sz="2800" dirty="0">
            <a:latin typeface="標楷體" panose="03000509000000000000" pitchFamily="65" charset="-120"/>
            <a:ea typeface="標楷體" panose="03000509000000000000" pitchFamily="65" charset="-120"/>
          </a:endParaRPr>
        </a:p>
        <a:p>
          <a:pPr>
            <a:buNone/>
          </a:pPr>
          <a:r>
            <a:rPr lang="zh-TW" altLang="en-US" sz="2800" dirty="0">
              <a:latin typeface="標楷體" panose="03000509000000000000" pitchFamily="65" charset="-120"/>
              <a:ea typeface="標楷體" panose="03000509000000000000" pitchFamily="65" charset="-120"/>
            </a:rPr>
            <a:t>與成就感</a:t>
          </a:r>
        </a:p>
      </dgm:t>
    </dgm:pt>
    <dgm:pt modelId="{C587FCC0-89A7-45BD-993F-C42966D081E0}" type="parTrans" cxnId="{089EEE04-5398-45D9-8681-C3D071AB199D}">
      <dgm:prSet/>
      <dgm:spPr/>
      <dgm:t>
        <a:bodyPr/>
        <a:lstStyle/>
        <a:p>
          <a:endParaRPr lang="zh-TW" altLang="en-US"/>
        </a:p>
      </dgm:t>
    </dgm:pt>
    <dgm:pt modelId="{EB539974-089F-4A70-9A72-FEA9286CF939}" type="sibTrans" cxnId="{089EEE04-5398-45D9-8681-C3D071AB199D}">
      <dgm:prSet/>
      <dgm:spPr/>
      <dgm:t>
        <a:bodyPr/>
        <a:lstStyle/>
        <a:p>
          <a:endParaRPr lang="zh-TW" altLang="en-US"/>
        </a:p>
      </dgm:t>
    </dgm:pt>
    <dgm:pt modelId="{7A627DC0-76E3-4DDE-93CA-57F486273DFF}" type="pres">
      <dgm:prSet presAssocID="{8D5E41D4-FA66-43A8-9196-C8C24F7E9A94}" presName="linear" presStyleCnt="0">
        <dgm:presLayoutVars>
          <dgm:dir/>
          <dgm:resizeHandles val="exact"/>
        </dgm:presLayoutVars>
      </dgm:prSet>
      <dgm:spPr/>
      <dgm:t>
        <a:bodyPr/>
        <a:lstStyle/>
        <a:p>
          <a:endParaRPr lang="zh-TW" altLang="en-US"/>
        </a:p>
      </dgm:t>
    </dgm:pt>
    <dgm:pt modelId="{E28946FF-99D9-4B79-A6FE-AEEE7FB1EB9D}" type="pres">
      <dgm:prSet presAssocID="{E2AD065B-FC97-47CF-BF2C-ADC4B37A91A2}" presName="comp" presStyleCnt="0"/>
      <dgm:spPr/>
    </dgm:pt>
    <dgm:pt modelId="{03B59767-151F-4539-8613-0E87E5F23134}" type="pres">
      <dgm:prSet presAssocID="{E2AD065B-FC97-47CF-BF2C-ADC4B37A91A2}" presName="box" presStyleLbl="node1" presStyleIdx="0" presStyleCnt="3" custLinFactNeighborX="97" custLinFactNeighborY="1359"/>
      <dgm:spPr/>
      <dgm:t>
        <a:bodyPr/>
        <a:lstStyle/>
        <a:p>
          <a:endParaRPr lang="zh-TW" altLang="en-US"/>
        </a:p>
      </dgm:t>
    </dgm:pt>
    <dgm:pt modelId="{B8BA5552-9303-4F57-A749-B18AB44C0460}" type="pres">
      <dgm:prSet presAssocID="{E2AD065B-FC97-47CF-BF2C-ADC4B37A91A2}" presName="img" presStyleLbl="fgImgPlace1" presStyleIdx="0" presStyleCnt="3"/>
      <dgm:spPr>
        <a:blipFill rotWithShape="1">
          <a:blip xmlns:r="http://schemas.openxmlformats.org/officeDocument/2006/relationships" r:embed="rId1"/>
          <a:srcRect/>
          <a:stretch>
            <a:fillRect l="-13000" r="-13000"/>
          </a:stretch>
        </a:blipFill>
      </dgm:spPr>
    </dgm:pt>
    <dgm:pt modelId="{C1A0AF5D-A3D1-4F8B-9895-AB06C309D8DF}" type="pres">
      <dgm:prSet presAssocID="{E2AD065B-FC97-47CF-BF2C-ADC4B37A91A2}" presName="text" presStyleLbl="node1" presStyleIdx="0" presStyleCnt="3">
        <dgm:presLayoutVars>
          <dgm:bulletEnabled val="1"/>
        </dgm:presLayoutVars>
      </dgm:prSet>
      <dgm:spPr/>
      <dgm:t>
        <a:bodyPr/>
        <a:lstStyle/>
        <a:p>
          <a:endParaRPr lang="zh-TW" altLang="en-US"/>
        </a:p>
      </dgm:t>
    </dgm:pt>
    <dgm:pt modelId="{DDFE9544-BA0D-495E-8679-7E8CFF8B64A8}" type="pres">
      <dgm:prSet presAssocID="{436C86A4-E492-4B3A-945D-D1BE14E4E566}" presName="spacer" presStyleCnt="0"/>
      <dgm:spPr/>
    </dgm:pt>
    <dgm:pt modelId="{19148EAC-8C4B-430C-BF9B-F121B896BF06}" type="pres">
      <dgm:prSet presAssocID="{A0E3E3E9-5859-4D96-ABF9-FEFEA6C37FB7}" presName="comp" presStyleCnt="0"/>
      <dgm:spPr/>
    </dgm:pt>
    <dgm:pt modelId="{CD458D29-7EF6-4650-9E12-50EA676F8DFA}" type="pres">
      <dgm:prSet presAssocID="{A0E3E3E9-5859-4D96-ABF9-FEFEA6C37FB7}" presName="box" presStyleLbl="node1" presStyleIdx="1" presStyleCnt="3" custLinFactNeighborY="-1959"/>
      <dgm:spPr/>
      <dgm:t>
        <a:bodyPr/>
        <a:lstStyle/>
        <a:p>
          <a:endParaRPr lang="zh-TW" altLang="en-US"/>
        </a:p>
      </dgm:t>
    </dgm:pt>
    <dgm:pt modelId="{675FCABA-C4FA-4628-8906-D15BE7594D9A}" type="pres">
      <dgm:prSet presAssocID="{A0E3E3E9-5859-4D96-ABF9-FEFEA6C37FB7}" presName="img" presStyleLbl="fgImgPlace1" presStyleIdx="1" presStyleCnt="3"/>
      <dgm:spPr>
        <a:blipFill rotWithShape="1">
          <a:blip xmlns:r="http://schemas.openxmlformats.org/officeDocument/2006/relationships" r:embed="rId2"/>
          <a:srcRect/>
          <a:stretch>
            <a:fillRect t="-16000" b="-16000"/>
          </a:stretch>
        </a:blipFill>
      </dgm:spPr>
    </dgm:pt>
    <dgm:pt modelId="{53141D0B-E88E-4DE6-8F3A-BD5021BF8B62}" type="pres">
      <dgm:prSet presAssocID="{A0E3E3E9-5859-4D96-ABF9-FEFEA6C37FB7}" presName="text" presStyleLbl="node1" presStyleIdx="1" presStyleCnt="3">
        <dgm:presLayoutVars>
          <dgm:bulletEnabled val="1"/>
        </dgm:presLayoutVars>
      </dgm:prSet>
      <dgm:spPr/>
      <dgm:t>
        <a:bodyPr/>
        <a:lstStyle/>
        <a:p>
          <a:endParaRPr lang="zh-TW" altLang="en-US"/>
        </a:p>
      </dgm:t>
    </dgm:pt>
    <dgm:pt modelId="{B996F322-1713-4118-8D57-4383EDBAEA6D}" type="pres">
      <dgm:prSet presAssocID="{C0EF6266-ABD2-4016-BD6F-8F04A6E5A843}" presName="spacer" presStyleCnt="0"/>
      <dgm:spPr/>
    </dgm:pt>
    <dgm:pt modelId="{CDE60693-86CC-42F2-B958-A974D755E2D7}" type="pres">
      <dgm:prSet presAssocID="{5A6151D4-0509-4A4D-99B5-09769B33C3E4}" presName="comp" presStyleCnt="0"/>
      <dgm:spPr/>
    </dgm:pt>
    <dgm:pt modelId="{34E2FBE1-510A-453E-9BBE-1078240CC99A}" type="pres">
      <dgm:prSet presAssocID="{5A6151D4-0509-4A4D-99B5-09769B33C3E4}" presName="box" presStyleLbl="node1" presStyleIdx="2" presStyleCnt="3" custLinFactNeighborX="1625" custLinFactNeighborY="0"/>
      <dgm:spPr/>
      <dgm:t>
        <a:bodyPr/>
        <a:lstStyle/>
        <a:p>
          <a:endParaRPr lang="zh-TW" altLang="en-US"/>
        </a:p>
      </dgm:t>
    </dgm:pt>
    <dgm:pt modelId="{38459550-19ED-47C1-A659-155598847FF0}" type="pres">
      <dgm:prSet presAssocID="{5A6151D4-0509-4A4D-99B5-09769B33C3E4}" presName="img" presStyleLbl="fgImgPlace1" presStyleIdx="2" presStyleCnt="3"/>
      <dgm:spPr>
        <a:blipFill rotWithShape="1">
          <a:blip xmlns:r="http://schemas.openxmlformats.org/officeDocument/2006/relationships" r:embed="rId3"/>
          <a:srcRect/>
          <a:stretch>
            <a:fillRect l="-6000" r="-6000"/>
          </a:stretch>
        </a:blipFill>
      </dgm:spPr>
    </dgm:pt>
    <dgm:pt modelId="{00B8F915-DB40-45C1-829E-345972002B51}" type="pres">
      <dgm:prSet presAssocID="{5A6151D4-0509-4A4D-99B5-09769B33C3E4}" presName="text" presStyleLbl="node1" presStyleIdx="2" presStyleCnt="3">
        <dgm:presLayoutVars>
          <dgm:bulletEnabled val="1"/>
        </dgm:presLayoutVars>
      </dgm:prSet>
      <dgm:spPr/>
      <dgm:t>
        <a:bodyPr/>
        <a:lstStyle/>
        <a:p>
          <a:endParaRPr lang="zh-TW" altLang="en-US"/>
        </a:p>
      </dgm:t>
    </dgm:pt>
  </dgm:ptLst>
  <dgm:cxnLst>
    <dgm:cxn modelId="{003BE6C9-2B15-40F8-BA60-779D5D773212}" type="presOf" srcId="{E2AD065B-FC97-47CF-BF2C-ADC4B37A91A2}" destId="{03B59767-151F-4539-8613-0E87E5F23134}" srcOrd="0" destOrd="0" presId="urn:microsoft.com/office/officeart/2005/8/layout/vList4"/>
    <dgm:cxn modelId="{196DE3CD-FEC8-406C-823C-3BFCC084E1A6}" type="presOf" srcId="{5A6151D4-0509-4A4D-99B5-09769B33C3E4}" destId="{34E2FBE1-510A-453E-9BBE-1078240CC99A}" srcOrd="0" destOrd="0" presId="urn:microsoft.com/office/officeart/2005/8/layout/vList4"/>
    <dgm:cxn modelId="{9B3347C4-4D59-431B-9281-8ED3785698E4}" type="presOf" srcId="{A0E3E3E9-5859-4D96-ABF9-FEFEA6C37FB7}" destId="{CD458D29-7EF6-4650-9E12-50EA676F8DFA}" srcOrd="0" destOrd="0" presId="urn:microsoft.com/office/officeart/2005/8/layout/vList4"/>
    <dgm:cxn modelId="{70C4B35A-3287-4DFF-8937-DD6701676644}" type="presOf" srcId="{A0E3E3E9-5859-4D96-ABF9-FEFEA6C37FB7}" destId="{53141D0B-E88E-4DE6-8F3A-BD5021BF8B62}" srcOrd="1" destOrd="0" presId="urn:microsoft.com/office/officeart/2005/8/layout/vList4"/>
    <dgm:cxn modelId="{55BCD0A8-A326-42FF-B1AE-00E8CD7F5B47}" srcId="{8D5E41D4-FA66-43A8-9196-C8C24F7E9A94}" destId="{E2AD065B-FC97-47CF-BF2C-ADC4B37A91A2}" srcOrd="0" destOrd="0" parTransId="{3A221B5A-3163-4DE1-8B38-2B96C1B8BDE9}" sibTransId="{436C86A4-E492-4B3A-945D-D1BE14E4E566}"/>
    <dgm:cxn modelId="{4BD87799-CF16-470E-989B-35955985A050}" type="presOf" srcId="{E2AD065B-FC97-47CF-BF2C-ADC4B37A91A2}" destId="{C1A0AF5D-A3D1-4F8B-9895-AB06C309D8DF}" srcOrd="1" destOrd="0" presId="urn:microsoft.com/office/officeart/2005/8/layout/vList4"/>
    <dgm:cxn modelId="{2617B727-A557-4939-808D-7897C1E5565C}" srcId="{8D5E41D4-FA66-43A8-9196-C8C24F7E9A94}" destId="{A0E3E3E9-5859-4D96-ABF9-FEFEA6C37FB7}" srcOrd="1" destOrd="0" parTransId="{89AE0D1B-94F8-4C3B-B67C-4DF2FD7E8748}" sibTransId="{C0EF6266-ABD2-4016-BD6F-8F04A6E5A843}"/>
    <dgm:cxn modelId="{089EEE04-5398-45D9-8681-C3D071AB199D}" srcId="{8D5E41D4-FA66-43A8-9196-C8C24F7E9A94}" destId="{5A6151D4-0509-4A4D-99B5-09769B33C3E4}" srcOrd="2" destOrd="0" parTransId="{C587FCC0-89A7-45BD-993F-C42966D081E0}" sibTransId="{EB539974-089F-4A70-9A72-FEA9286CF939}"/>
    <dgm:cxn modelId="{94B4E5D0-6878-49AB-A062-59CBAC7A7065}" type="presOf" srcId="{5A6151D4-0509-4A4D-99B5-09769B33C3E4}" destId="{00B8F915-DB40-45C1-829E-345972002B51}" srcOrd="1" destOrd="0" presId="urn:microsoft.com/office/officeart/2005/8/layout/vList4"/>
    <dgm:cxn modelId="{4CE88547-1096-48F9-A17C-2CDAE1AD1A17}" type="presOf" srcId="{8D5E41D4-FA66-43A8-9196-C8C24F7E9A94}" destId="{7A627DC0-76E3-4DDE-93CA-57F486273DFF}" srcOrd="0" destOrd="0" presId="urn:microsoft.com/office/officeart/2005/8/layout/vList4"/>
    <dgm:cxn modelId="{D023EBFC-9534-4C4F-8A3C-591B8725AA68}" type="presParOf" srcId="{7A627DC0-76E3-4DDE-93CA-57F486273DFF}" destId="{E28946FF-99D9-4B79-A6FE-AEEE7FB1EB9D}" srcOrd="0" destOrd="0" presId="urn:microsoft.com/office/officeart/2005/8/layout/vList4"/>
    <dgm:cxn modelId="{4087F58B-7F12-42F6-829D-881C4E619767}" type="presParOf" srcId="{E28946FF-99D9-4B79-A6FE-AEEE7FB1EB9D}" destId="{03B59767-151F-4539-8613-0E87E5F23134}" srcOrd="0" destOrd="0" presId="urn:microsoft.com/office/officeart/2005/8/layout/vList4"/>
    <dgm:cxn modelId="{894CC50E-52AC-4EC9-B4DC-FBD1A179BF78}" type="presParOf" srcId="{E28946FF-99D9-4B79-A6FE-AEEE7FB1EB9D}" destId="{B8BA5552-9303-4F57-A749-B18AB44C0460}" srcOrd="1" destOrd="0" presId="urn:microsoft.com/office/officeart/2005/8/layout/vList4"/>
    <dgm:cxn modelId="{EFF4B1C1-40AA-49A9-9F5F-85701790DCC2}" type="presParOf" srcId="{E28946FF-99D9-4B79-A6FE-AEEE7FB1EB9D}" destId="{C1A0AF5D-A3D1-4F8B-9895-AB06C309D8DF}" srcOrd="2" destOrd="0" presId="urn:microsoft.com/office/officeart/2005/8/layout/vList4"/>
    <dgm:cxn modelId="{CE6170C9-ACFE-4FA7-B5B4-4BDF334BE52B}" type="presParOf" srcId="{7A627DC0-76E3-4DDE-93CA-57F486273DFF}" destId="{DDFE9544-BA0D-495E-8679-7E8CFF8B64A8}" srcOrd="1" destOrd="0" presId="urn:microsoft.com/office/officeart/2005/8/layout/vList4"/>
    <dgm:cxn modelId="{1E6E39C6-BD24-4B1B-9167-5DA555F411F2}" type="presParOf" srcId="{7A627DC0-76E3-4DDE-93CA-57F486273DFF}" destId="{19148EAC-8C4B-430C-BF9B-F121B896BF06}" srcOrd="2" destOrd="0" presId="urn:microsoft.com/office/officeart/2005/8/layout/vList4"/>
    <dgm:cxn modelId="{6AE19644-554D-4881-AA50-C26F03F2CA8C}" type="presParOf" srcId="{19148EAC-8C4B-430C-BF9B-F121B896BF06}" destId="{CD458D29-7EF6-4650-9E12-50EA676F8DFA}" srcOrd="0" destOrd="0" presId="urn:microsoft.com/office/officeart/2005/8/layout/vList4"/>
    <dgm:cxn modelId="{F62870A4-A2E1-47F7-9D4B-D80D07F5D37C}" type="presParOf" srcId="{19148EAC-8C4B-430C-BF9B-F121B896BF06}" destId="{675FCABA-C4FA-4628-8906-D15BE7594D9A}" srcOrd="1" destOrd="0" presId="urn:microsoft.com/office/officeart/2005/8/layout/vList4"/>
    <dgm:cxn modelId="{329A7D2B-B077-4416-BE5B-69C3CF24180B}" type="presParOf" srcId="{19148EAC-8C4B-430C-BF9B-F121B896BF06}" destId="{53141D0B-E88E-4DE6-8F3A-BD5021BF8B62}" srcOrd="2" destOrd="0" presId="urn:microsoft.com/office/officeart/2005/8/layout/vList4"/>
    <dgm:cxn modelId="{844911BD-82ED-4150-B9BD-147EB6912C2B}" type="presParOf" srcId="{7A627DC0-76E3-4DDE-93CA-57F486273DFF}" destId="{B996F322-1713-4118-8D57-4383EDBAEA6D}" srcOrd="3" destOrd="0" presId="urn:microsoft.com/office/officeart/2005/8/layout/vList4"/>
    <dgm:cxn modelId="{A8F06C08-9760-4DDB-BF41-611B05DC45B7}" type="presParOf" srcId="{7A627DC0-76E3-4DDE-93CA-57F486273DFF}" destId="{CDE60693-86CC-42F2-B958-A974D755E2D7}" srcOrd="4" destOrd="0" presId="urn:microsoft.com/office/officeart/2005/8/layout/vList4"/>
    <dgm:cxn modelId="{4874F945-1E5D-4467-BAC0-D291EF64526B}" type="presParOf" srcId="{CDE60693-86CC-42F2-B958-A974D755E2D7}" destId="{34E2FBE1-510A-453E-9BBE-1078240CC99A}" srcOrd="0" destOrd="0" presId="urn:microsoft.com/office/officeart/2005/8/layout/vList4"/>
    <dgm:cxn modelId="{03507E15-6A91-4261-B7B9-256FA7784DA3}" type="presParOf" srcId="{CDE60693-86CC-42F2-B958-A974D755E2D7}" destId="{38459550-19ED-47C1-A659-155598847FF0}" srcOrd="1" destOrd="0" presId="urn:microsoft.com/office/officeart/2005/8/layout/vList4"/>
    <dgm:cxn modelId="{D95F6A20-6066-4D5E-AA85-631BD69C1C64}" type="presParOf" srcId="{CDE60693-86CC-42F2-B958-A974D755E2D7}" destId="{00B8F915-DB40-45C1-829E-345972002B51}" srcOrd="2" destOrd="0" presId="urn:microsoft.com/office/officeart/2005/8/layout/vList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F45D5FC-1663-4B01-8B60-531748DC61C6}"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zh-TW" altLang="en-US"/>
        </a:p>
      </dgm:t>
    </dgm:pt>
    <dgm:pt modelId="{C50EFDC6-529C-4D89-B5A4-46F6D4ED8F45}">
      <dgm:prSet phldrT="[文字]"/>
      <dgm:spPr/>
      <dgm:t>
        <a:bodyPr/>
        <a:lstStyle/>
        <a:p>
          <a:r>
            <a:rPr lang="zh-TW" altLang="en-US" u="sng" dirty="0"/>
            <a:t>印度</a:t>
          </a:r>
          <a:r>
            <a:rPr lang="zh-TW" altLang="en-US" dirty="0"/>
            <a:t>甩餅</a:t>
          </a:r>
        </a:p>
      </dgm:t>
    </dgm:pt>
    <dgm:pt modelId="{37ACB81B-F684-4079-B727-DF0CA1A922C6}" type="parTrans" cxnId="{C84F246C-05FF-438B-B472-6EAD95C468A8}">
      <dgm:prSet/>
      <dgm:spPr/>
      <dgm:t>
        <a:bodyPr/>
        <a:lstStyle/>
        <a:p>
          <a:endParaRPr lang="zh-TW" altLang="en-US"/>
        </a:p>
      </dgm:t>
    </dgm:pt>
    <dgm:pt modelId="{ABF145C6-E6ED-4DD3-874B-7C5AC76792AA}" type="sibTrans" cxnId="{C84F246C-05FF-438B-B472-6EAD95C468A8}">
      <dgm:prSet/>
      <dgm:spPr/>
      <dgm:t>
        <a:bodyPr/>
        <a:lstStyle/>
        <a:p>
          <a:endParaRPr lang="zh-TW" altLang="en-US"/>
        </a:p>
      </dgm:t>
    </dgm:pt>
    <dgm:pt modelId="{E2F646C8-D0E5-4581-AE47-ABCA0B5F9552}">
      <dgm:prSet phldrT="[文字]" custT="1"/>
      <dgm:spPr/>
      <dgm:t>
        <a:bodyPr/>
        <a:lstStyle/>
        <a:p>
          <a:pPr algn="l"/>
          <a:r>
            <a:rPr lang="zh-TW" altLang="en-US" sz="1500" dirty="0">
              <a:latin typeface="標楷體" panose="03000509000000000000" pitchFamily="65" charset="-120"/>
              <a:ea typeface="標楷體" panose="03000509000000000000" pitchFamily="65" charset="-120"/>
            </a:rPr>
            <a:t>特色</a:t>
          </a:r>
          <a:r>
            <a:rPr lang="en-US" altLang="zh-TW" sz="1500" dirty="0">
              <a:latin typeface="標楷體" panose="03000509000000000000" pitchFamily="65" charset="-120"/>
              <a:ea typeface="標楷體" panose="03000509000000000000" pitchFamily="65" charset="-120"/>
            </a:rPr>
            <a:t>(2~3</a:t>
          </a:r>
          <a:r>
            <a:rPr lang="zh-TW" altLang="en-US" sz="1500" dirty="0">
              <a:latin typeface="標楷體" panose="03000509000000000000" pitchFamily="65" charset="-120"/>
              <a:ea typeface="標楷體" panose="03000509000000000000" pitchFamily="65" charset="-120"/>
            </a:rPr>
            <a:t>項</a:t>
          </a:r>
          <a:r>
            <a:rPr lang="en-US" altLang="zh-TW" sz="1500" dirty="0">
              <a:latin typeface="標楷體" panose="03000509000000000000" pitchFamily="65" charset="-120"/>
              <a:ea typeface="標楷體" panose="03000509000000000000" pitchFamily="65" charset="-120"/>
            </a:rPr>
            <a:t>)</a:t>
          </a:r>
        </a:p>
        <a:p>
          <a:pPr algn="l"/>
          <a:r>
            <a:rPr lang="en-US" altLang="zh-TW" sz="1500" dirty="0">
              <a:latin typeface="標楷體" panose="03000509000000000000" pitchFamily="65" charset="-120"/>
              <a:ea typeface="標楷體" panose="03000509000000000000" pitchFamily="65" charset="-120"/>
            </a:rPr>
            <a:t>1.</a:t>
          </a:r>
          <a:r>
            <a:rPr lang="zh-TW" altLang="en-US" sz="1500" dirty="0">
              <a:latin typeface="標楷體" panose="03000509000000000000" pitchFamily="65" charset="-120"/>
              <a:ea typeface="標楷體" panose="03000509000000000000" pitchFamily="65" charset="-120"/>
            </a:rPr>
            <a:t>像有趣的特技表演</a:t>
          </a:r>
          <a:endParaRPr lang="en-US" altLang="zh-TW" sz="1500" dirty="0">
            <a:latin typeface="標楷體" panose="03000509000000000000" pitchFamily="65" charset="-120"/>
            <a:ea typeface="標楷體" panose="03000509000000000000" pitchFamily="65" charset="-120"/>
          </a:endParaRPr>
        </a:p>
        <a:p>
          <a:pPr algn="l"/>
          <a:r>
            <a:rPr lang="en-US" altLang="zh-TW" sz="1500" dirty="0">
              <a:latin typeface="標楷體" panose="03000509000000000000" pitchFamily="65" charset="-120"/>
              <a:ea typeface="標楷體" panose="03000509000000000000" pitchFamily="65" charset="-120"/>
            </a:rPr>
            <a:t>2.</a:t>
          </a:r>
          <a:r>
            <a:rPr lang="zh-TW" altLang="en-US" sz="1500" dirty="0">
              <a:latin typeface="標楷體" panose="03000509000000000000" pitchFamily="65" charset="-120"/>
              <a:ea typeface="標楷體" panose="03000509000000000000" pitchFamily="65" charset="-120"/>
            </a:rPr>
            <a:t>餅皮沾咖哩、口感</a:t>
          </a:r>
          <a:r>
            <a:rPr lang="en-US" altLang="zh-TW" sz="1500" dirty="0">
              <a:latin typeface="標楷體" panose="03000509000000000000" pitchFamily="65" charset="-120"/>
              <a:ea typeface="標楷體" panose="03000509000000000000" pitchFamily="65" charset="-120"/>
            </a:rPr>
            <a:t>Q</a:t>
          </a:r>
          <a:r>
            <a:rPr lang="zh-TW" altLang="en-US" sz="1500" dirty="0">
              <a:latin typeface="標楷體" panose="03000509000000000000" pitchFamily="65" charset="-120"/>
              <a:ea typeface="標楷體" panose="03000509000000000000" pitchFamily="65" charset="-120"/>
            </a:rPr>
            <a:t>軟</a:t>
          </a:r>
          <a:endParaRPr lang="en-US" altLang="zh-TW" sz="1500" dirty="0">
            <a:latin typeface="標楷體" panose="03000509000000000000" pitchFamily="65" charset="-120"/>
            <a:ea typeface="標楷體" panose="03000509000000000000" pitchFamily="65" charset="-120"/>
          </a:endParaRPr>
        </a:p>
        <a:p>
          <a:pPr algn="l"/>
          <a:r>
            <a:rPr lang="en-US" altLang="zh-TW" sz="1500" dirty="0">
              <a:latin typeface="標楷體" panose="03000509000000000000" pitchFamily="65" charset="-120"/>
              <a:ea typeface="標楷體" panose="03000509000000000000" pitchFamily="65" charset="-120"/>
            </a:rPr>
            <a:t>3.</a:t>
          </a:r>
          <a:r>
            <a:rPr lang="zh-TW" altLang="en-US" sz="1500" dirty="0">
              <a:latin typeface="標楷體" panose="03000509000000000000" pitchFamily="65" charset="-120"/>
              <a:ea typeface="標楷體" panose="03000509000000000000" pitchFamily="65" charset="-120"/>
            </a:rPr>
            <a:t>內餡有食材、醬料</a:t>
          </a:r>
        </a:p>
      </dgm:t>
    </dgm:pt>
    <dgm:pt modelId="{00713275-779C-4626-8368-62075824A14D}" type="parTrans" cxnId="{77CE1FBA-5220-4ECC-8A24-7243BD6EF309}">
      <dgm:prSet/>
      <dgm:spPr/>
      <dgm:t>
        <a:bodyPr/>
        <a:lstStyle/>
        <a:p>
          <a:endParaRPr lang="zh-TW" altLang="en-US"/>
        </a:p>
      </dgm:t>
    </dgm:pt>
    <dgm:pt modelId="{99861A99-3AA4-4D1E-93CA-73397E1A91EA}" type="sibTrans" cxnId="{77CE1FBA-5220-4ECC-8A24-7243BD6EF309}">
      <dgm:prSet/>
      <dgm:spPr/>
      <dgm:t>
        <a:bodyPr/>
        <a:lstStyle/>
        <a:p>
          <a:endParaRPr lang="zh-TW" altLang="en-US"/>
        </a:p>
      </dgm:t>
    </dgm:pt>
    <dgm:pt modelId="{19077997-095A-4278-B086-040191A787BD}">
      <dgm:prSet phldrT="[文字]" custT="1"/>
      <dgm:spPr/>
      <dgm:t>
        <a:bodyPr/>
        <a:lstStyle/>
        <a:p>
          <a:r>
            <a:rPr lang="zh-TW" altLang="en-US" sz="2400" dirty="0">
              <a:solidFill>
                <a:srgbClr val="FF0000"/>
              </a:solidFill>
              <a:latin typeface="標楷體" panose="03000509000000000000" pitchFamily="65" charset="-120"/>
              <a:ea typeface="標楷體" panose="03000509000000000000" pitchFamily="65" charset="-120"/>
            </a:rPr>
            <a:t>開心的</a:t>
          </a:r>
          <a:endParaRPr lang="zh-TW" altLang="en-US" sz="2400" dirty="0">
            <a:latin typeface="標楷體" panose="03000509000000000000" pitchFamily="65" charset="-120"/>
            <a:ea typeface="標楷體" panose="03000509000000000000" pitchFamily="65" charset="-120"/>
          </a:endParaRPr>
        </a:p>
      </dgm:t>
    </dgm:pt>
    <dgm:pt modelId="{CE99D399-EA8A-41F3-B7D2-F967BDA61633}" type="parTrans" cxnId="{2CFECE5D-BAFA-4F29-87AE-6B0759B299AD}">
      <dgm:prSet/>
      <dgm:spPr/>
      <dgm:t>
        <a:bodyPr/>
        <a:lstStyle/>
        <a:p>
          <a:endParaRPr lang="zh-TW" altLang="en-US"/>
        </a:p>
      </dgm:t>
    </dgm:pt>
    <dgm:pt modelId="{65146180-5041-42A3-96DB-B179F1235595}" type="sibTrans" cxnId="{2CFECE5D-BAFA-4F29-87AE-6B0759B299AD}">
      <dgm:prSet/>
      <dgm:spPr/>
      <dgm:t>
        <a:bodyPr/>
        <a:lstStyle/>
        <a:p>
          <a:endParaRPr lang="zh-TW" altLang="en-US"/>
        </a:p>
      </dgm:t>
    </dgm:pt>
    <dgm:pt modelId="{7D39A87A-D392-47FC-A19A-B66780437160}">
      <dgm:prSet phldrT="[文字]"/>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zh-TW" altLang="en-US" u="sng" dirty="0"/>
            <a:t>義大利</a:t>
          </a:r>
          <a:r>
            <a:rPr lang="zh-TW" altLang="en-US" dirty="0"/>
            <a:t>麵</a:t>
          </a:r>
        </a:p>
        <a:p>
          <a:pPr defTabSz="1822450">
            <a:lnSpc>
              <a:spcPct val="90000"/>
            </a:lnSpc>
            <a:spcBef>
              <a:spcPct val="0"/>
            </a:spcBef>
            <a:spcAft>
              <a:spcPct val="35000"/>
            </a:spcAft>
          </a:pPr>
          <a:endParaRPr lang="zh-TW" altLang="en-US" dirty="0"/>
        </a:p>
      </dgm:t>
    </dgm:pt>
    <dgm:pt modelId="{3EB9665A-54C9-4285-9A28-1D1011ED24B2}" type="parTrans" cxnId="{AB8FF030-4E75-4671-B8D1-E59F49846FA6}">
      <dgm:prSet/>
      <dgm:spPr/>
      <dgm:t>
        <a:bodyPr/>
        <a:lstStyle/>
        <a:p>
          <a:endParaRPr lang="zh-TW" altLang="en-US"/>
        </a:p>
      </dgm:t>
    </dgm:pt>
    <dgm:pt modelId="{0BC19173-0DED-44C3-933C-270F610E8B03}" type="sibTrans" cxnId="{AB8FF030-4E75-4671-B8D1-E59F49846FA6}">
      <dgm:prSet/>
      <dgm:spPr/>
      <dgm:t>
        <a:bodyPr/>
        <a:lstStyle/>
        <a:p>
          <a:endParaRPr lang="zh-TW" altLang="en-US"/>
        </a:p>
      </dgm:t>
    </dgm:pt>
    <dgm:pt modelId="{C3B23E6C-8FE6-428D-9F83-EEBAF3F68095}">
      <dgm:prSet phldrT="[文字]"/>
      <dgm:spPr/>
      <dgm:t>
        <a:bodyPr/>
        <a:lstStyle/>
        <a:p>
          <a:pPr algn="l"/>
          <a:r>
            <a:rPr lang="zh-TW" altLang="en-US" dirty="0">
              <a:latin typeface="標楷體" panose="03000509000000000000" pitchFamily="65" charset="-120"/>
              <a:ea typeface="標楷體" panose="03000509000000000000" pitchFamily="65" charset="-120"/>
            </a:rPr>
            <a:t>特色</a:t>
          </a:r>
          <a:r>
            <a:rPr lang="en-US" altLang="zh-TW" dirty="0">
              <a:latin typeface="標楷體" panose="03000509000000000000" pitchFamily="65" charset="-120"/>
              <a:ea typeface="標楷體" panose="03000509000000000000" pitchFamily="65" charset="-120"/>
            </a:rPr>
            <a:t>(2~3</a:t>
          </a:r>
          <a:r>
            <a:rPr lang="zh-TW" altLang="en-US" dirty="0">
              <a:latin typeface="標楷體" panose="03000509000000000000" pitchFamily="65" charset="-120"/>
              <a:ea typeface="標楷體" panose="03000509000000000000" pitchFamily="65" charset="-120"/>
            </a:rPr>
            <a:t>項</a:t>
          </a:r>
          <a:r>
            <a:rPr lang="en-US" altLang="zh-TW" dirty="0">
              <a:latin typeface="標楷體" panose="03000509000000000000" pitchFamily="65" charset="-120"/>
              <a:ea typeface="標楷體" panose="03000509000000000000" pitchFamily="65" charset="-120"/>
            </a:rPr>
            <a:t>)</a:t>
          </a:r>
        </a:p>
        <a:p>
          <a:pPr algn="l"/>
          <a:r>
            <a:rPr lang="en-US" altLang="zh-TW" dirty="0">
              <a:latin typeface="標楷體" panose="03000509000000000000" pitchFamily="65" charset="-120"/>
              <a:ea typeface="標楷體" panose="03000509000000000000" pitchFamily="65" charset="-120"/>
            </a:rPr>
            <a:t>1.</a:t>
          </a:r>
          <a:r>
            <a:rPr lang="zh-TW" altLang="en-US" dirty="0">
              <a:latin typeface="標楷體" panose="03000509000000000000" pitchFamily="65" charset="-120"/>
              <a:ea typeface="標楷體" panose="03000509000000000000" pitchFamily="65" charset="-120"/>
            </a:rPr>
            <a:t>有各式各樣的造型</a:t>
          </a:r>
          <a:endParaRPr lang="en-US" altLang="zh-TW" dirty="0">
            <a:latin typeface="標楷體" panose="03000509000000000000" pitchFamily="65" charset="-120"/>
            <a:ea typeface="標楷體" panose="03000509000000000000" pitchFamily="65" charset="-120"/>
          </a:endParaRPr>
        </a:p>
        <a:p>
          <a:pPr algn="l"/>
          <a:r>
            <a:rPr lang="en-US" altLang="zh-TW" dirty="0">
              <a:latin typeface="標楷體" panose="03000509000000000000" pitchFamily="65" charset="-120"/>
              <a:ea typeface="標楷體" panose="03000509000000000000" pitchFamily="65" charset="-120"/>
            </a:rPr>
            <a:t>2.</a:t>
          </a:r>
          <a:r>
            <a:rPr lang="zh-TW" altLang="en-US" dirty="0">
              <a:latin typeface="標楷體" panose="03000509000000000000" pitchFamily="65" charset="-120"/>
              <a:ea typeface="標楷體" panose="03000509000000000000" pitchFamily="65" charset="-120"/>
            </a:rPr>
            <a:t>不同的醬料</a:t>
          </a:r>
          <a:endParaRPr lang="en-US" altLang="zh-TW" dirty="0">
            <a:latin typeface="標楷體" panose="03000509000000000000" pitchFamily="65" charset="-120"/>
            <a:ea typeface="標楷體" panose="03000509000000000000" pitchFamily="65" charset="-120"/>
          </a:endParaRPr>
        </a:p>
        <a:p>
          <a:pPr algn="l"/>
          <a:r>
            <a:rPr lang="en-US" altLang="zh-TW" dirty="0">
              <a:latin typeface="標楷體" panose="03000509000000000000" pitchFamily="65" charset="-120"/>
              <a:ea typeface="標楷體" panose="03000509000000000000" pitchFamily="65" charset="-120"/>
            </a:rPr>
            <a:t>3.</a:t>
          </a:r>
          <a:r>
            <a:rPr lang="zh-TW" altLang="en-US" dirty="0">
              <a:latin typeface="標楷體" panose="03000509000000000000" pitchFamily="65" charset="-120"/>
              <a:ea typeface="標楷體" panose="03000509000000000000" pitchFamily="65" charset="-120"/>
            </a:rPr>
            <a:t>令作者也想試試道地的   </a:t>
          </a:r>
          <a:endParaRPr lang="en-US" altLang="zh-TW" dirty="0">
            <a:latin typeface="標楷體" panose="03000509000000000000" pitchFamily="65" charset="-120"/>
            <a:ea typeface="標楷體" panose="03000509000000000000" pitchFamily="65" charset="-120"/>
          </a:endParaRPr>
        </a:p>
        <a:p>
          <a:pPr algn="l"/>
          <a:r>
            <a:rPr lang="zh-TW" altLang="en-US" dirty="0">
              <a:latin typeface="標楷體" panose="03000509000000000000" pitchFamily="65" charset="-120"/>
              <a:ea typeface="標楷體" panose="03000509000000000000" pitchFamily="65" charset="-120"/>
            </a:rPr>
            <a:t> 義大利麵</a:t>
          </a:r>
          <a:endParaRPr lang="zh-TW" altLang="en-US" dirty="0"/>
        </a:p>
      </dgm:t>
    </dgm:pt>
    <dgm:pt modelId="{ACAA7EFD-D581-47EE-9970-67D7446CB62B}" type="parTrans" cxnId="{7E24913D-B2DC-49A3-922D-5CF6076C15DC}">
      <dgm:prSet/>
      <dgm:spPr/>
      <dgm:t>
        <a:bodyPr/>
        <a:lstStyle/>
        <a:p>
          <a:endParaRPr lang="zh-TW" altLang="en-US"/>
        </a:p>
      </dgm:t>
    </dgm:pt>
    <dgm:pt modelId="{AE600092-3B6F-4B1F-84B9-73D175CE47BA}" type="sibTrans" cxnId="{7E24913D-B2DC-49A3-922D-5CF6076C15DC}">
      <dgm:prSet/>
      <dgm:spPr/>
      <dgm:t>
        <a:bodyPr/>
        <a:lstStyle/>
        <a:p>
          <a:endParaRPr lang="zh-TW" altLang="en-US"/>
        </a:p>
      </dgm:t>
    </dgm:pt>
    <dgm:pt modelId="{03974803-B2A8-4A98-A60A-91FA500501D8}">
      <dgm:prSet phldrT="[文字]" custT="1"/>
      <dgm:spPr/>
      <dgm:t>
        <a:bodyPr/>
        <a:lstStyle/>
        <a:p>
          <a:r>
            <a:rPr lang="zh-TW" altLang="en-US" sz="2400" dirty="0">
              <a:solidFill>
                <a:srgbClr val="FF0000"/>
              </a:solidFill>
              <a:latin typeface="標楷體" panose="03000509000000000000" pitchFamily="65" charset="-120"/>
              <a:ea typeface="標楷體" panose="03000509000000000000" pitchFamily="65" charset="-120"/>
            </a:rPr>
            <a:t>興奮的、啊</a:t>
          </a:r>
          <a:r>
            <a:rPr lang="en-US" altLang="zh-TW" sz="2400" dirty="0">
              <a:latin typeface="標楷體" panose="03000509000000000000" pitchFamily="65" charset="-120"/>
              <a:ea typeface="標楷體" panose="03000509000000000000" pitchFamily="65" charset="-120"/>
            </a:rPr>
            <a:t>!</a:t>
          </a:r>
          <a:r>
            <a:rPr lang="zh-TW" altLang="en-US" sz="2400" dirty="0">
              <a:solidFill>
                <a:srgbClr val="FF0000"/>
              </a:solidFill>
              <a:latin typeface="標楷體" panose="03000509000000000000" pitchFamily="65" charset="-120"/>
              <a:ea typeface="標楷體" panose="03000509000000000000" pitchFamily="65" charset="-120"/>
            </a:rPr>
            <a:t>沒想到</a:t>
          </a:r>
          <a:r>
            <a:rPr lang="en-US" altLang="zh-TW" sz="2400" dirty="0">
              <a:solidFill>
                <a:srgbClr val="FF0000"/>
              </a:solidFill>
              <a:latin typeface="標楷體" panose="03000509000000000000" pitchFamily="65" charset="-120"/>
              <a:ea typeface="標楷體" panose="03000509000000000000" pitchFamily="65" charset="-120"/>
            </a:rPr>
            <a:t>……,</a:t>
          </a:r>
          <a:r>
            <a:rPr lang="zh-TW" altLang="en-US" sz="2400" dirty="0">
              <a:solidFill>
                <a:srgbClr val="FF0000"/>
              </a:solidFill>
              <a:latin typeface="標楷體" panose="03000509000000000000" pitchFamily="65" charset="-120"/>
              <a:ea typeface="標楷體" panose="03000509000000000000" pitchFamily="65" charset="-120"/>
            </a:rPr>
            <a:t>竟然</a:t>
          </a:r>
          <a:r>
            <a:rPr lang="en-US" altLang="zh-TW" sz="2400" dirty="0">
              <a:solidFill>
                <a:srgbClr val="FF0000"/>
              </a:solidFill>
              <a:latin typeface="標楷體" panose="03000509000000000000" pitchFamily="65" charset="-120"/>
              <a:ea typeface="標楷體" panose="03000509000000000000" pitchFamily="65" charset="-120"/>
            </a:rPr>
            <a:t>……</a:t>
          </a:r>
          <a:r>
            <a:rPr lang="zh-TW" altLang="en-US" sz="2400" dirty="0">
              <a:solidFill>
                <a:srgbClr val="FF0000"/>
              </a:solidFill>
              <a:latin typeface="標楷體" panose="03000509000000000000" pitchFamily="65" charset="-120"/>
              <a:ea typeface="標楷體" panose="03000509000000000000" pitchFamily="65" charset="-120"/>
            </a:rPr>
            <a:t>、大開眼界、念念不忘</a:t>
          </a:r>
          <a:endParaRPr lang="zh-TW" altLang="en-US" sz="2400" dirty="0">
            <a:latin typeface="標楷體" panose="03000509000000000000" pitchFamily="65" charset="-120"/>
            <a:ea typeface="標楷體" panose="03000509000000000000" pitchFamily="65" charset="-120"/>
          </a:endParaRPr>
        </a:p>
      </dgm:t>
    </dgm:pt>
    <dgm:pt modelId="{CE191D26-1E3F-4A99-97B6-81F89E86526A}" type="parTrans" cxnId="{BB55CF68-B518-4DF1-A372-DB50AACC6BB6}">
      <dgm:prSet/>
      <dgm:spPr/>
      <dgm:t>
        <a:bodyPr/>
        <a:lstStyle/>
        <a:p>
          <a:endParaRPr lang="zh-TW" altLang="en-US"/>
        </a:p>
      </dgm:t>
    </dgm:pt>
    <dgm:pt modelId="{895F9246-B342-44A3-AD1F-8ADB1D67BED0}" type="sibTrans" cxnId="{BB55CF68-B518-4DF1-A372-DB50AACC6BB6}">
      <dgm:prSet/>
      <dgm:spPr/>
      <dgm:t>
        <a:bodyPr/>
        <a:lstStyle/>
        <a:p>
          <a:endParaRPr lang="zh-TW" altLang="en-US"/>
        </a:p>
      </dgm:t>
    </dgm:pt>
    <dgm:pt modelId="{4CAF2475-7854-428E-9B20-77B64C13B1DC}">
      <dgm:prSet phldrT="[文字]"/>
      <dgm:spPr/>
      <dgm:t>
        <a:bodyPr/>
        <a:lstStyle/>
        <a:p>
          <a:r>
            <a:rPr lang="zh-TW" altLang="en-US" u="sng" dirty="0"/>
            <a:t>日本</a:t>
          </a:r>
          <a:r>
            <a:rPr lang="zh-TW" altLang="en-US" dirty="0"/>
            <a:t>壽司</a:t>
          </a:r>
        </a:p>
      </dgm:t>
    </dgm:pt>
    <dgm:pt modelId="{F2201516-E8C1-4D6F-90E6-22E32F9B0246}" type="parTrans" cxnId="{39ED4A68-E083-4242-8F06-7CEB194BD8DE}">
      <dgm:prSet/>
      <dgm:spPr/>
      <dgm:t>
        <a:bodyPr/>
        <a:lstStyle/>
        <a:p>
          <a:endParaRPr lang="zh-TW" altLang="en-US"/>
        </a:p>
      </dgm:t>
    </dgm:pt>
    <dgm:pt modelId="{643B1DE5-97FC-4C8C-A962-DC3EA67CBE1A}" type="sibTrans" cxnId="{39ED4A68-E083-4242-8F06-7CEB194BD8DE}">
      <dgm:prSet/>
      <dgm:spPr/>
      <dgm:t>
        <a:bodyPr/>
        <a:lstStyle/>
        <a:p>
          <a:endParaRPr lang="zh-TW" altLang="en-US"/>
        </a:p>
      </dgm:t>
    </dgm:pt>
    <dgm:pt modelId="{C7CF0489-D4B8-4BA1-9609-80A01933AE31}">
      <dgm:prSet phldrT="[文字]"/>
      <dgm:spPr/>
      <dgm:t>
        <a:bodyPr/>
        <a:lstStyle/>
        <a:p>
          <a:pPr algn="l"/>
          <a:r>
            <a:rPr lang="zh-TW" altLang="en-US" dirty="0">
              <a:latin typeface="標楷體" panose="03000509000000000000" pitchFamily="65" charset="-120"/>
              <a:ea typeface="標楷體" panose="03000509000000000000" pitchFamily="65" charset="-120"/>
            </a:rPr>
            <a:t>特色</a:t>
          </a:r>
          <a:r>
            <a:rPr lang="en-US" altLang="zh-TW" dirty="0">
              <a:latin typeface="標楷體" panose="03000509000000000000" pitchFamily="65" charset="-120"/>
              <a:ea typeface="標楷體" panose="03000509000000000000" pitchFamily="65" charset="-120"/>
            </a:rPr>
            <a:t>(2~3</a:t>
          </a:r>
          <a:r>
            <a:rPr lang="zh-TW" altLang="en-US" dirty="0">
              <a:latin typeface="標楷體" panose="03000509000000000000" pitchFamily="65" charset="-120"/>
              <a:ea typeface="標楷體" panose="03000509000000000000" pitchFamily="65" charset="-120"/>
            </a:rPr>
            <a:t>項</a:t>
          </a:r>
          <a:r>
            <a:rPr lang="en-US" altLang="zh-TW" dirty="0">
              <a:latin typeface="標楷體" panose="03000509000000000000" pitchFamily="65" charset="-120"/>
              <a:ea typeface="標楷體" panose="03000509000000000000" pitchFamily="65" charset="-120"/>
            </a:rPr>
            <a:t>)</a:t>
          </a:r>
        </a:p>
        <a:p>
          <a:pPr algn="l"/>
          <a:r>
            <a:rPr lang="en-US" altLang="zh-TW" dirty="0">
              <a:latin typeface="標楷體" panose="03000509000000000000" pitchFamily="65" charset="-120"/>
              <a:ea typeface="標楷體" panose="03000509000000000000" pitchFamily="65" charset="-120"/>
            </a:rPr>
            <a:t>1.</a:t>
          </a:r>
          <a:r>
            <a:rPr lang="zh-TW" altLang="en-US" dirty="0">
              <a:latin typeface="標楷體" panose="03000509000000000000" pitchFamily="65" charset="-120"/>
              <a:ea typeface="標楷體" panose="03000509000000000000" pitchFamily="65" charset="-120"/>
            </a:rPr>
            <a:t>親手做壽司</a:t>
          </a:r>
          <a:endParaRPr lang="en-US" altLang="zh-TW" dirty="0">
            <a:latin typeface="標楷體" panose="03000509000000000000" pitchFamily="65" charset="-120"/>
            <a:ea typeface="標楷體" panose="03000509000000000000" pitchFamily="65" charset="-120"/>
          </a:endParaRPr>
        </a:p>
        <a:p>
          <a:pPr algn="l"/>
          <a:r>
            <a:rPr lang="en-US" altLang="zh-TW" dirty="0">
              <a:latin typeface="標楷體" panose="03000509000000000000" pitchFamily="65" charset="-120"/>
              <a:ea typeface="標楷體" panose="03000509000000000000" pitchFamily="65" charset="-120"/>
            </a:rPr>
            <a:t>2.</a:t>
          </a:r>
          <a:r>
            <a:rPr lang="zh-TW" altLang="en-US" dirty="0">
              <a:latin typeface="標楷體" panose="03000509000000000000" pitchFamily="65" charset="-120"/>
              <a:ea typeface="標楷體" panose="03000509000000000000" pitchFamily="65" charset="-120"/>
            </a:rPr>
            <a:t>自己做</a:t>
          </a:r>
          <a:r>
            <a:rPr lang="en-US" altLang="zh-TW" dirty="0">
              <a:latin typeface="標楷體" panose="03000509000000000000" pitchFamily="65" charset="-120"/>
              <a:ea typeface="標楷體" panose="03000509000000000000" pitchFamily="65" charset="-120"/>
            </a:rPr>
            <a:t>,</a:t>
          </a:r>
          <a:r>
            <a:rPr lang="zh-TW" altLang="en-US" dirty="0">
              <a:latin typeface="標楷體" panose="03000509000000000000" pitchFamily="65" charset="-120"/>
              <a:ea typeface="標楷體" panose="03000509000000000000" pitchFamily="65" charset="-120"/>
            </a:rPr>
            <a:t>自己享用</a:t>
          </a:r>
          <a:r>
            <a:rPr lang="en-US" altLang="zh-TW" dirty="0">
              <a:latin typeface="標楷體" panose="03000509000000000000" pitchFamily="65" charset="-120"/>
              <a:ea typeface="標楷體" panose="03000509000000000000" pitchFamily="65" charset="-120"/>
            </a:rPr>
            <a:t>,</a:t>
          </a:r>
          <a:r>
            <a:rPr lang="zh-TW" altLang="en-US" dirty="0">
              <a:latin typeface="標楷體" panose="03000509000000000000" pitchFamily="65" charset="-120"/>
              <a:ea typeface="標楷體" panose="03000509000000000000" pitchFamily="65" charset="-120"/>
            </a:rPr>
            <a:t>內心滿滿的喜悅與成就感</a:t>
          </a:r>
          <a:endParaRPr lang="zh-TW" altLang="en-US" dirty="0"/>
        </a:p>
      </dgm:t>
    </dgm:pt>
    <dgm:pt modelId="{9DD881D8-05B1-4AA8-9FE9-06F4132359B1}" type="parTrans" cxnId="{3CBFF913-5061-449F-93C1-F37F68800A10}">
      <dgm:prSet/>
      <dgm:spPr/>
      <dgm:t>
        <a:bodyPr/>
        <a:lstStyle/>
        <a:p>
          <a:endParaRPr lang="zh-TW" altLang="en-US"/>
        </a:p>
      </dgm:t>
    </dgm:pt>
    <dgm:pt modelId="{29B70053-B02E-439B-94A8-0E11A5F32B8C}" type="sibTrans" cxnId="{3CBFF913-5061-449F-93C1-F37F68800A10}">
      <dgm:prSet/>
      <dgm:spPr/>
      <dgm:t>
        <a:bodyPr/>
        <a:lstStyle/>
        <a:p>
          <a:endParaRPr lang="zh-TW" altLang="en-US"/>
        </a:p>
      </dgm:t>
    </dgm:pt>
    <dgm:pt modelId="{F5D5A75F-5976-4719-9E80-C0B19A01DD5E}">
      <dgm:prSet phldrT="[文字]" custT="1"/>
      <dgm:spPr/>
      <dgm:t>
        <a:bodyPr/>
        <a:lstStyle/>
        <a:p>
          <a:r>
            <a:rPr lang="zh-TW" altLang="en-US" sz="1800" i="0" u="sng" dirty="0">
              <a:latin typeface="標楷體" panose="03000509000000000000" pitchFamily="65" charset="-120"/>
              <a:ea typeface="標楷體" panose="03000509000000000000" pitchFamily="65" charset="-120"/>
            </a:rPr>
            <a:t>巧文</a:t>
          </a:r>
          <a:r>
            <a:rPr lang="zh-TW" altLang="en-US" sz="1800" dirty="0">
              <a:latin typeface="標楷體" panose="03000509000000000000" pitchFamily="65" charset="-120"/>
              <a:ea typeface="標楷體" panose="03000509000000000000" pitchFamily="65" charset="-120"/>
            </a:rPr>
            <a:t>姐姐帶大家一起做壽司</a:t>
          </a:r>
          <a:r>
            <a:rPr lang="en-US" altLang="zh-TW" sz="1800" dirty="0">
              <a:latin typeface="標楷體" panose="03000509000000000000" pitchFamily="65" charset="-120"/>
              <a:ea typeface="標楷體" panose="03000509000000000000" pitchFamily="65" charset="-120"/>
            </a:rPr>
            <a:t>,</a:t>
          </a:r>
          <a:r>
            <a:rPr lang="zh-TW" altLang="en-US" sz="1800" dirty="0">
              <a:latin typeface="標楷體" panose="03000509000000000000" pitchFamily="65" charset="-120"/>
              <a:ea typeface="標楷體" panose="03000509000000000000" pitchFamily="65" charset="-120"/>
            </a:rPr>
            <a:t>看到大家喜悅的表情</a:t>
          </a:r>
          <a:r>
            <a:rPr lang="en-US" altLang="zh-TW" sz="1800" dirty="0">
              <a:latin typeface="標楷體" panose="03000509000000000000" pitchFamily="65" charset="-120"/>
              <a:ea typeface="標楷體" panose="03000509000000000000" pitchFamily="65" charset="-120"/>
            </a:rPr>
            <a:t>,</a:t>
          </a:r>
          <a:r>
            <a:rPr lang="zh-TW" altLang="en-US" sz="1800" dirty="0">
              <a:latin typeface="標楷體" panose="03000509000000000000" pitchFamily="65" charset="-120"/>
              <a:ea typeface="標楷體" panose="03000509000000000000" pitchFamily="65" charset="-120"/>
            </a:rPr>
            <a:t>也</a:t>
          </a:r>
          <a:r>
            <a:rPr lang="zh-TW" altLang="en-US" sz="1800" dirty="0">
              <a:solidFill>
                <a:srgbClr val="FF0000"/>
              </a:solidFill>
              <a:latin typeface="標楷體" panose="03000509000000000000" pitchFamily="65" charset="-120"/>
              <a:ea typeface="標楷體" panose="03000509000000000000" pitchFamily="65" charset="-120"/>
            </a:rPr>
            <a:t>雀躍的</a:t>
          </a:r>
          <a:r>
            <a:rPr lang="zh-TW" altLang="en-US" sz="1800" dirty="0">
              <a:latin typeface="標楷體" panose="03000509000000000000" pitchFamily="65" charset="-120"/>
              <a:ea typeface="標楷體" panose="03000509000000000000" pitchFamily="65" charset="-120"/>
            </a:rPr>
            <a:t>說自己喜歡透過味覺來探索多元文化</a:t>
          </a:r>
          <a:r>
            <a:rPr lang="en-US" altLang="zh-TW" sz="1800" dirty="0">
              <a:latin typeface="標楷體" panose="03000509000000000000" pitchFamily="65" charset="-120"/>
              <a:ea typeface="標楷體" panose="03000509000000000000" pitchFamily="65" charset="-120"/>
            </a:rPr>
            <a:t>!</a:t>
          </a:r>
          <a:endParaRPr lang="zh-TW" altLang="en-US" sz="1800" dirty="0">
            <a:latin typeface="標楷體" panose="03000509000000000000" pitchFamily="65" charset="-120"/>
            <a:ea typeface="標楷體" panose="03000509000000000000" pitchFamily="65" charset="-120"/>
          </a:endParaRPr>
        </a:p>
      </dgm:t>
    </dgm:pt>
    <dgm:pt modelId="{44FC8D92-2624-4D84-9E84-D81D275C2F53}" type="parTrans" cxnId="{7C789FFB-3DC8-4155-8232-115723910099}">
      <dgm:prSet/>
      <dgm:spPr/>
      <dgm:t>
        <a:bodyPr/>
        <a:lstStyle/>
        <a:p>
          <a:endParaRPr lang="zh-TW" altLang="en-US"/>
        </a:p>
      </dgm:t>
    </dgm:pt>
    <dgm:pt modelId="{9C5532B5-D99A-4E3A-9A30-DB02C50A244F}" type="sibTrans" cxnId="{7C789FFB-3DC8-4155-8232-115723910099}">
      <dgm:prSet/>
      <dgm:spPr/>
      <dgm:t>
        <a:bodyPr/>
        <a:lstStyle/>
        <a:p>
          <a:endParaRPr lang="zh-TW" altLang="en-US"/>
        </a:p>
      </dgm:t>
    </dgm:pt>
    <dgm:pt modelId="{031642C0-2A13-4572-B29F-82E8D8705DD0}" type="pres">
      <dgm:prSet presAssocID="{FF45D5FC-1663-4B01-8B60-531748DC61C6}" presName="Name0" presStyleCnt="0">
        <dgm:presLayoutVars>
          <dgm:chPref val="3"/>
          <dgm:dir/>
          <dgm:animLvl val="lvl"/>
          <dgm:resizeHandles/>
        </dgm:presLayoutVars>
      </dgm:prSet>
      <dgm:spPr/>
      <dgm:t>
        <a:bodyPr/>
        <a:lstStyle/>
        <a:p>
          <a:endParaRPr lang="zh-TW" altLang="en-US"/>
        </a:p>
      </dgm:t>
    </dgm:pt>
    <dgm:pt modelId="{BB06E5AD-12FB-43A5-B16A-67987529B1F2}" type="pres">
      <dgm:prSet presAssocID="{C50EFDC6-529C-4D89-B5A4-46F6D4ED8F45}" presName="horFlow" presStyleCnt="0"/>
      <dgm:spPr/>
    </dgm:pt>
    <dgm:pt modelId="{E9306D55-0ED3-41FD-8E1D-B7BB06F6E4C6}" type="pres">
      <dgm:prSet presAssocID="{C50EFDC6-529C-4D89-B5A4-46F6D4ED8F45}" presName="bigChev" presStyleLbl="node1" presStyleIdx="0" presStyleCnt="3" custLinFactNeighborX="7848" custLinFactNeighborY="638"/>
      <dgm:spPr/>
      <dgm:t>
        <a:bodyPr/>
        <a:lstStyle/>
        <a:p>
          <a:endParaRPr lang="zh-TW" altLang="en-US"/>
        </a:p>
      </dgm:t>
    </dgm:pt>
    <dgm:pt modelId="{0294780F-5263-4AD4-B928-7F36478037CB}" type="pres">
      <dgm:prSet presAssocID="{00713275-779C-4626-8368-62075824A14D}" presName="parTrans" presStyleCnt="0"/>
      <dgm:spPr/>
    </dgm:pt>
    <dgm:pt modelId="{D4DFC162-3C8B-4D87-9263-FEE4A5D9AA1F}" type="pres">
      <dgm:prSet presAssocID="{E2F646C8-D0E5-4581-AE47-ABCA0B5F9552}" presName="node" presStyleLbl="alignAccFollowNode1" presStyleIdx="0" presStyleCnt="6" custScaleX="103323" custScaleY="116325" custLinFactNeighborX="-13170" custLinFactNeighborY="-768">
        <dgm:presLayoutVars>
          <dgm:bulletEnabled val="1"/>
        </dgm:presLayoutVars>
      </dgm:prSet>
      <dgm:spPr/>
      <dgm:t>
        <a:bodyPr/>
        <a:lstStyle/>
        <a:p>
          <a:endParaRPr lang="zh-TW" altLang="en-US"/>
        </a:p>
      </dgm:t>
    </dgm:pt>
    <dgm:pt modelId="{A36AABDD-4F11-41E9-9856-D2800DBE4F9E}" type="pres">
      <dgm:prSet presAssocID="{99861A99-3AA4-4D1E-93CA-73397E1A91EA}" presName="sibTrans" presStyleCnt="0"/>
      <dgm:spPr/>
    </dgm:pt>
    <dgm:pt modelId="{5C2E2D57-6ACB-4C0B-BD3F-ACE5757E4CA4}" type="pres">
      <dgm:prSet presAssocID="{19077997-095A-4278-B086-040191A787BD}" presName="node" presStyleLbl="alignAccFollowNode1" presStyleIdx="1" presStyleCnt="6" custScaleX="102263" custScaleY="116325" custLinFactNeighborX="15364" custLinFactNeighborY="-1536">
        <dgm:presLayoutVars>
          <dgm:bulletEnabled val="1"/>
        </dgm:presLayoutVars>
      </dgm:prSet>
      <dgm:spPr/>
      <dgm:t>
        <a:bodyPr/>
        <a:lstStyle/>
        <a:p>
          <a:endParaRPr lang="zh-TW" altLang="en-US"/>
        </a:p>
      </dgm:t>
    </dgm:pt>
    <dgm:pt modelId="{D6ED9160-AC10-40CB-8CB2-A1D4467F9BD4}" type="pres">
      <dgm:prSet presAssocID="{C50EFDC6-529C-4D89-B5A4-46F6D4ED8F45}" presName="vSp" presStyleCnt="0"/>
      <dgm:spPr/>
    </dgm:pt>
    <dgm:pt modelId="{845EBC12-CC59-4058-8844-1410DE5B3DBD}" type="pres">
      <dgm:prSet presAssocID="{7D39A87A-D392-47FC-A19A-B66780437160}" presName="horFlow" presStyleCnt="0"/>
      <dgm:spPr/>
    </dgm:pt>
    <dgm:pt modelId="{ED883735-4B44-4010-B870-53F1161EEE9B}" type="pres">
      <dgm:prSet presAssocID="{7D39A87A-D392-47FC-A19A-B66780437160}" presName="bigChev" presStyleLbl="node1" presStyleIdx="1" presStyleCnt="3"/>
      <dgm:spPr/>
      <dgm:t>
        <a:bodyPr/>
        <a:lstStyle/>
        <a:p>
          <a:endParaRPr lang="zh-TW" altLang="en-US"/>
        </a:p>
      </dgm:t>
    </dgm:pt>
    <dgm:pt modelId="{19494AB1-6B12-4BBB-9D92-165E3E3E9F50}" type="pres">
      <dgm:prSet presAssocID="{ACAA7EFD-D581-47EE-9970-67D7446CB62B}" presName="parTrans" presStyleCnt="0"/>
      <dgm:spPr/>
    </dgm:pt>
    <dgm:pt modelId="{D6765D74-15BD-4A3C-8E20-4D437CA9BDBA}" type="pres">
      <dgm:prSet presAssocID="{C3B23E6C-8FE6-428D-9F83-EEBAF3F68095}" presName="node" presStyleLbl="alignAccFollowNode1" presStyleIdx="2" presStyleCnt="6">
        <dgm:presLayoutVars>
          <dgm:bulletEnabled val="1"/>
        </dgm:presLayoutVars>
      </dgm:prSet>
      <dgm:spPr/>
      <dgm:t>
        <a:bodyPr/>
        <a:lstStyle/>
        <a:p>
          <a:endParaRPr lang="zh-TW" altLang="en-US"/>
        </a:p>
      </dgm:t>
    </dgm:pt>
    <dgm:pt modelId="{5D99CD21-E1C0-4B59-8FDF-865432F6900A}" type="pres">
      <dgm:prSet presAssocID="{AE600092-3B6F-4B1F-84B9-73D175CE47BA}" presName="sibTrans" presStyleCnt="0"/>
      <dgm:spPr/>
    </dgm:pt>
    <dgm:pt modelId="{DF4FC6B0-C058-43EA-A1ED-9C01B53D7174}" type="pres">
      <dgm:prSet presAssocID="{03974803-B2A8-4A98-A60A-91FA500501D8}" presName="node" presStyleLbl="alignAccFollowNode1" presStyleIdx="3" presStyleCnt="6">
        <dgm:presLayoutVars>
          <dgm:bulletEnabled val="1"/>
        </dgm:presLayoutVars>
      </dgm:prSet>
      <dgm:spPr/>
      <dgm:t>
        <a:bodyPr/>
        <a:lstStyle/>
        <a:p>
          <a:endParaRPr lang="zh-TW" altLang="en-US"/>
        </a:p>
      </dgm:t>
    </dgm:pt>
    <dgm:pt modelId="{97F94B6B-350C-4627-9403-3D1689996E6D}" type="pres">
      <dgm:prSet presAssocID="{7D39A87A-D392-47FC-A19A-B66780437160}" presName="vSp" presStyleCnt="0"/>
      <dgm:spPr/>
    </dgm:pt>
    <dgm:pt modelId="{4A7B03C7-061B-4F0E-9E9C-9D0E0B2C68AE}" type="pres">
      <dgm:prSet presAssocID="{4CAF2475-7854-428E-9B20-77B64C13B1DC}" presName="horFlow" presStyleCnt="0"/>
      <dgm:spPr/>
    </dgm:pt>
    <dgm:pt modelId="{9D819662-064F-44F8-A53F-0CF5C36B0E3C}" type="pres">
      <dgm:prSet presAssocID="{4CAF2475-7854-428E-9B20-77B64C13B1DC}" presName="bigChev" presStyleLbl="node1" presStyleIdx="2" presStyleCnt="3"/>
      <dgm:spPr/>
      <dgm:t>
        <a:bodyPr/>
        <a:lstStyle/>
        <a:p>
          <a:endParaRPr lang="zh-TW" altLang="en-US"/>
        </a:p>
      </dgm:t>
    </dgm:pt>
    <dgm:pt modelId="{EDCA22F4-0CDF-402E-8D81-2C53B4FBECE0}" type="pres">
      <dgm:prSet presAssocID="{9DD881D8-05B1-4AA8-9FE9-06F4132359B1}" presName="parTrans" presStyleCnt="0"/>
      <dgm:spPr/>
    </dgm:pt>
    <dgm:pt modelId="{C8C67B9E-444A-41D9-A2DF-15C9F002BB06}" type="pres">
      <dgm:prSet presAssocID="{C7CF0489-D4B8-4BA1-9609-80A01933AE31}" presName="node" presStyleLbl="alignAccFollowNode1" presStyleIdx="4" presStyleCnt="6">
        <dgm:presLayoutVars>
          <dgm:bulletEnabled val="1"/>
        </dgm:presLayoutVars>
      </dgm:prSet>
      <dgm:spPr/>
      <dgm:t>
        <a:bodyPr/>
        <a:lstStyle/>
        <a:p>
          <a:endParaRPr lang="zh-TW" altLang="en-US"/>
        </a:p>
      </dgm:t>
    </dgm:pt>
    <dgm:pt modelId="{2001D26F-EC5F-4D51-B953-36D3C48C7A2E}" type="pres">
      <dgm:prSet presAssocID="{29B70053-B02E-439B-94A8-0E11A5F32B8C}" presName="sibTrans" presStyleCnt="0"/>
      <dgm:spPr/>
    </dgm:pt>
    <dgm:pt modelId="{2CB2C7E1-1F89-4C87-8589-97368A1B8562}" type="pres">
      <dgm:prSet presAssocID="{F5D5A75F-5976-4719-9E80-C0B19A01DD5E}" presName="node" presStyleLbl="alignAccFollowNode1" presStyleIdx="5" presStyleCnt="6">
        <dgm:presLayoutVars>
          <dgm:bulletEnabled val="1"/>
        </dgm:presLayoutVars>
      </dgm:prSet>
      <dgm:spPr/>
      <dgm:t>
        <a:bodyPr/>
        <a:lstStyle/>
        <a:p>
          <a:endParaRPr lang="zh-TW" altLang="en-US"/>
        </a:p>
      </dgm:t>
    </dgm:pt>
  </dgm:ptLst>
  <dgm:cxnLst>
    <dgm:cxn modelId="{C84F246C-05FF-438B-B472-6EAD95C468A8}" srcId="{FF45D5FC-1663-4B01-8B60-531748DC61C6}" destId="{C50EFDC6-529C-4D89-B5A4-46F6D4ED8F45}" srcOrd="0" destOrd="0" parTransId="{37ACB81B-F684-4079-B727-DF0CA1A922C6}" sibTransId="{ABF145C6-E6ED-4DD3-874B-7C5AC76792AA}"/>
    <dgm:cxn modelId="{7E24913D-B2DC-49A3-922D-5CF6076C15DC}" srcId="{7D39A87A-D392-47FC-A19A-B66780437160}" destId="{C3B23E6C-8FE6-428D-9F83-EEBAF3F68095}" srcOrd="0" destOrd="0" parTransId="{ACAA7EFD-D581-47EE-9970-67D7446CB62B}" sibTransId="{AE600092-3B6F-4B1F-84B9-73D175CE47BA}"/>
    <dgm:cxn modelId="{3CBFF913-5061-449F-93C1-F37F68800A10}" srcId="{4CAF2475-7854-428E-9B20-77B64C13B1DC}" destId="{C7CF0489-D4B8-4BA1-9609-80A01933AE31}" srcOrd="0" destOrd="0" parTransId="{9DD881D8-05B1-4AA8-9FE9-06F4132359B1}" sibTransId="{29B70053-B02E-439B-94A8-0E11A5F32B8C}"/>
    <dgm:cxn modelId="{BB55CF68-B518-4DF1-A372-DB50AACC6BB6}" srcId="{7D39A87A-D392-47FC-A19A-B66780437160}" destId="{03974803-B2A8-4A98-A60A-91FA500501D8}" srcOrd="1" destOrd="0" parTransId="{CE191D26-1E3F-4A99-97B6-81F89E86526A}" sibTransId="{895F9246-B342-44A3-AD1F-8ADB1D67BED0}"/>
    <dgm:cxn modelId="{7C789FFB-3DC8-4155-8232-115723910099}" srcId="{4CAF2475-7854-428E-9B20-77B64C13B1DC}" destId="{F5D5A75F-5976-4719-9E80-C0B19A01DD5E}" srcOrd="1" destOrd="0" parTransId="{44FC8D92-2624-4D84-9E84-D81D275C2F53}" sibTransId="{9C5532B5-D99A-4E3A-9A30-DB02C50A244F}"/>
    <dgm:cxn modelId="{0D6389AF-98D3-4A8E-A570-61DFC88F23E9}" type="presOf" srcId="{F5D5A75F-5976-4719-9E80-C0B19A01DD5E}" destId="{2CB2C7E1-1F89-4C87-8589-97368A1B8562}" srcOrd="0" destOrd="0" presId="urn:microsoft.com/office/officeart/2005/8/layout/lProcess3"/>
    <dgm:cxn modelId="{5ADEB697-E8F5-46DC-B534-62EC2C297508}" type="presOf" srcId="{C3B23E6C-8FE6-428D-9F83-EEBAF3F68095}" destId="{D6765D74-15BD-4A3C-8E20-4D437CA9BDBA}" srcOrd="0" destOrd="0" presId="urn:microsoft.com/office/officeart/2005/8/layout/lProcess3"/>
    <dgm:cxn modelId="{77CE1FBA-5220-4ECC-8A24-7243BD6EF309}" srcId="{C50EFDC6-529C-4D89-B5A4-46F6D4ED8F45}" destId="{E2F646C8-D0E5-4581-AE47-ABCA0B5F9552}" srcOrd="0" destOrd="0" parTransId="{00713275-779C-4626-8368-62075824A14D}" sibTransId="{99861A99-3AA4-4D1E-93CA-73397E1A91EA}"/>
    <dgm:cxn modelId="{E5650508-A6E8-4758-83C4-18DCD6D07E1B}" type="presOf" srcId="{7D39A87A-D392-47FC-A19A-B66780437160}" destId="{ED883735-4B44-4010-B870-53F1161EEE9B}" srcOrd="0" destOrd="0" presId="urn:microsoft.com/office/officeart/2005/8/layout/lProcess3"/>
    <dgm:cxn modelId="{46BD96F9-33DE-4B86-9BE2-BC53080DD0AF}" type="presOf" srcId="{C50EFDC6-529C-4D89-B5A4-46F6D4ED8F45}" destId="{E9306D55-0ED3-41FD-8E1D-B7BB06F6E4C6}" srcOrd="0" destOrd="0" presId="urn:microsoft.com/office/officeart/2005/8/layout/lProcess3"/>
    <dgm:cxn modelId="{C5AF623F-E2A7-47CF-993F-5306DB4CE3E4}" type="presOf" srcId="{FF45D5FC-1663-4B01-8B60-531748DC61C6}" destId="{031642C0-2A13-4572-B29F-82E8D8705DD0}" srcOrd="0" destOrd="0" presId="urn:microsoft.com/office/officeart/2005/8/layout/lProcess3"/>
    <dgm:cxn modelId="{DADFE490-C722-4CF7-ACFC-2BB188D7409C}" type="presOf" srcId="{E2F646C8-D0E5-4581-AE47-ABCA0B5F9552}" destId="{D4DFC162-3C8B-4D87-9263-FEE4A5D9AA1F}" srcOrd="0" destOrd="0" presId="urn:microsoft.com/office/officeart/2005/8/layout/lProcess3"/>
    <dgm:cxn modelId="{D764D611-FEBE-4FA1-A260-DDBFCADE0841}" type="presOf" srcId="{03974803-B2A8-4A98-A60A-91FA500501D8}" destId="{DF4FC6B0-C058-43EA-A1ED-9C01B53D7174}" srcOrd="0" destOrd="0" presId="urn:microsoft.com/office/officeart/2005/8/layout/lProcess3"/>
    <dgm:cxn modelId="{2CFECE5D-BAFA-4F29-87AE-6B0759B299AD}" srcId="{C50EFDC6-529C-4D89-B5A4-46F6D4ED8F45}" destId="{19077997-095A-4278-B086-040191A787BD}" srcOrd="1" destOrd="0" parTransId="{CE99D399-EA8A-41F3-B7D2-F967BDA61633}" sibTransId="{65146180-5041-42A3-96DB-B179F1235595}"/>
    <dgm:cxn modelId="{AB8FF030-4E75-4671-B8D1-E59F49846FA6}" srcId="{FF45D5FC-1663-4B01-8B60-531748DC61C6}" destId="{7D39A87A-D392-47FC-A19A-B66780437160}" srcOrd="1" destOrd="0" parTransId="{3EB9665A-54C9-4285-9A28-1D1011ED24B2}" sibTransId="{0BC19173-0DED-44C3-933C-270F610E8B03}"/>
    <dgm:cxn modelId="{618B9DBB-490C-47BE-B531-B0CB174C8FBB}" type="presOf" srcId="{C7CF0489-D4B8-4BA1-9609-80A01933AE31}" destId="{C8C67B9E-444A-41D9-A2DF-15C9F002BB06}" srcOrd="0" destOrd="0" presId="urn:microsoft.com/office/officeart/2005/8/layout/lProcess3"/>
    <dgm:cxn modelId="{39ED4A68-E083-4242-8F06-7CEB194BD8DE}" srcId="{FF45D5FC-1663-4B01-8B60-531748DC61C6}" destId="{4CAF2475-7854-428E-9B20-77B64C13B1DC}" srcOrd="2" destOrd="0" parTransId="{F2201516-E8C1-4D6F-90E6-22E32F9B0246}" sibTransId="{643B1DE5-97FC-4C8C-A962-DC3EA67CBE1A}"/>
    <dgm:cxn modelId="{5423F5F4-AE43-469D-BCCB-AAF6B13FA1CB}" type="presOf" srcId="{4CAF2475-7854-428E-9B20-77B64C13B1DC}" destId="{9D819662-064F-44F8-A53F-0CF5C36B0E3C}" srcOrd="0" destOrd="0" presId="urn:microsoft.com/office/officeart/2005/8/layout/lProcess3"/>
    <dgm:cxn modelId="{57936B3D-6961-4582-B581-4B41EC0071A0}" type="presOf" srcId="{19077997-095A-4278-B086-040191A787BD}" destId="{5C2E2D57-6ACB-4C0B-BD3F-ACE5757E4CA4}" srcOrd="0" destOrd="0" presId="urn:microsoft.com/office/officeart/2005/8/layout/lProcess3"/>
    <dgm:cxn modelId="{8C0350AC-ED58-41C5-89C0-B32B7C844AFD}" type="presParOf" srcId="{031642C0-2A13-4572-B29F-82E8D8705DD0}" destId="{BB06E5AD-12FB-43A5-B16A-67987529B1F2}" srcOrd="0" destOrd="0" presId="urn:microsoft.com/office/officeart/2005/8/layout/lProcess3"/>
    <dgm:cxn modelId="{CAD13108-6A78-428F-A929-D2A5D5848F47}" type="presParOf" srcId="{BB06E5AD-12FB-43A5-B16A-67987529B1F2}" destId="{E9306D55-0ED3-41FD-8E1D-B7BB06F6E4C6}" srcOrd="0" destOrd="0" presId="urn:microsoft.com/office/officeart/2005/8/layout/lProcess3"/>
    <dgm:cxn modelId="{3540C252-A91D-4505-9857-20A180164B76}" type="presParOf" srcId="{BB06E5AD-12FB-43A5-B16A-67987529B1F2}" destId="{0294780F-5263-4AD4-B928-7F36478037CB}" srcOrd="1" destOrd="0" presId="urn:microsoft.com/office/officeart/2005/8/layout/lProcess3"/>
    <dgm:cxn modelId="{E40B53BF-71C7-49E4-AE20-2CCA898EBE47}" type="presParOf" srcId="{BB06E5AD-12FB-43A5-B16A-67987529B1F2}" destId="{D4DFC162-3C8B-4D87-9263-FEE4A5D9AA1F}" srcOrd="2" destOrd="0" presId="urn:microsoft.com/office/officeart/2005/8/layout/lProcess3"/>
    <dgm:cxn modelId="{26C8C76B-1B37-4306-B35C-E7082E90905B}" type="presParOf" srcId="{BB06E5AD-12FB-43A5-B16A-67987529B1F2}" destId="{A36AABDD-4F11-41E9-9856-D2800DBE4F9E}" srcOrd="3" destOrd="0" presId="urn:microsoft.com/office/officeart/2005/8/layout/lProcess3"/>
    <dgm:cxn modelId="{400B448C-3685-47EB-9E76-D7E722C39E27}" type="presParOf" srcId="{BB06E5AD-12FB-43A5-B16A-67987529B1F2}" destId="{5C2E2D57-6ACB-4C0B-BD3F-ACE5757E4CA4}" srcOrd="4" destOrd="0" presId="urn:microsoft.com/office/officeart/2005/8/layout/lProcess3"/>
    <dgm:cxn modelId="{65F1B3A6-8E20-4F9E-B095-E8CB8DDCC97A}" type="presParOf" srcId="{031642C0-2A13-4572-B29F-82E8D8705DD0}" destId="{D6ED9160-AC10-40CB-8CB2-A1D4467F9BD4}" srcOrd="1" destOrd="0" presId="urn:microsoft.com/office/officeart/2005/8/layout/lProcess3"/>
    <dgm:cxn modelId="{D0F1E46E-5DEC-44E8-B9C3-55727532446E}" type="presParOf" srcId="{031642C0-2A13-4572-B29F-82E8D8705DD0}" destId="{845EBC12-CC59-4058-8844-1410DE5B3DBD}" srcOrd="2" destOrd="0" presId="urn:microsoft.com/office/officeart/2005/8/layout/lProcess3"/>
    <dgm:cxn modelId="{9FC3C923-23FA-479B-ADA8-2B502471BECA}" type="presParOf" srcId="{845EBC12-CC59-4058-8844-1410DE5B3DBD}" destId="{ED883735-4B44-4010-B870-53F1161EEE9B}" srcOrd="0" destOrd="0" presId="urn:microsoft.com/office/officeart/2005/8/layout/lProcess3"/>
    <dgm:cxn modelId="{55D6451C-9975-4597-8E89-9F31C04C8CB3}" type="presParOf" srcId="{845EBC12-CC59-4058-8844-1410DE5B3DBD}" destId="{19494AB1-6B12-4BBB-9D92-165E3E3E9F50}" srcOrd="1" destOrd="0" presId="urn:microsoft.com/office/officeart/2005/8/layout/lProcess3"/>
    <dgm:cxn modelId="{25FA0BCA-DBF9-4955-8944-10E26168843B}" type="presParOf" srcId="{845EBC12-CC59-4058-8844-1410DE5B3DBD}" destId="{D6765D74-15BD-4A3C-8E20-4D437CA9BDBA}" srcOrd="2" destOrd="0" presId="urn:microsoft.com/office/officeart/2005/8/layout/lProcess3"/>
    <dgm:cxn modelId="{7D18B9F9-2A86-42F4-B5FE-F7E1A21F1469}" type="presParOf" srcId="{845EBC12-CC59-4058-8844-1410DE5B3DBD}" destId="{5D99CD21-E1C0-4B59-8FDF-865432F6900A}" srcOrd="3" destOrd="0" presId="urn:microsoft.com/office/officeart/2005/8/layout/lProcess3"/>
    <dgm:cxn modelId="{71E7B7FF-7F13-40E7-8900-E4CE56915F03}" type="presParOf" srcId="{845EBC12-CC59-4058-8844-1410DE5B3DBD}" destId="{DF4FC6B0-C058-43EA-A1ED-9C01B53D7174}" srcOrd="4" destOrd="0" presId="urn:microsoft.com/office/officeart/2005/8/layout/lProcess3"/>
    <dgm:cxn modelId="{915CA0F7-9D49-4819-8E7F-68894A6C5186}" type="presParOf" srcId="{031642C0-2A13-4572-B29F-82E8D8705DD0}" destId="{97F94B6B-350C-4627-9403-3D1689996E6D}" srcOrd="3" destOrd="0" presId="urn:microsoft.com/office/officeart/2005/8/layout/lProcess3"/>
    <dgm:cxn modelId="{CDA2461C-E69E-44FA-A190-092079E94045}" type="presParOf" srcId="{031642C0-2A13-4572-B29F-82E8D8705DD0}" destId="{4A7B03C7-061B-4F0E-9E9C-9D0E0B2C68AE}" srcOrd="4" destOrd="0" presId="urn:microsoft.com/office/officeart/2005/8/layout/lProcess3"/>
    <dgm:cxn modelId="{C122AADC-0D95-4D27-956A-5F5F5ED69696}" type="presParOf" srcId="{4A7B03C7-061B-4F0E-9E9C-9D0E0B2C68AE}" destId="{9D819662-064F-44F8-A53F-0CF5C36B0E3C}" srcOrd="0" destOrd="0" presId="urn:microsoft.com/office/officeart/2005/8/layout/lProcess3"/>
    <dgm:cxn modelId="{99C554A9-CB3F-490B-9537-167F5A2B2753}" type="presParOf" srcId="{4A7B03C7-061B-4F0E-9E9C-9D0E0B2C68AE}" destId="{EDCA22F4-0CDF-402E-8D81-2C53B4FBECE0}" srcOrd="1" destOrd="0" presId="urn:microsoft.com/office/officeart/2005/8/layout/lProcess3"/>
    <dgm:cxn modelId="{BBEF9736-06AE-4489-885D-ED786B6303A6}" type="presParOf" srcId="{4A7B03C7-061B-4F0E-9E9C-9D0E0B2C68AE}" destId="{C8C67B9E-444A-41D9-A2DF-15C9F002BB06}" srcOrd="2" destOrd="0" presId="urn:microsoft.com/office/officeart/2005/8/layout/lProcess3"/>
    <dgm:cxn modelId="{7B8A2D20-A65B-437E-BB51-0A0A1FFB66CA}" type="presParOf" srcId="{4A7B03C7-061B-4F0E-9E9C-9D0E0B2C68AE}" destId="{2001D26F-EC5F-4D51-B953-36D3C48C7A2E}" srcOrd="3" destOrd="0" presId="urn:microsoft.com/office/officeart/2005/8/layout/lProcess3"/>
    <dgm:cxn modelId="{330962DD-58E2-4397-B9B4-C1E398B733AB}" type="presParOf" srcId="{4A7B03C7-061B-4F0E-9E9C-9D0E0B2C68AE}" destId="{2CB2C7E1-1F89-4C87-8589-97368A1B8562}" srcOrd="4"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B59767-151F-4539-8613-0E87E5F23134}">
      <dsp:nvSpPr>
        <dsp:cNvPr id="0" name=""/>
        <dsp:cNvSpPr/>
      </dsp:nvSpPr>
      <dsp:spPr>
        <a:xfrm>
          <a:off x="0" y="27712"/>
          <a:ext cx="9521728" cy="2039215"/>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altLang="zh-TW" sz="2800" kern="1200" dirty="0">
              <a:latin typeface="標楷體" panose="03000509000000000000" pitchFamily="65" charset="-120"/>
              <a:ea typeface="標楷體" panose="03000509000000000000" pitchFamily="65" charset="-120"/>
            </a:rPr>
            <a:t>1.</a:t>
          </a:r>
          <a:r>
            <a:rPr lang="zh-TW" altLang="en-US" sz="2800" kern="1200" dirty="0">
              <a:latin typeface="標楷體" panose="03000509000000000000" pitchFamily="65" charset="-120"/>
              <a:ea typeface="標楷體" panose="03000509000000000000" pitchFamily="65" charset="-120"/>
            </a:rPr>
            <a:t>像有趣的特技表演</a:t>
          </a:r>
          <a:endParaRPr lang="en-US" altLang="zh-TW" sz="2800" kern="1200" dirty="0">
            <a:latin typeface="標楷體" panose="03000509000000000000" pitchFamily="65" charset="-120"/>
            <a:ea typeface="標楷體" panose="03000509000000000000" pitchFamily="65" charset="-120"/>
          </a:endParaRPr>
        </a:p>
        <a:p>
          <a:pPr lvl="0" algn="l" defTabSz="1244600">
            <a:lnSpc>
              <a:spcPct val="90000"/>
            </a:lnSpc>
            <a:spcBef>
              <a:spcPct val="0"/>
            </a:spcBef>
            <a:spcAft>
              <a:spcPct val="35000"/>
            </a:spcAft>
          </a:pPr>
          <a:r>
            <a:rPr lang="en-US" altLang="zh-TW" sz="2800" kern="1200" dirty="0">
              <a:latin typeface="標楷體" panose="03000509000000000000" pitchFamily="65" charset="-120"/>
              <a:ea typeface="標楷體" panose="03000509000000000000" pitchFamily="65" charset="-120"/>
            </a:rPr>
            <a:t>2.</a:t>
          </a:r>
          <a:r>
            <a:rPr lang="zh-TW" altLang="en-US" sz="2800" kern="1200" dirty="0">
              <a:latin typeface="標楷體" panose="03000509000000000000" pitchFamily="65" charset="-120"/>
              <a:ea typeface="標楷體" panose="03000509000000000000" pitchFamily="65" charset="-120"/>
            </a:rPr>
            <a:t>餅皮沾咖哩、口感</a:t>
          </a:r>
          <a:r>
            <a:rPr lang="en-US" altLang="zh-TW" sz="2800" kern="1200" dirty="0">
              <a:latin typeface="標楷體" panose="03000509000000000000" pitchFamily="65" charset="-120"/>
              <a:ea typeface="標楷體" panose="03000509000000000000" pitchFamily="65" charset="-120"/>
            </a:rPr>
            <a:t>Q</a:t>
          </a:r>
          <a:r>
            <a:rPr lang="zh-TW" altLang="en-US" sz="2800" kern="1200" dirty="0">
              <a:latin typeface="標楷體" panose="03000509000000000000" pitchFamily="65" charset="-120"/>
              <a:ea typeface="標楷體" panose="03000509000000000000" pitchFamily="65" charset="-120"/>
            </a:rPr>
            <a:t>軟</a:t>
          </a:r>
          <a:endParaRPr lang="en-US" altLang="zh-TW" sz="2800" kern="1200" dirty="0">
            <a:latin typeface="標楷體" panose="03000509000000000000" pitchFamily="65" charset="-120"/>
            <a:ea typeface="標楷體" panose="03000509000000000000" pitchFamily="65" charset="-120"/>
          </a:endParaRPr>
        </a:p>
        <a:p>
          <a:pPr lvl="0" algn="l" defTabSz="1244600">
            <a:lnSpc>
              <a:spcPct val="90000"/>
            </a:lnSpc>
            <a:spcBef>
              <a:spcPct val="0"/>
            </a:spcBef>
            <a:spcAft>
              <a:spcPct val="35000"/>
            </a:spcAft>
          </a:pPr>
          <a:r>
            <a:rPr lang="en-US" altLang="zh-TW" sz="2800" kern="1200" dirty="0">
              <a:latin typeface="標楷體" panose="03000509000000000000" pitchFamily="65" charset="-120"/>
              <a:ea typeface="標楷體" panose="03000509000000000000" pitchFamily="65" charset="-120"/>
            </a:rPr>
            <a:t>3.</a:t>
          </a:r>
          <a:r>
            <a:rPr lang="zh-TW" altLang="en-US" sz="2800" kern="1200" dirty="0">
              <a:latin typeface="標楷體" panose="03000509000000000000" pitchFamily="65" charset="-120"/>
              <a:ea typeface="標楷體" panose="03000509000000000000" pitchFamily="65" charset="-120"/>
            </a:rPr>
            <a:t>內餡有食材、醬料</a:t>
          </a:r>
        </a:p>
      </dsp:txBody>
      <dsp:txXfrm>
        <a:off x="2108267" y="27712"/>
        <a:ext cx="7413460" cy="2039215"/>
      </dsp:txXfrm>
    </dsp:sp>
    <dsp:sp modelId="{B8BA5552-9303-4F57-A749-B18AB44C0460}">
      <dsp:nvSpPr>
        <dsp:cNvPr id="0" name=""/>
        <dsp:cNvSpPr/>
      </dsp:nvSpPr>
      <dsp:spPr>
        <a:xfrm>
          <a:off x="203921" y="203921"/>
          <a:ext cx="1904345" cy="1631372"/>
        </a:xfrm>
        <a:prstGeom prst="roundRect">
          <a:avLst>
            <a:gd name="adj" fmla="val 10000"/>
          </a:avLst>
        </a:prstGeom>
        <a:blipFill rotWithShape="1">
          <a:blip xmlns:r="http://schemas.openxmlformats.org/officeDocument/2006/relationships" r:embed="rId1"/>
          <a:srcRect/>
          <a:stretch>
            <a:fillRect l="-13000" r="-13000"/>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D458D29-7EF6-4650-9E12-50EA676F8DFA}">
      <dsp:nvSpPr>
        <dsp:cNvPr id="0" name=""/>
        <dsp:cNvSpPr/>
      </dsp:nvSpPr>
      <dsp:spPr>
        <a:xfrm>
          <a:off x="0" y="2203189"/>
          <a:ext cx="9521728" cy="2039215"/>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altLang="zh-TW" sz="2800" kern="1200" dirty="0">
              <a:latin typeface="標楷體" panose="03000509000000000000" pitchFamily="65" charset="-120"/>
              <a:ea typeface="標楷體" panose="03000509000000000000" pitchFamily="65" charset="-120"/>
            </a:rPr>
            <a:t>1.</a:t>
          </a:r>
          <a:r>
            <a:rPr lang="zh-TW" altLang="en-US" sz="2800" kern="1200" dirty="0">
              <a:latin typeface="標楷體" panose="03000509000000000000" pitchFamily="65" charset="-120"/>
              <a:ea typeface="標楷體" panose="03000509000000000000" pitchFamily="65" charset="-120"/>
            </a:rPr>
            <a:t>沒想到義大利麵條竟然有各式各樣的造型</a:t>
          </a:r>
          <a:endParaRPr lang="en-US" altLang="zh-TW" sz="2800" kern="1200" dirty="0">
            <a:latin typeface="標楷體" panose="03000509000000000000" pitchFamily="65" charset="-120"/>
            <a:ea typeface="標楷體" panose="03000509000000000000" pitchFamily="65" charset="-120"/>
          </a:endParaRPr>
        </a:p>
        <a:p>
          <a:pPr lvl="0" algn="l" defTabSz="1244600">
            <a:lnSpc>
              <a:spcPct val="90000"/>
            </a:lnSpc>
            <a:spcBef>
              <a:spcPct val="0"/>
            </a:spcBef>
            <a:spcAft>
              <a:spcPct val="35000"/>
            </a:spcAft>
          </a:pPr>
          <a:r>
            <a:rPr lang="en-US" altLang="zh-TW" sz="2800" kern="1200" dirty="0">
              <a:latin typeface="標楷體" panose="03000509000000000000" pitchFamily="65" charset="-120"/>
              <a:ea typeface="標楷體" panose="03000509000000000000" pitchFamily="65" charset="-120"/>
            </a:rPr>
            <a:t>2.</a:t>
          </a:r>
          <a:r>
            <a:rPr lang="zh-TW" altLang="en-US" sz="2800" kern="1200" dirty="0">
              <a:latin typeface="標楷體" panose="03000509000000000000" pitchFamily="65" charset="-120"/>
              <a:ea typeface="標楷體" panose="03000509000000000000" pitchFamily="65" charset="-120"/>
            </a:rPr>
            <a:t>不同的醬料</a:t>
          </a:r>
          <a:endParaRPr lang="en-US" altLang="zh-TW" sz="2800" kern="1200" dirty="0">
            <a:latin typeface="標楷體" panose="03000509000000000000" pitchFamily="65" charset="-120"/>
            <a:ea typeface="標楷體" panose="03000509000000000000" pitchFamily="65" charset="-120"/>
          </a:endParaRPr>
        </a:p>
        <a:p>
          <a:pPr lvl="0" algn="l" defTabSz="1244600">
            <a:lnSpc>
              <a:spcPct val="90000"/>
            </a:lnSpc>
            <a:spcBef>
              <a:spcPct val="0"/>
            </a:spcBef>
            <a:spcAft>
              <a:spcPct val="35000"/>
            </a:spcAft>
          </a:pPr>
          <a:r>
            <a:rPr lang="en-US" altLang="zh-TW" sz="2800" kern="1200" dirty="0">
              <a:latin typeface="標楷體" panose="03000509000000000000" pitchFamily="65" charset="-120"/>
              <a:ea typeface="標楷體" panose="03000509000000000000" pitchFamily="65" charset="-120"/>
            </a:rPr>
            <a:t>3.</a:t>
          </a:r>
          <a:r>
            <a:rPr lang="zh-TW" altLang="en-US" sz="2800" kern="1200" dirty="0">
              <a:latin typeface="標楷體" panose="03000509000000000000" pitchFamily="65" charset="-120"/>
              <a:ea typeface="標楷體" panose="03000509000000000000" pitchFamily="65" charset="-120"/>
            </a:rPr>
            <a:t>令作者也想試試道地的義大利麵</a:t>
          </a:r>
        </a:p>
      </dsp:txBody>
      <dsp:txXfrm>
        <a:off x="2108267" y="2203189"/>
        <a:ext cx="7413460" cy="2039215"/>
      </dsp:txXfrm>
    </dsp:sp>
    <dsp:sp modelId="{675FCABA-C4FA-4628-8906-D15BE7594D9A}">
      <dsp:nvSpPr>
        <dsp:cNvPr id="0" name=""/>
        <dsp:cNvSpPr/>
      </dsp:nvSpPr>
      <dsp:spPr>
        <a:xfrm>
          <a:off x="203921" y="2447059"/>
          <a:ext cx="1904345" cy="1631372"/>
        </a:xfrm>
        <a:prstGeom prst="roundRect">
          <a:avLst>
            <a:gd name="adj" fmla="val 10000"/>
          </a:avLst>
        </a:prstGeom>
        <a:blipFill rotWithShape="1">
          <a:blip xmlns:r="http://schemas.openxmlformats.org/officeDocument/2006/relationships" r:embed="rId2"/>
          <a:srcRect/>
          <a:stretch>
            <a:fillRect t="-16000" b="-16000"/>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4E2FBE1-510A-453E-9BBE-1078240CC99A}">
      <dsp:nvSpPr>
        <dsp:cNvPr id="0" name=""/>
        <dsp:cNvSpPr/>
      </dsp:nvSpPr>
      <dsp:spPr>
        <a:xfrm>
          <a:off x="0" y="4486275"/>
          <a:ext cx="9521728" cy="2039215"/>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altLang="zh-TW" sz="2800" kern="1200" dirty="0">
              <a:latin typeface="標楷體" panose="03000509000000000000" pitchFamily="65" charset="-120"/>
              <a:ea typeface="標楷體" panose="03000509000000000000" pitchFamily="65" charset="-120"/>
            </a:rPr>
            <a:t>1.</a:t>
          </a:r>
          <a:r>
            <a:rPr lang="zh-TW" altLang="en-US" sz="2800" kern="1200" dirty="0">
              <a:latin typeface="標楷體" panose="03000509000000000000" pitchFamily="65" charset="-120"/>
              <a:ea typeface="標楷體" panose="03000509000000000000" pitchFamily="65" charset="-120"/>
            </a:rPr>
            <a:t>醋飯上加入食材</a:t>
          </a:r>
          <a:endParaRPr lang="en-US" altLang="zh-TW" sz="2800" kern="1200" dirty="0">
            <a:latin typeface="標楷體" panose="03000509000000000000" pitchFamily="65" charset="-120"/>
            <a:ea typeface="標楷體" panose="03000509000000000000" pitchFamily="65" charset="-120"/>
          </a:endParaRPr>
        </a:p>
        <a:p>
          <a:pPr lvl="0" algn="l" defTabSz="1244600">
            <a:lnSpc>
              <a:spcPct val="90000"/>
            </a:lnSpc>
            <a:spcBef>
              <a:spcPct val="0"/>
            </a:spcBef>
            <a:spcAft>
              <a:spcPct val="35000"/>
            </a:spcAft>
          </a:pPr>
          <a:r>
            <a:rPr lang="en-US" altLang="zh-TW" sz="2800" kern="1200" dirty="0">
              <a:latin typeface="標楷體" panose="03000509000000000000" pitchFamily="65" charset="-120"/>
              <a:ea typeface="標楷體" panose="03000509000000000000" pitchFamily="65" charset="-120"/>
            </a:rPr>
            <a:t>2.</a:t>
          </a:r>
          <a:r>
            <a:rPr lang="zh-TW" altLang="en-US" sz="2800" kern="1200" dirty="0">
              <a:latin typeface="標楷體" panose="03000509000000000000" pitchFamily="65" charset="-120"/>
              <a:ea typeface="標楷體" panose="03000509000000000000" pitchFamily="65" charset="-120"/>
            </a:rPr>
            <a:t>自己做</a:t>
          </a:r>
          <a:r>
            <a:rPr lang="en-US" altLang="zh-TW" sz="2800" kern="1200" dirty="0">
              <a:latin typeface="標楷體" panose="03000509000000000000" pitchFamily="65" charset="-120"/>
              <a:ea typeface="標楷體" panose="03000509000000000000" pitchFamily="65" charset="-120"/>
            </a:rPr>
            <a:t>,</a:t>
          </a:r>
          <a:r>
            <a:rPr lang="zh-TW" altLang="en-US" sz="2800" kern="1200" dirty="0">
              <a:latin typeface="標楷體" panose="03000509000000000000" pitchFamily="65" charset="-120"/>
              <a:ea typeface="標楷體" panose="03000509000000000000" pitchFamily="65" charset="-120"/>
            </a:rPr>
            <a:t>自己享用</a:t>
          </a:r>
          <a:r>
            <a:rPr lang="en-US" altLang="zh-TW" sz="2800" kern="1200" dirty="0">
              <a:latin typeface="標楷體" panose="03000509000000000000" pitchFamily="65" charset="-120"/>
              <a:ea typeface="標楷體" panose="03000509000000000000" pitchFamily="65" charset="-120"/>
            </a:rPr>
            <a:t>,</a:t>
          </a:r>
          <a:r>
            <a:rPr lang="zh-TW" altLang="en-US" sz="2800" kern="1200" dirty="0">
              <a:latin typeface="標楷體" panose="03000509000000000000" pitchFamily="65" charset="-120"/>
              <a:ea typeface="標楷體" panose="03000509000000000000" pitchFamily="65" charset="-120"/>
            </a:rPr>
            <a:t>內心滿滿的喜悅</a:t>
          </a:r>
          <a:endParaRPr lang="en-US" altLang="zh-TW" sz="2800" kern="1200" dirty="0">
            <a:latin typeface="標楷體" panose="03000509000000000000" pitchFamily="65" charset="-120"/>
            <a:ea typeface="標楷體" panose="03000509000000000000" pitchFamily="65" charset="-120"/>
          </a:endParaRPr>
        </a:p>
        <a:p>
          <a:pPr lvl="0" algn="l" defTabSz="1244600">
            <a:lnSpc>
              <a:spcPct val="90000"/>
            </a:lnSpc>
            <a:spcBef>
              <a:spcPct val="0"/>
            </a:spcBef>
            <a:spcAft>
              <a:spcPct val="35000"/>
            </a:spcAft>
            <a:buNone/>
          </a:pPr>
          <a:r>
            <a:rPr lang="zh-TW" altLang="en-US" sz="2800" kern="1200" dirty="0">
              <a:latin typeface="標楷體" panose="03000509000000000000" pitchFamily="65" charset="-120"/>
              <a:ea typeface="標楷體" panose="03000509000000000000" pitchFamily="65" charset="-120"/>
            </a:rPr>
            <a:t>與成就感</a:t>
          </a:r>
        </a:p>
      </dsp:txBody>
      <dsp:txXfrm>
        <a:off x="2108267" y="4486275"/>
        <a:ext cx="7413460" cy="2039215"/>
      </dsp:txXfrm>
    </dsp:sp>
    <dsp:sp modelId="{38459550-19ED-47C1-A659-155598847FF0}">
      <dsp:nvSpPr>
        <dsp:cNvPr id="0" name=""/>
        <dsp:cNvSpPr/>
      </dsp:nvSpPr>
      <dsp:spPr>
        <a:xfrm>
          <a:off x="203921" y="4690196"/>
          <a:ext cx="1904345" cy="1631372"/>
        </a:xfrm>
        <a:prstGeom prst="roundRect">
          <a:avLst>
            <a:gd name="adj" fmla="val 10000"/>
          </a:avLst>
        </a:prstGeom>
        <a:blipFill rotWithShape="1">
          <a:blip xmlns:r="http://schemas.openxmlformats.org/officeDocument/2006/relationships" r:embed="rId3"/>
          <a:srcRect/>
          <a:stretch>
            <a:fillRect l="-6000" r="-6000"/>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306D55-0ED3-41FD-8E1D-B7BB06F6E4C6}">
      <dsp:nvSpPr>
        <dsp:cNvPr id="0" name=""/>
        <dsp:cNvSpPr/>
      </dsp:nvSpPr>
      <dsp:spPr>
        <a:xfrm>
          <a:off x="53609" y="112796"/>
          <a:ext cx="4922981" cy="1969192"/>
        </a:xfrm>
        <a:prstGeom prst="chevron">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7310" tIns="33655" rIns="0" bIns="33655" numCol="1" spcCol="1270" anchor="ctr" anchorCtr="0">
          <a:noAutofit/>
        </a:bodyPr>
        <a:lstStyle/>
        <a:p>
          <a:pPr lvl="0" algn="ctr" defTabSz="2355850">
            <a:lnSpc>
              <a:spcPct val="90000"/>
            </a:lnSpc>
            <a:spcBef>
              <a:spcPct val="0"/>
            </a:spcBef>
            <a:spcAft>
              <a:spcPct val="35000"/>
            </a:spcAft>
          </a:pPr>
          <a:r>
            <a:rPr lang="zh-TW" altLang="en-US" sz="5300" u="sng" kern="1200" dirty="0"/>
            <a:t>印度</a:t>
          </a:r>
          <a:r>
            <a:rPr lang="zh-TW" altLang="en-US" sz="5300" kern="1200" dirty="0"/>
            <a:t>甩餅</a:t>
          </a:r>
        </a:p>
      </dsp:txBody>
      <dsp:txXfrm>
        <a:off x="1038205" y="112796"/>
        <a:ext cx="2953789" cy="1969192"/>
      </dsp:txXfrm>
    </dsp:sp>
    <dsp:sp modelId="{D4DFC162-3C8B-4D87-9263-FEE4A5D9AA1F}">
      <dsp:nvSpPr>
        <dsp:cNvPr id="0" name=""/>
        <dsp:cNvSpPr/>
      </dsp:nvSpPr>
      <dsp:spPr>
        <a:xfrm>
          <a:off x="4211038" y="121651"/>
          <a:ext cx="4221855" cy="1901250"/>
        </a:xfrm>
        <a:prstGeom prst="chevron">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9525" rIns="0" bIns="9525" numCol="1" spcCol="1270" anchor="ctr" anchorCtr="0">
          <a:noAutofit/>
        </a:bodyPr>
        <a:lstStyle/>
        <a:p>
          <a:pPr lvl="0" algn="l" defTabSz="666750">
            <a:lnSpc>
              <a:spcPct val="90000"/>
            </a:lnSpc>
            <a:spcBef>
              <a:spcPct val="0"/>
            </a:spcBef>
            <a:spcAft>
              <a:spcPct val="35000"/>
            </a:spcAft>
          </a:pPr>
          <a:r>
            <a:rPr lang="zh-TW" altLang="en-US" sz="1500" kern="1200" dirty="0">
              <a:latin typeface="標楷體" panose="03000509000000000000" pitchFamily="65" charset="-120"/>
              <a:ea typeface="標楷體" panose="03000509000000000000" pitchFamily="65" charset="-120"/>
            </a:rPr>
            <a:t>特色</a:t>
          </a:r>
          <a:r>
            <a:rPr lang="en-US" altLang="zh-TW" sz="1500" kern="1200" dirty="0">
              <a:latin typeface="標楷體" panose="03000509000000000000" pitchFamily="65" charset="-120"/>
              <a:ea typeface="標楷體" panose="03000509000000000000" pitchFamily="65" charset="-120"/>
            </a:rPr>
            <a:t>(2~3</a:t>
          </a:r>
          <a:r>
            <a:rPr lang="zh-TW" altLang="en-US" sz="1500" kern="1200" dirty="0">
              <a:latin typeface="標楷體" panose="03000509000000000000" pitchFamily="65" charset="-120"/>
              <a:ea typeface="標楷體" panose="03000509000000000000" pitchFamily="65" charset="-120"/>
            </a:rPr>
            <a:t>項</a:t>
          </a:r>
          <a:r>
            <a:rPr lang="en-US" altLang="zh-TW" sz="1500" kern="1200" dirty="0">
              <a:latin typeface="標楷體" panose="03000509000000000000" pitchFamily="65" charset="-120"/>
              <a:ea typeface="標楷體" panose="03000509000000000000" pitchFamily="65" charset="-120"/>
            </a:rPr>
            <a:t>)</a:t>
          </a:r>
        </a:p>
        <a:p>
          <a:pPr lvl="0" algn="l" defTabSz="666750">
            <a:lnSpc>
              <a:spcPct val="90000"/>
            </a:lnSpc>
            <a:spcBef>
              <a:spcPct val="0"/>
            </a:spcBef>
            <a:spcAft>
              <a:spcPct val="35000"/>
            </a:spcAft>
          </a:pPr>
          <a:r>
            <a:rPr lang="en-US" altLang="zh-TW" sz="1500" kern="1200" dirty="0">
              <a:latin typeface="標楷體" panose="03000509000000000000" pitchFamily="65" charset="-120"/>
              <a:ea typeface="標楷體" panose="03000509000000000000" pitchFamily="65" charset="-120"/>
            </a:rPr>
            <a:t>1.</a:t>
          </a:r>
          <a:r>
            <a:rPr lang="zh-TW" altLang="en-US" sz="1500" kern="1200" dirty="0">
              <a:latin typeface="標楷體" panose="03000509000000000000" pitchFamily="65" charset="-120"/>
              <a:ea typeface="標楷體" panose="03000509000000000000" pitchFamily="65" charset="-120"/>
            </a:rPr>
            <a:t>像有趣的特技表演</a:t>
          </a:r>
          <a:endParaRPr lang="en-US" altLang="zh-TW" sz="1500" kern="1200" dirty="0">
            <a:latin typeface="標楷體" panose="03000509000000000000" pitchFamily="65" charset="-120"/>
            <a:ea typeface="標楷體" panose="03000509000000000000" pitchFamily="65" charset="-120"/>
          </a:endParaRPr>
        </a:p>
        <a:p>
          <a:pPr lvl="0" algn="l" defTabSz="666750">
            <a:lnSpc>
              <a:spcPct val="90000"/>
            </a:lnSpc>
            <a:spcBef>
              <a:spcPct val="0"/>
            </a:spcBef>
            <a:spcAft>
              <a:spcPct val="35000"/>
            </a:spcAft>
          </a:pPr>
          <a:r>
            <a:rPr lang="en-US" altLang="zh-TW" sz="1500" kern="1200" dirty="0">
              <a:latin typeface="標楷體" panose="03000509000000000000" pitchFamily="65" charset="-120"/>
              <a:ea typeface="標楷體" panose="03000509000000000000" pitchFamily="65" charset="-120"/>
            </a:rPr>
            <a:t>2.</a:t>
          </a:r>
          <a:r>
            <a:rPr lang="zh-TW" altLang="en-US" sz="1500" kern="1200" dirty="0">
              <a:latin typeface="標楷體" panose="03000509000000000000" pitchFamily="65" charset="-120"/>
              <a:ea typeface="標楷體" panose="03000509000000000000" pitchFamily="65" charset="-120"/>
            </a:rPr>
            <a:t>餅皮沾咖哩、口感</a:t>
          </a:r>
          <a:r>
            <a:rPr lang="en-US" altLang="zh-TW" sz="1500" kern="1200" dirty="0">
              <a:latin typeface="標楷體" panose="03000509000000000000" pitchFamily="65" charset="-120"/>
              <a:ea typeface="標楷體" panose="03000509000000000000" pitchFamily="65" charset="-120"/>
            </a:rPr>
            <a:t>Q</a:t>
          </a:r>
          <a:r>
            <a:rPr lang="zh-TW" altLang="en-US" sz="1500" kern="1200" dirty="0">
              <a:latin typeface="標楷體" panose="03000509000000000000" pitchFamily="65" charset="-120"/>
              <a:ea typeface="標楷體" panose="03000509000000000000" pitchFamily="65" charset="-120"/>
            </a:rPr>
            <a:t>軟</a:t>
          </a:r>
          <a:endParaRPr lang="en-US" altLang="zh-TW" sz="1500" kern="1200" dirty="0">
            <a:latin typeface="標楷體" panose="03000509000000000000" pitchFamily="65" charset="-120"/>
            <a:ea typeface="標楷體" panose="03000509000000000000" pitchFamily="65" charset="-120"/>
          </a:endParaRPr>
        </a:p>
        <a:p>
          <a:pPr lvl="0" algn="l" defTabSz="666750">
            <a:lnSpc>
              <a:spcPct val="90000"/>
            </a:lnSpc>
            <a:spcBef>
              <a:spcPct val="0"/>
            </a:spcBef>
            <a:spcAft>
              <a:spcPct val="35000"/>
            </a:spcAft>
          </a:pPr>
          <a:r>
            <a:rPr lang="en-US" altLang="zh-TW" sz="1500" kern="1200" dirty="0">
              <a:latin typeface="標楷體" panose="03000509000000000000" pitchFamily="65" charset="-120"/>
              <a:ea typeface="標楷體" panose="03000509000000000000" pitchFamily="65" charset="-120"/>
            </a:rPr>
            <a:t>3.</a:t>
          </a:r>
          <a:r>
            <a:rPr lang="zh-TW" altLang="en-US" sz="1500" kern="1200" dirty="0">
              <a:latin typeface="標楷體" panose="03000509000000000000" pitchFamily="65" charset="-120"/>
              <a:ea typeface="標楷體" panose="03000509000000000000" pitchFamily="65" charset="-120"/>
            </a:rPr>
            <a:t>內餡有食材、醬料</a:t>
          </a:r>
        </a:p>
      </dsp:txBody>
      <dsp:txXfrm>
        <a:off x="5161663" y="121651"/>
        <a:ext cx="2320605" cy="1901250"/>
      </dsp:txXfrm>
    </dsp:sp>
    <dsp:sp modelId="{5C2E2D57-6ACB-4C0B-BD3F-ACE5757E4CA4}">
      <dsp:nvSpPr>
        <dsp:cNvPr id="0" name=""/>
        <dsp:cNvSpPr/>
      </dsp:nvSpPr>
      <dsp:spPr>
        <a:xfrm>
          <a:off x="7939566" y="109099"/>
          <a:ext cx="4178542" cy="1901250"/>
        </a:xfrm>
        <a:prstGeom prst="chevron">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15240" rIns="0" bIns="15240" numCol="1" spcCol="1270" anchor="ctr" anchorCtr="0">
          <a:noAutofit/>
        </a:bodyPr>
        <a:lstStyle/>
        <a:p>
          <a:pPr lvl="0" algn="ctr" defTabSz="1066800">
            <a:lnSpc>
              <a:spcPct val="90000"/>
            </a:lnSpc>
            <a:spcBef>
              <a:spcPct val="0"/>
            </a:spcBef>
            <a:spcAft>
              <a:spcPct val="35000"/>
            </a:spcAft>
          </a:pPr>
          <a:r>
            <a:rPr lang="zh-TW" altLang="en-US" sz="2400" kern="1200" dirty="0">
              <a:solidFill>
                <a:srgbClr val="FF0000"/>
              </a:solidFill>
              <a:latin typeface="標楷體" panose="03000509000000000000" pitchFamily="65" charset="-120"/>
              <a:ea typeface="標楷體" panose="03000509000000000000" pitchFamily="65" charset="-120"/>
            </a:rPr>
            <a:t>開心的</a:t>
          </a:r>
          <a:endParaRPr lang="zh-TW" altLang="en-US" sz="2400" kern="1200" dirty="0">
            <a:latin typeface="標楷體" panose="03000509000000000000" pitchFamily="65" charset="-120"/>
            <a:ea typeface="標楷體" panose="03000509000000000000" pitchFamily="65" charset="-120"/>
          </a:endParaRPr>
        </a:p>
      </dsp:txBody>
      <dsp:txXfrm>
        <a:off x="8890191" y="109099"/>
        <a:ext cx="2277292" cy="1901250"/>
      </dsp:txXfrm>
    </dsp:sp>
    <dsp:sp modelId="{ED883735-4B44-4010-B870-53F1161EEE9B}">
      <dsp:nvSpPr>
        <dsp:cNvPr id="0" name=""/>
        <dsp:cNvSpPr/>
      </dsp:nvSpPr>
      <dsp:spPr>
        <a:xfrm>
          <a:off x="3383" y="2345112"/>
          <a:ext cx="4922981" cy="1969192"/>
        </a:xfrm>
        <a:prstGeom prst="chevron">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7310" tIns="33655" rIns="0" bIns="33655"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zh-TW" altLang="en-US" sz="5300" u="sng" kern="1200" dirty="0"/>
            <a:t>義大利</a:t>
          </a:r>
          <a:r>
            <a:rPr lang="zh-TW" altLang="en-US" sz="5300" kern="1200" dirty="0"/>
            <a:t>麵</a:t>
          </a:r>
        </a:p>
        <a:p>
          <a:pPr lvl="0" algn="ctr" defTabSz="1822450">
            <a:lnSpc>
              <a:spcPct val="90000"/>
            </a:lnSpc>
            <a:spcBef>
              <a:spcPct val="0"/>
            </a:spcBef>
            <a:spcAft>
              <a:spcPct val="35000"/>
            </a:spcAft>
          </a:pPr>
          <a:endParaRPr lang="zh-TW" altLang="en-US" sz="5300" kern="1200" dirty="0"/>
        </a:p>
      </dsp:txBody>
      <dsp:txXfrm>
        <a:off x="987979" y="2345112"/>
        <a:ext cx="2953789" cy="1969192"/>
      </dsp:txXfrm>
    </dsp:sp>
    <dsp:sp modelId="{D6765D74-15BD-4A3C-8E20-4D437CA9BDBA}">
      <dsp:nvSpPr>
        <dsp:cNvPr id="0" name=""/>
        <dsp:cNvSpPr/>
      </dsp:nvSpPr>
      <dsp:spPr>
        <a:xfrm>
          <a:off x="4286377" y="2512494"/>
          <a:ext cx="4086074" cy="1634429"/>
        </a:xfrm>
        <a:prstGeom prst="chevron">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320" tIns="10160" rIns="0" bIns="10160" numCol="1" spcCol="1270" anchor="ctr" anchorCtr="0">
          <a:noAutofit/>
        </a:bodyPr>
        <a:lstStyle/>
        <a:p>
          <a:pPr lvl="0" algn="l" defTabSz="711200">
            <a:lnSpc>
              <a:spcPct val="90000"/>
            </a:lnSpc>
            <a:spcBef>
              <a:spcPct val="0"/>
            </a:spcBef>
            <a:spcAft>
              <a:spcPct val="35000"/>
            </a:spcAft>
          </a:pPr>
          <a:r>
            <a:rPr lang="zh-TW" altLang="en-US" sz="1600" kern="1200" dirty="0">
              <a:latin typeface="標楷體" panose="03000509000000000000" pitchFamily="65" charset="-120"/>
              <a:ea typeface="標楷體" panose="03000509000000000000" pitchFamily="65" charset="-120"/>
            </a:rPr>
            <a:t>特色</a:t>
          </a:r>
          <a:r>
            <a:rPr lang="en-US" altLang="zh-TW" sz="1600" kern="1200" dirty="0">
              <a:latin typeface="標楷體" panose="03000509000000000000" pitchFamily="65" charset="-120"/>
              <a:ea typeface="標楷體" panose="03000509000000000000" pitchFamily="65" charset="-120"/>
            </a:rPr>
            <a:t>(2~3</a:t>
          </a:r>
          <a:r>
            <a:rPr lang="zh-TW" altLang="en-US" sz="1600" kern="1200" dirty="0">
              <a:latin typeface="標楷體" panose="03000509000000000000" pitchFamily="65" charset="-120"/>
              <a:ea typeface="標楷體" panose="03000509000000000000" pitchFamily="65" charset="-120"/>
            </a:rPr>
            <a:t>項</a:t>
          </a:r>
          <a:r>
            <a:rPr lang="en-US" altLang="zh-TW" sz="1600" kern="1200" dirty="0">
              <a:latin typeface="標楷體" panose="03000509000000000000" pitchFamily="65" charset="-120"/>
              <a:ea typeface="標楷體" panose="03000509000000000000" pitchFamily="65" charset="-120"/>
            </a:rPr>
            <a:t>)</a:t>
          </a:r>
        </a:p>
        <a:p>
          <a:pPr lvl="0" algn="l" defTabSz="711200">
            <a:lnSpc>
              <a:spcPct val="90000"/>
            </a:lnSpc>
            <a:spcBef>
              <a:spcPct val="0"/>
            </a:spcBef>
            <a:spcAft>
              <a:spcPct val="35000"/>
            </a:spcAft>
          </a:pPr>
          <a:r>
            <a:rPr lang="en-US" altLang="zh-TW" sz="1600" kern="1200" dirty="0">
              <a:latin typeface="標楷體" panose="03000509000000000000" pitchFamily="65" charset="-120"/>
              <a:ea typeface="標楷體" panose="03000509000000000000" pitchFamily="65" charset="-120"/>
            </a:rPr>
            <a:t>1.</a:t>
          </a:r>
          <a:r>
            <a:rPr lang="zh-TW" altLang="en-US" sz="1600" kern="1200" dirty="0">
              <a:latin typeface="標楷體" panose="03000509000000000000" pitchFamily="65" charset="-120"/>
              <a:ea typeface="標楷體" panose="03000509000000000000" pitchFamily="65" charset="-120"/>
            </a:rPr>
            <a:t>有各式各樣的造型</a:t>
          </a:r>
          <a:endParaRPr lang="en-US" altLang="zh-TW" sz="1600" kern="1200" dirty="0">
            <a:latin typeface="標楷體" panose="03000509000000000000" pitchFamily="65" charset="-120"/>
            <a:ea typeface="標楷體" panose="03000509000000000000" pitchFamily="65" charset="-120"/>
          </a:endParaRPr>
        </a:p>
        <a:p>
          <a:pPr lvl="0" algn="l" defTabSz="711200">
            <a:lnSpc>
              <a:spcPct val="90000"/>
            </a:lnSpc>
            <a:spcBef>
              <a:spcPct val="0"/>
            </a:spcBef>
            <a:spcAft>
              <a:spcPct val="35000"/>
            </a:spcAft>
          </a:pPr>
          <a:r>
            <a:rPr lang="en-US" altLang="zh-TW" sz="1600" kern="1200" dirty="0">
              <a:latin typeface="標楷體" panose="03000509000000000000" pitchFamily="65" charset="-120"/>
              <a:ea typeface="標楷體" panose="03000509000000000000" pitchFamily="65" charset="-120"/>
            </a:rPr>
            <a:t>2.</a:t>
          </a:r>
          <a:r>
            <a:rPr lang="zh-TW" altLang="en-US" sz="1600" kern="1200" dirty="0">
              <a:latin typeface="標楷體" panose="03000509000000000000" pitchFamily="65" charset="-120"/>
              <a:ea typeface="標楷體" panose="03000509000000000000" pitchFamily="65" charset="-120"/>
            </a:rPr>
            <a:t>不同的醬料</a:t>
          </a:r>
          <a:endParaRPr lang="en-US" altLang="zh-TW" sz="1600" kern="1200" dirty="0">
            <a:latin typeface="標楷體" panose="03000509000000000000" pitchFamily="65" charset="-120"/>
            <a:ea typeface="標楷體" panose="03000509000000000000" pitchFamily="65" charset="-120"/>
          </a:endParaRPr>
        </a:p>
        <a:p>
          <a:pPr lvl="0" algn="l" defTabSz="711200">
            <a:lnSpc>
              <a:spcPct val="90000"/>
            </a:lnSpc>
            <a:spcBef>
              <a:spcPct val="0"/>
            </a:spcBef>
            <a:spcAft>
              <a:spcPct val="35000"/>
            </a:spcAft>
          </a:pPr>
          <a:r>
            <a:rPr lang="en-US" altLang="zh-TW" sz="1600" kern="1200" dirty="0">
              <a:latin typeface="標楷體" panose="03000509000000000000" pitchFamily="65" charset="-120"/>
              <a:ea typeface="標楷體" panose="03000509000000000000" pitchFamily="65" charset="-120"/>
            </a:rPr>
            <a:t>3.</a:t>
          </a:r>
          <a:r>
            <a:rPr lang="zh-TW" altLang="en-US" sz="1600" kern="1200" dirty="0">
              <a:latin typeface="標楷體" panose="03000509000000000000" pitchFamily="65" charset="-120"/>
              <a:ea typeface="標楷體" panose="03000509000000000000" pitchFamily="65" charset="-120"/>
            </a:rPr>
            <a:t>令作者也想試試道地的   </a:t>
          </a:r>
          <a:endParaRPr lang="en-US" altLang="zh-TW" sz="1600" kern="1200" dirty="0">
            <a:latin typeface="標楷體" panose="03000509000000000000" pitchFamily="65" charset="-120"/>
            <a:ea typeface="標楷體" panose="03000509000000000000" pitchFamily="65" charset="-120"/>
          </a:endParaRPr>
        </a:p>
        <a:p>
          <a:pPr lvl="0" algn="l" defTabSz="711200">
            <a:lnSpc>
              <a:spcPct val="90000"/>
            </a:lnSpc>
            <a:spcBef>
              <a:spcPct val="0"/>
            </a:spcBef>
            <a:spcAft>
              <a:spcPct val="35000"/>
            </a:spcAft>
          </a:pPr>
          <a:r>
            <a:rPr lang="zh-TW" altLang="en-US" sz="1600" kern="1200" dirty="0">
              <a:latin typeface="標楷體" panose="03000509000000000000" pitchFamily="65" charset="-120"/>
              <a:ea typeface="標楷體" panose="03000509000000000000" pitchFamily="65" charset="-120"/>
            </a:rPr>
            <a:t> 義大利麵</a:t>
          </a:r>
          <a:endParaRPr lang="zh-TW" altLang="en-US" sz="1600" kern="1200" dirty="0"/>
        </a:p>
      </dsp:txBody>
      <dsp:txXfrm>
        <a:off x="5103592" y="2512494"/>
        <a:ext cx="2451645" cy="1634429"/>
      </dsp:txXfrm>
    </dsp:sp>
    <dsp:sp modelId="{DF4FC6B0-C058-43EA-A1ED-9C01B53D7174}">
      <dsp:nvSpPr>
        <dsp:cNvPr id="0" name=""/>
        <dsp:cNvSpPr/>
      </dsp:nvSpPr>
      <dsp:spPr>
        <a:xfrm>
          <a:off x="7800402" y="2512494"/>
          <a:ext cx="4086074" cy="1634429"/>
        </a:xfrm>
        <a:prstGeom prst="chevron">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15240" rIns="0" bIns="15240" numCol="1" spcCol="1270" anchor="ctr" anchorCtr="0">
          <a:noAutofit/>
        </a:bodyPr>
        <a:lstStyle/>
        <a:p>
          <a:pPr lvl="0" algn="ctr" defTabSz="1066800">
            <a:lnSpc>
              <a:spcPct val="90000"/>
            </a:lnSpc>
            <a:spcBef>
              <a:spcPct val="0"/>
            </a:spcBef>
            <a:spcAft>
              <a:spcPct val="35000"/>
            </a:spcAft>
          </a:pPr>
          <a:r>
            <a:rPr lang="zh-TW" altLang="en-US" sz="2400" kern="1200" dirty="0">
              <a:solidFill>
                <a:srgbClr val="FF0000"/>
              </a:solidFill>
              <a:latin typeface="標楷體" panose="03000509000000000000" pitchFamily="65" charset="-120"/>
              <a:ea typeface="標楷體" panose="03000509000000000000" pitchFamily="65" charset="-120"/>
            </a:rPr>
            <a:t>興奮的、啊</a:t>
          </a:r>
          <a:r>
            <a:rPr lang="en-US" altLang="zh-TW" sz="2400" kern="1200" dirty="0">
              <a:latin typeface="標楷體" panose="03000509000000000000" pitchFamily="65" charset="-120"/>
              <a:ea typeface="標楷體" panose="03000509000000000000" pitchFamily="65" charset="-120"/>
            </a:rPr>
            <a:t>!</a:t>
          </a:r>
          <a:r>
            <a:rPr lang="zh-TW" altLang="en-US" sz="2400" kern="1200" dirty="0">
              <a:solidFill>
                <a:srgbClr val="FF0000"/>
              </a:solidFill>
              <a:latin typeface="標楷體" panose="03000509000000000000" pitchFamily="65" charset="-120"/>
              <a:ea typeface="標楷體" panose="03000509000000000000" pitchFamily="65" charset="-120"/>
            </a:rPr>
            <a:t>沒想到</a:t>
          </a:r>
          <a:r>
            <a:rPr lang="en-US" altLang="zh-TW" sz="2400" kern="1200" dirty="0">
              <a:solidFill>
                <a:srgbClr val="FF0000"/>
              </a:solidFill>
              <a:latin typeface="標楷體" panose="03000509000000000000" pitchFamily="65" charset="-120"/>
              <a:ea typeface="標楷體" panose="03000509000000000000" pitchFamily="65" charset="-120"/>
            </a:rPr>
            <a:t>……,</a:t>
          </a:r>
          <a:r>
            <a:rPr lang="zh-TW" altLang="en-US" sz="2400" kern="1200" dirty="0">
              <a:solidFill>
                <a:srgbClr val="FF0000"/>
              </a:solidFill>
              <a:latin typeface="標楷體" panose="03000509000000000000" pitchFamily="65" charset="-120"/>
              <a:ea typeface="標楷體" panose="03000509000000000000" pitchFamily="65" charset="-120"/>
            </a:rPr>
            <a:t>竟然</a:t>
          </a:r>
          <a:r>
            <a:rPr lang="en-US" altLang="zh-TW" sz="2400" kern="1200" dirty="0">
              <a:solidFill>
                <a:srgbClr val="FF0000"/>
              </a:solidFill>
              <a:latin typeface="標楷體" panose="03000509000000000000" pitchFamily="65" charset="-120"/>
              <a:ea typeface="標楷體" panose="03000509000000000000" pitchFamily="65" charset="-120"/>
            </a:rPr>
            <a:t>……</a:t>
          </a:r>
          <a:r>
            <a:rPr lang="zh-TW" altLang="en-US" sz="2400" kern="1200" dirty="0">
              <a:solidFill>
                <a:srgbClr val="FF0000"/>
              </a:solidFill>
              <a:latin typeface="標楷體" panose="03000509000000000000" pitchFamily="65" charset="-120"/>
              <a:ea typeface="標楷體" panose="03000509000000000000" pitchFamily="65" charset="-120"/>
            </a:rPr>
            <a:t>、大開眼界、念念不忘</a:t>
          </a:r>
          <a:endParaRPr lang="zh-TW" altLang="en-US" sz="2400" kern="1200" dirty="0">
            <a:latin typeface="標楷體" panose="03000509000000000000" pitchFamily="65" charset="-120"/>
            <a:ea typeface="標楷體" panose="03000509000000000000" pitchFamily="65" charset="-120"/>
          </a:endParaRPr>
        </a:p>
      </dsp:txBody>
      <dsp:txXfrm>
        <a:off x="8617617" y="2512494"/>
        <a:ext cx="2451645" cy="1634429"/>
      </dsp:txXfrm>
    </dsp:sp>
    <dsp:sp modelId="{9D819662-064F-44F8-A53F-0CF5C36B0E3C}">
      <dsp:nvSpPr>
        <dsp:cNvPr id="0" name=""/>
        <dsp:cNvSpPr/>
      </dsp:nvSpPr>
      <dsp:spPr>
        <a:xfrm>
          <a:off x="3383" y="4589992"/>
          <a:ext cx="4922981" cy="1969192"/>
        </a:xfrm>
        <a:prstGeom prst="chevron">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7310" tIns="33655" rIns="0" bIns="33655" numCol="1" spcCol="1270" anchor="ctr" anchorCtr="0">
          <a:noAutofit/>
        </a:bodyPr>
        <a:lstStyle/>
        <a:p>
          <a:pPr lvl="0" algn="ctr" defTabSz="2355850">
            <a:lnSpc>
              <a:spcPct val="90000"/>
            </a:lnSpc>
            <a:spcBef>
              <a:spcPct val="0"/>
            </a:spcBef>
            <a:spcAft>
              <a:spcPct val="35000"/>
            </a:spcAft>
          </a:pPr>
          <a:r>
            <a:rPr lang="zh-TW" altLang="en-US" sz="5300" u="sng" kern="1200" dirty="0"/>
            <a:t>日本</a:t>
          </a:r>
          <a:r>
            <a:rPr lang="zh-TW" altLang="en-US" sz="5300" kern="1200" dirty="0"/>
            <a:t>壽司</a:t>
          </a:r>
        </a:p>
      </dsp:txBody>
      <dsp:txXfrm>
        <a:off x="987979" y="4589992"/>
        <a:ext cx="2953789" cy="1969192"/>
      </dsp:txXfrm>
    </dsp:sp>
    <dsp:sp modelId="{C8C67B9E-444A-41D9-A2DF-15C9F002BB06}">
      <dsp:nvSpPr>
        <dsp:cNvPr id="0" name=""/>
        <dsp:cNvSpPr/>
      </dsp:nvSpPr>
      <dsp:spPr>
        <a:xfrm>
          <a:off x="4286377" y="4757373"/>
          <a:ext cx="4086074" cy="1634429"/>
        </a:xfrm>
        <a:prstGeom prst="chevron">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320" tIns="10160" rIns="0" bIns="10160" numCol="1" spcCol="1270" anchor="ctr" anchorCtr="0">
          <a:noAutofit/>
        </a:bodyPr>
        <a:lstStyle/>
        <a:p>
          <a:pPr lvl="0" algn="l" defTabSz="711200">
            <a:lnSpc>
              <a:spcPct val="90000"/>
            </a:lnSpc>
            <a:spcBef>
              <a:spcPct val="0"/>
            </a:spcBef>
            <a:spcAft>
              <a:spcPct val="35000"/>
            </a:spcAft>
          </a:pPr>
          <a:r>
            <a:rPr lang="zh-TW" altLang="en-US" sz="1600" kern="1200" dirty="0">
              <a:latin typeface="標楷體" panose="03000509000000000000" pitchFamily="65" charset="-120"/>
              <a:ea typeface="標楷體" panose="03000509000000000000" pitchFamily="65" charset="-120"/>
            </a:rPr>
            <a:t>特色</a:t>
          </a:r>
          <a:r>
            <a:rPr lang="en-US" altLang="zh-TW" sz="1600" kern="1200" dirty="0">
              <a:latin typeface="標楷體" panose="03000509000000000000" pitchFamily="65" charset="-120"/>
              <a:ea typeface="標楷體" panose="03000509000000000000" pitchFamily="65" charset="-120"/>
            </a:rPr>
            <a:t>(2~3</a:t>
          </a:r>
          <a:r>
            <a:rPr lang="zh-TW" altLang="en-US" sz="1600" kern="1200" dirty="0">
              <a:latin typeface="標楷體" panose="03000509000000000000" pitchFamily="65" charset="-120"/>
              <a:ea typeface="標楷體" panose="03000509000000000000" pitchFamily="65" charset="-120"/>
            </a:rPr>
            <a:t>項</a:t>
          </a:r>
          <a:r>
            <a:rPr lang="en-US" altLang="zh-TW" sz="1600" kern="1200" dirty="0">
              <a:latin typeface="標楷體" panose="03000509000000000000" pitchFamily="65" charset="-120"/>
              <a:ea typeface="標楷體" panose="03000509000000000000" pitchFamily="65" charset="-120"/>
            </a:rPr>
            <a:t>)</a:t>
          </a:r>
        </a:p>
        <a:p>
          <a:pPr lvl="0" algn="l" defTabSz="711200">
            <a:lnSpc>
              <a:spcPct val="90000"/>
            </a:lnSpc>
            <a:spcBef>
              <a:spcPct val="0"/>
            </a:spcBef>
            <a:spcAft>
              <a:spcPct val="35000"/>
            </a:spcAft>
          </a:pPr>
          <a:r>
            <a:rPr lang="en-US" altLang="zh-TW" sz="1600" kern="1200" dirty="0">
              <a:latin typeface="標楷體" panose="03000509000000000000" pitchFamily="65" charset="-120"/>
              <a:ea typeface="標楷體" panose="03000509000000000000" pitchFamily="65" charset="-120"/>
            </a:rPr>
            <a:t>1.</a:t>
          </a:r>
          <a:r>
            <a:rPr lang="zh-TW" altLang="en-US" sz="1600" kern="1200" dirty="0">
              <a:latin typeface="標楷體" panose="03000509000000000000" pitchFamily="65" charset="-120"/>
              <a:ea typeface="標楷體" panose="03000509000000000000" pitchFamily="65" charset="-120"/>
            </a:rPr>
            <a:t>親手做壽司</a:t>
          </a:r>
          <a:endParaRPr lang="en-US" altLang="zh-TW" sz="1600" kern="1200" dirty="0">
            <a:latin typeface="標楷體" panose="03000509000000000000" pitchFamily="65" charset="-120"/>
            <a:ea typeface="標楷體" panose="03000509000000000000" pitchFamily="65" charset="-120"/>
          </a:endParaRPr>
        </a:p>
        <a:p>
          <a:pPr lvl="0" algn="l" defTabSz="711200">
            <a:lnSpc>
              <a:spcPct val="90000"/>
            </a:lnSpc>
            <a:spcBef>
              <a:spcPct val="0"/>
            </a:spcBef>
            <a:spcAft>
              <a:spcPct val="35000"/>
            </a:spcAft>
          </a:pPr>
          <a:r>
            <a:rPr lang="en-US" altLang="zh-TW" sz="1600" kern="1200" dirty="0">
              <a:latin typeface="標楷體" panose="03000509000000000000" pitchFamily="65" charset="-120"/>
              <a:ea typeface="標楷體" panose="03000509000000000000" pitchFamily="65" charset="-120"/>
            </a:rPr>
            <a:t>2.</a:t>
          </a:r>
          <a:r>
            <a:rPr lang="zh-TW" altLang="en-US" sz="1600" kern="1200" dirty="0">
              <a:latin typeface="標楷體" panose="03000509000000000000" pitchFamily="65" charset="-120"/>
              <a:ea typeface="標楷體" panose="03000509000000000000" pitchFamily="65" charset="-120"/>
            </a:rPr>
            <a:t>自己做</a:t>
          </a:r>
          <a:r>
            <a:rPr lang="en-US" altLang="zh-TW" sz="1600" kern="1200" dirty="0">
              <a:latin typeface="標楷體" panose="03000509000000000000" pitchFamily="65" charset="-120"/>
              <a:ea typeface="標楷體" panose="03000509000000000000" pitchFamily="65" charset="-120"/>
            </a:rPr>
            <a:t>,</a:t>
          </a:r>
          <a:r>
            <a:rPr lang="zh-TW" altLang="en-US" sz="1600" kern="1200" dirty="0">
              <a:latin typeface="標楷體" panose="03000509000000000000" pitchFamily="65" charset="-120"/>
              <a:ea typeface="標楷體" panose="03000509000000000000" pitchFamily="65" charset="-120"/>
            </a:rPr>
            <a:t>自己享用</a:t>
          </a:r>
          <a:r>
            <a:rPr lang="en-US" altLang="zh-TW" sz="1600" kern="1200" dirty="0">
              <a:latin typeface="標楷體" panose="03000509000000000000" pitchFamily="65" charset="-120"/>
              <a:ea typeface="標楷體" panose="03000509000000000000" pitchFamily="65" charset="-120"/>
            </a:rPr>
            <a:t>,</a:t>
          </a:r>
          <a:r>
            <a:rPr lang="zh-TW" altLang="en-US" sz="1600" kern="1200" dirty="0">
              <a:latin typeface="標楷體" panose="03000509000000000000" pitchFamily="65" charset="-120"/>
              <a:ea typeface="標楷體" panose="03000509000000000000" pitchFamily="65" charset="-120"/>
            </a:rPr>
            <a:t>內心滿滿的喜悅與成就感</a:t>
          </a:r>
          <a:endParaRPr lang="zh-TW" altLang="en-US" sz="1600" kern="1200" dirty="0"/>
        </a:p>
      </dsp:txBody>
      <dsp:txXfrm>
        <a:off x="5103592" y="4757373"/>
        <a:ext cx="2451645" cy="1634429"/>
      </dsp:txXfrm>
    </dsp:sp>
    <dsp:sp modelId="{2CB2C7E1-1F89-4C87-8589-97368A1B8562}">
      <dsp:nvSpPr>
        <dsp:cNvPr id="0" name=""/>
        <dsp:cNvSpPr/>
      </dsp:nvSpPr>
      <dsp:spPr>
        <a:xfrm>
          <a:off x="7800402" y="4757373"/>
          <a:ext cx="4086074" cy="1634429"/>
        </a:xfrm>
        <a:prstGeom prst="chevron">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11430" rIns="0" bIns="11430" numCol="1" spcCol="1270" anchor="ctr" anchorCtr="0">
          <a:noAutofit/>
        </a:bodyPr>
        <a:lstStyle/>
        <a:p>
          <a:pPr lvl="0" algn="ctr" defTabSz="800100">
            <a:lnSpc>
              <a:spcPct val="90000"/>
            </a:lnSpc>
            <a:spcBef>
              <a:spcPct val="0"/>
            </a:spcBef>
            <a:spcAft>
              <a:spcPct val="35000"/>
            </a:spcAft>
          </a:pPr>
          <a:r>
            <a:rPr lang="zh-TW" altLang="en-US" sz="1800" i="0" u="sng" kern="1200" dirty="0">
              <a:latin typeface="標楷體" panose="03000509000000000000" pitchFamily="65" charset="-120"/>
              <a:ea typeface="標楷體" panose="03000509000000000000" pitchFamily="65" charset="-120"/>
            </a:rPr>
            <a:t>巧文</a:t>
          </a:r>
          <a:r>
            <a:rPr lang="zh-TW" altLang="en-US" sz="1800" kern="1200" dirty="0">
              <a:latin typeface="標楷體" panose="03000509000000000000" pitchFamily="65" charset="-120"/>
              <a:ea typeface="標楷體" panose="03000509000000000000" pitchFamily="65" charset="-120"/>
            </a:rPr>
            <a:t>姐姐帶大家一起做壽司</a:t>
          </a:r>
          <a:r>
            <a:rPr lang="en-US" altLang="zh-TW" sz="1800" kern="1200" dirty="0">
              <a:latin typeface="標楷體" panose="03000509000000000000" pitchFamily="65" charset="-120"/>
              <a:ea typeface="標楷體" panose="03000509000000000000" pitchFamily="65" charset="-120"/>
            </a:rPr>
            <a:t>,</a:t>
          </a:r>
          <a:r>
            <a:rPr lang="zh-TW" altLang="en-US" sz="1800" kern="1200" dirty="0">
              <a:latin typeface="標楷體" panose="03000509000000000000" pitchFamily="65" charset="-120"/>
              <a:ea typeface="標楷體" panose="03000509000000000000" pitchFamily="65" charset="-120"/>
            </a:rPr>
            <a:t>看到大家喜悅的表情</a:t>
          </a:r>
          <a:r>
            <a:rPr lang="en-US" altLang="zh-TW" sz="1800" kern="1200" dirty="0">
              <a:latin typeface="標楷體" panose="03000509000000000000" pitchFamily="65" charset="-120"/>
              <a:ea typeface="標楷體" panose="03000509000000000000" pitchFamily="65" charset="-120"/>
            </a:rPr>
            <a:t>,</a:t>
          </a:r>
          <a:r>
            <a:rPr lang="zh-TW" altLang="en-US" sz="1800" kern="1200" dirty="0">
              <a:latin typeface="標楷體" panose="03000509000000000000" pitchFamily="65" charset="-120"/>
              <a:ea typeface="標楷體" panose="03000509000000000000" pitchFamily="65" charset="-120"/>
            </a:rPr>
            <a:t>也</a:t>
          </a:r>
          <a:r>
            <a:rPr lang="zh-TW" altLang="en-US" sz="1800" kern="1200" dirty="0">
              <a:solidFill>
                <a:srgbClr val="FF0000"/>
              </a:solidFill>
              <a:latin typeface="標楷體" panose="03000509000000000000" pitchFamily="65" charset="-120"/>
              <a:ea typeface="標楷體" panose="03000509000000000000" pitchFamily="65" charset="-120"/>
            </a:rPr>
            <a:t>雀躍的</a:t>
          </a:r>
          <a:r>
            <a:rPr lang="zh-TW" altLang="en-US" sz="1800" kern="1200" dirty="0">
              <a:latin typeface="標楷體" panose="03000509000000000000" pitchFamily="65" charset="-120"/>
              <a:ea typeface="標楷體" panose="03000509000000000000" pitchFamily="65" charset="-120"/>
            </a:rPr>
            <a:t>說自己喜歡透過味覺來探索多元文化</a:t>
          </a:r>
          <a:r>
            <a:rPr lang="en-US" altLang="zh-TW" sz="1800" kern="1200" dirty="0">
              <a:latin typeface="標楷體" panose="03000509000000000000" pitchFamily="65" charset="-120"/>
              <a:ea typeface="標楷體" panose="03000509000000000000" pitchFamily="65" charset="-120"/>
            </a:rPr>
            <a:t>!</a:t>
          </a:r>
          <a:endParaRPr lang="zh-TW" altLang="en-US" sz="1800" kern="1200" dirty="0">
            <a:latin typeface="標楷體" panose="03000509000000000000" pitchFamily="65" charset="-120"/>
            <a:ea typeface="標楷體" panose="03000509000000000000" pitchFamily="65" charset="-120"/>
          </a:endParaRPr>
        </a:p>
      </dsp:txBody>
      <dsp:txXfrm>
        <a:off x="8617617" y="4757373"/>
        <a:ext cx="2451645" cy="1634429"/>
      </dsp:txXfrm>
    </dsp:sp>
  </dsp:spTree>
</dsp:drawing>
</file>

<file path=ppt/diagrams/layout1.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zh-TW" altLang="en-US"/>
              <a:t>按一下以編輯母片標題樣式</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endParaRPr lang="en-US" dirty="0"/>
          </a:p>
        </p:txBody>
      </p:sp>
      <p:sp>
        <p:nvSpPr>
          <p:cNvPr id="4" name="Date Placeholder 3"/>
          <p:cNvSpPr>
            <a:spLocks noGrp="1"/>
          </p:cNvSpPr>
          <p:nvPr>
            <p:ph type="dt" sz="half" idx="10"/>
          </p:nvPr>
        </p:nvSpPr>
        <p:spPr/>
        <p:txBody>
          <a:bodyPr/>
          <a:lstStyle/>
          <a:p>
            <a:fld id="{70C8F40D-08A1-48BF-9117-BB4EBA01AF93}" type="datetimeFigureOut">
              <a:rPr lang="zh-TW" altLang="en-US" smtClean="0"/>
              <a:t>2023/5/19</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1D67BEE9-4FFF-4FDD-97BF-BBEF985B3748}" type="slidenum">
              <a:rPr lang="zh-TW" altLang="en-US" smtClean="0"/>
              <a:t>‹#›</a:t>
            </a:fld>
            <a:endParaRPr lang="zh-TW" altLang="en-US"/>
          </a:p>
        </p:txBody>
      </p:sp>
    </p:spTree>
    <p:extLst>
      <p:ext uri="{BB962C8B-B14F-4D97-AF65-F5344CB8AC3E}">
        <p14:creationId xmlns:p14="http://schemas.microsoft.com/office/powerpoint/2010/main" val="20598467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zh-TW" altLang="en-US"/>
              <a:t>按一下以編輯母片標題樣式</a:t>
            </a:r>
            <a:endParaRPr lang="en-US" dirty="0"/>
          </a:p>
        </p:txBody>
      </p:sp>
      <p:sp>
        <p:nvSpPr>
          <p:cNvPr id="3" name="Content Placeholder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70C8F40D-08A1-48BF-9117-BB4EBA01AF93}" type="datetimeFigureOut">
              <a:rPr lang="zh-TW" altLang="en-US" smtClean="0"/>
              <a:t>2023/5/19</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1D67BEE9-4FFF-4FDD-97BF-BBEF985B3748}" type="slidenum">
              <a:rPr lang="zh-TW" altLang="en-US" smtClean="0"/>
              <a:t>‹#›</a:t>
            </a:fld>
            <a:endParaRPr lang="zh-TW" altLang="en-US"/>
          </a:p>
        </p:txBody>
      </p:sp>
    </p:spTree>
    <p:extLst>
      <p:ext uri="{BB962C8B-B14F-4D97-AF65-F5344CB8AC3E}">
        <p14:creationId xmlns:p14="http://schemas.microsoft.com/office/powerpoint/2010/main" val="22259738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zh-TW" altLang="en-US"/>
              <a:t>按一下以編輯母片標題樣式</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fld id="{70C8F40D-08A1-48BF-9117-BB4EBA01AF93}" type="datetimeFigureOut">
              <a:rPr lang="zh-TW" altLang="en-US" smtClean="0"/>
              <a:t>2023/5/19</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1D67BEE9-4FFF-4FDD-97BF-BBEF985B3748}" type="slidenum">
              <a:rPr lang="zh-TW" altLang="en-US" smtClean="0"/>
              <a:t>‹#›</a:t>
            </a:fld>
            <a:endParaRPr lang="zh-TW" altLang="en-US"/>
          </a:p>
        </p:txBody>
      </p:sp>
    </p:spTree>
    <p:extLst>
      <p:ext uri="{BB962C8B-B14F-4D97-AF65-F5344CB8AC3E}">
        <p14:creationId xmlns:p14="http://schemas.microsoft.com/office/powerpoint/2010/main" val="27437166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4"/>
          <p:cNvSpPr>
            <a:spLocks noGrp="1"/>
          </p:cNvSpPr>
          <p:nvPr>
            <p:ph type="dt" sz="half" idx="10"/>
          </p:nvPr>
        </p:nvSpPr>
        <p:spPr/>
        <p:txBody>
          <a:bodyPr/>
          <a:lstStyle/>
          <a:p>
            <a:fld id="{70C8F40D-08A1-48BF-9117-BB4EBA01AF93}" type="datetimeFigureOut">
              <a:rPr lang="zh-TW" altLang="en-US" smtClean="0"/>
              <a:t>2023/5/19</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1D67BEE9-4FFF-4FDD-97BF-BBEF985B3748}" type="slidenum">
              <a:rPr lang="zh-TW" altLang="en-US" smtClean="0"/>
              <a:t>‹#›</a:t>
            </a:fld>
            <a:endParaRPr lang="zh-TW" altLang="en-US"/>
          </a:p>
        </p:txBody>
      </p:sp>
    </p:spTree>
    <p:extLst>
      <p:ext uri="{BB962C8B-B14F-4D97-AF65-F5344CB8AC3E}">
        <p14:creationId xmlns:p14="http://schemas.microsoft.com/office/powerpoint/2010/main" val="3796086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TW" altLang="en-US"/>
              <a:t>按一下以編輯母片標題樣式</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6"/>
          <p:cNvSpPr>
            <a:spLocks noGrp="1"/>
          </p:cNvSpPr>
          <p:nvPr>
            <p:ph type="dt" sz="half" idx="10"/>
          </p:nvPr>
        </p:nvSpPr>
        <p:spPr/>
        <p:txBody>
          <a:bodyPr/>
          <a:lstStyle/>
          <a:p>
            <a:fld id="{70C8F40D-08A1-48BF-9117-BB4EBA01AF93}" type="datetimeFigureOut">
              <a:rPr lang="zh-TW" altLang="en-US" smtClean="0"/>
              <a:t>2023/5/19</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1D67BEE9-4FFF-4FDD-97BF-BBEF985B3748}" type="slidenum">
              <a:rPr lang="zh-TW" altLang="en-US" smtClean="0"/>
              <a:t>‹#›</a:t>
            </a:fld>
            <a:endParaRPr lang="zh-TW" altLang="en-US"/>
          </a:p>
        </p:txBody>
      </p:sp>
    </p:spTree>
    <p:extLst>
      <p:ext uri="{BB962C8B-B14F-4D97-AF65-F5344CB8AC3E}">
        <p14:creationId xmlns:p14="http://schemas.microsoft.com/office/powerpoint/2010/main" val="42135026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zh-TW" altLang="en-US"/>
              <a:t>按一下以編輯母片標題樣式</a:t>
            </a:r>
            <a:endParaRPr lang="en-US" dirty="0"/>
          </a:p>
        </p:txBody>
      </p:sp>
      <p:sp>
        <p:nvSpPr>
          <p:cNvPr id="3" name="Date Placeholder 2"/>
          <p:cNvSpPr>
            <a:spLocks noGrp="1"/>
          </p:cNvSpPr>
          <p:nvPr>
            <p:ph type="dt" sz="half" idx="10"/>
          </p:nvPr>
        </p:nvSpPr>
        <p:spPr/>
        <p:txBody>
          <a:bodyPr/>
          <a:lstStyle/>
          <a:p>
            <a:fld id="{70C8F40D-08A1-48BF-9117-BB4EBA01AF93}" type="datetimeFigureOut">
              <a:rPr lang="zh-TW" altLang="en-US" smtClean="0"/>
              <a:t>2023/5/19</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1D67BEE9-4FFF-4FDD-97BF-BBEF985B3748}" type="slidenum">
              <a:rPr lang="zh-TW" altLang="en-US" smtClean="0"/>
              <a:t>‹#›</a:t>
            </a:fld>
            <a:endParaRPr lang="zh-TW" altLang="en-US"/>
          </a:p>
        </p:txBody>
      </p:sp>
    </p:spTree>
    <p:extLst>
      <p:ext uri="{BB962C8B-B14F-4D97-AF65-F5344CB8AC3E}">
        <p14:creationId xmlns:p14="http://schemas.microsoft.com/office/powerpoint/2010/main" val="12509606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C8F40D-08A1-48BF-9117-BB4EBA01AF93}" type="datetimeFigureOut">
              <a:rPr lang="zh-TW" altLang="en-US" smtClean="0"/>
              <a:t>2023/5/19</a:t>
            </a:fld>
            <a:endParaRPr lang="zh-TW" altLang="en-US"/>
          </a:p>
        </p:txBody>
      </p:sp>
      <p:sp>
        <p:nvSpPr>
          <p:cNvPr id="3" name="Footer Placeholder 2"/>
          <p:cNvSpPr>
            <a:spLocks noGrp="1"/>
          </p:cNvSpPr>
          <p:nvPr>
            <p:ph type="ftr" sz="quarter" idx="11"/>
          </p:nvPr>
        </p:nvSpPr>
        <p:spPr/>
        <p:txBody>
          <a:bodyPr/>
          <a:lstStyle/>
          <a:p>
            <a:endParaRPr lang="zh-TW" altLang="en-US"/>
          </a:p>
        </p:txBody>
      </p:sp>
      <p:sp>
        <p:nvSpPr>
          <p:cNvPr id="4" name="Slide Number Placeholder 3"/>
          <p:cNvSpPr>
            <a:spLocks noGrp="1"/>
          </p:cNvSpPr>
          <p:nvPr>
            <p:ph type="sldNum" sz="quarter" idx="12"/>
          </p:nvPr>
        </p:nvSpPr>
        <p:spPr/>
        <p:txBody>
          <a:bodyPr/>
          <a:lstStyle/>
          <a:p>
            <a:fld id="{1D67BEE9-4FFF-4FDD-97BF-BBEF985B3748}" type="slidenum">
              <a:rPr lang="zh-TW" altLang="en-US" smtClean="0"/>
              <a:t>‹#›</a:t>
            </a:fld>
            <a:endParaRPr lang="zh-TW" altLang="en-US"/>
          </a:p>
        </p:txBody>
      </p:sp>
    </p:spTree>
    <p:extLst>
      <p:ext uri="{BB962C8B-B14F-4D97-AF65-F5344CB8AC3E}">
        <p14:creationId xmlns:p14="http://schemas.microsoft.com/office/powerpoint/2010/main" val="1056837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zh-TW" altLang="en-US"/>
              <a:t>按一下以編輯母片標題樣式</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zh-TW" altLang="en-US"/>
              <a:t>按一下以編輯母片文字樣式</a:t>
            </a:r>
          </a:p>
        </p:txBody>
      </p:sp>
      <p:sp>
        <p:nvSpPr>
          <p:cNvPr id="5" name="Date Placeholder 4"/>
          <p:cNvSpPr>
            <a:spLocks noGrp="1"/>
          </p:cNvSpPr>
          <p:nvPr>
            <p:ph type="dt" sz="half" idx="10"/>
          </p:nvPr>
        </p:nvSpPr>
        <p:spPr/>
        <p:txBody>
          <a:bodyPr/>
          <a:lstStyle/>
          <a:p>
            <a:fld id="{70C8F40D-08A1-48BF-9117-BB4EBA01AF93}" type="datetimeFigureOut">
              <a:rPr lang="zh-TW" altLang="en-US" smtClean="0"/>
              <a:t>2023/5/19</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1D67BEE9-4FFF-4FDD-97BF-BBEF985B3748}" type="slidenum">
              <a:rPr lang="zh-TW" altLang="en-US" smtClean="0"/>
              <a:t>‹#›</a:t>
            </a:fld>
            <a:endParaRPr lang="zh-TW" altLang="en-US"/>
          </a:p>
        </p:txBody>
      </p:sp>
    </p:spTree>
    <p:extLst>
      <p:ext uri="{BB962C8B-B14F-4D97-AF65-F5344CB8AC3E}">
        <p14:creationId xmlns:p14="http://schemas.microsoft.com/office/powerpoint/2010/main" val="41681248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zh-TW" altLang="en-US"/>
              <a:t>按一下以編輯母片標題樣式</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TW" altLang="en-US"/>
              <a:t>按一下圖示以新增圖片</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Date Placeholder 4"/>
          <p:cNvSpPr>
            <a:spLocks noGrp="1"/>
          </p:cNvSpPr>
          <p:nvPr>
            <p:ph type="dt" sz="half" idx="10"/>
          </p:nvPr>
        </p:nvSpPr>
        <p:spPr/>
        <p:txBody>
          <a:bodyPr/>
          <a:lstStyle/>
          <a:p>
            <a:fld id="{70C8F40D-08A1-48BF-9117-BB4EBA01AF93}" type="datetimeFigureOut">
              <a:rPr lang="zh-TW" altLang="en-US" smtClean="0"/>
              <a:t>2023/5/19</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1D67BEE9-4FFF-4FDD-97BF-BBEF985B3748}" type="slidenum">
              <a:rPr lang="zh-TW" altLang="en-US" smtClean="0"/>
              <a:t>‹#›</a:t>
            </a:fld>
            <a:endParaRPr lang="zh-TW" altLang="en-US"/>
          </a:p>
        </p:txBody>
      </p:sp>
    </p:spTree>
    <p:extLst>
      <p:ext uri="{BB962C8B-B14F-4D97-AF65-F5344CB8AC3E}">
        <p14:creationId xmlns:p14="http://schemas.microsoft.com/office/powerpoint/2010/main" val="9657801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標題與說明文字">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zh-TW" altLang="en-US"/>
              <a:t>按一下以編輯母片標題樣式</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fld id="{70C8F40D-08A1-48BF-9117-BB4EBA01AF93}" type="datetimeFigureOut">
              <a:rPr lang="zh-TW" altLang="en-US" smtClean="0"/>
              <a:t>2023/5/19</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1D67BEE9-4FFF-4FDD-97BF-BBEF985B3748}" type="slidenum">
              <a:rPr lang="zh-TW" altLang="en-US" smtClean="0"/>
              <a:t>‹#›</a:t>
            </a:fld>
            <a:endParaRPr lang="zh-TW" altLang="en-US"/>
          </a:p>
        </p:txBody>
      </p:sp>
    </p:spTree>
    <p:extLst>
      <p:ext uri="{BB962C8B-B14F-4D97-AF65-F5344CB8AC3E}">
        <p14:creationId xmlns:p14="http://schemas.microsoft.com/office/powerpoint/2010/main" val="16509055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引述 (含標題)">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zh-TW" altLang="en-US"/>
              <a:t>按一下以編輯母片標題樣式</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a:t>按一下以編輯母片文字樣式</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fld id="{70C8F40D-08A1-48BF-9117-BB4EBA01AF93}" type="datetimeFigureOut">
              <a:rPr lang="zh-TW" altLang="en-US" smtClean="0"/>
              <a:t>2023/5/19</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1D67BEE9-4FFF-4FDD-97BF-BBEF985B3748}" type="slidenum">
              <a:rPr lang="zh-TW" altLang="en-US" smtClean="0"/>
              <a:t>‹#›</a:t>
            </a:fld>
            <a:endParaRPr lang="zh-TW" alt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8177815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zh-TW" altLang="en-US"/>
              <a:t>按一下以編輯母片標題樣式</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fld id="{70C8F40D-08A1-48BF-9117-BB4EBA01AF93}" type="datetimeFigureOut">
              <a:rPr lang="zh-TW" altLang="en-US" smtClean="0"/>
              <a:t>2023/5/19</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1D67BEE9-4FFF-4FDD-97BF-BBEF985B3748}" type="slidenum">
              <a:rPr lang="zh-TW" altLang="en-US" smtClean="0"/>
              <a:t>‹#›</a:t>
            </a:fld>
            <a:endParaRPr lang="zh-TW" altLang="en-US"/>
          </a:p>
        </p:txBody>
      </p:sp>
    </p:spTree>
    <p:extLst>
      <p:ext uri="{BB962C8B-B14F-4D97-AF65-F5344CB8AC3E}">
        <p14:creationId xmlns:p14="http://schemas.microsoft.com/office/powerpoint/2010/main" val="33833488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引述名片">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zh-TW" altLang="en-US"/>
              <a:t>按一下以編輯母片標題樣式</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a:t>按一下以編輯母片文字樣式</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fld id="{70C8F40D-08A1-48BF-9117-BB4EBA01AF93}" type="datetimeFigureOut">
              <a:rPr lang="zh-TW" altLang="en-US" smtClean="0"/>
              <a:t>2023/5/19</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1D67BEE9-4FFF-4FDD-97BF-BBEF985B3748}" type="slidenum">
              <a:rPr lang="zh-TW" altLang="en-US" smtClean="0"/>
              <a:t>‹#›</a:t>
            </a:fld>
            <a:endParaRPr lang="zh-TW" alt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393862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是非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zh-TW" altLang="en-US"/>
              <a:t>按一下以編輯母片標題樣式</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a:t>按一下以編輯母片文字樣式</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fld id="{70C8F40D-08A1-48BF-9117-BB4EBA01AF93}" type="datetimeFigureOut">
              <a:rPr lang="zh-TW" altLang="en-US" smtClean="0"/>
              <a:t>2023/5/19</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1D67BEE9-4FFF-4FDD-97BF-BBEF985B3748}" type="slidenum">
              <a:rPr lang="zh-TW" altLang="en-US" smtClean="0"/>
              <a:t>‹#›</a:t>
            </a:fld>
            <a:endParaRPr lang="zh-TW" altLang="en-US"/>
          </a:p>
        </p:txBody>
      </p:sp>
    </p:spTree>
    <p:extLst>
      <p:ext uri="{BB962C8B-B14F-4D97-AF65-F5344CB8AC3E}">
        <p14:creationId xmlns:p14="http://schemas.microsoft.com/office/powerpoint/2010/main" val="35868927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70C8F40D-08A1-48BF-9117-BB4EBA01AF93}" type="datetimeFigureOut">
              <a:rPr lang="zh-TW" altLang="en-US" smtClean="0"/>
              <a:t>2023/5/19</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1D67BEE9-4FFF-4FDD-97BF-BBEF985B3748}" type="slidenum">
              <a:rPr lang="zh-TW" altLang="en-US" smtClean="0"/>
              <a:t>‹#›</a:t>
            </a:fld>
            <a:endParaRPr lang="zh-TW" altLang="en-US"/>
          </a:p>
        </p:txBody>
      </p:sp>
    </p:spTree>
    <p:extLst>
      <p:ext uri="{BB962C8B-B14F-4D97-AF65-F5344CB8AC3E}">
        <p14:creationId xmlns:p14="http://schemas.microsoft.com/office/powerpoint/2010/main" val="662379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zh-TW" altLang="en-US"/>
              <a:t>按一下以編輯母片標題樣式</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70C8F40D-08A1-48BF-9117-BB4EBA01AF93}" type="datetimeFigureOut">
              <a:rPr lang="zh-TW" altLang="en-US" smtClean="0"/>
              <a:t>2023/5/19</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1D67BEE9-4FFF-4FDD-97BF-BBEF985B3748}" type="slidenum">
              <a:rPr lang="zh-TW" altLang="en-US" smtClean="0"/>
              <a:t>‹#›</a:t>
            </a:fld>
            <a:endParaRPr lang="zh-TW" altLang="en-US"/>
          </a:p>
        </p:txBody>
      </p:sp>
    </p:spTree>
    <p:extLst>
      <p:ext uri="{BB962C8B-B14F-4D97-AF65-F5344CB8AC3E}">
        <p14:creationId xmlns:p14="http://schemas.microsoft.com/office/powerpoint/2010/main" val="28647507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zh-TW" altLang="en-US"/>
              <a:t>按一下以編輯母片標題樣式</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0C8F40D-08A1-48BF-9117-BB4EBA01AF93}" type="datetimeFigureOut">
              <a:rPr lang="zh-TW" altLang="en-US" smtClean="0"/>
              <a:t>2023/5/19</a:t>
            </a:fld>
            <a:endParaRPr lang="zh-TW" alt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zh-TW" alt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D67BEE9-4FFF-4FDD-97BF-BBEF985B3748}" type="slidenum">
              <a:rPr lang="zh-TW" altLang="en-US" smtClean="0"/>
              <a:t>‹#›</a:t>
            </a:fld>
            <a:endParaRPr lang="zh-TW" altLang="en-US"/>
          </a:p>
        </p:txBody>
      </p:sp>
    </p:spTree>
    <p:extLst>
      <p:ext uri="{BB962C8B-B14F-4D97-AF65-F5344CB8AC3E}">
        <p14:creationId xmlns:p14="http://schemas.microsoft.com/office/powerpoint/2010/main" val="2188457063"/>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a:extLst>
              <a:ext uri="{FF2B5EF4-FFF2-40B4-BE49-F238E27FC236}">
                <a16:creationId xmlns:a16="http://schemas.microsoft.com/office/drawing/2014/main" xmlns="" id="{231DFDB4-B28C-3235-ACF7-EAD48AAA2CB9}"/>
              </a:ext>
            </a:extLst>
          </p:cNvPr>
          <p:cNvPicPr>
            <a:picLocks noChangeAspect="1"/>
          </p:cNvPicPr>
          <p:nvPr/>
        </p:nvPicPr>
        <p:blipFill>
          <a:blip r:embed="rId2"/>
          <a:stretch>
            <a:fillRect/>
          </a:stretch>
        </p:blipFill>
        <p:spPr>
          <a:xfrm>
            <a:off x="480323" y="0"/>
            <a:ext cx="9546546" cy="7150695"/>
          </a:xfrm>
          <a:prstGeom prst="rect">
            <a:avLst/>
          </a:prstGeom>
        </p:spPr>
      </p:pic>
      <p:sp>
        <p:nvSpPr>
          <p:cNvPr id="2" name="標題 1"/>
          <p:cNvSpPr>
            <a:spLocks noGrp="1"/>
          </p:cNvSpPr>
          <p:nvPr>
            <p:ph type="ctrTitle"/>
          </p:nvPr>
        </p:nvSpPr>
        <p:spPr>
          <a:xfrm>
            <a:off x="-1125074" y="0"/>
            <a:ext cx="7766936" cy="1646302"/>
          </a:xfrm>
        </p:spPr>
        <p:txBody>
          <a:bodyPr/>
          <a:lstStyle/>
          <a:p>
            <a:r>
              <a:rPr lang="zh-TW" altLang="en-US" dirty="0"/>
              <a:t>第七課</a:t>
            </a:r>
          </a:p>
        </p:txBody>
      </p:sp>
    </p:spTree>
    <p:extLst>
      <p:ext uri="{BB962C8B-B14F-4D97-AF65-F5344CB8AC3E}">
        <p14:creationId xmlns:p14="http://schemas.microsoft.com/office/powerpoint/2010/main" val="710580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42054" y="213360"/>
            <a:ext cx="8596668" cy="1320800"/>
          </a:xfrm>
        </p:spPr>
        <p:txBody>
          <a:bodyPr>
            <a:normAutofit fontScale="90000"/>
          </a:bodyPr>
          <a:lstStyle/>
          <a:p>
            <a:r>
              <a:rPr lang="zh-TW" altLang="en-US" b="1" dirty="0">
                <a:solidFill>
                  <a:srgbClr val="FF0000"/>
                </a:solidFill>
                <a:latin typeface="標楷體" panose="03000509000000000000" pitchFamily="65" charset="-120"/>
                <a:ea typeface="標楷體" panose="03000509000000000000" pitchFamily="65" charset="-120"/>
              </a:rPr>
              <a:t>第三堂課</a:t>
            </a:r>
            <a:r>
              <a:rPr lang="en-US" altLang="zh-TW" b="1" dirty="0">
                <a:solidFill>
                  <a:srgbClr val="FF0000"/>
                </a:solidFill>
                <a:latin typeface="標楷體" panose="03000509000000000000" pitchFamily="65" charset="-120"/>
                <a:ea typeface="標楷體" panose="03000509000000000000" pitchFamily="65" charset="-120"/>
              </a:rPr>
              <a:t>:</a:t>
            </a:r>
            <a:br>
              <a:rPr lang="en-US" altLang="zh-TW" b="1" dirty="0">
                <a:solidFill>
                  <a:srgbClr val="FF0000"/>
                </a:solidFill>
                <a:latin typeface="標楷體" panose="03000509000000000000" pitchFamily="65" charset="-120"/>
                <a:ea typeface="標楷體" panose="03000509000000000000" pitchFamily="65" charset="-120"/>
              </a:rPr>
            </a:br>
            <a:r>
              <a:rPr lang="zh-TW" altLang="en-US" b="1" dirty="0">
                <a:solidFill>
                  <a:srgbClr val="FF0000"/>
                </a:solidFill>
                <a:latin typeface="標楷體" panose="03000509000000000000" pitchFamily="65" charset="-120"/>
                <a:ea typeface="標楷體" panose="03000509000000000000" pitchFamily="65" charset="-120"/>
              </a:rPr>
              <a:t>活動一</a:t>
            </a:r>
            <a:r>
              <a:rPr lang="en-US" altLang="zh-TW" sz="2400" dirty="0">
                <a:solidFill>
                  <a:schemeClr val="tx1"/>
                </a:solidFill>
                <a:latin typeface="標楷體" panose="03000509000000000000" pitchFamily="65" charset="-120"/>
                <a:ea typeface="標楷體" panose="03000509000000000000" pitchFamily="65" charset="-120"/>
              </a:rPr>
              <a:t>(2</a:t>
            </a:r>
            <a:r>
              <a:rPr lang="zh-TW" altLang="en-US" sz="2400" dirty="0">
                <a:solidFill>
                  <a:schemeClr val="tx1"/>
                </a:solidFill>
                <a:latin typeface="標楷體" panose="03000509000000000000" pitchFamily="65" charset="-120"/>
                <a:ea typeface="標楷體" panose="03000509000000000000" pitchFamily="65" charset="-120"/>
              </a:rPr>
              <a:t>分鐘</a:t>
            </a:r>
            <a:r>
              <a:rPr lang="en-US" altLang="zh-TW" sz="2400" dirty="0">
                <a:solidFill>
                  <a:schemeClr val="tx1"/>
                </a:solidFill>
                <a:latin typeface="標楷體" panose="03000509000000000000" pitchFamily="65" charset="-120"/>
                <a:ea typeface="標楷體" panose="03000509000000000000" pitchFamily="65" charset="-120"/>
              </a:rPr>
              <a:t>)</a:t>
            </a:r>
            <a:r>
              <a:rPr lang="en-US" altLang="zh-TW" dirty="0">
                <a:latin typeface="標楷體" panose="03000509000000000000" pitchFamily="65" charset="-120"/>
                <a:ea typeface="標楷體" panose="03000509000000000000" pitchFamily="65" charset="-120"/>
              </a:rPr>
              <a:t/>
            </a:r>
            <a:br>
              <a:rPr lang="en-US" altLang="zh-TW" dirty="0">
                <a:latin typeface="標楷體" panose="03000509000000000000" pitchFamily="65" charset="-120"/>
                <a:ea typeface="標楷體" panose="03000509000000000000" pitchFamily="65" charset="-120"/>
              </a:rPr>
            </a:br>
            <a:endParaRPr lang="zh-TW" altLang="en-US" dirty="0">
              <a:latin typeface="標楷體" panose="03000509000000000000" pitchFamily="65" charset="-120"/>
              <a:ea typeface="標楷體" panose="03000509000000000000" pitchFamily="65" charset="-120"/>
            </a:endParaRPr>
          </a:p>
        </p:txBody>
      </p:sp>
      <p:sp>
        <p:nvSpPr>
          <p:cNvPr id="14" name="內容版面配置區 13">
            <a:extLst>
              <a:ext uri="{FF2B5EF4-FFF2-40B4-BE49-F238E27FC236}">
                <a16:creationId xmlns:a16="http://schemas.microsoft.com/office/drawing/2014/main" xmlns="" id="{33CFF971-0744-3CE4-6BBA-86D3BD6D68B5}"/>
              </a:ext>
            </a:extLst>
          </p:cNvPr>
          <p:cNvSpPr>
            <a:spLocks noGrp="1"/>
          </p:cNvSpPr>
          <p:nvPr>
            <p:ph idx="1"/>
          </p:nvPr>
        </p:nvSpPr>
        <p:spPr>
          <a:xfrm>
            <a:off x="342054" y="1534160"/>
            <a:ext cx="8596668" cy="3880773"/>
          </a:xfrm>
        </p:spPr>
        <p:txBody>
          <a:bodyPr>
            <a:normAutofit/>
          </a:bodyPr>
          <a:lstStyle/>
          <a:p>
            <a:r>
              <a:rPr lang="zh-TW" altLang="en-US" sz="3600" b="1" dirty="0">
                <a:solidFill>
                  <a:srgbClr val="00B050"/>
                </a:solidFill>
                <a:effectLst/>
                <a:latin typeface="標楷體" panose="03000509000000000000" pitchFamily="65" charset="-120"/>
                <a:ea typeface="標楷體" panose="03000509000000000000" pitchFamily="65" charset="-120"/>
                <a:cs typeface="Times New Roman" panose="02020603050405020304" pitchFamily="18" charset="0"/>
              </a:rPr>
              <a:t>請大家猜猜看圖片中</a:t>
            </a:r>
            <a:r>
              <a:rPr lang="zh-TW" altLang="en-US" sz="3600" b="1" dirty="0">
                <a:solidFill>
                  <a:srgbClr val="00B050"/>
                </a:solidFill>
                <a:latin typeface="標楷體" panose="03000509000000000000" pitchFamily="65" charset="-120"/>
                <a:ea typeface="標楷體" panose="03000509000000000000" pitchFamily="65" charset="-120"/>
                <a:cs typeface="Times New Roman" panose="02020603050405020304" pitchFamily="18" charset="0"/>
              </a:rPr>
              <a:t>的人物</a:t>
            </a:r>
            <a:r>
              <a:rPr lang="zh-TW" altLang="en-US" sz="3600" b="1" dirty="0">
                <a:solidFill>
                  <a:srgbClr val="00B050"/>
                </a:solidFill>
                <a:effectLst/>
                <a:latin typeface="標楷體" panose="03000509000000000000" pitchFamily="65" charset="-120"/>
                <a:ea typeface="標楷體" panose="03000509000000000000" pitchFamily="65" charset="-120"/>
                <a:cs typeface="Times New Roman" panose="02020603050405020304" pitchFamily="18" charset="0"/>
              </a:rPr>
              <a:t>在做什麼</a:t>
            </a:r>
            <a:r>
              <a:rPr lang="zh-TW" altLang="zh-TW" sz="3600" b="1" dirty="0">
                <a:solidFill>
                  <a:srgbClr val="00B050"/>
                </a:solidFill>
                <a:latin typeface="標楷體" panose="03000509000000000000" pitchFamily="65" charset="-120"/>
                <a:ea typeface="標楷體" panose="03000509000000000000" pitchFamily="65" charset="-120"/>
                <a:cs typeface="DFBiaoSongStd-W4"/>
              </a:rPr>
              <a:t>美食</a:t>
            </a:r>
            <a:r>
              <a:rPr lang="zh-TW" altLang="en-US" sz="3600" b="1" dirty="0">
                <a:solidFill>
                  <a:srgbClr val="00B050"/>
                </a:solidFill>
                <a:effectLst/>
                <a:latin typeface="標楷體" panose="03000509000000000000" pitchFamily="65" charset="-120"/>
                <a:ea typeface="標楷體" panose="03000509000000000000" pitchFamily="65" charset="-120"/>
                <a:cs typeface="Times New Roman" panose="02020603050405020304" pitchFamily="18" charset="0"/>
              </a:rPr>
              <a:t>呢</a:t>
            </a:r>
            <a:r>
              <a:rPr lang="en-US" altLang="zh-TW" sz="3600" b="1" dirty="0">
                <a:solidFill>
                  <a:srgbClr val="00B050"/>
                </a:solidFill>
                <a:effectLst/>
                <a:latin typeface="標楷體" panose="03000509000000000000" pitchFamily="65" charset="-120"/>
                <a:ea typeface="標楷體" panose="03000509000000000000" pitchFamily="65" charset="-120"/>
                <a:cs typeface="Times New Roman" panose="02020603050405020304" pitchFamily="18" charset="0"/>
              </a:rPr>
              <a:t>?</a:t>
            </a:r>
          </a:p>
        </p:txBody>
      </p:sp>
      <p:pic>
        <p:nvPicPr>
          <p:cNvPr id="5" name="圖片 4"/>
          <p:cNvPicPr>
            <a:picLocks noChangeAspect="1"/>
          </p:cNvPicPr>
          <p:nvPr/>
        </p:nvPicPr>
        <p:blipFill>
          <a:blip r:embed="rId2">
            <a:biLevel thresh="50000"/>
            <a:extLst>
              <a:ext uri="{BEBA8EAE-BF5A-486C-A8C5-ECC9F3942E4B}">
                <a14:imgProps xmlns:a14="http://schemas.microsoft.com/office/drawing/2010/main">
                  <a14:imgLayer r:embed="rId3">
                    <a14:imgEffect>
                      <a14:colorTemperature colorTemp="4700"/>
                    </a14:imgEffect>
                    <a14:imgEffect>
                      <a14:saturation sat="0"/>
                    </a14:imgEffect>
                  </a14:imgLayer>
                </a14:imgProps>
              </a:ext>
            </a:extLst>
          </a:blip>
          <a:stretch>
            <a:fillRect/>
          </a:stretch>
        </p:blipFill>
        <p:spPr>
          <a:xfrm>
            <a:off x="342054" y="3851562"/>
            <a:ext cx="3437413" cy="2575949"/>
          </a:xfrm>
          <a:prstGeom prst="rect">
            <a:avLst/>
          </a:prstGeom>
          <a:effectLst>
            <a:outerShdw blurRad="50800" dist="50800" dir="5400000" algn="ctr" rotWithShape="0">
              <a:schemeClr val="bg1"/>
            </a:outerShdw>
          </a:effectLst>
        </p:spPr>
      </p:pic>
      <p:pic>
        <p:nvPicPr>
          <p:cNvPr id="6" name="圖片 5"/>
          <p:cNvPicPr>
            <a:picLocks noChangeAspect="1"/>
          </p:cNvPicPr>
          <p:nvPr/>
        </p:nvPicPr>
        <p:blipFill>
          <a:blip r:embed="rId4">
            <a:biLevel thresh="75000"/>
          </a:blip>
          <a:stretch>
            <a:fillRect/>
          </a:stretch>
        </p:blipFill>
        <p:spPr>
          <a:xfrm>
            <a:off x="3897384" y="3851562"/>
            <a:ext cx="3870962" cy="2575949"/>
          </a:xfrm>
          <a:prstGeom prst="rect">
            <a:avLst/>
          </a:prstGeom>
        </p:spPr>
      </p:pic>
      <p:pic>
        <p:nvPicPr>
          <p:cNvPr id="7" name="圖片 6"/>
          <p:cNvPicPr>
            <a:picLocks noChangeAspect="1"/>
          </p:cNvPicPr>
          <p:nvPr/>
        </p:nvPicPr>
        <p:blipFill>
          <a:blip r:embed="rId5">
            <a:biLevel thresh="50000"/>
          </a:blip>
          <a:stretch>
            <a:fillRect/>
          </a:stretch>
        </p:blipFill>
        <p:spPr>
          <a:xfrm>
            <a:off x="7886263" y="3851562"/>
            <a:ext cx="3489292" cy="2620941"/>
          </a:xfrm>
          <a:prstGeom prst="rect">
            <a:avLst/>
          </a:prstGeom>
        </p:spPr>
      </p:pic>
    </p:spTree>
    <p:extLst>
      <p:ext uri="{BB962C8B-B14F-4D97-AF65-F5344CB8AC3E}">
        <p14:creationId xmlns:p14="http://schemas.microsoft.com/office/powerpoint/2010/main" val="7765129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內容版面配置區 3"/>
          <p:cNvPicPr>
            <a:picLocks noGrp="1" noChangeAspect="1"/>
          </p:cNvPicPr>
          <p:nvPr>
            <p:ph idx="1"/>
          </p:nvPr>
        </p:nvPicPr>
        <p:blipFill>
          <a:blip r:embed="rId2"/>
          <a:stretch>
            <a:fillRect/>
          </a:stretch>
        </p:blipFill>
        <p:spPr>
          <a:xfrm>
            <a:off x="400242" y="548593"/>
            <a:ext cx="3761403" cy="2857500"/>
          </a:xfrm>
          <a:prstGeom prst="rect">
            <a:avLst/>
          </a:prstGeom>
        </p:spPr>
      </p:pic>
      <p:pic>
        <p:nvPicPr>
          <p:cNvPr id="5" name="圖片 4"/>
          <p:cNvPicPr>
            <a:picLocks noChangeAspect="1"/>
          </p:cNvPicPr>
          <p:nvPr/>
        </p:nvPicPr>
        <p:blipFill>
          <a:blip r:embed="rId3"/>
          <a:stretch>
            <a:fillRect/>
          </a:stretch>
        </p:blipFill>
        <p:spPr>
          <a:xfrm>
            <a:off x="7421274" y="548593"/>
            <a:ext cx="4276725" cy="2857500"/>
          </a:xfrm>
          <a:prstGeom prst="rect">
            <a:avLst/>
          </a:prstGeom>
        </p:spPr>
      </p:pic>
      <p:pic>
        <p:nvPicPr>
          <p:cNvPr id="6" name="圖片 5"/>
          <p:cNvPicPr>
            <a:picLocks noChangeAspect="1"/>
          </p:cNvPicPr>
          <p:nvPr/>
        </p:nvPicPr>
        <p:blipFill>
          <a:blip r:embed="rId4"/>
          <a:stretch>
            <a:fillRect/>
          </a:stretch>
        </p:blipFill>
        <p:spPr>
          <a:xfrm>
            <a:off x="3699308" y="3592945"/>
            <a:ext cx="4018063" cy="3013548"/>
          </a:xfrm>
          <a:prstGeom prst="rect">
            <a:avLst/>
          </a:prstGeom>
        </p:spPr>
      </p:pic>
      <p:sp>
        <p:nvSpPr>
          <p:cNvPr id="2" name="內容版面配置區 13">
            <a:extLst>
              <a:ext uri="{FF2B5EF4-FFF2-40B4-BE49-F238E27FC236}">
                <a16:creationId xmlns:a16="http://schemas.microsoft.com/office/drawing/2014/main" xmlns="" id="{B28EC596-C52A-42D7-4868-44554C582399}"/>
              </a:ext>
            </a:extLst>
          </p:cNvPr>
          <p:cNvSpPr txBox="1">
            <a:spLocks/>
          </p:cNvSpPr>
          <p:nvPr/>
        </p:nvSpPr>
        <p:spPr>
          <a:xfrm>
            <a:off x="4343399" y="1122092"/>
            <a:ext cx="5069213" cy="205653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just">
              <a:buNone/>
            </a:pPr>
            <a:r>
              <a:rPr lang="zh-TW" altLang="en-US" sz="3600" b="1" kern="100" dirty="0">
                <a:solidFill>
                  <a:srgbClr val="00B050"/>
                </a:solidFill>
                <a:latin typeface="標楷體" panose="03000509000000000000" pitchFamily="65" charset="-120"/>
                <a:ea typeface="標楷體" panose="03000509000000000000" pitchFamily="65" charset="-120"/>
                <a:cs typeface="DFBiaoSongStd-W4"/>
              </a:rPr>
              <a:t>你猜對了嗎</a:t>
            </a:r>
            <a:r>
              <a:rPr lang="en-US" altLang="zh-TW" sz="3600" b="1" dirty="0">
                <a:solidFill>
                  <a:srgbClr val="00B050"/>
                </a:solidFill>
                <a:latin typeface="標楷體" panose="03000509000000000000" pitchFamily="65" charset="-120"/>
                <a:ea typeface="標楷體" panose="03000509000000000000" pitchFamily="65" charset="-120"/>
                <a:cs typeface="Times New Roman" panose="02020603050405020304" pitchFamily="18" charset="0"/>
              </a:rPr>
              <a:t>?</a:t>
            </a:r>
          </a:p>
        </p:txBody>
      </p:sp>
    </p:spTree>
    <p:extLst>
      <p:ext uri="{BB962C8B-B14F-4D97-AF65-F5344CB8AC3E}">
        <p14:creationId xmlns:p14="http://schemas.microsoft.com/office/powerpoint/2010/main" val="34968280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xmlns="" id="{83FCDB0C-6CEF-0379-8789-F4A98A998623}"/>
              </a:ext>
            </a:extLst>
          </p:cNvPr>
          <p:cNvSpPr>
            <a:spLocks noGrp="1"/>
          </p:cNvSpPr>
          <p:nvPr>
            <p:ph type="title"/>
          </p:nvPr>
        </p:nvSpPr>
        <p:spPr>
          <a:xfrm>
            <a:off x="143934" y="0"/>
            <a:ext cx="8596668" cy="1320800"/>
          </a:xfrm>
        </p:spPr>
        <p:txBody>
          <a:bodyPr/>
          <a:lstStyle/>
          <a:p>
            <a:r>
              <a:rPr lang="zh-TW" altLang="en-US" b="1" dirty="0">
                <a:solidFill>
                  <a:srgbClr val="FF0000"/>
                </a:solidFill>
                <a:latin typeface="標楷體" panose="03000509000000000000" pitchFamily="65" charset="-120"/>
                <a:ea typeface="標楷體" panose="03000509000000000000" pitchFamily="65" charset="-120"/>
              </a:rPr>
              <a:t>活動二</a:t>
            </a:r>
            <a:r>
              <a:rPr lang="en-US" altLang="zh-TW" b="1" dirty="0">
                <a:solidFill>
                  <a:srgbClr val="FF0000"/>
                </a:solidFill>
                <a:latin typeface="標楷體" panose="03000509000000000000" pitchFamily="65" charset="-120"/>
                <a:ea typeface="標楷體" panose="03000509000000000000" pitchFamily="65" charset="-120"/>
              </a:rPr>
              <a:t>:</a:t>
            </a:r>
            <a:r>
              <a:rPr lang="zh-TW" altLang="en-US" b="1" dirty="0">
                <a:solidFill>
                  <a:srgbClr val="FF0000"/>
                </a:solidFill>
                <a:latin typeface="標楷體" panose="03000509000000000000" pitchFamily="65" charset="-120"/>
                <a:ea typeface="標楷體" panose="03000509000000000000" pitchFamily="65" charset="-120"/>
              </a:rPr>
              <a:t>讀一讀課文、想一想下列問題</a:t>
            </a:r>
            <a:r>
              <a:rPr lang="en-US" altLang="zh-TW" b="1" dirty="0">
                <a:solidFill>
                  <a:srgbClr val="FF0000"/>
                </a:solidFill>
                <a:latin typeface="標楷體" panose="03000509000000000000" pitchFamily="65" charset="-120"/>
                <a:ea typeface="標楷體" panose="03000509000000000000" pitchFamily="65" charset="-120"/>
              </a:rPr>
              <a:t>:</a:t>
            </a:r>
            <a:endParaRPr lang="zh-TW" altLang="en-US" b="1" dirty="0">
              <a:solidFill>
                <a:srgbClr val="FF0000"/>
              </a:solidFill>
              <a:latin typeface="標楷體" panose="03000509000000000000" pitchFamily="65" charset="-120"/>
              <a:ea typeface="標楷體" panose="03000509000000000000" pitchFamily="65" charset="-120"/>
            </a:endParaRPr>
          </a:p>
        </p:txBody>
      </p:sp>
      <p:sp>
        <p:nvSpPr>
          <p:cNvPr id="3" name="內容版面配置區 2">
            <a:extLst>
              <a:ext uri="{FF2B5EF4-FFF2-40B4-BE49-F238E27FC236}">
                <a16:creationId xmlns:a16="http://schemas.microsoft.com/office/drawing/2014/main" xmlns="" id="{BB4AD967-4E3F-8421-8E75-CDB7F69FD4ED}"/>
              </a:ext>
            </a:extLst>
          </p:cNvPr>
          <p:cNvSpPr>
            <a:spLocks noGrp="1"/>
          </p:cNvSpPr>
          <p:nvPr>
            <p:ph idx="1"/>
          </p:nvPr>
        </p:nvSpPr>
        <p:spPr>
          <a:xfrm>
            <a:off x="619542" y="823686"/>
            <a:ext cx="9320106" cy="4830907"/>
          </a:xfrm>
        </p:spPr>
        <p:txBody>
          <a:bodyPr>
            <a:normAutofit/>
          </a:bodyPr>
          <a:lstStyle/>
          <a:p>
            <a:r>
              <a:rPr lang="en-US" altLang="zh-TW" sz="3600" dirty="0">
                <a:latin typeface="標楷體" panose="03000509000000000000" pitchFamily="65" charset="-120"/>
                <a:ea typeface="標楷體" panose="03000509000000000000" pitchFamily="65" charset="-120"/>
              </a:rPr>
              <a:t>1.</a:t>
            </a:r>
            <a:r>
              <a:rPr lang="zh-TW" altLang="en-US" sz="3600" dirty="0">
                <a:latin typeface="標楷體" panose="03000509000000000000" pitchFamily="65" charset="-120"/>
                <a:ea typeface="標楷體" panose="03000509000000000000" pitchFamily="65" charset="-120"/>
              </a:rPr>
              <a:t>請整理出</a:t>
            </a:r>
            <a:r>
              <a:rPr lang="zh-TW" altLang="en-US" sz="3600" u="sng" dirty="0">
                <a:latin typeface="標楷體" panose="03000509000000000000" pitchFamily="65" charset="-120"/>
                <a:ea typeface="標楷體" panose="03000509000000000000" pitchFamily="65" charset="-120"/>
              </a:rPr>
              <a:t>巧文</a:t>
            </a:r>
            <a:r>
              <a:rPr lang="zh-TW" altLang="en-US" sz="3600" dirty="0">
                <a:latin typeface="標楷體" panose="03000509000000000000" pitchFamily="65" charset="-120"/>
                <a:ea typeface="標楷體" panose="03000509000000000000" pitchFamily="65" charset="-120"/>
              </a:rPr>
              <a:t>姐姐介紹的這三種美食。</a:t>
            </a:r>
            <a:endParaRPr lang="en-US" altLang="zh-TW" sz="3000" dirty="0">
              <a:latin typeface="標楷體" panose="03000509000000000000" pitchFamily="65" charset="-120"/>
              <a:ea typeface="標楷體" panose="03000509000000000000" pitchFamily="65" charset="-120"/>
            </a:endParaRPr>
          </a:p>
          <a:p>
            <a:pPr marL="0" indent="0">
              <a:buNone/>
            </a:pPr>
            <a:r>
              <a:rPr lang="zh-TW" altLang="en-US" sz="3000" dirty="0">
                <a:latin typeface="標楷體" panose="03000509000000000000" pitchFamily="65" charset="-120"/>
                <a:ea typeface="標楷體" panose="03000509000000000000" pitchFamily="65" charset="-120"/>
              </a:rPr>
              <a:t> </a:t>
            </a:r>
            <a:r>
              <a:rPr lang="zh-TW" altLang="en-US" sz="3000" b="1" dirty="0">
                <a:solidFill>
                  <a:srgbClr val="00B050"/>
                </a:solidFill>
                <a:latin typeface="新細明體" panose="02020500000000000000" pitchFamily="18" charset="-120"/>
                <a:ea typeface="新細明體" panose="02020500000000000000" pitchFamily="18" charset="-120"/>
              </a:rPr>
              <a:t>★</a:t>
            </a:r>
            <a:r>
              <a:rPr lang="zh-TW" altLang="en-US" sz="3000" b="1" dirty="0">
                <a:solidFill>
                  <a:srgbClr val="00B050"/>
                </a:solidFill>
                <a:latin typeface="標楷體" panose="03000509000000000000" pitchFamily="65" charset="-120"/>
                <a:ea typeface="標楷體" panose="03000509000000000000" pitchFamily="65" charset="-120"/>
              </a:rPr>
              <a:t>任務一</a:t>
            </a:r>
            <a:r>
              <a:rPr lang="en-US" altLang="zh-TW" sz="3000" b="1" dirty="0">
                <a:solidFill>
                  <a:srgbClr val="00B050"/>
                </a:solidFill>
                <a:latin typeface="標楷體" panose="03000509000000000000" pitchFamily="65" charset="-120"/>
                <a:ea typeface="標楷體" panose="03000509000000000000" pitchFamily="65" charset="-120"/>
              </a:rPr>
              <a:t>:</a:t>
            </a:r>
          </a:p>
          <a:p>
            <a:pPr marL="0" indent="0">
              <a:buNone/>
            </a:pPr>
            <a:r>
              <a:rPr lang="zh-TW" altLang="en-US" sz="3000" dirty="0">
                <a:latin typeface="標楷體" panose="03000509000000000000" pitchFamily="65" charset="-120"/>
                <a:ea typeface="標楷體" panose="03000509000000000000" pitchFamily="65" charset="-120"/>
              </a:rPr>
              <a:t>  </a:t>
            </a:r>
            <a:r>
              <a:rPr lang="zh-TW" altLang="en-US" sz="3000" dirty="0">
                <a:latin typeface="新細明體" panose="02020500000000000000" pitchFamily="18" charset="-120"/>
                <a:ea typeface="新細明體" panose="02020500000000000000" pitchFamily="18" charset="-120"/>
              </a:rPr>
              <a:t>☆</a:t>
            </a:r>
            <a:r>
              <a:rPr lang="en-US" altLang="zh-TW" sz="3000" b="1" dirty="0">
                <a:solidFill>
                  <a:srgbClr val="00B050"/>
                </a:solidFill>
                <a:latin typeface="標楷體" panose="03000509000000000000" pitchFamily="65" charset="-120"/>
                <a:ea typeface="標楷體" panose="03000509000000000000" pitchFamily="65" charset="-120"/>
              </a:rPr>
              <a:t>1</a:t>
            </a:r>
            <a:r>
              <a:rPr lang="zh-TW" altLang="en-US" sz="3000" b="1" dirty="0">
                <a:solidFill>
                  <a:srgbClr val="00B050"/>
                </a:solidFill>
                <a:latin typeface="標楷體" panose="03000509000000000000" pitchFamily="65" charset="-120"/>
                <a:ea typeface="標楷體" panose="03000509000000000000" pitchFamily="65" charset="-120"/>
              </a:rPr>
              <a:t>號、</a:t>
            </a:r>
            <a:r>
              <a:rPr lang="en-US" altLang="zh-TW" sz="3000" b="1" dirty="0">
                <a:solidFill>
                  <a:srgbClr val="00B050"/>
                </a:solidFill>
                <a:latin typeface="標楷體" panose="03000509000000000000" pitchFamily="65" charset="-120"/>
                <a:ea typeface="標楷體" panose="03000509000000000000" pitchFamily="65" charset="-120"/>
              </a:rPr>
              <a:t>3</a:t>
            </a:r>
            <a:r>
              <a:rPr lang="zh-TW" altLang="en-US" sz="3000" b="1" dirty="0">
                <a:solidFill>
                  <a:srgbClr val="00B050"/>
                </a:solidFill>
                <a:latin typeface="標楷體" panose="03000509000000000000" pitchFamily="65" charset="-120"/>
                <a:ea typeface="標楷體" panose="03000509000000000000" pitchFamily="65" charset="-120"/>
              </a:rPr>
              <a:t>號</a:t>
            </a:r>
            <a:r>
              <a:rPr lang="en-US" altLang="zh-TW" sz="3000" b="1" dirty="0">
                <a:solidFill>
                  <a:srgbClr val="00B050"/>
                </a:solidFill>
                <a:latin typeface="標楷體" panose="03000509000000000000" pitchFamily="65" charset="-120"/>
                <a:ea typeface="標楷體" panose="03000509000000000000" pitchFamily="65" charset="-120"/>
              </a:rPr>
              <a:t>:</a:t>
            </a:r>
            <a:r>
              <a:rPr lang="zh-TW" altLang="en-US" sz="3000" b="1" dirty="0">
                <a:solidFill>
                  <a:srgbClr val="00B050"/>
                </a:solidFill>
                <a:latin typeface="標楷體" panose="03000509000000000000" pitchFamily="65" charset="-120"/>
                <a:ea typeface="標楷體" panose="03000509000000000000" pitchFamily="65" charset="-120"/>
              </a:rPr>
              <a:t>找課文中的美食特色</a:t>
            </a:r>
            <a:endParaRPr lang="en-US" altLang="zh-TW" sz="3000" b="1" dirty="0">
              <a:solidFill>
                <a:srgbClr val="00B050"/>
              </a:solidFill>
              <a:latin typeface="標楷體" panose="03000509000000000000" pitchFamily="65" charset="-120"/>
              <a:ea typeface="標楷體" panose="03000509000000000000" pitchFamily="65" charset="-120"/>
            </a:endParaRPr>
          </a:p>
          <a:p>
            <a:pPr marL="0" indent="0">
              <a:buNone/>
            </a:pPr>
            <a:r>
              <a:rPr lang="zh-TW" altLang="en-US" sz="3000" b="1" dirty="0">
                <a:solidFill>
                  <a:srgbClr val="00B050"/>
                </a:solidFill>
                <a:latin typeface="標楷體" panose="03000509000000000000" pitchFamily="65" charset="-120"/>
                <a:ea typeface="標楷體" panose="03000509000000000000" pitchFamily="65" charset="-120"/>
              </a:rPr>
              <a:t>  </a:t>
            </a:r>
            <a:r>
              <a:rPr lang="zh-TW" altLang="en-US" sz="3000" dirty="0">
                <a:latin typeface="新細明體" panose="02020500000000000000" pitchFamily="18" charset="-120"/>
                <a:ea typeface="新細明體" panose="02020500000000000000" pitchFamily="18" charset="-120"/>
              </a:rPr>
              <a:t>☆</a:t>
            </a:r>
            <a:r>
              <a:rPr lang="en-US" altLang="zh-TW" sz="3000" b="1" dirty="0">
                <a:solidFill>
                  <a:srgbClr val="00B050"/>
                </a:solidFill>
                <a:latin typeface="標楷體" panose="03000509000000000000" pitchFamily="65" charset="-120"/>
                <a:ea typeface="標楷體" panose="03000509000000000000" pitchFamily="65" charset="-120"/>
              </a:rPr>
              <a:t>2</a:t>
            </a:r>
            <a:r>
              <a:rPr lang="zh-TW" altLang="en-US" sz="3000" b="1" dirty="0">
                <a:solidFill>
                  <a:srgbClr val="00B050"/>
                </a:solidFill>
                <a:latin typeface="標楷體" panose="03000509000000000000" pitchFamily="65" charset="-120"/>
                <a:ea typeface="標楷體" panose="03000509000000000000" pitchFamily="65" charset="-120"/>
              </a:rPr>
              <a:t>號</a:t>
            </a:r>
            <a:r>
              <a:rPr lang="en-US" altLang="zh-TW" sz="3000" b="1" dirty="0">
                <a:solidFill>
                  <a:srgbClr val="00B050"/>
                </a:solidFill>
                <a:latin typeface="標楷體" panose="03000509000000000000" pitchFamily="65" charset="-120"/>
                <a:ea typeface="標楷體" panose="03000509000000000000" pitchFamily="65" charset="-120"/>
              </a:rPr>
              <a:t>:</a:t>
            </a:r>
            <a:r>
              <a:rPr lang="zh-TW" altLang="en-US" sz="3000" b="1" dirty="0">
                <a:solidFill>
                  <a:srgbClr val="00B050"/>
                </a:solidFill>
                <a:latin typeface="標楷體" panose="03000509000000000000" pitchFamily="65" charset="-120"/>
                <a:ea typeface="標楷體" panose="03000509000000000000" pitchFamily="65" charset="-120"/>
              </a:rPr>
              <a:t>請先在小白板上畫出九宮格</a:t>
            </a:r>
            <a:endParaRPr lang="en-US" altLang="zh-TW" sz="3000" b="1" dirty="0">
              <a:solidFill>
                <a:srgbClr val="00B050"/>
              </a:solidFill>
              <a:latin typeface="標楷體" panose="03000509000000000000" pitchFamily="65" charset="-120"/>
              <a:ea typeface="標楷體" panose="03000509000000000000" pitchFamily="65" charset="-120"/>
            </a:endParaRPr>
          </a:p>
          <a:p>
            <a:pPr marL="0" indent="0">
              <a:buNone/>
            </a:pPr>
            <a:r>
              <a:rPr lang="en-US" altLang="zh-TW" sz="3000" b="1" dirty="0">
                <a:solidFill>
                  <a:srgbClr val="00B050"/>
                </a:solidFill>
                <a:latin typeface="標楷體" panose="03000509000000000000" pitchFamily="65" charset="-120"/>
                <a:ea typeface="標楷體" panose="03000509000000000000" pitchFamily="65" charset="-120"/>
                <a:sym typeface="Wingdings" panose="05000000000000000000" pitchFamily="2" charset="2"/>
              </a:rPr>
              <a:t>        </a:t>
            </a:r>
            <a:r>
              <a:rPr lang="en-US" altLang="zh-TW" sz="2400" dirty="0">
                <a:solidFill>
                  <a:schemeClr val="tx1"/>
                </a:solidFill>
                <a:latin typeface="標楷體" panose="03000509000000000000" pitchFamily="65" charset="-120"/>
                <a:ea typeface="標楷體" panose="03000509000000000000" pitchFamily="65" charset="-120"/>
                <a:sym typeface="Wingdings" panose="05000000000000000000" pitchFamily="2" charset="2"/>
              </a:rPr>
              <a:t>(1</a:t>
            </a:r>
            <a:r>
              <a:rPr lang="zh-TW" altLang="en-US" sz="2400" dirty="0">
                <a:solidFill>
                  <a:schemeClr val="tx1"/>
                </a:solidFill>
                <a:latin typeface="標楷體" panose="03000509000000000000" pitchFamily="65" charset="-120"/>
                <a:ea typeface="標楷體" panose="03000509000000000000" pitchFamily="65" charset="-120"/>
                <a:sym typeface="Wingdings" panose="05000000000000000000" pitchFamily="2" charset="2"/>
              </a:rPr>
              <a:t>分鐘</a:t>
            </a:r>
            <a:r>
              <a:rPr lang="en-US" altLang="zh-TW" sz="2400" dirty="0">
                <a:solidFill>
                  <a:schemeClr val="tx1"/>
                </a:solidFill>
                <a:latin typeface="標楷體" panose="03000509000000000000" pitchFamily="65" charset="-120"/>
                <a:ea typeface="標楷體" panose="03000509000000000000" pitchFamily="65" charset="-120"/>
                <a:sym typeface="Wingdings" panose="05000000000000000000" pitchFamily="2" charset="2"/>
              </a:rPr>
              <a:t>)</a:t>
            </a:r>
          </a:p>
          <a:p>
            <a:pPr marL="0" indent="0">
              <a:buNone/>
            </a:pPr>
            <a:r>
              <a:rPr lang="zh-TW" altLang="en-US" sz="3000" b="1" dirty="0">
                <a:solidFill>
                  <a:srgbClr val="00B050"/>
                </a:solidFill>
                <a:latin typeface="新細明體" panose="02020500000000000000" pitchFamily="18" charset="-120"/>
                <a:ea typeface="新細明體" panose="02020500000000000000" pitchFamily="18" charset="-120"/>
              </a:rPr>
              <a:t>★</a:t>
            </a:r>
            <a:r>
              <a:rPr lang="zh-TW" altLang="en-US" sz="3000" b="1" dirty="0">
                <a:solidFill>
                  <a:srgbClr val="00B050"/>
                </a:solidFill>
                <a:latin typeface="標楷體" panose="03000509000000000000" pitchFamily="65" charset="-120"/>
                <a:ea typeface="標楷體" panose="03000509000000000000" pitchFamily="65" charset="-120"/>
                <a:sym typeface="Wingdings" panose="05000000000000000000" pitchFamily="2" charset="2"/>
              </a:rPr>
              <a:t>任務二</a:t>
            </a:r>
            <a:r>
              <a:rPr lang="en-US" altLang="zh-TW" sz="3000" b="1" dirty="0">
                <a:solidFill>
                  <a:srgbClr val="00B050"/>
                </a:solidFill>
                <a:latin typeface="標楷體" panose="03000509000000000000" pitchFamily="65" charset="-120"/>
                <a:ea typeface="標楷體" panose="03000509000000000000" pitchFamily="65" charset="-120"/>
                <a:sym typeface="Wingdings" panose="05000000000000000000" pitchFamily="2" charset="2"/>
              </a:rPr>
              <a:t>:</a:t>
            </a:r>
          </a:p>
          <a:p>
            <a:pPr marL="0" indent="0">
              <a:buNone/>
            </a:pPr>
            <a:r>
              <a:rPr lang="zh-TW" altLang="en-US" sz="3000" b="1" dirty="0">
                <a:solidFill>
                  <a:srgbClr val="00B050"/>
                </a:solidFill>
                <a:latin typeface="標楷體" panose="03000509000000000000" pitchFamily="65" charset="-120"/>
                <a:ea typeface="標楷體" panose="03000509000000000000" pitchFamily="65" charset="-120"/>
                <a:sym typeface="Wingdings" panose="05000000000000000000" pitchFamily="2" charset="2"/>
              </a:rPr>
              <a:t>  分別找出</a:t>
            </a:r>
            <a:r>
              <a:rPr lang="zh-TW" altLang="en-US" sz="3000" b="1" u="sng" dirty="0">
                <a:solidFill>
                  <a:srgbClr val="00B050"/>
                </a:solidFill>
                <a:latin typeface="標楷體" panose="03000509000000000000" pitchFamily="65" charset="-120"/>
                <a:ea typeface="標楷體" panose="03000509000000000000" pitchFamily="65" charset="-120"/>
                <a:sym typeface="Wingdings" panose="05000000000000000000" pitchFamily="2" charset="2"/>
              </a:rPr>
              <a:t>印度</a:t>
            </a:r>
            <a:r>
              <a:rPr lang="zh-TW" altLang="en-US" sz="3000" b="1" dirty="0">
                <a:solidFill>
                  <a:srgbClr val="00B050"/>
                </a:solidFill>
                <a:latin typeface="標楷體" panose="03000509000000000000" pitchFamily="65" charset="-120"/>
                <a:ea typeface="標楷體" panose="03000509000000000000" pitchFamily="65" charset="-120"/>
                <a:sym typeface="Wingdings" panose="05000000000000000000" pitchFamily="2" charset="2"/>
              </a:rPr>
              <a:t>甩餅、</a:t>
            </a:r>
            <a:r>
              <a:rPr lang="zh-TW" altLang="en-US" sz="3000" b="1" u="sng" dirty="0">
                <a:solidFill>
                  <a:srgbClr val="00B050"/>
                </a:solidFill>
                <a:latin typeface="標楷體" panose="03000509000000000000" pitchFamily="65" charset="-120"/>
                <a:ea typeface="標楷體" panose="03000509000000000000" pitchFamily="65" charset="-120"/>
                <a:sym typeface="Wingdings" panose="05000000000000000000" pitchFamily="2" charset="2"/>
              </a:rPr>
              <a:t>義大利</a:t>
            </a:r>
            <a:r>
              <a:rPr lang="zh-TW" altLang="en-US" sz="3000" b="1" dirty="0">
                <a:solidFill>
                  <a:srgbClr val="00B050"/>
                </a:solidFill>
                <a:latin typeface="標楷體" panose="03000509000000000000" pitchFamily="65" charset="-120"/>
                <a:ea typeface="標楷體" panose="03000509000000000000" pitchFamily="65" charset="-120"/>
                <a:sym typeface="Wingdings" panose="05000000000000000000" pitchFamily="2" charset="2"/>
              </a:rPr>
              <a:t>麵、</a:t>
            </a:r>
            <a:endParaRPr lang="en-US" altLang="zh-TW" sz="3000" b="1" dirty="0">
              <a:solidFill>
                <a:srgbClr val="00B050"/>
              </a:solidFill>
              <a:latin typeface="標楷體" panose="03000509000000000000" pitchFamily="65" charset="-120"/>
              <a:ea typeface="標楷體" panose="03000509000000000000" pitchFamily="65" charset="-120"/>
              <a:sym typeface="Wingdings" panose="05000000000000000000" pitchFamily="2" charset="2"/>
            </a:endParaRPr>
          </a:p>
          <a:p>
            <a:pPr marL="0" indent="0">
              <a:buNone/>
            </a:pPr>
            <a:r>
              <a:rPr lang="zh-TW" altLang="en-US" sz="3000" b="1" dirty="0">
                <a:solidFill>
                  <a:srgbClr val="00B050"/>
                </a:solidFill>
                <a:latin typeface="標楷體" panose="03000509000000000000" pitchFamily="65" charset="-120"/>
                <a:ea typeface="標楷體" panose="03000509000000000000" pitchFamily="65" charset="-120"/>
                <a:sym typeface="Wingdings" panose="05000000000000000000" pitchFamily="2" charset="2"/>
              </a:rPr>
              <a:t>  </a:t>
            </a:r>
            <a:r>
              <a:rPr lang="zh-TW" altLang="en-US" sz="3000" b="1" u="sng" dirty="0">
                <a:solidFill>
                  <a:srgbClr val="00B050"/>
                </a:solidFill>
                <a:latin typeface="標楷體" panose="03000509000000000000" pitchFamily="65" charset="-120"/>
                <a:ea typeface="標楷體" panose="03000509000000000000" pitchFamily="65" charset="-120"/>
                <a:sym typeface="Wingdings" panose="05000000000000000000" pitchFamily="2" charset="2"/>
              </a:rPr>
              <a:t>日本</a:t>
            </a:r>
            <a:r>
              <a:rPr lang="zh-TW" altLang="en-US" sz="3000" b="1" dirty="0">
                <a:solidFill>
                  <a:srgbClr val="00B050"/>
                </a:solidFill>
                <a:latin typeface="標楷體" panose="03000509000000000000" pitchFamily="65" charset="-120"/>
                <a:ea typeface="標楷體" panose="03000509000000000000" pitchFamily="65" charset="-120"/>
                <a:sym typeface="Wingdings" panose="05000000000000000000" pitchFamily="2" charset="2"/>
              </a:rPr>
              <a:t>壽司等特色</a:t>
            </a:r>
            <a:r>
              <a:rPr lang="en-US" altLang="zh-TW" sz="3000" b="1" dirty="0">
                <a:solidFill>
                  <a:srgbClr val="00B050"/>
                </a:solidFill>
                <a:latin typeface="標楷體" panose="03000509000000000000" pitchFamily="65" charset="-120"/>
                <a:ea typeface="標楷體" panose="03000509000000000000" pitchFamily="65" charset="-120"/>
                <a:sym typeface="Wingdings" panose="05000000000000000000" pitchFamily="2" charset="2"/>
              </a:rPr>
              <a:t>,</a:t>
            </a:r>
            <a:r>
              <a:rPr lang="zh-TW" altLang="en-US" sz="3000" b="1" dirty="0">
                <a:solidFill>
                  <a:srgbClr val="00B050"/>
                </a:solidFill>
                <a:latin typeface="標楷體" panose="03000509000000000000" pitchFamily="65" charset="-120"/>
                <a:ea typeface="標楷體" panose="03000509000000000000" pitchFamily="65" charset="-120"/>
                <a:sym typeface="Wingdings" panose="05000000000000000000" pitchFamily="2" charset="2"/>
              </a:rPr>
              <a:t>並記錄。</a:t>
            </a:r>
            <a:endParaRPr lang="en-US" altLang="zh-TW" sz="3000" dirty="0">
              <a:latin typeface="標楷體" panose="03000509000000000000" pitchFamily="65" charset="-120"/>
              <a:ea typeface="標楷體" panose="03000509000000000000" pitchFamily="65" charset="-120"/>
            </a:endParaRPr>
          </a:p>
        </p:txBody>
      </p:sp>
      <p:pic>
        <p:nvPicPr>
          <p:cNvPr id="5" name="圖片 4">
            <a:extLst>
              <a:ext uri="{FF2B5EF4-FFF2-40B4-BE49-F238E27FC236}">
                <a16:creationId xmlns:a16="http://schemas.microsoft.com/office/drawing/2014/main" xmlns="" id="{6EA4AABB-B4DA-82A9-19F0-F992F76DE125}"/>
              </a:ext>
            </a:extLst>
          </p:cNvPr>
          <p:cNvPicPr>
            <a:picLocks noChangeAspect="1"/>
          </p:cNvPicPr>
          <p:nvPr/>
        </p:nvPicPr>
        <p:blipFill>
          <a:blip r:embed="rId2"/>
          <a:stretch>
            <a:fillRect/>
          </a:stretch>
        </p:blipFill>
        <p:spPr>
          <a:xfrm>
            <a:off x="6912406" y="2144486"/>
            <a:ext cx="5279594" cy="4852837"/>
          </a:xfrm>
          <a:prstGeom prst="rect">
            <a:avLst/>
          </a:prstGeom>
        </p:spPr>
      </p:pic>
    </p:spTree>
    <p:extLst>
      <p:ext uri="{BB962C8B-B14F-4D97-AF65-F5344CB8AC3E}">
        <p14:creationId xmlns:p14="http://schemas.microsoft.com/office/powerpoint/2010/main" val="35744890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xmlns="" id="{3A6FB8A4-4466-65B0-C595-4FEA334FDE5A}"/>
              </a:ext>
            </a:extLst>
          </p:cNvPr>
          <p:cNvSpPr>
            <a:spLocks noGrp="1"/>
          </p:cNvSpPr>
          <p:nvPr>
            <p:ph type="title"/>
          </p:nvPr>
        </p:nvSpPr>
        <p:spPr>
          <a:xfrm>
            <a:off x="982133" y="1404257"/>
            <a:ext cx="9043609" cy="1320800"/>
          </a:xfrm>
        </p:spPr>
        <p:txBody>
          <a:bodyPr>
            <a:normAutofit/>
          </a:bodyPr>
          <a:lstStyle/>
          <a:p>
            <a:r>
              <a:rPr lang="en-US" altLang="zh-TW" b="1" dirty="0">
                <a:solidFill>
                  <a:srgbClr val="00B050"/>
                </a:solidFill>
                <a:effectLst/>
                <a:latin typeface="標楷體" panose="03000509000000000000" pitchFamily="65" charset="-120"/>
                <a:ea typeface="標楷體" panose="03000509000000000000" pitchFamily="65" charset="-120"/>
                <a:cs typeface="DFBiaoSongStd-W4"/>
              </a:rPr>
              <a:t>(2)</a:t>
            </a:r>
            <a:r>
              <a:rPr lang="zh-TW" altLang="zh-TW" b="1" dirty="0">
                <a:solidFill>
                  <a:srgbClr val="00B050"/>
                </a:solidFill>
                <a:effectLst/>
                <a:latin typeface="標楷體" panose="03000509000000000000" pitchFamily="65" charset="-120"/>
                <a:ea typeface="標楷體" panose="03000509000000000000" pitchFamily="65" charset="-120"/>
                <a:cs typeface="DFBiaoSongStd-W4"/>
              </a:rPr>
              <a:t>請從課文中找出並寫下印度甩餅的特色</a:t>
            </a:r>
            <a:r>
              <a:rPr lang="zh-TW" altLang="en-US" b="1" dirty="0">
                <a:solidFill>
                  <a:srgbClr val="00B050"/>
                </a:solidFill>
                <a:effectLst/>
                <a:latin typeface="標楷體" panose="03000509000000000000" pitchFamily="65" charset="-120"/>
                <a:ea typeface="標楷體" panose="03000509000000000000" pitchFamily="65" charset="-120"/>
                <a:cs typeface="DFBiaoSongStd-W4"/>
              </a:rPr>
              <a:t>。  </a:t>
            </a:r>
            <a:r>
              <a:rPr lang="en-US" altLang="zh-TW" sz="2400" dirty="0">
                <a:solidFill>
                  <a:schemeClr val="tx1"/>
                </a:solidFill>
                <a:effectLst/>
                <a:latin typeface="標楷體" panose="03000509000000000000" pitchFamily="65" charset="-120"/>
                <a:ea typeface="標楷體" panose="03000509000000000000" pitchFamily="65" charset="-120"/>
                <a:cs typeface="DFBiaoSongStd-W4"/>
              </a:rPr>
              <a:t>(3</a:t>
            </a:r>
            <a:r>
              <a:rPr lang="zh-TW" altLang="zh-TW" sz="2400" dirty="0">
                <a:solidFill>
                  <a:schemeClr val="tx1"/>
                </a:solidFill>
                <a:effectLst/>
                <a:latin typeface="標楷體" panose="03000509000000000000" pitchFamily="65" charset="-120"/>
                <a:ea typeface="標楷體" panose="03000509000000000000" pitchFamily="65" charset="-120"/>
                <a:cs typeface="DFBiaoSongStd-W4"/>
              </a:rPr>
              <a:t>分鐘記在小白板、</a:t>
            </a:r>
            <a:r>
              <a:rPr lang="en-US" altLang="zh-TW" sz="2400" dirty="0">
                <a:solidFill>
                  <a:schemeClr val="tx1"/>
                </a:solidFill>
                <a:effectLst/>
                <a:latin typeface="標楷體" panose="03000509000000000000" pitchFamily="65" charset="-120"/>
                <a:ea typeface="標楷體" panose="03000509000000000000" pitchFamily="65" charset="-120"/>
                <a:cs typeface="DFBiaoSongStd-W4"/>
              </a:rPr>
              <a:t>2</a:t>
            </a:r>
            <a:r>
              <a:rPr lang="zh-TW" altLang="zh-TW" sz="2400" dirty="0">
                <a:solidFill>
                  <a:schemeClr val="tx1"/>
                </a:solidFill>
                <a:effectLst/>
                <a:latin typeface="標楷體" panose="03000509000000000000" pitchFamily="65" charset="-120"/>
                <a:ea typeface="標楷體" panose="03000509000000000000" pitchFamily="65" charset="-120"/>
                <a:cs typeface="DFBiaoSongStd-W4"/>
              </a:rPr>
              <a:t>分鐘發表</a:t>
            </a:r>
            <a:r>
              <a:rPr lang="en-US" altLang="zh-TW" sz="2400" dirty="0">
                <a:solidFill>
                  <a:schemeClr val="tx1"/>
                </a:solidFill>
                <a:effectLst/>
                <a:latin typeface="標楷體" panose="03000509000000000000" pitchFamily="65" charset="-120"/>
                <a:ea typeface="標楷體" panose="03000509000000000000" pitchFamily="65" charset="-120"/>
                <a:cs typeface="DFBiaoSongStd-W4"/>
              </a:rPr>
              <a:t>)</a:t>
            </a:r>
            <a:endParaRPr lang="zh-TW" altLang="en-US" sz="3200" dirty="0">
              <a:solidFill>
                <a:schemeClr val="tx1"/>
              </a:solidFill>
              <a:latin typeface="標楷體" panose="03000509000000000000" pitchFamily="65" charset="-120"/>
              <a:ea typeface="標楷體" panose="03000509000000000000" pitchFamily="65" charset="-120"/>
            </a:endParaRPr>
          </a:p>
        </p:txBody>
      </p:sp>
      <p:sp>
        <p:nvSpPr>
          <p:cNvPr id="3" name="內容版面配置區 2">
            <a:extLst>
              <a:ext uri="{FF2B5EF4-FFF2-40B4-BE49-F238E27FC236}">
                <a16:creationId xmlns:a16="http://schemas.microsoft.com/office/drawing/2014/main" xmlns="" id="{F2DF1B55-D916-549E-6967-7DD21165E065}"/>
              </a:ext>
            </a:extLst>
          </p:cNvPr>
          <p:cNvSpPr>
            <a:spLocks noGrp="1"/>
          </p:cNvSpPr>
          <p:nvPr>
            <p:ph idx="1"/>
          </p:nvPr>
        </p:nvSpPr>
        <p:spPr>
          <a:xfrm>
            <a:off x="938590" y="2835503"/>
            <a:ext cx="8596668" cy="3880773"/>
          </a:xfrm>
        </p:spPr>
        <p:txBody>
          <a:bodyPr/>
          <a:lstStyle/>
          <a:p>
            <a:r>
              <a:rPr lang="en-US" altLang="zh-TW" sz="3200" b="1" dirty="0">
                <a:solidFill>
                  <a:srgbClr val="00B050"/>
                </a:solidFill>
                <a:latin typeface="標楷體" panose="03000509000000000000" pitchFamily="65" charset="-120"/>
                <a:ea typeface="標楷體" panose="03000509000000000000" pitchFamily="65" charset="-120"/>
              </a:rPr>
              <a:t>(2-1)</a:t>
            </a:r>
            <a:r>
              <a:rPr lang="zh-TW" altLang="en-US" sz="3200" b="1" dirty="0">
                <a:solidFill>
                  <a:srgbClr val="00B050"/>
                </a:solidFill>
                <a:latin typeface="標楷體" panose="03000509000000000000" pitchFamily="65" charset="-120"/>
                <a:ea typeface="標楷體" panose="03000509000000000000" pitchFamily="65" charset="-120"/>
              </a:rPr>
              <a:t>課文中提到印度甩餅像什麼表演</a:t>
            </a:r>
            <a:r>
              <a:rPr lang="en-US" altLang="zh-TW" sz="3200" b="1" dirty="0">
                <a:solidFill>
                  <a:srgbClr val="00B050"/>
                </a:solidFill>
                <a:latin typeface="標楷體" panose="03000509000000000000" pitchFamily="65" charset="-120"/>
                <a:ea typeface="標楷體" panose="03000509000000000000" pitchFamily="65" charset="-120"/>
              </a:rPr>
              <a:t>?</a:t>
            </a:r>
            <a:r>
              <a:rPr lang="zh-TW" altLang="en-US" sz="3200" b="1" dirty="0">
                <a:solidFill>
                  <a:srgbClr val="00B050"/>
                </a:solidFill>
                <a:latin typeface="標楷體" panose="03000509000000000000" pitchFamily="65" charset="-120"/>
                <a:ea typeface="標楷體" panose="03000509000000000000" pitchFamily="65" charset="-120"/>
              </a:rPr>
              <a:t>為什麼作者會這麼說</a:t>
            </a:r>
            <a:r>
              <a:rPr lang="en-US" altLang="zh-TW" sz="3200" b="1" dirty="0">
                <a:solidFill>
                  <a:srgbClr val="00B050"/>
                </a:solidFill>
                <a:latin typeface="標楷體" panose="03000509000000000000" pitchFamily="65" charset="-120"/>
                <a:ea typeface="標楷體" panose="03000509000000000000" pitchFamily="65" charset="-120"/>
              </a:rPr>
              <a:t>?</a:t>
            </a:r>
            <a:r>
              <a:rPr lang="zh-TW" altLang="en-US" sz="3200" b="1" dirty="0">
                <a:solidFill>
                  <a:srgbClr val="00B050"/>
                </a:solidFill>
                <a:latin typeface="標楷體" panose="03000509000000000000" pitchFamily="65" charset="-120"/>
                <a:ea typeface="標楷體" panose="03000509000000000000" pitchFamily="65" charset="-120"/>
              </a:rPr>
              <a:t>  </a:t>
            </a:r>
            <a:r>
              <a:rPr lang="en-US" altLang="zh-TW" sz="2400" dirty="0">
                <a:latin typeface="標楷體" panose="03000509000000000000" pitchFamily="65" charset="-120"/>
                <a:ea typeface="標楷體" panose="03000509000000000000" pitchFamily="65" charset="-120"/>
              </a:rPr>
              <a:t>(1</a:t>
            </a:r>
            <a:r>
              <a:rPr lang="zh-TW" altLang="en-US" sz="2400" dirty="0">
                <a:latin typeface="標楷體" panose="03000509000000000000" pitchFamily="65" charset="-120"/>
                <a:ea typeface="標楷體" panose="03000509000000000000" pitchFamily="65" charset="-120"/>
              </a:rPr>
              <a:t>分鐘發表</a:t>
            </a:r>
            <a:r>
              <a:rPr lang="en-US" altLang="zh-TW" sz="2400" dirty="0">
                <a:latin typeface="標楷體" panose="03000509000000000000" pitchFamily="65" charset="-120"/>
                <a:ea typeface="標楷體" panose="03000509000000000000" pitchFamily="65" charset="-120"/>
              </a:rPr>
              <a:t>)</a:t>
            </a:r>
          </a:p>
          <a:p>
            <a:endParaRPr lang="zh-TW" altLang="en-US" dirty="0"/>
          </a:p>
        </p:txBody>
      </p:sp>
    </p:spTree>
    <p:extLst>
      <p:ext uri="{BB962C8B-B14F-4D97-AF65-F5344CB8AC3E}">
        <p14:creationId xmlns:p14="http://schemas.microsoft.com/office/powerpoint/2010/main" val="13996848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內容版面配置區 4">
            <a:extLst>
              <a:ext uri="{FF2B5EF4-FFF2-40B4-BE49-F238E27FC236}">
                <a16:creationId xmlns:a16="http://schemas.microsoft.com/office/drawing/2014/main" xmlns="" id="{0CAFECA2-A12C-F50B-7D59-A929F743592D}"/>
              </a:ext>
            </a:extLst>
          </p:cNvPr>
          <p:cNvPicPr>
            <a:picLocks noGrp="1" noChangeAspect="1"/>
          </p:cNvPicPr>
          <p:nvPr>
            <p:ph idx="1"/>
          </p:nvPr>
        </p:nvPicPr>
        <p:blipFill>
          <a:blip r:embed="rId2"/>
          <a:stretch>
            <a:fillRect/>
          </a:stretch>
        </p:blipFill>
        <p:spPr>
          <a:xfrm>
            <a:off x="140865" y="298566"/>
            <a:ext cx="12138220" cy="2603267"/>
          </a:xfrm>
        </p:spPr>
      </p:pic>
      <p:pic>
        <p:nvPicPr>
          <p:cNvPr id="6" name="圖片 5">
            <a:extLst>
              <a:ext uri="{FF2B5EF4-FFF2-40B4-BE49-F238E27FC236}">
                <a16:creationId xmlns:a16="http://schemas.microsoft.com/office/drawing/2014/main" xmlns="" id="{4FE9C775-D823-AAF8-A8EF-C1B9ED024D57}"/>
              </a:ext>
            </a:extLst>
          </p:cNvPr>
          <p:cNvPicPr>
            <a:picLocks noChangeAspect="1"/>
          </p:cNvPicPr>
          <p:nvPr/>
        </p:nvPicPr>
        <p:blipFill>
          <a:blip r:embed="rId3"/>
          <a:stretch>
            <a:fillRect/>
          </a:stretch>
        </p:blipFill>
        <p:spPr>
          <a:xfrm>
            <a:off x="231815" y="739374"/>
            <a:ext cx="2449275" cy="2097144"/>
          </a:xfrm>
          <a:prstGeom prst="rect">
            <a:avLst/>
          </a:prstGeom>
        </p:spPr>
      </p:pic>
      <p:sp>
        <p:nvSpPr>
          <p:cNvPr id="8" name="文字方塊 7">
            <a:extLst>
              <a:ext uri="{FF2B5EF4-FFF2-40B4-BE49-F238E27FC236}">
                <a16:creationId xmlns:a16="http://schemas.microsoft.com/office/drawing/2014/main" xmlns="" id="{FCB003A9-349C-EAEE-012B-9872CD36B717}"/>
              </a:ext>
            </a:extLst>
          </p:cNvPr>
          <p:cNvSpPr txBox="1"/>
          <p:nvPr/>
        </p:nvSpPr>
        <p:spPr>
          <a:xfrm>
            <a:off x="1676401" y="3186337"/>
            <a:ext cx="6596742" cy="2862322"/>
          </a:xfrm>
          <a:prstGeom prst="rect">
            <a:avLst/>
          </a:prstGeom>
          <a:noFill/>
        </p:spPr>
        <p:txBody>
          <a:bodyPr wrap="square">
            <a:spAutoFit/>
          </a:bodyPr>
          <a:lstStyle/>
          <a:p>
            <a:r>
              <a:rPr lang="zh-TW" altLang="en-US" sz="3600" dirty="0">
                <a:latin typeface="標楷體" panose="03000509000000000000" pitchFamily="65" charset="-120"/>
                <a:ea typeface="標楷體" panose="03000509000000000000" pitchFamily="65" charset="-120"/>
              </a:rPr>
              <a:t>主角認為</a:t>
            </a:r>
            <a:r>
              <a:rPr lang="zh-TW" altLang="en-US" sz="3600" u="sng" dirty="0">
                <a:latin typeface="標楷體" panose="03000509000000000000" pitchFamily="65" charset="-120"/>
                <a:ea typeface="標楷體" panose="03000509000000000000" pitchFamily="65" charset="-120"/>
              </a:rPr>
              <a:t>印度</a:t>
            </a:r>
            <a:r>
              <a:rPr lang="zh-TW" altLang="en-US" sz="3600" dirty="0">
                <a:latin typeface="標楷體" panose="03000509000000000000" pitchFamily="65" charset="-120"/>
                <a:ea typeface="標楷體" panose="03000509000000000000" pitchFamily="65" charset="-120"/>
              </a:rPr>
              <a:t>師傅將小小的餅皮一邊在桌面拍打</a:t>
            </a:r>
            <a:r>
              <a:rPr lang="en-US" altLang="zh-TW" sz="3600" dirty="0">
                <a:latin typeface="標楷體" panose="03000509000000000000" pitchFamily="65" charset="-120"/>
                <a:ea typeface="標楷體" panose="03000509000000000000" pitchFamily="65" charset="-120"/>
              </a:rPr>
              <a:t>,</a:t>
            </a:r>
            <a:r>
              <a:rPr lang="zh-TW" altLang="en-US" sz="3600" dirty="0">
                <a:latin typeface="標楷體" panose="03000509000000000000" pitchFamily="65" charset="-120"/>
                <a:ea typeface="標楷體" panose="03000509000000000000" pitchFamily="65" charset="-120"/>
              </a:rPr>
              <a:t>一邊向空中拋的情況</a:t>
            </a:r>
            <a:r>
              <a:rPr lang="en-US" altLang="zh-TW" sz="3600" dirty="0">
                <a:latin typeface="標楷體" panose="03000509000000000000" pitchFamily="65" charset="-120"/>
                <a:ea typeface="標楷體" panose="03000509000000000000" pitchFamily="65" charset="-120"/>
              </a:rPr>
              <a:t>,</a:t>
            </a:r>
            <a:r>
              <a:rPr lang="zh-TW" altLang="en-US" sz="3600" dirty="0">
                <a:latin typeface="標楷體" panose="03000509000000000000" pitchFamily="65" charset="-120"/>
                <a:ea typeface="標楷體" panose="03000509000000000000" pitchFamily="65" charset="-120"/>
              </a:rPr>
              <a:t>餅皮逐漸變得又大又薄</a:t>
            </a:r>
            <a:r>
              <a:rPr lang="en-US" altLang="zh-TW" sz="3600" dirty="0">
                <a:latin typeface="標楷體" panose="03000509000000000000" pitchFamily="65" charset="-120"/>
                <a:ea typeface="標楷體" panose="03000509000000000000" pitchFamily="65" charset="-120"/>
              </a:rPr>
              <a:t>,</a:t>
            </a:r>
            <a:r>
              <a:rPr lang="zh-TW" altLang="en-US" sz="3600" dirty="0">
                <a:latin typeface="標楷體" panose="03000509000000000000" pitchFamily="65" charset="-120"/>
                <a:ea typeface="標楷體" panose="03000509000000000000" pitchFamily="65" charset="-120"/>
              </a:rPr>
              <a:t>不是一般人可以達到的境界</a:t>
            </a:r>
            <a:r>
              <a:rPr lang="en-US" altLang="zh-TW" sz="3600" dirty="0">
                <a:latin typeface="標楷體" panose="03000509000000000000" pitchFamily="65" charset="-120"/>
                <a:ea typeface="標楷體" panose="03000509000000000000" pitchFamily="65" charset="-120"/>
              </a:rPr>
              <a:t>,</a:t>
            </a:r>
            <a:r>
              <a:rPr lang="zh-TW" altLang="en-US" sz="3600" dirty="0">
                <a:latin typeface="標楷體" panose="03000509000000000000" pitchFamily="65" charset="-120"/>
                <a:ea typeface="標楷體" panose="03000509000000000000" pitchFamily="65" charset="-120"/>
              </a:rPr>
              <a:t>就像特技表演一樣非常神奇。</a:t>
            </a:r>
          </a:p>
        </p:txBody>
      </p:sp>
    </p:spTree>
    <p:extLst>
      <p:ext uri="{BB962C8B-B14F-4D97-AF65-F5344CB8AC3E}">
        <p14:creationId xmlns:p14="http://schemas.microsoft.com/office/powerpoint/2010/main" val="11372926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xmlns="" id="{1DB13E77-8FBC-BAF9-2861-9D86FFBDE47D}"/>
              </a:ext>
            </a:extLst>
          </p:cNvPr>
          <p:cNvSpPr>
            <a:spLocks noGrp="1"/>
          </p:cNvSpPr>
          <p:nvPr>
            <p:ph type="title"/>
          </p:nvPr>
        </p:nvSpPr>
        <p:spPr>
          <a:xfrm>
            <a:off x="1123648" y="2108200"/>
            <a:ext cx="8596668" cy="1320800"/>
          </a:xfrm>
        </p:spPr>
        <p:txBody>
          <a:bodyPr/>
          <a:lstStyle/>
          <a:p>
            <a:r>
              <a:rPr lang="en-US" altLang="zh-TW" b="1" dirty="0">
                <a:solidFill>
                  <a:srgbClr val="00B050"/>
                </a:solidFill>
                <a:latin typeface="標楷體" panose="03000509000000000000" pitchFamily="65" charset="-120"/>
                <a:ea typeface="標楷體" panose="03000509000000000000" pitchFamily="65" charset="-120"/>
              </a:rPr>
              <a:t>(3)</a:t>
            </a:r>
            <a:r>
              <a:rPr lang="zh-TW" altLang="zh-TW" b="1" dirty="0">
                <a:solidFill>
                  <a:srgbClr val="00B050"/>
                </a:solidFill>
                <a:effectLst/>
                <a:latin typeface="標楷體" panose="03000509000000000000" pitchFamily="65" charset="-120"/>
                <a:ea typeface="標楷體" panose="03000509000000000000" pitchFamily="65" charset="-120"/>
                <a:cs typeface="DFBiaoSongStd-W4"/>
              </a:rPr>
              <a:t>請從課文中找出並寫下義大利麵的特色。</a:t>
            </a:r>
            <a:r>
              <a:rPr lang="en-US" altLang="zh-TW" sz="2400" dirty="0">
                <a:solidFill>
                  <a:schemeClr val="tx1"/>
                </a:solidFill>
                <a:latin typeface="標楷體" panose="03000509000000000000" pitchFamily="65" charset="-120"/>
                <a:ea typeface="標楷體" panose="03000509000000000000" pitchFamily="65" charset="-120"/>
              </a:rPr>
              <a:t>(3</a:t>
            </a:r>
            <a:r>
              <a:rPr lang="zh-TW" altLang="en-US" sz="2400" dirty="0">
                <a:solidFill>
                  <a:schemeClr val="tx1"/>
                </a:solidFill>
                <a:latin typeface="標楷體" panose="03000509000000000000" pitchFamily="65" charset="-120"/>
                <a:ea typeface="標楷體" panose="03000509000000000000" pitchFamily="65" charset="-120"/>
              </a:rPr>
              <a:t>分鐘討論、</a:t>
            </a:r>
            <a:r>
              <a:rPr lang="en-US" altLang="zh-TW" sz="2400" dirty="0">
                <a:solidFill>
                  <a:schemeClr val="tx1"/>
                </a:solidFill>
                <a:latin typeface="標楷體" panose="03000509000000000000" pitchFamily="65" charset="-120"/>
                <a:ea typeface="標楷體" panose="03000509000000000000" pitchFamily="65" charset="-120"/>
              </a:rPr>
              <a:t>2</a:t>
            </a:r>
            <a:r>
              <a:rPr lang="zh-TW" altLang="en-US" sz="2400" dirty="0">
                <a:solidFill>
                  <a:schemeClr val="tx1"/>
                </a:solidFill>
                <a:latin typeface="標楷體" panose="03000509000000000000" pitchFamily="65" charset="-120"/>
                <a:ea typeface="標楷體" panose="03000509000000000000" pitchFamily="65" charset="-120"/>
              </a:rPr>
              <a:t>分鐘發表</a:t>
            </a:r>
            <a:r>
              <a:rPr lang="en-US" altLang="zh-TW" sz="2400" dirty="0">
                <a:solidFill>
                  <a:schemeClr val="tx1"/>
                </a:solidFill>
                <a:latin typeface="標楷體" panose="03000509000000000000" pitchFamily="65" charset="-120"/>
                <a:ea typeface="標楷體" panose="03000509000000000000" pitchFamily="65" charset="-120"/>
              </a:rPr>
              <a:t>)</a:t>
            </a:r>
            <a:endParaRPr lang="zh-TW" altLang="en-US" sz="2400" dirty="0">
              <a:solidFill>
                <a:schemeClr val="tx1"/>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9615578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群組 4">
            <a:extLst>
              <a:ext uri="{FF2B5EF4-FFF2-40B4-BE49-F238E27FC236}">
                <a16:creationId xmlns:a16="http://schemas.microsoft.com/office/drawing/2014/main" xmlns="" id="{242647AD-CF79-E95D-428C-1AC1F620B676}"/>
              </a:ext>
            </a:extLst>
          </p:cNvPr>
          <p:cNvGrpSpPr/>
          <p:nvPr/>
        </p:nvGrpSpPr>
        <p:grpSpPr>
          <a:xfrm>
            <a:off x="228600" y="453077"/>
            <a:ext cx="10725683" cy="2232045"/>
            <a:chOff x="29167" y="397430"/>
            <a:chExt cx="9579570" cy="2147939"/>
          </a:xfrm>
        </p:grpSpPr>
        <p:sp>
          <p:nvSpPr>
            <p:cNvPr id="6" name="矩形: 圓角 5">
              <a:extLst>
                <a:ext uri="{FF2B5EF4-FFF2-40B4-BE49-F238E27FC236}">
                  <a16:creationId xmlns:a16="http://schemas.microsoft.com/office/drawing/2014/main" xmlns="" id="{E0E97DFC-F3C4-4B62-BF51-49B05DDFC07B}"/>
                </a:ext>
              </a:extLst>
            </p:cNvPr>
            <p:cNvSpPr/>
            <p:nvPr/>
          </p:nvSpPr>
          <p:spPr>
            <a:xfrm>
              <a:off x="29167" y="397430"/>
              <a:ext cx="9521728" cy="2039215"/>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矩形: 圓角 4">
              <a:extLst>
                <a:ext uri="{FF2B5EF4-FFF2-40B4-BE49-F238E27FC236}">
                  <a16:creationId xmlns:a16="http://schemas.microsoft.com/office/drawing/2014/main" xmlns="" id="{0DCA02EE-C26A-503B-4D5D-4D24BDDE4B50}"/>
                </a:ext>
              </a:extLst>
            </p:cNvPr>
            <p:cNvSpPr txBox="1"/>
            <p:nvPr/>
          </p:nvSpPr>
          <p:spPr>
            <a:xfrm>
              <a:off x="2195277" y="506154"/>
              <a:ext cx="7413460" cy="203921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altLang="zh-TW" sz="3200" kern="1200" dirty="0">
                  <a:latin typeface="標楷體" panose="03000509000000000000" pitchFamily="65" charset="-120"/>
                  <a:ea typeface="標楷體" panose="03000509000000000000" pitchFamily="65" charset="-120"/>
                </a:rPr>
                <a:t>1.</a:t>
              </a:r>
              <a:r>
                <a:rPr lang="zh-TW" altLang="en-US" sz="3200" kern="1200" dirty="0">
                  <a:latin typeface="標楷體" panose="03000509000000000000" pitchFamily="65" charset="-120"/>
                  <a:ea typeface="標楷體" panose="03000509000000000000" pitchFamily="65" charset="-120"/>
                </a:rPr>
                <a:t>沒想到義大利麵條竟然有各式各樣的造型</a:t>
              </a:r>
              <a:endParaRPr lang="en-US" altLang="zh-TW" sz="3200" kern="1200" dirty="0">
                <a:latin typeface="標楷體" panose="03000509000000000000" pitchFamily="65" charset="-120"/>
                <a:ea typeface="標楷體" panose="03000509000000000000" pitchFamily="65" charset="-120"/>
              </a:endParaRPr>
            </a:p>
            <a:p>
              <a:pPr marL="0" lvl="0" indent="0" algn="l" defTabSz="1244600">
                <a:lnSpc>
                  <a:spcPct val="90000"/>
                </a:lnSpc>
                <a:spcBef>
                  <a:spcPct val="0"/>
                </a:spcBef>
                <a:spcAft>
                  <a:spcPct val="35000"/>
                </a:spcAft>
                <a:buNone/>
              </a:pPr>
              <a:r>
                <a:rPr lang="en-US" altLang="zh-TW" sz="3200" kern="1200" dirty="0">
                  <a:latin typeface="標楷體" panose="03000509000000000000" pitchFamily="65" charset="-120"/>
                  <a:ea typeface="標楷體" panose="03000509000000000000" pitchFamily="65" charset="-120"/>
                </a:rPr>
                <a:t>2.</a:t>
              </a:r>
              <a:r>
                <a:rPr lang="zh-TW" altLang="en-US" sz="3200" kern="1200" dirty="0">
                  <a:latin typeface="標楷體" panose="03000509000000000000" pitchFamily="65" charset="-120"/>
                  <a:ea typeface="標楷體" panose="03000509000000000000" pitchFamily="65" charset="-120"/>
                </a:rPr>
                <a:t>不同的醬料</a:t>
              </a:r>
              <a:endParaRPr lang="en-US" altLang="zh-TW" sz="3200" kern="1200" dirty="0">
                <a:latin typeface="標楷體" panose="03000509000000000000" pitchFamily="65" charset="-120"/>
                <a:ea typeface="標楷體" panose="03000509000000000000" pitchFamily="65" charset="-120"/>
              </a:endParaRPr>
            </a:p>
            <a:p>
              <a:pPr marL="0" lvl="0" indent="0" algn="l" defTabSz="1244600">
                <a:lnSpc>
                  <a:spcPct val="90000"/>
                </a:lnSpc>
                <a:spcBef>
                  <a:spcPct val="0"/>
                </a:spcBef>
                <a:spcAft>
                  <a:spcPct val="35000"/>
                </a:spcAft>
                <a:buNone/>
              </a:pPr>
              <a:r>
                <a:rPr lang="en-US" altLang="zh-TW" sz="3200" kern="1200" dirty="0">
                  <a:latin typeface="標楷體" panose="03000509000000000000" pitchFamily="65" charset="-120"/>
                  <a:ea typeface="標楷體" panose="03000509000000000000" pitchFamily="65" charset="-120"/>
                </a:rPr>
                <a:t>3.</a:t>
              </a:r>
              <a:r>
                <a:rPr lang="zh-TW" altLang="en-US" sz="3200" kern="1200" dirty="0">
                  <a:latin typeface="標楷體" panose="03000509000000000000" pitchFamily="65" charset="-120"/>
                  <a:ea typeface="標楷體" panose="03000509000000000000" pitchFamily="65" charset="-120"/>
                </a:rPr>
                <a:t>令作者也想試試道地的義大利麵</a:t>
              </a:r>
            </a:p>
          </p:txBody>
        </p:sp>
      </p:grpSp>
      <p:pic>
        <p:nvPicPr>
          <p:cNvPr id="4" name="內容版面配置區 3">
            <a:extLst>
              <a:ext uri="{FF2B5EF4-FFF2-40B4-BE49-F238E27FC236}">
                <a16:creationId xmlns:a16="http://schemas.microsoft.com/office/drawing/2014/main" xmlns="" id="{F38A4E6F-91C7-9019-88C6-59CA969CC57A}"/>
              </a:ext>
            </a:extLst>
          </p:cNvPr>
          <p:cNvPicPr>
            <a:picLocks noGrp="1" noChangeAspect="1"/>
          </p:cNvPicPr>
          <p:nvPr>
            <p:ph idx="1"/>
          </p:nvPr>
        </p:nvPicPr>
        <p:blipFill>
          <a:blip r:embed="rId2"/>
          <a:stretch>
            <a:fillRect/>
          </a:stretch>
        </p:blipFill>
        <p:spPr>
          <a:xfrm>
            <a:off x="487127" y="695674"/>
            <a:ext cx="1908213" cy="1633870"/>
          </a:xfrm>
          <a:prstGeom prst="rect">
            <a:avLst/>
          </a:prstGeom>
        </p:spPr>
      </p:pic>
      <p:pic>
        <p:nvPicPr>
          <p:cNvPr id="8" name="圖片 7">
            <a:extLst>
              <a:ext uri="{FF2B5EF4-FFF2-40B4-BE49-F238E27FC236}">
                <a16:creationId xmlns:a16="http://schemas.microsoft.com/office/drawing/2014/main" xmlns="" id="{224D5124-CD1F-2D0A-1DBB-31A1D0A64670}"/>
              </a:ext>
            </a:extLst>
          </p:cNvPr>
          <p:cNvPicPr>
            <a:picLocks noChangeAspect="1"/>
          </p:cNvPicPr>
          <p:nvPr/>
        </p:nvPicPr>
        <p:blipFill>
          <a:blip r:embed="rId3"/>
          <a:stretch>
            <a:fillRect/>
          </a:stretch>
        </p:blipFill>
        <p:spPr>
          <a:xfrm>
            <a:off x="2166257" y="2572141"/>
            <a:ext cx="6248400" cy="4375454"/>
          </a:xfrm>
          <a:prstGeom prst="rect">
            <a:avLst/>
          </a:prstGeom>
        </p:spPr>
      </p:pic>
    </p:spTree>
    <p:extLst>
      <p:ext uri="{BB962C8B-B14F-4D97-AF65-F5344CB8AC3E}">
        <p14:creationId xmlns:p14="http://schemas.microsoft.com/office/powerpoint/2010/main" val="33917670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xmlns="" id="{9BFF4F8D-FE51-79FF-8708-ECB88543CDF1}"/>
              </a:ext>
            </a:extLst>
          </p:cNvPr>
          <p:cNvSpPr>
            <a:spLocks noGrp="1"/>
          </p:cNvSpPr>
          <p:nvPr>
            <p:ph type="title"/>
          </p:nvPr>
        </p:nvSpPr>
        <p:spPr>
          <a:xfrm>
            <a:off x="677334" y="609600"/>
            <a:ext cx="8596668" cy="1320800"/>
          </a:xfrm>
        </p:spPr>
        <p:txBody>
          <a:bodyPr>
            <a:normAutofit fontScale="90000"/>
          </a:bodyPr>
          <a:lstStyle/>
          <a:p>
            <a:r>
              <a:rPr lang="en-US" altLang="zh-TW" b="1" kern="100" dirty="0">
                <a:solidFill>
                  <a:srgbClr val="00B050"/>
                </a:solidFill>
                <a:effectLst/>
                <a:latin typeface="標楷體" panose="03000509000000000000" pitchFamily="65" charset="-120"/>
                <a:ea typeface="標楷體" panose="03000509000000000000" pitchFamily="65" charset="-120"/>
                <a:cs typeface="DFBiaoSongStd-W4"/>
              </a:rPr>
              <a:t>(4)</a:t>
            </a:r>
            <a:r>
              <a:rPr lang="zh-TW" altLang="zh-TW" b="1" kern="100" dirty="0">
                <a:solidFill>
                  <a:srgbClr val="00B050"/>
                </a:solidFill>
                <a:effectLst/>
                <a:latin typeface="標楷體" panose="03000509000000000000" pitchFamily="65" charset="-120"/>
                <a:ea typeface="標楷體" panose="03000509000000000000" pitchFamily="65" charset="-120"/>
                <a:cs typeface="DFBiaoSongStd-W4"/>
              </a:rPr>
              <a:t>請從課文中找出並寫下</a:t>
            </a:r>
            <a:r>
              <a:rPr lang="zh-TW" altLang="zh-TW" b="1" u="sng" kern="100" dirty="0">
                <a:solidFill>
                  <a:srgbClr val="00B050"/>
                </a:solidFill>
                <a:effectLst/>
                <a:latin typeface="標楷體" panose="03000509000000000000" pitchFamily="65" charset="-120"/>
                <a:ea typeface="標楷體" panose="03000509000000000000" pitchFamily="65" charset="-120"/>
                <a:cs typeface="DFBiaoSongStd-W4"/>
              </a:rPr>
              <a:t>巧文</a:t>
            </a:r>
            <a:r>
              <a:rPr lang="zh-TW" altLang="zh-TW" b="1" kern="100" dirty="0">
                <a:solidFill>
                  <a:srgbClr val="00B050"/>
                </a:solidFill>
                <a:effectLst/>
                <a:latin typeface="標楷體" panose="03000509000000000000" pitchFamily="65" charset="-120"/>
                <a:ea typeface="標楷體" panose="03000509000000000000" pitchFamily="65" charset="-120"/>
                <a:cs typeface="DFBiaoSongStd-W4"/>
              </a:rPr>
              <a:t>姐姐如何讓作者認識壽司及作者的收穫。</a:t>
            </a:r>
            <a:r>
              <a:rPr lang="en-US" altLang="zh-TW" sz="2700" dirty="0">
                <a:solidFill>
                  <a:schemeClr val="tx1"/>
                </a:solidFill>
                <a:latin typeface="標楷體" panose="03000509000000000000" pitchFamily="65" charset="-120"/>
                <a:ea typeface="標楷體" panose="03000509000000000000" pitchFamily="65" charset="-120"/>
              </a:rPr>
              <a:t>(3</a:t>
            </a:r>
            <a:r>
              <a:rPr lang="zh-TW" altLang="en-US" sz="2700" dirty="0">
                <a:solidFill>
                  <a:schemeClr val="tx1"/>
                </a:solidFill>
                <a:latin typeface="標楷體" panose="03000509000000000000" pitchFamily="65" charset="-120"/>
                <a:ea typeface="標楷體" panose="03000509000000000000" pitchFamily="65" charset="-120"/>
              </a:rPr>
              <a:t>分鐘討論</a:t>
            </a:r>
            <a:r>
              <a:rPr lang="en-US" altLang="zh-TW" sz="2700" dirty="0">
                <a:solidFill>
                  <a:schemeClr val="tx1"/>
                </a:solidFill>
                <a:latin typeface="標楷體" panose="03000509000000000000" pitchFamily="65" charset="-120"/>
                <a:ea typeface="標楷體" panose="03000509000000000000" pitchFamily="65" charset="-120"/>
              </a:rPr>
              <a:t>,2</a:t>
            </a:r>
            <a:r>
              <a:rPr lang="zh-TW" altLang="en-US" sz="2700" dirty="0">
                <a:solidFill>
                  <a:schemeClr val="tx1"/>
                </a:solidFill>
                <a:latin typeface="標楷體" panose="03000509000000000000" pitchFamily="65" charset="-120"/>
                <a:ea typeface="標楷體" panose="03000509000000000000" pitchFamily="65" charset="-120"/>
              </a:rPr>
              <a:t>分鐘發表</a:t>
            </a:r>
            <a:r>
              <a:rPr lang="en-US" altLang="zh-TW" sz="2700" dirty="0">
                <a:solidFill>
                  <a:schemeClr val="tx1"/>
                </a:solidFill>
                <a:latin typeface="標楷體" panose="03000509000000000000" pitchFamily="65" charset="-120"/>
                <a:ea typeface="標楷體" panose="03000509000000000000" pitchFamily="65" charset="-120"/>
              </a:rPr>
              <a:t>)</a:t>
            </a:r>
            <a:endParaRPr lang="zh-TW" altLang="en-US" sz="2700" dirty="0">
              <a:solidFill>
                <a:schemeClr val="tx1"/>
              </a:solidFill>
              <a:latin typeface="標楷體" panose="03000509000000000000" pitchFamily="65" charset="-120"/>
              <a:ea typeface="標楷體" panose="03000509000000000000" pitchFamily="65" charset="-120"/>
            </a:endParaRPr>
          </a:p>
        </p:txBody>
      </p:sp>
      <p:sp>
        <p:nvSpPr>
          <p:cNvPr id="3" name="內容版面配置區 2">
            <a:extLst>
              <a:ext uri="{FF2B5EF4-FFF2-40B4-BE49-F238E27FC236}">
                <a16:creationId xmlns:a16="http://schemas.microsoft.com/office/drawing/2014/main" xmlns="" id="{3A98CC07-8632-B1B1-F69E-B65EE1AD6611}"/>
              </a:ext>
            </a:extLst>
          </p:cNvPr>
          <p:cNvSpPr>
            <a:spLocks noGrp="1"/>
          </p:cNvSpPr>
          <p:nvPr>
            <p:ph idx="1"/>
          </p:nvPr>
        </p:nvSpPr>
        <p:spPr/>
        <p:txBody>
          <a:bodyPr/>
          <a:lstStyle/>
          <a:p>
            <a:endParaRPr lang="zh-TW" altLang="en-US" dirty="0"/>
          </a:p>
        </p:txBody>
      </p:sp>
    </p:spTree>
    <p:extLst>
      <p:ext uri="{BB962C8B-B14F-4D97-AF65-F5344CB8AC3E}">
        <p14:creationId xmlns:p14="http://schemas.microsoft.com/office/powerpoint/2010/main" val="20054111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群組 4">
            <a:extLst>
              <a:ext uri="{FF2B5EF4-FFF2-40B4-BE49-F238E27FC236}">
                <a16:creationId xmlns:a16="http://schemas.microsoft.com/office/drawing/2014/main" xmlns="" id="{F3B20ED4-1C6F-9DE7-00C7-52961163F491}"/>
              </a:ext>
            </a:extLst>
          </p:cNvPr>
          <p:cNvGrpSpPr/>
          <p:nvPr/>
        </p:nvGrpSpPr>
        <p:grpSpPr>
          <a:xfrm>
            <a:off x="97971" y="1454561"/>
            <a:ext cx="10704464" cy="2706893"/>
            <a:chOff x="0" y="4486275"/>
            <a:chExt cx="9521728" cy="2039215"/>
          </a:xfrm>
        </p:grpSpPr>
        <p:sp>
          <p:nvSpPr>
            <p:cNvPr id="6" name="矩形: 圓角 5">
              <a:extLst>
                <a:ext uri="{FF2B5EF4-FFF2-40B4-BE49-F238E27FC236}">
                  <a16:creationId xmlns:a16="http://schemas.microsoft.com/office/drawing/2014/main" xmlns="" id="{3274E9AF-D345-1654-8007-A6ED403FC926}"/>
                </a:ext>
              </a:extLst>
            </p:cNvPr>
            <p:cNvSpPr/>
            <p:nvPr/>
          </p:nvSpPr>
          <p:spPr>
            <a:xfrm>
              <a:off x="0" y="4486275"/>
              <a:ext cx="9521728" cy="2039215"/>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矩形: 圓角 4">
              <a:extLst>
                <a:ext uri="{FF2B5EF4-FFF2-40B4-BE49-F238E27FC236}">
                  <a16:creationId xmlns:a16="http://schemas.microsoft.com/office/drawing/2014/main" xmlns="" id="{D2035CCF-ECB9-E387-B8DB-DE9681A70A27}"/>
                </a:ext>
              </a:extLst>
            </p:cNvPr>
            <p:cNvSpPr txBox="1"/>
            <p:nvPr/>
          </p:nvSpPr>
          <p:spPr>
            <a:xfrm>
              <a:off x="2108267" y="4486275"/>
              <a:ext cx="7413460" cy="203921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altLang="zh-TW" sz="3200" kern="1200" dirty="0">
                  <a:latin typeface="標楷體" panose="03000509000000000000" pitchFamily="65" charset="-120"/>
                  <a:ea typeface="標楷體" panose="03000509000000000000" pitchFamily="65" charset="-120"/>
                </a:rPr>
                <a:t>1.</a:t>
              </a:r>
              <a:r>
                <a:rPr lang="zh-TW" altLang="en-US" sz="3200" kern="1200" dirty="0">
                  <a:latin typeface="標楷體" panose="03000509000000000000" pitchFamily="65" charset="-120"/>
                  <a:ea typeface="標楷體" panose="03000509000000000000" pitchFamily="65" charset="-120"/>
                </a:rPr>
                <a:t>醋飯上加入食材</a:t>
              </a:r>
              <a:endParaRPr lang="en-US" altLang="zh-TW" sz="3200" kern="1200" dirty="0">
                <a:latin typeface="標楷體" panose="03000509000000000000" pitchFamily="65" charset="-120"/>
                <a:ea typeface="標楷體" panose="03000509000000000000" pitchFamily="65" charset="-120"/>
              </a:endParaRPr>
            </a:p>
            <a:p>
              <a:pPr marL="0" lvl="0" indent="0" algn="l" defTabSz="1244600">
                <a:lnSpc>
                  <a:spcPct val="90000"/>
                </a:lnSpc>
                <a:spcBef>
                  <a:spcPct val="0"/>
                </a:spcBef>
                <a:spcAft>
                  <a:spcPct val="35000"/>
                </a:spcAft>
                <a:buNone/>
              </a:pPr>
              <a:r>
                <a:rPr lang="en-US" altLang="zh-TW" sz="3200" kern="1200" dirty="0">
                  <a:latin typeface="標楷體" panose="03000509000000000000" pitchFamily="65" charset="-120"/>
                  <a:ea typeface="標楷體" panose="03000509000000000000" pitchFamily="65" charset="-120"/>
                </a:rPr>
                <a:t>2.</a:t>
              </a:r>
              <a:r>
                <a:rPr lang="zh-TW" altLang="en-US" sz="3200" kern="1200" dirty="0">
                  <a:latin typeface="標楷體" panose="03000509000000000000" pitchFamily="65" charset="-120"/>
                  <a:ea typeface="標楷體" panose="03000509000000000000" pitchFamily="65" charset="-120"/>
                </a:rPr>
                <a:t>自己做</a:t>
              </a:r>
              <a:r>
                <a:rPr lang="en-US" altLang="zh-TW" sz="3200" kern="1200" dirty="0">
                  <a:latin typeface="標楷體" panose="03000509000000000000" pitchFamily="65" charset="-120"/>
                  <a:ea typeface="標楷體" panose="03000509000000000000" pitchFamily="65" charset="-120"/>
                </a:rPr>
                <a:t>,</a:t>
              </a:r>
              <a:r>
                <a:rPr lang="zh-TW" altLang="en-US" sz="3200" kern="1200" dirty="0">
                  <a:latin typeface="標楷體" panose="03000509000000000000" pitchFamily="65" charset="-120"/>
                  <a:ea typeface="標楷體" panose="03000509000000000000" pitchFamily="65" charset="-120"/>
                </a:rPr>
                <a:t>自己享用</a:t>
              </a:r>
              <a:r>
                <a:rPr lang="en-US" altLang="zh-TW" sz="3200" kern="1200" dirty="0">
                  <a:latin typeface="標楷體" panose="03000509000000000000" pitchFamily="65" charset="-120"/>
                  <a:ea typeface="標楷體" panose="03000509000000000000" pitchFamily="65" charset="-120"/>
                </a:rPr>
                <a:t>,</a:t>
              </a:r>
              <a:r>
                <a:rPr lang="zh-TW" altLang="en-US" sz="3200" kern="1200" dirty="0">
                  <a:latin typeface="標楷體" panose="03000509000000000000" pitchFamily="65" charset="-120"/>
                  <a:ea typeface="標楷體" panose="03000509000000000000" pitchFamily="65" charset="-120"/>
                </a:rPr>
                <a:t>內心滿滿的喜悅</a:t>
              </a:r>
              <a:endParaRPr lang="en-US" altLang="zh-TW" sz="3200" kern="1200" dirty="0">
                <a:latin typeface="標楷體" panose="03000509000000000000" pitchFamily="65" charset="-120"/>
                <a:ea typeface="標楷體" panose="03000509000000000000" pitchFamily="65" charset="-120"/>
              </a:endParaRPr>
            </a:p>
            <a:p>
              <a:pPr marL="0" lvl="0" indent="0" algn="l" defTabSz="1244600">
                <a:lnSpc>
                  <a:spcPct val="90000"/>
                </a:lnSpc>
                <a:spcBef>
                  <a:spcPct val="0"/>
                </a:spcBef>
                <a:spcAft>
                  <a:spcPct val="35000"/>
                </a:spcAft>
                <a:buNone/>
              </a:pPr>
              <a:r>
                <a:rPr lang="zh-TW" altLang="en-US" sz="3200" dirty="0">
                  <a:latin typeface="標楷體" panose="03000509000000000000" pitchFamily="65" charset="-120"/>
                  <a:ea typeface="標楷體" panose="03000509000000000000" pitchFamily="65" charset="-120"/>
                </a:rPr>
                <a:t>  </a:t>
              </a:r>
              <a:r>
                <a:rPr lang="zh-TW" altLang="en-US" sz="3200" kern="1200" dirty="0">
                  <a:latin typeface="標楷體" panose="03000509000000000000" pitchFamily="65" charset="-120"/>
                  <a:ea typeface="標楷體" panose="03000509000000000000" pitchFamily="65" charset="-120"/>
                </a:rPr>
                <a:t>與成就感</a:t>
              </a:r>
            </a:p>
          </p:txBody>
        </p:sp>
      </p:grpSp>
      <p:pic>
        <p:nvPicPr>
          <p:cNvPr id="4" name="內容版面配置區 3">
            <a:extLst>
              <a:ext uri="{FF2B5EF4-FFF2-40B4-BE49-F238E27FC236}">
                <a16:creationId xmlns:a16="http://schemas.microsoft.com/office/drawing/2014/main" xmlns="" id="{28255D00-25B3-1414-0ED0-F70160CCA377}"/>
              </a:ext>
            </a:extLst>
          </p:cNvPr>
          <p:cNvPicPr>
            <a:picLocks noGrp="1" noChangeAspect="1"/>
          </p:cNvPicPr>
          <p:nvPr>
            <p:ph idx="1"/>
          </p:nvPr>
        </p:nvPicPr>
        <p:blipFill>
          <a:blip r:embed="rId2"/>
          <a:stretch>
            <a:fillRect/>
          </a:stretch>
        </p:blipFill>
        <p:spPr>
          <a:xfrm>
            <a:off x="435458" y="2067780"/>
            <a:ext cx="1908213" cy="1633870"/>
          </a:xfrm>
          <a:prstGeom prst="rect">
            <a:avLst/>
          </a:prstGeom>
        </p:spPr>
      </p:pic>
    </p:spTree>
    <p:extLst>
      <p:ext uri="{BB962C8B-B14F-4D97-AF65-F5344CB8AC3E}">
        <p14:creationId xmlns:p14="http://schemas.microsoft.com/office/powerpoint/2010/main" val="19122485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資料庫圖表 2">
            <a:extLst>
              <a:ext uri="{FF2B5EF4-FFF2-40B4-BE49-F238E27FC236}">
                <a16:creationId xmlns:a16="http://schemas.microsoft.com/office/drawing/2014/main" xmlns="" id="{E53B8B92-1519-2DE8-F5AE-AB88AA4B7C6B}"/>
              </a:ext>
            </a:extLst>
          </p:cNvPr>
          <p:cNvGraphicFramePr/>
          <p:nvPr>
            <p:extLst>
              <p:ext uri="{D42A27DB-BD31-4B8C-83A1-F6EECF244321}">
                <p14:modId xmlns:p14="http://schemas.microsoft.com/office/powerpoint/2010/main" val="243850526"/>
              </p:ext>
            </p:extLst>
          </p:nvPr>
        </p:nvGraphicFramePr>
        <p:xfrm>
          <a:off x="388890" y="101600"/>
          <a:ext cx="9521728" cy="6525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431577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77334" y="674915"/>
            <a:ext cx="8684380" cy="2024742"/>
          </a:xfrm>
        </p:spPr>
        <p:txBody>
          <a:bodyPr>
            <a:normAutofit/>
          </a:bodyPr>
          <a:lstStyle/>
          <a:p>
            <a:r>
              <a:rPr lang="en-US" altLang="zh-TW" b="1" dirty="0">
                <a:solidFill>
                  <a:srgbClr val="00B050"/>
                </a:solidFill>
                <a:latin typeface="標楷體" panose="03000509000000000000" pitchFamily="65" charset="-120"/>
                <a:ea typeface="標楷體" panose="03000509000000000000" pitchFamily="65" charset="-120"/>
              </a:rPr>
              <a:t>2.</a:t>
            </a:r>
            <a:r>
              <a:rPr lang="zh-TW" altLang="en-US" b="1" dirty="0">
                <a:solidFill>
                  <a:srgbClr val="00B050"/>
                </a:solidFill>
                <a:latin typeface="標楷體" panose="03000509000000000000" pitchFamily="65" charset="-120"/>
                <a:ea typeface="標楷體" panose="03000509000000000000" pitchFamily="65" charset="-120"/>
              </a:rPr>
              <a:t>當</a:t>
            </a:r>
            <a:r>
              <a:rPr lang="zh-TW" altLang="en-US" b="1" u="sng" dirty="0">
                <a:solidFill>
                  <a:srgbClr val="00B050"/>
                </a:solidFill>
                <a:latin typeface="標楷體" panose="03000509000000000000" pitchFamily="65" charset="-120"/>
                <a:ea typeface="標楷體" panose="03000509000000000000" pitchFamily="65" charset="-120"/>
              </a:rPr>
              <a:t>巧文</a:t>
            </a:r>
            <a:r>
              <a:rPr lang="zh-TW" altLang="en-US" b="1" dirty="0">
                <a:solidFill>
                  <a:srgbClr val="00B050"/>
                </a:solidFill>
                <a:latin typeface="標楷體" panose="03000509000000000000" pitchFamily="65" charset="-120"/>
                <a:ea typeface="標楷體" panose="03000509000000000000" pitchFamily="65" charset="-120"/>
              </a:rPr>
              <a:t>姐姐分享這些美食的時候</a:t>
            </a:r>
            <a:r>
              <a:rPr lang="en-US" altLang="zh-TW" b="1" dirty="0">
                <a:solidFill>
                  <a:srgbClr val="00B050"/>
                </a:solidFill>
                <a:latin typeface="標楷體" panose="03000509000000000000" pitchFamily="65" charset="-120"/>
                <a:ea typeface="標楷體" panose="03000509000000000000" pitchFamily="65" charset="-120"/>
              </a:rPr>
              <a:t>,</a:t>
            </a:r>
            <a:r>
              <a:rPr lang="zh-TW" altLang="en-US" b="1" dirty="0">
                <a:solidFill>
                  <a:srgbClr val="00B050"/>
                </a:solidFill>
                <a:latin typeface="標楷體" panose="03000509000000000000" pitchFamily="65" charset="-120"/>
                <a:ea typeface="標楷體" panose="03000509000000000000" pitchFamily="65" charset="-120"/>
              </a:rPr>
              <a:t>她的</a:t>
            </a:r>
            <a:r>
              <a:rPr lang="zh-TW" altLang="en-US" b="1" dirty="0">
                <a:solidFill>
                  <a:srgbClr val="FFC000"/>
                </a:solidFill>
                <a:latin typeface="標楷體" panose="03000509000000000000" pitchFamily="65" charset="-120"/>
                <a:ea typeface="標楷體" panose="03000509000000000000" pitchFamily="65" charset="-120"/>
              </a:rPr>
              <a:t>心情如何</a:t>
            </a:r>
            <a:r>
              <a:rPr lang="en-US" altLang="zh-TW" b="1" dirty="0">
                <a:solidFill>
                  <a:srgbClr val="00B050"/>
                </a:solidFill>
                <a:latin typeface="標楷體" panose="03000509000000000000" pitchFamily="65" charset="-120"/>
                <a:ea typeface="標楷體" panose="03000509000000000000" pitchFamily="65" charset="-120"/>
              </a:rPr>
              <a:t>?</a:t>
            </a:r>
            <a:r>
              <a:rPr lang="zh-TW" altLang="en-US" b="1" dirty="0">
                <a:solidFill>
                  <a:srgbClr val="00B050"/>
                </a:solidFill>
                <a:latin typeface="標楷體" panose="03000509000000000000" pitchFamily="65" charset="-120"/>
                <a:ea typeface="標楷體" panose="03000509000000000000" pitchFamily="65" charset="-120"/>
              </a:rPr>
              <a:t>哪些</a:t>
            </a:r>
            <a:r>
              <a:rPr lang="zh-TW" altLang="en-US" b="1" dirty="0">
                <a:solidFill>
                  <a:srgbClr val="FFC000"/>
                </a:solidFill>
                <a:latin typeface="標楷體" panose="03000509000000000000" pitchFamily="65" charset="-120"/>
                <a:ea typeface="標楷體" panose="03000509000000000000" pitchFamily="65" charset="-120"/>
              </a:rPr>
              <a:t>語詞</a:t>
            </a:r>
            <a:r>
              <a:rPr lang="zh-TW" altLang="en-US" b="1" dirty="0">
                <a:solidFill>
                  <a:srgbClr val="00B050"/>
                </a:solidFill>
                <a:latin typeface="標楷體" panose="03000509000000000000" pitchFamily="65" charset="-120"/>
                <a:ea typeface="標楷體" panose="03000509000000000000" pitchFamily="65" charset="-120"/>
              </a:rPr>
              <a:t>可以看出來</a:t>
            </a:r>
            <a:r>
              <a:rPr lang="en-US" altLang="zh-TW" b="1" dirty="0">
                <a:solidFill>
                  <a:srgbClr val="00B050"/>
                </a:solidFill>
                <a:latin typeface="標楷體" panose="03000509000000000000" pitchFamily="65" charset="-120"/>
                <a:ea typeface="標楷體" panose="03000509000000000000" pitchFamily="65" charset="-120"/>
              </a:rPr>
              <a:t>?</a:t>
            </a:r>
            <a:r>
              <a:rPr lang="zh-TW" altLang="zh-TW" b="1" dirty="0">
                <a:solidFill>
                  <a:srgbClr val="00B050"/>
                </a:solidFill>
                <a:latin typeface="標楷體" panose="03000509000000000000" pitchFamily="65" charset="-120"/>
                <a:ea typeface="標楷體" panose="03000509000000000000" pitchFamily="65" charset="-120"/>
              </a:rPr>
              <a:t>大家一起從課文找找出現在哪些句子中</a:t>
            </a:r>
            <a:r>
              <a:rPr lang="zh-TW" altLang="zh-TW" b="1" dirty="0">
                <a:solidFill>
                  <a:srgbClr val="FFC000"/>
                </a:solidFill>
                <a:latin typeface="標楷體" panose="03000509000000000000" pitchFamily="65" charset="-120"/>
                <a:ea typeface="標楷體" panose="03000509000000000000" pitchFamily="65" charset="-120"/>
              </a:rPr>
              <a:t>一起唸出來</a:t>
            </a:r>
            <a:r>
              <a:rPr lang="zh-TW" altLang="en-US" b="1" dirty="0">
                <a:solidFill>
                  <a:srgbClr val="00B050"/>
                </a:solidFill>
                <a:latin typeface="標楷體" panose="03000509000000000000" pitchFamily="65" charset="-120"/>
                <a:ea typeface="標楷體" panose="03000509000000000000" pitchFamily="65" charset="-120"/>
              </a:rPr>
              <a:t>。</a:t>
            </a:r>
          </a:p>
        </p:txBody>
      </p:sp>
      <p:sp>
        <p:nvSpPr>
          <p:cNvPr id="3" name="內容版面配置區 2"/>
          <p:cNvSpPr>
            <a:spLocks noGrp="1"/>
          </p:cNvSpPr>
          <p:nvPr>
            <p:ph idx="1"/>
          </p:nvPr>
        </p:nvSpPr>
        <p:spPr>
          <a:xfrm>
            <a:off x="677334" y="2699657"/>
            <a:ext cx="8596668" cy="3880773"/>
          </a:xfrm>
        </p:spPr>
        <p:txBody>
          <a:bodyPr>
            <a:normAutofit/>
          </a:bodyPr>
          <a:lstStyle/>
          <a:p>
            <a:r>
              <a:rPr lang="zh-TW" altLang="en-US" sz="3200" b="1" dirty="0">
                <a:solidFill>
                  <a:srgbClr val="FFC000"/>
                </a:solidFill>
                <a:latin typeface="標楷體" panose="03000509000000000000" pitchFamily="65" charset="-120"/>
                <a:ea typeface="標楷體" panose="03000509000000000000" pitchFamily="65" charset="-120"/>
              </a:rPr>
              <a:t>唸句子</a:t>
            </a:r>
            <a:r>
              <a:rPr lang="en-US" altLang="zh-TW" dirty="0">
                <a:latin typeface="標楷體" panose="03000509000000000000" pitchFamily="65" charset="-120"/>
                <a:ea typeface="標楷體" panose="03000509000000000000" pitchFamily="65" charset="-120"/>
              </a:rPr>
              <a:t>(3</a:t>
            </a:r>
            <a:r>
              <a:rPr lang="zh-TW" altLang="en-US" dirty="0">
                <a:latin typeface="標楷體" panose="03000509000000000000" pitchFamily="65" charset="-120"/>
                <a:ea typeface="標楷體" panose="03000509000000000000" pitchFamily="65" charset="-120"/>
              </a:rPr>
              <a:t>分鐘</a:t>
            </a:r>
            <a:r>
              <a:rPr lang="en-US" altLang="zh-TW" dirty="0">
                <a:latin typeface="標楷體" panose="03000509000000000000" pitchFamily="65" charset="-120"/>
                <a:ea typeface="標楷體" panose="03000509000000000000" pitchFamily="65" charset="-120"/>
              </a:rPr>
              <a:t>)</a:t>
            </a:r>
          </a:p>
          <a:p>
            <a:r>
              <a:rPr lang="zh-TW" altLang="en-US" sz="3200" b="1" dirty="0">
                <a:solidFill>
                  <a:srgbClr val="FFC000"/>
                </a:solidFill>
                <a:latin typeface="標楷體" panose="03000509000000000000" pitchFamily="65" charset="-120"/>
                <a:ea typeface="標楷體" panose="03000509000000000000" pitchFamily="65" charset="-120"/>
              </a:rPr>
              <a:t>將語詞記錄在小白板</a:t>
            </a:r>
            <a:r>
              <a:rPr lang="en-US" altLang="zh-TW" dirty="0">
                <a:latin typeface="標楷體" panose="03000509000000000000" pitchFamily="65" charset="-120"/>
                <a:ea typeface="標楷體" panose="03000509000000000000" pitchFamily="65" charset="-120"/>
              </a:rPr>
              <a:t>(4</a:t>
            </a:r>
            <a:r>
              <a:rPr lang="zh-TW" altLang="en-US" dirty="0">
                <a:latin typeface="標楷體" panose="03000509000000000000" pitchFamily="65" charset="-120"/>
                <a:ea typeface="標楷體" panose="03000509000000000000" pitchFamily="65" charset="-120"/>
              </a:rPr>
              <a:t>分鐘</a:t>
            </a:r>
            <a:r>
              <a:rPr lang="en-US" altLang="zh-TW" dirty="0">
                <a:latin typeface="標楷體" panose="03000509000000000000" pitchFamily="65" charset="-120"/>
                <a:ea typeface="標楷體" panose="03000509000000000000" pitchFamily="65" charset="-120"/>
              </a:rPr>
              <a:t>)</a:t>
            </a:r>
            <a:endParaRPr lang="zh-TW" altLang="en-US"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796562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內容版面配置區 7"/>
          <p:cNvGraphicFramePr>
            <a:graphicFrameLocks/>
          </p:cNvGraphicFramePr>
          <p:nvPr>
            <p:extLst>
              <p:ext uri="{D42A27DB-BD31-4B8C-83A1-F6EECF244321}">
                <p14:modId xmlns:p14="http://schemas.microsoft.com/office/powerpoint/2010/main" val="2866260159"/>
              </p:ext>
            </p:extLst>
          </p:nvPr>
        </p:nvGraphicFramePr>
        <p:xfrm>
          <a:off x="0" y="120073"/>
          <a:ext cx="12118109" cy="66594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168176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120680" y="498764"/>
            <a:ext cx="8596668" cy="1320800"/>
          </a:xfrm>
        </p:spPr>
        <p:txBody>
          <a:bodyPr>
            <a:normAutofit fontScale="90000"/>
          </a:bodyPr>
          <a:lstStyle/>
          <a:p>
            <a:r>
              <a:rPr lang="en-US" altLang="zh-TW" sz="4000" dirty="0">
                <a:latin typeface="標楷體" panose="03000509000000000000" pitchFamily="65" charset="-120"/>
                <a:ea typeface="標楷體" panose="03000509000000000000" pitchFamily="65" charset="-120"/>
              </a:rPr>
              <a:t>3.</a:t>
            </a:r>
            <a:r>
              <a:rPr lang="zh-TW" altLang="en-US" sz="4000" dirty="0">
                <a:latin typeface="標楷體" panose="03000509000000000000" pitchFamily="65" charset="-120"/>
                <a:ea typeface="標楷體" panose="03000509000000000000" pitchFamily="65" charset="-120"/>
              </a:rPr>
              <a:t>大家可以看出</a:t>
            </a:r>
            <a:r>
              <a:rPr lang="zh-TW" altLang="en-US" sz="4000" u="sng" dirty="0">
                <a:latin typeface="標楷體" panose="03000509000000000000" pitchFamily="65" charset="-120"/>
                <a:ea typeface="標楷體" panose="03000509000000000000" pitchFamily="65" charset="-120"/>
              </a:rPr>
              <a:t>巧文</a:t>
            </a:r>
            <a:r>
              <a:rPr lang="zh-TW" altLang="en-US" sz="4000" dirty="0">
                <a:latin typeface="標楷體" panose="03000509000000000000" pitchFamily="65" charset="-120"/>
                <a:ea typeface="標楷體" panose="03000509000000000000" pitchFamily="65" charset="-120"/>
              </a:rPr>
              <a:t>姐姐在嘗試不同食物的時候都是懷著什麼心情嗎</a:t>
            </a:r>
            <a:r>
              <a:rPr lang="en-US" altLang="zh-TW" sz="4000" dirty="0">
                <a:latin typeface="標楷體" panose="03000509000000000000" pitchFamily="65" charset="-120"/>
                <a:ea typeface="標楷體" panose="03000509000000000000" pitchFamily="65" charset="-120"/>
              </a:rPr>
              <a:t>?</a:t>
            </a:r>
            <a:r>
              <a:rPr lang="zh-TW" altLang="en-US" sz="4000" dirty="0">
                <a:latin typeface="標楷體" panose="03000509000000000000" pitchFamily="65" charset="-120"/>
                <a:ea typeface="標楷體" panose="03000509000000000000" pitchFamily="65" charset="-120"/>
              </a:rPr>
              <a:t>可見</a:t>
            </a:r>
            <a:r>
              <a:rPr lang="zh-TW" altLang="en-US" sz="4000" u="sng" dirty="0">
                <a:latin typeface="標楷體" panose="03000509000000000000" pitchFamily="65" charset="-120"/>
                <a:ea typeface="標楷體" panose="03000509000000000000" pitchFamily="65" charset="-120"/>
              </a:rPr>
              <a:t>巧文</a:t>
            </a:r>
            <a:r>
              <a:rPr lang="zh-TW" altLang="en-US" sz="4000" dirty="0">
                <a:latin typeface="標楷體" panose="03000509000000000000" pitchFamily="65" charset="-120"/>
                <a:ea typeface="標楷體" panose="03000509000000000000" pitchFamily="65" charset="-120"/>
              </a:rPr>
              <a:t>姐姐是一個什麼樣的人</a:t>
            </a:r>
            <a:r>
              <a:rPr lang="en-US" altLang="zh-TW" sz="4000" dirty="0">
                <a:latin typeface="標楷體" panose="03000509000000000000" pitchFamily="65" charset="-120"/>
                <a:ea typeface="標楷體" panose="03000509000000000000" pitchFamily="65" charset="-120"/>
              </a:rPr>
              <a:t>?</a:t>
            </a:r>
            <a:endParaRPr lang="zh-TW" altLang="en-US" sz="4000" dirty="0">
              <a:latin typeface="標楷體" panose="03000509000000000000" pitchFamily="65" charset="-120"/>
              <a:ea typeface="標楷體" panose="03000509000000000000" pitchFamily="65" charset="-120"/>
            </a:endParaRPr>
          </a:p>
        </p:txBody>
      </p:sp>
      <p:sp>
        <p:nvSpPr>
          <p:cNvPr id="3" name="內容版面配置區 2">
            <a:extLst>
              <a:ext uri="{FF2B5EF4-FFF2-40B4-BE49-F238E27FC236}">
                <a16:creationId xmlns:a16="http://schemas.microsoft.com/office/drawing/2014/main" xmlns="" id="{4BC8B04A-6394-6B62-AA6B-F2BCC1D4BC87}"/>
              </a:ext>
            </a:extLst>
          </p:cNvPr>
          <p:cNvSpPr>
            <a:spLocks noGrp="1"/>
          </p:cNvSpPr>
          <p:nvPr>
            <p:ph idx="1"/>
          </p:nvPr>
        </p:nvSpPr>
        <p:spPr>
          <a:xfrm>
            <a:off x="677334" y="2699657"/>
            <a:ext cx="8596668" cy="3880773"/>
          </a:xfrm>
        </p:spPr>
        <p:txBody>
          <a:bodyPr>
            <a:normAutofit/>
          </a:bodyPr>
          <a:lstStyle/>
          <a:p>
            <a:r>
              <a:rPr lang="en-US" altLang="zh-TW" dirty="0">
                <a:latin typeface="標楷體" panose="03000509000000000000" pitchFamily="65" charset="-120"/>
                <a:ea typeface="標楷體" panose="03000509000000000000" pitchFamily="65" charset="-120"/>
              </a:rPr>
              <a:t>3</a:t>
            </a:r>
            <a:r>
              <a:rPr lang="zh-TW" altLang="en-US" dirty="0">
                <a:latin typeface="標楷體" panose="03000509000000000000" pitchFamily="65" charset="-120"/>
                <a:ea typeface="標楷體" panose="03000509000000000000" pitchFamily="65" charset="-120"/>
              </a:rPr>
              <a:t>分鐘口頭發表。</a:t>
            </a:r>
          </a:p>
        </p:txBody>
      </p:sp>
    </p:spTree>
    <p:extLst>
      <p:ext uri="{BB962C8B-B14F-4D97-AF65-F5344CB8AC3E}">
        <p14:creationId xmlns:p14="http://schemas.microsoft.com/office/powerpoint/2010/main" val="41317580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dirty="0"/>
          </a:p>
        </p:txBody>
      </p:sp>
      <p:sp>
        <p:nvSpPr>
          <p:cNvPr id="3" name="內容版面配置區 2"/>
          <p:cNvSpPr>
            <a:spLocks noGrp="1"/>
          </p:cNvSpPr>
          <p:nvPr>
            <p:ph idx="1"/>
          </p:nvPr>
        </p:nvSpPr>
        <p:spPr/>
        <p:txBody>
          <a:bodyPr>
            <a:normAutofit/>
          </a:bodyPr>
          <a:lstStyle/>
          <a:p>
            <a:r>
              <a:rPr lang="en-US" altLang="zh-TW" sz="3200" dirty="0">
                <a:latin typeface="標楷體" panose="03000509000000000000" pitchFamily="65" charset="-120"/>
                <a:ea typeface="標楷體" panose="03000509000000000000" pitchFamily="65" charset="-120"/>
              </a:rPr>
              <a:t>1.</a:t>
            </a:r>
            <a:r>
              <a:rPr lang="zh-TW" altLang="en-US" sz="3200" dirty="0">
                <a:latin typeface="標楷體" panose="03000509000000000000" pitchFamily="65" charset="-120"/>
                <a:ea typeface="標楷體" panose="03000509000000000000" pitchFamily="65" charset="-120"/>
              </a:rPr>
              <a:t>對於未知的事物她都是抱持驚喜、開放的心胸去接受。</a:t>
            </a:r>
            <a:endParaRPr lang="en-US" altLang="zh-TW" sz="3200" dirty="0">
              <a:latin typeface="標楷體" panose="03000509000000000000" pitchFamily="65" charset="-120"/>
              <a:ea typeface="標楷體" panose="03000509000000000000" pitchFamily="65" charset="-120"/>
            </a:endParaRPr>
          </a:p>
          <a:p>
            <a:r>
              <a:rPr lang="en-US" altLang="zh-TW" sz="3200" dirty="0">
                <a:latin typeface="標楷體" panose="03000509000000000000" pitchFamily="65" charset="-120"/>
                <a:ea typeface="標楷體" panose="03000509000000000000" pitchFamily="65" charset="-120"/>
              </a:rPr>
              <a:t>2.</a:t>
            </a:r>
            <a:r>
              <a:rPr lang="zh-TW" altLang="en-US" sz="3200" dirty="0">
                <a:latin typeface="標楷體" panose="03000509000000000000" pitchFamily="65" charset="-120"/>
                <a:ea typeface="標楷體" panose="03000509000000000000" pitchFamily="65" charset="-120"/>
              </a:rPr>
              <a:t>她是個喜歡旅行與品嘗美食、樂於分享也喜歡嘗試新事物的人。</a:t>
            </a:r>
            <a:endParaRPr lang="en-US" altLang="zh-TW" sz="3200"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39950533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xmlns="" id="{FB750523-0C57-5F46-A862-46C190A548E0}"/>
              </a:ext>
            </a:extLst>
          </p:cNvPr>
          <p:cNvSpPr>
            <a:spLocks noGrp="1"/>
          </p:cNvSpPr>
          <p:nvPr>
            <p:ph type="title"/>
          </p:nvPr>
        </p:nvSpPr>
        <p:spPr/>
        <p:txBody>
          <a:bodyPr/>
          <a:lstStyle/>
          <a:p>
            <a:r>
              <a:rPr lang="zh-TW" altLang="en-US" dirty="0"/>
              <a:t>總結</a:t>
            </a:r>
          </a:p>
        </p:txBody>
      </p:sp>
      <p:sp>
        <p:nvSpPr>
          <p:cNvPr id="3" name="內容版面配置區 2">
            <a:extLst>
              <a:ext uri="{FF2B5EF4-FFF2-40B4-BE49-F238E27FC236}">
                <a16:creationId xmlns:a16="http://schemas.microsoft.com/office/drawing/2014/main" xmlns="" id="{706F7223-44C1-F081-BE5D-C6A127E95419}"/>
              </a:ext>
            </a:extLst>
          </p:cNvPr>
          <p:cNvSpPr>
            <a:spLocks noGrp="1"/>
          </p:cNvSpPr>
          <p:nvPr>
            <p:ph idx="1"/>
          </p:nvPr>
        </p:nvSpPr>
        <p:spPr>
          <a:xfrm>
            <a:off x="677334" y="1488613"/>
            <a:ext cx="8596668" cy="3880773"/>
          </a:xfrm>
        </p:spPr>
        <p:txBody>
          <a:bodyPr>
            <a:normAutofit/>
          </a:bodyPr>
          <a:lstStyle/>
          <a:p>
            <a:pPr algn="just"/>
            <a:r>
              <a:rPr lang="zh-TW" altLang="zh-TW" sz="3600" dirty="0">
                <a:solidFill>
                  <a:srgbClr val="000000"/>
                </a:solidFill>
                <a:effectLst/>
                <a:latin typeface="標楷體" panose="03000509000000000000" pitchFamily="65" charset="-120"/>
                <a:ea typeface="標楷體" panose="03000509000000000000" pitchFamily="65" charset="-120"/>
                <a:cs typeface="DFBiaoSongStd-W4"/>
              </a:rPr>
              <a:t>透過閱讀這篇文章</a:t>
            </a:r>
            <a:r>
              <a:rPr lang="x-none" altLang="zh-TW" sz="3600" dirty="0">
                <a:solidFill>
                  <a:srgbClr val="000000"/>
                </a:solidFill>
                <a:effectLst/>
                <a:latin typeface="標楷體" panose="03000509000000000000" pitchFamily="65" charset="-120"/>
                <a:ea typeface="標楷體" panose="03000509000000000000" pitchFamily="65" charset="-120"/>
                <a:cs typeface="DFBiaoSongStd-W4"/>
              </a:rPr>
              <a:t>,</a:t>
            </a:r>
            <a:r>
              <a:rPr lang="zh-TW" altLang="zh-TW" sz="3600" dirty="0">
                <a:solidFill>
                  <a:srgbClr val="000000"/>
                </a:solidFill>
                <a:effectLst/>
                <a:latin typeface="標楷體" panose="03000509000000000000" pitchFamily="65" charset="-120"/>
                <a:ea typeface="標楷體" panose="03000509000000000000" pitchFamily="65" charset="-120"/>
                <a:cs typeface="DFBiaoSongStd-W4"/>
              </a:rPr>
              <a:t>如果我們在接觸不同的文化時</a:t>
            </a:r>
            <a:r>
              <a:rPr lang="x-none" altLang="zh-TW" sz="3600" dirty="0">
                <a:solidFill>
                  <a:srgbClr val="000000"/>
                </a:solidFill>
                <a:effectLst/>
                <a:latin typeface="標楷體" panose="03000509000000000000" pitchFamily="65" charset="-120"/>
                <a:ea typeface="標楷體" panose="03000509000000000000" pitchFamily="65" charset="-120"/>
                <a:cs typeface="DFBiaoSongStd-W4"/>
              </a:rPr>
              <a:t>,</a:t>
            </a:r>
            <a:r>
              <a:rPr lang="zh-TW" altLang="zh-TW" sz="3600" dirty="0">
                <a:solidFill>
                  <a:srgbClr val="000000"/>
                </a:solidFill>
                <a:effectLst/>
                <a:latin typeface="標楷體" panose="03000509000000000000" pitchFamily="65" charset="-120"/>
                <a:ea typeface="標楷體" panose="03000509000000000000" pitchFamily="65" charset="-120"/>
                <a:cs typeface="DFBiaoSongStd-W4"/>
              </a:rPr>
              <a:t>都能像</a:t>
            </a:r>
            <a:r>
              <a:rPr lang="zh-TW" altLang="zh-TW" sz="3600" u="sng" dirty="0">
                <a:solidFill>
                  <a:srgbClr val="000000"/>
                </a:solidFill>
                <a:effectLst/>
                <a:latin typeface="標楷體" panose="03000509000000000000" pitchFamily="65" charset="-120"/>
                <a:ea typeface="標楷體" panose="03000509000000000000" pitchFamily="65" charset="-120"/>
                <a:cs typeface="DFBiaoSongStd-W4"/>
              </a:rPr>
              <a:t>巧文</a:t>
            </a:r>
            <a:r>
              <a:rPr lang="zh-TW" altLang="zh-TW" sz="3600" dirty="0">
                <a:solidFill>
                  <a:srgbClr val="000000"/>
                </a:solidFill>
                <a:effectLst/>
                <a:latin typeface="標楷體" panose="03000509000000000000" pitchFamily="65" charset="-120"/>
                <a:ea typeface="標楷體" panose="03000509000000000000" pitchFamily="65" charset="-120"/>
                <a:cs typeface="DFBiaoSongStd-W4"/>
              </a:rPr>
              <a:t>姐姐一樣</a:t>
            </a:r>
            <a:r>
              <a:rPr lang="x-none" altLang="zh-TW" sz="3600" dirty="0">
                <a:solidFill>
                  <a:srgbClr val="000000"/>
                </a:solidFill>
                <a:effectLst/>
                <a:latin typeface="標楷體" panose="03000509000000000000" pitchFamily="65" charset="-120"/>
                <a:ea typeface="標楷體" panose="03000509000000000000" pitchFamily="65" charset="-120"/>
                <a:cs typeface="DFBiaoSongStd-W4"/>
              </a:rPr>
              <a:t>,</a:t>
            </a:r>
            <a:r>
              <a:rPr lang="zh-TW" altLang="zh-TW" sz="3600" dirty="0">
                <a:solidFill>
                  <a:srgbClr val="000000"/>
                </a:solidFill>
                <a:effectLst/>
                <a:latin typeface="標楷體" panose="03000509000000000000" pitchFamily="65" charset="-120"/>
                <a:ea typeface="標楷體" panose="03000509000000000000" pitchFamily="65" charset="-120"/>
                <a:cs typeface="DFBiaoSongStd-W4"/>
              </a:rPr>
              <a:t>抱持</a:t>
            </a:r>
            <a:r>
              <a:rPr lang="zh-TW" altLang="zh-TW" sz="3600" dirty="0">
                <a:solidFill>
                  <a:srgbClr val="FFC000"/>
                </a:solidFill>
                <a:effectLst/>
                <a:latin typeface="標楷體" panose="03000509000000000000" pitchFamily="65" charset="-120"/>
                <a:ea typeface="標楷體" panose="03000509000000000000" pitchFamily="65" charset="-120"/>
                <a:cs typeface="DFBiaoSongStd-W4"/>
              </a:rPr>
              <a:t>開放包容</a:t>
            </a:r>
            <a:r>
              <a:rPr lang="zh-TW" altLang="zh-TW" sz="3600" dirty="0">
                <a:solidFill>
                  <a:srgbClr val="000000"/>
                </a:solidFill>
                <a:effectLst/>
                <a:latin typeface="標楷體" panose="03000509000000000000" pitchFamily="65" charset="-120"/>
                <a:ea typeface="標楷體" panose="03000509000000000000" pitchFamily="65" charset="-120"/>
                <a:cs typeface="DFBiaoSongStd-W4"/>
              </a:rPr>
              <a:t>的胸襟</a:t>
            </a:r>
            <a:r>
              <a:rPr lang="x-none" altLang="zh-TW" sz="3600" dirty="0">
                <a:solidFill>
                  <a:srgbClr val="000000"/>
                </a:solidFill>
                <a:effectLst/>
                <a:latin typeface="標楷體" panose="03000509000000000000" pitchFamily="65" charset="-120"/>
                <a:ea typeface="標楷體" panose="03000509000000000000" pitchFamily="65" charset="-120"/>
                <a:cs typeface="DFBiaoSongStd-W4"/>
              </a:rPr>
              <a:t>,</a:t>
            </a:r>
            <a:r>
              <a:rPr lang="zh-TW" altLang="zh-TW" sz="3600" dirty="0">
                <a:solidFill>
                  <a:srgbClr val="000000"/>
                </a:solidFill>
                <a:effectLst/>
                <a:latin typeface="標楷體" panose="03000509000000000000" pitchFamily="65" charset="-120"/>
                <a:ea typeface="標楷體" panose="03000509000000000000" pitchFamily="65" charset="-120"/>
                <a:cs typeface="DFBiaoSongStd-W4"/>
              </a:rPr>
              <a:t>敞開心胸</a:t>
            </a:r>
            <a:r>
              <a:rPr lang="x-none" altLang="zh-TW" sz="3600" dirty="0">
                <a:solidFill>
                  <a:srgbClr val="000000"/>
                </a:solidFill>
                <a:effectLst/>
                <a:latin typeface="標楷體" panose="03000509000000000000" pitchFamily="65" charset="-120"/>
                <a:ea typeface="標楷體" panose="03000509000000000000" pitchFamily="65" charset="-120"/>
                <a:cs typeface="DFBiaoSongStd-W4"/>
              </a:rPr>
              <a:t>,</a:t>
            </a:r>
            <a:r>
              <a:rPr lang="zh-TW" altLang="zh-TW" sz="3600" dirty="0">
                <a:solidFill>
                  <a:srgbClr val="000000"/>
                </a:solidFill>
                <a:effectLst/>
                <a:latin typeface="標楷體" panose="03000509000000000000" pitchFamily="65" charset="-120"/>
                <a:ea typeface="標楷體" panose="03000509000000000000" pitchFamily="65" charset="-120"/>
                <a:cs typeface="DFBiaoSongStd-W4"/>
              </a:rPr>
              <a:t>以</a:t>
            </a:r>
            <a:r>
              <a:rPr lang="zh-TW" altLang="zh-TW" sz="3600" dirty="0">
                <a:solidFill>
                  <a:srgbClr val="FFC000"/>
                </a:solidFill>
                <a:effectLst/>
                <a:latin typeface="標楷體" panose="03000509000000000000" pitchFamily="65" charset="-120"/>
                <a:ea typeface="標楷體" panose="03000509000000000000" pitchFamily="65" charset="-120"/>
                <a:cs typeface="DFBiaoSongStd-W4"/>
              </a:rPr>
              <a:t>欣賞的角度</a:t>
            </a:r>
            <a:r>
              <a:rPr lang="zh-TW" altLang="zh-TW" sz="3600" dirty="0">
                <a:solidFill>
                  <a:srgbClr val="000000"/>
                </a:solidFill>
                <a:effectLst/>
                <a:latin typeface="標楷體" panose="03000509000000000000" pitchFamily="65" charset="-120"/>
                <a:ea typeface="標楷體" panose="03000509000000000000" pitchFamily="65" charset="-120"/>
                <a:cs typeface="DFBiaoSongStd-W4"/>
              </a:rPr>
              <a:t>去認識、了解不同的文化</a:t>
            </a:r>
            <a:r>
              <a:rPr lang="x-none" altLang="zh-TW" sz="3600" dirty="0">
                <a:solidFill>
                  <a:srgbClr val="000000"/>
                </a:solidFill>
                <a:effectLst/>
                <a:latin typeface="標楷體" panose="03000509000000000000" pitchFamily="65" charset="-120"/>
                <a:ea typeface="標楷體" panose="03000509000000000000" pitchFamily="65" charset="-120"/>
                <a:cs typeface="DFBiaoSongStd-W4"/>
              </a:rPr>
              <a:t>,</a:t>
            </a:r>
            <a:r>
              <a:rPr lang="zh-TW" altLang="zh-TW" sz="3600" dirty="0">
                <a:solidFill>
                  <a:srgbClr val="000000"/>
                </a:solidFill>
                <a:effectLst/>
                <a:latin typeface="標楷體" panose="03000509000000000000" pitchFamily="65" charset="-120"/>
                <a:ea typeface="標楷體" panose="03000509000000000000" pitchFamily="65" charset="-120"/>
                <a:cs typeface="DFBiaoSongStd-W4"/>
              </a:rPr>
              <a:t>就能</a:t>
            </a:r>
            <a:r>
              <a:rPr lang="zh-TW" altLang="zh-TW" sz="3600" dirty="0">
                <a:solidFill>
                  <a:srgbClr val="FFC000"/>
                </a:solidFill>
                <a:effectLst/>
                <a:latin typeface="標楷體" panose="03000509000000000000" pitchFamily="65" charset="-120"/>
                <a:ea typeface="標楷體" panose="03000509000000000000" pitchFamily="65" charset="-120"/>
                <a:cs typeface="DFBiaoSongStd-W4"/>
              </a:rPr>
              <a:t>開拓我們的視野</a:t>
            </a:r>
            <a:r>
              <a:rPr lang="x-none" altLang="zh-TW" sz="3600" dirty="0">
                <a:solidFill>
                  <a:srgbClr val="000000"/>
                </a:solidFill>
                <a:effectLst/>
                <a:latin typeface="標楷體" panose="03000509000000000000" pitchFamily="65" charset="-120"/>
                <a:ea typeface="標楷體" panose="03000509000000000000" pitchFamily="65" charset="-120"/>
                <a:cs typeface="DFBiaoSongStd-W4"/>
              </a:rPr>
              <a:t>,</a:t>
            </a:r>
            <a:r>
              <a:rPr lang="zh-TW" altLang="zh-TW" sz="3600" dirty="0">
                <a:solidFill>
                  <a:srgbClr val="000000"/>
                </a:solidFill>
                <a:effectLst/>
                <a:latin typeface="標楷體" panose="03000509000000000000" pitchFamily="65" charset="-120"/>
                <a:ea typeface="標楷體" panose="03000509000000000000" pitchFamily="65" charset="-120"/>
                <a:cs typeface="DFBiaoSongStd-W4"/>
              </a:rPr>
              <a:t>讓我們增廣見聞。</a:t>
            </a:r>
            <a:endParaRPr lang="zh-TW" altLang="en-US" sz="3600"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34793848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xmlns="" id="{DFA46A63-79AA-7C46-3068-F0DB82EDE241}"/>
              </a:ext>
            </a:extLst>
          </p:cNvPr>
          <p:cNvSpPr>
            <a:spLocks noGrp="1"/>
          </p:cNvSpPr>
          <p:nvPr>
            <p:ph type="title"/>
          </p:nvPr>
        </p:nvSpPr>
        <p:spPr/>
        <p:txBody>
          <a:bodyPr/>
          <a:lstStyle/>
          <a:p>
            <a:r>
              <a:rPr lang="zh-TW" altLang="en-US" b="1" dirty="0">
                <a:solidFill>
                  <a:srgbClr val="FF0000"/>
                </a:solidFill>
              </a:rPr>
              <a:t>活動三</a:t>
            </a:r>
            <a:r>
              <a:rPr lang="en-US" altLang="zh-TW" b="1" dirty="0">
                <a:solidFill>
                  <a:srgbClr val="FF0000"/>
                </a:solidFill>
              </a:rPr>
              <a:t>:</a:t>
            </a:r>
            <a:endParaRPr lang="zh-TW" altLang="en-US" b="1" dirty="0">
              <a:solidFill>
                <a:srgbClr val="FF0000"/>
              </a:solidFill>
            </a:endParaRPr>
          </a:p>
        </p:txBody>
      </p:sp>
      <p:sp>
        <p:nvSpPr>
          <p:cNvPr id="4" name="內容版面配置區 3"/>
          <p:cNvSpPr>
            <a:spLocks noGrp="1"/>
          </p:cNvSpPr>
          <p:nvPr>
            <p:ph idx="1"/>
          </p:nvPr>
        </p:nvSpPr>
        <p:spPr>
          <a:xfrm>
            <a:off x="775305" y="1270000"/>
            <a:ext cx="8596668" cy="3880773"/>
          </a:xfrm>
        </p:spPr>
        <p:txBody>
          <a:bodyPr>
            <a:normAutofit/>
          </a:bodyPr>
          <a:lstStyle/>
          <a:p>
            <a:pPr marL="0" indent="0">
              <a:buNone/>
            </a:pPr>
            <a:r>
              <a:rPr lang="en-US" altLang="zh-TW" sz="3600" dirty="0">
                <a:latin typeface="標楷體" panose="03000509000000000000" pitchFamily="65" charset="-120"/>
                <a:ea typeface="標楷體" panose="03000509000000000000" pitchFamily="65" charset="-120"/>
              </a:rPr>
              <a:t>1.</a:t>
            </a:r>
            <a:r>
              <a:rPr lang="zh-TW" altLang="en-US" sz="3600" dirty="0">
                <a:latin typeface="標楷體" panose="03000509000000000000" pitchFamily="65" charset="-120"/>
                <a:ea typeface="標楷體" panose="03000509000000000000" pitchFamily="65" charset="-120"/>
              </a:rPr>
              <a:t>大家還記得在第一堂課有寫下對課文中這三種食物的看法嗎</a:t>
            </a:r>
            <a:r>
              <a:rPr lang="en-US" altLang="zh-TW" sz="3600" dirty="0">
                <a:latin typeface="標楷體" panose="03000509000000000000" pitchFamily="65" charset="-120"/>
                <a:ea typeface="標楷體" panose="03000509000000000000" pitchFamily="65" charset="-120"/>
              </a:rPr>
              <a:t>?</a:t>
            </a:r>
            <a:endParaRPr lang="zh-TW" altLang="en-US" sz="3600"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18225756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en-US" altLang="zh-TW" sz="4000" b="1" dirty="0">
                <a:solidFill>
                  <a:srgbClr val="00B050"/>
                </a:solidFill>
                <a:latin typeface="標楷體" panose="03000509000000000000" pitchFamily="65" charset="-120"/>
                <a:ea typeface="標楷體" panose="03000509000000000000" pitchFamily="65" charset="-120"/>
              </a:rPr>
              <a:t>2.</a:t>
            </a:r>
            <a:r>
              <a:rPr lang="zh-TW" altLang="en-US" sz="4000" b="1" dirty="0">
                <a:solidFill>
                  <a:srgbClr val="00B050"/>
                </a:solidFill>
                <a:latin typeface="標楷體" panose="03000509000000000000" pitchFamily="65" charset="-120"/>
                <a:ea typeface="標楷體" panose="03000509000000000000" pitchFamily="65" charset="-120"/>
              </a:rPr>
              <a:t>請大家試著運用</a:t>
            </a:r>
            <a:r>
              <a:rPr lang="zh-TW" altLang="en-US" sz="4000" b="1" u="sng" dirty="0">
                <a:solidFill>
                  <a:srgbClr val="00B050"/>
                </a:solidFill>
                <a:latin typeface="標楷體" panose="03000509000000000000" pitchFamily="65" charset="-120"/>
                <a:ea typeface="標楷體" panose="03000509000000000000" pitchFamily="65" charset="-120"/>
              </a:rPr>
              <a:t>巧文</a:t>
            </a:r>
            <a:r>
              <a:rPr lang="zh-TW" altLang="en-US" sz="4000" b="1" dirty="0">
                <a:solidFill>
                  <a:srgbClr val="00B050"/>
                </a:solidFill>
                <a:latin typeface="標楷體" panose="03000509000000000000" pitchFamily="65" charset="-120"/>
                <a:ea typeface="標楷體" panose="03000509000000000000" pitchFamily="65" charset="-120"/>
              </a:rPr>
              <a:t>姐姐在課文中提到的「沒想到</a:t>
            </a:r>
            <a:r>
              <a:rPr lang="en-US" altLang="zh-TW" sz="4000" b="1" dirty="0">
                <a:solidFill>
                  <a:srgbClr val="00B050"/>
                </a:solidFill>
                <a:latin typeface="標楷體" panose="03000509000000000000" pitchFamily="65" charset="-120"/>
                <a:ea typeface="標楷體" panose="03000509000000000000" pitchFamily="65" charset="-120"/>
              </a:rPr>
              <a:t>……,</a:t>
            </a:r>
            <a:r>
              <a:rPr lang="zh-TW" altLang="en-US" sz="4000" b="1" dirty="0">
                <a:solidFill>
                  <a:srgbClr val="00B050"/>
                </a:solidFill>
                <a:latin typeface="標楷體" panose="03000509000000000000" pitchFamily="65" charset="-120"/>
                <a:ea typeface="標楷體" panose="03000509000000000000" pitchFamily="65" charset="-120"/>
              </a:rPr>
              <a:t>竟然</a:t>
            </a:r>
            <a:r>
              <a:rPr lang="en-US" altLang="zh-TW" sz="4000" b="1" dirty="0">
                <a:solidFill>
                  <a:srgbClr val="00B050"/>
                </a:solidFill>
                <a:latin typeface="標楷體" panose="03000509000000000000" pitchFamily="65" charset="-120"/>
                <a:ea typeface="標楷體" panose="03000509000000000000" pitchFamily="65" charset="-120"/>
              </a:rPr>
              <a:t>……</a:t>
            </a:r>
            <a:r>
              <a:rPr lang="zh-TW" altLang="en-US" sz="4000" b="1" dirty="0">
                <a:solidFill>
                  <a:srgbClr val="00B050"/>
                </a:solidFill>
                <a:latin typeface="標楷體" panose="03000509000000000000" pitchFamily="65" charset="-120"/>
                <a:ea typeface="標楷體" panose="03000509000000000000" pitchFamily="65" charset="-120"/>
              </a:rPr>
              <a:t>」</a:t>
            </a:r>
            <a:br>
              <a:rPr lang="zh-TW" altLang="en-US" sz="4000" b="1" dirty="0">
                <a:solidFill>
                  <a:srgbClr val="00B050"/>
                </a:solidFill>
                <a:latin typeface="標楷體" panose="03000509000000000000" pitchFamily="65" charset="-120"/>
                <a:ea typeface="標楷體" panose="03000509000000000000" pitchFamily="65" charset="-120"/>
              </a:rPr>
            </a:br>
            <a:r>
              <a:rPr lang="zh-TW" altLang="en-US" dirty="0">
                <a:latin typeface="標楷體" panose="03000509000000000000" pitchFamily="65" charset="-120"/>
                <a:ea typeface="標楷體" panose="03000509000000000000" pitchFamily="65" charset="-120"/>
              </a:rPr>
              <a:t/>
            </a:r>
            <a:br>
              <a:rPr lang="zh-TW" altLang="en-US" dirty="0">
                <a:latin typeface="標楷體" panose="03000509000000000000" pitchFamily="65" charset="-120"/>
                <a:ea typeface="標楷體" panose="03000509000000000000" pitchFamily="65" charset="-120"/>
              </a:rPr>
            </a:br>
            <a:endParaRPr lang="zh-TW" altLang="en-US" dirty="0">
              <a:latin typeface="標楷體" panose="03000509000000000000" pitchFamily="65" charset="-120"/>
              <a:ea typeface="標楷體" panose="03000509000000000000" pitchFamily="65" charset="-120"/>
            </a:endParaRPr>
          </a:p>
        </p:txBody>
      </p:sp>
      <p:sp>
        <p:nvSpPr>
          <p:cNvPr id="3" name="內容版面配置區 2"/>
          <p:cNvSpPr>
            <a:spLocks noGrp="1"/>
          </p:cNvSpPr>
          <p:nvPr>
            <p:ph idx="1"/>
          </p:nvPr>
        </p:nvSpPr>
        <p:spPr/>
        <p:txBody>
          <a:bodyPr/>
          <a:lstStyle/>
          <a:p>
            <a:r>
              <a:rPr lang="zh-TW" altLang="en-US" sz="3200" dirty="0">
                <a:latin typeface="標楷體" panose="03000509000000000000" pitchFamily="65" charset="-120"/>
                <a:ea typeface="標楷體" panose="03000509000000000000" pitchFamily="65" charset="-120"/>
              </a:rPr>
              <a:t>整理一下</a:t>
            </a:r>
            <a:r>
              <a:rPr lang="en-US" altLang="zh-TW" sz="3200" dirty="0">
                <a:latin typeface="標楷體" panose="03000509000000000000" pitchFamily="65" charset="-120"/>
                <a:ea typeface="標楷體" panose="03000509000000000000" pitchFamily="65" charset="-120"/>
              </a:rPr>
              <a:t>,</a:t>
            </a:r>
            <a:r>
              <a:rPr lang="zh-TW" altLang="en-US" sz="3200" dirty="0">
                <a:latin typeface="標楷體" panose="03000509000000000000" pitchFamily="65" charset="-120"/>
                <a:ea typeface="標楷體" panose="03000509000000000000" pitchFamily="65" charset="-120"/>
              </a:rPr>
              <a:t>你在一開始對這些食物的想法</a:t>
            </a:r>
            <a:r>
              <a:rPr lang="en-US" altLang="zh-TW" sz="3200" dirty="0">
                <a:latin typeface="標楷體" panose="03000509000000000000" pitchFamily="65" charset="-120"/>
                <a:ea typeface="標楷體" panose="03000509000000000000" pitchFamily="65" charset="-120"/>
              </a:rPr>
              <a:t>,</a:t>
            </a:r>
            <a:r>
              <a:rPr lang="zh-TW" altLang="en-US" sz="3200" dirty="0">
                <a:latin typeface="標楷體" panose="03000509000000000000" pitchFamily="65" charset="-120"/>
                <a:ea typeface="標楷體" panose="03000509000000000000" pitchFamily="65" charset="-120"/>
              </a:rPr>
              <a:t>以及看完這篇文章後對食物是不是又有另一種和先前截然不同的想法呢</a:t>
            </a:r>
            <a:r>
              <a:rPr lang="en-US" altLang="zh-TW" sz="3200" dirty="0">
                <a:latin typeface="標楷體" panose="03000509000000000000" pitchFamily="65" charset="-120"/>
                <a:ea typeface="標楷體" panose="03000509000000000000" pitchFamily="65" charset="-120"/>
              </a:rPr>
              <a:t>?</a:t>
            </a:r>
            <a:r>
              <a:rPr lang="zh-TW" altLang="en-US" sz="3200" dirty="0">
                <a:latin typeface="標楷體" panose="03000509000000000000" pitchFamily="65" charset="-120"/>
                <a:ea typeface="標楷體" panose="03000509000000000000" pitchFamily="65" charset="-120"/>
              </a:rPr>
              <a:t>或令你有意料之外的驚喜呢</a:t>
            </a:r>
            <a:r>
              <a:rPr lang="en-US" altLang="zh-TW" sz="3200" dirty="0">
                <a:latin typeface="標楷體" panose="03000509000000000000" pitchFamily="65" charset="-120"/>
                <a:ea typeface="標楷體" panose="03000509000000000000" pitchFamily="65" charset="-120"/>
              </a:rPr>
              <a:t>?</a:t>
            </a:r>
            <a:r>
              <a:rPr lang="en-US" altLang="zh-TW" sz="1800" dirty="0">
                <a:solidFill>
                  <a:srgbClr val="000000"/>
                </a:solidFill>
                <a:effectLst/>
                <a:latin typeface="標楷體" panose="03000509000000000000" pitchFamily="65" charset="-120"/>
                <a:cs typeface="DFBiaoSongStd-W4"/>
              </a:rPr>
              <a:t> (4</a:t>
            </a:r>
            <a:r>
              <a:rPr lang="zh-TW" altLang="zh-TW" sz="1800" dirty="0">
                <a:solidFill>
                  <a:srgbClr val="000000"/>
                </a:solidFill>
                <a:effectLst/>
                <a:ea typeface="標楷體" panose="03000509000000000000" pitchFamily="65" charset="-120"/>
                <a:cs typeface="DFBiaoSongStd-W4"/>
              </a:rPr>
              <a:t>分鐘記在小白板</a:t>
            </a:r>
            <a:r>
              <a:rPr lang="en-US" altLang="zh-TW" sz="1800" dirty="0">
                <a:solidFill>
                  <a:srgbClr val="000000"/>
                </a:solidFill>
                <a:effectLst/>
                <a:ea typeface="標楷體" panose="03000509000000000000" pitchFamily="65" charset="-120"/>
                <a:cs typeface="DFBiaoSongStd-W4"/>
              </a:rPr>
              <a:t>,3</a:t>
            </a:r>
            <a:r>
              <a:rPr lang="zh-TW" altLang="zh-TW" sz="1800" dirty="0">
                <a:solidFill>
                  <a:srgbClr val="000000"/>
                </a:solidFill>
                <a:effectLst/>
                <a:ea typeface="標楷體" panose="03000509000000000000" pitchFamily="65" charset="-120"/>
                <a:cs typeface="DFBiaoSongStd-W4"/>
              </a:rPr>
              <a:t>分鐘發表</a:t>
            </a:r>
            <a:r>
              <a:rPr lang="en-US" altLang="zh-TW" sz="1800" dirty="0">
                <a:solidFill>
                  <a:srgbClr val="000000"/>
                </a:solidFill>
                <a:effectLst/>
                <a:ea typeface="標楷體" panose="03000509000000000000" pitchFamily="65" charset="-120"/>
                <a:cs typeface="DFBiaoSongStd-W4"/>
              </a:rPr>
              <a:t>)</a:t>
            </a:r>
            <a:endParaRPr lang="zh-TW" altLang="en-US" sz="3200" dirty="0">
              <a:latin typeface="標楷體" panose="03000509000000000000" pitchFamily="65" charset="-120"/>
              <a:ea typeface="標楷體" panose="03000509000000000000" pitchFamily="65" charset="-120"/>
            </a:endParaRPr>
          </a:p>
          <a:p>
            <a:endParaRPr lang="zh-TW" altLang="en-US" dirty="0"/>
          </a:p>
        </p:txBody>
      </p:sp>
    </p:spTree>
    <p:extLst>
      <p:ext uri="{BB962C8B-B14F-4D97-AF65-F5344CB8AC3E}">
        <p14:creationId xmlns:p14="http://schemas.microsoft.com/office/powerpoint/2010/main" val="13991440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xmlns="" id="{F195D932-8963-AAB0-07B8-D5050F7B7858}"/>
              </a:ext>
            </a:extLst>
          </p:cNvPr>
          <p:cNvSpPr>
            <a:spLocks noGrp="1"/>
          </p:cNvSpPr>
          <p:nvPr>
            <p:ph type="title"/>
          </p:nvPr>
        </p:nvSpPr>
        <p:spPr/>
        <p:txBody>
          <a:bodyPr>
            <a:normAutofit/>
          </a:bodyPr>
          <a:lstStyle/>
          <a:p>
            <a:r>
              <a:rPr lang="zh-TW" altLang="en-US" dirty="0">
                <a:latin typeface="標楷體" panose="03000509000000000000" pitchFamily="65" charset="-120"/>
                <a:ea typeface="標楷體" panose="03000509000000000000" pitchFamily="65" charset="-120"/>
              </a:rPr>
              <a:t>總結</a:t>
            </a:r>
          </a:p>
        </p:txBody>
      </p:sp>
      <p:sp>
        <p:nvSpPr>
          <p:cNvPr id="3" name="內容版面配置區 2">
            <a:extLst>
              <a:ext uri="{FF2B5EF4-FFF2-40B4-BE49-F238E27FC236}">
                <a16:creationId xmlns:a16="http://schemas.microsoft.com/office/drawing/2014/main" xmlns="" id="{D9514DCF-CC4F-BDCB-881F-0E59C3CC2AD8}"/>
              </a:ext>
            </a:extLst>
          </p:cNvPr>
          <p:cNvSpPr>
            <a:spLocks noGrp="1"/>
          </p:cNvSpPr>
          <p:nvPr>
            <p:ph idx="1"/>
          </p:nvPr>
        </p:nvSpPr>
        <p:spPr>
          <a:xfrm>
            <a:off x="677334" y="1488613"/>
            <a:ext cx="8596668" cy="3880773"/>
          </a:xfrm>
        </p:spPr>
        <p:txBody>
          <a:bodyPr>
            <a:normAutofit/>
          </a:bodyPr>
          <a:lstStyle/>
          <a:p>
            <a:r>
              <a:rPr lang="zh-TW" altLang="en-US" sz="3600" dirty="0">
                <a:latin typeface="標楷體" panose="03000509000000000000" pitchFamily="65" charset="-120"/>
                <a:ea typeface="標楷體" panose="03000509000000000000" pitchFamily="65" charset="-120"/>
              </a:rPr>
              <a:t>透過</a:t>
            </a:r>
            <a:r>
              <a:rPr lang="zh-TW" altLang="zh-TW" sz="3600" dirty="0">
                <a:solidFill>
                  <a:srgbClr val="000000"/>
                </a:solidFill>
                <a:effectLst/>
                <a:latin typeface="標楷體" panose="03000509000000000000" pitchFamily="65" charset="-120"/>
                <a:ea typeface="標楷體" panose="03000509000000000000" pitchFamily="65" charset="-120"/>
                <a:cs typeface="DFBiaoSongStd-W4"/>
              </a:rPr>
              <a:t>大家的分享</a:t>
            </a:r>
            <a:r>
              <a:rPr lang="en-US" altLang="zh-TW" sz="3600" dirty="0">
                <a:solidFill>
                  <a:srgbClr val="000000"/>
                </a:solidFill>
                <a:effectLst/>
                <a:latin typeface="標楷體" panose="03000509000000000000" pitchFamily="65" charset="-120"/>
                <a:ea typeface="標楷體" panose="03000509000000000000" pitchFamily="65" charset="-120"/>
                <a:cs typeface="DFBiaoSongStd-W4"/>
              </a:rPr>
              <a:t>,</a:t>
            </a:r>
            <a:r>
              <a:rPr lang="zh-TW" altLang="zh-TW" sz="3600" dirty="0">
                <a:solidFill>
                  <a:srgbClr val="000000"/>
                </a:solidFill>
                <a:effectLst/>
                <a:latin typeface="標楷體" panose="03000509000000000000" pitchFamily="65" charset="-120"/>
                <a:ea typeface="標楷體" panose="03000509000000000000" pitchFamily="65" charset="-120"/>
                <a:cs typeface="DFBiaoSongStd-W4"/>
              </a:rPr>
              <a:t>可以發現大家一開始對於食物的想法是如何</a:t>
            </a:r>
            <a:r>
              <a:rPr lang="en-US" altLang="zh-TW" sz="3600" dirty="0">
                <a:solidFill>
                  <a:srgbClr val="000000"/>
                </a:solidFill>
                <a:effectLst/>
                <a:latin typeface="標楷體" panose="03000509000000000000" pitchFamily="65" charset="-120"/>
                <a:ea typeface="標楷體" panose="03000509000000000000" pitchFamily="65" charset="-120"/>
                <a:cs typeface="DFBiaoSongStd-W4"/>
              </a:rPr>
              <a:t>,</a:t>
            </a:r>
            <a:r>
              <a:rPr lang="zh-TW" altLang="en-US" sz="3600" dirty="0">
                <a:solidFill>
                  <a:srgbClr val="000000"/>
                </a:solidFill>
                <a:effectLst/>
                <a:latin typeface="標楷體" panose="03000509000000000000" pitchFamily="65" charset="-120"/>
                <a:ea typeface="標楷體" panose="03000509000000000000" pitchFamily="65" charset="-120"/>
                <a:cs typeface="DFBiaoSongStd-W4"/>
              </a:rPr>
              <a:t>經過</a:t>
            </a:r>
            <a:r>
              <a:rPr lang="zh-TW" altLang="en-US" sz="3600" dirty="0">
                <a:latin typeface="標楷體" panose="03000509000000000000" pitchFamily="65" charset="-120"/>
                <a:ea typeface="標楷體" panose="03000509000000000000" pitchFamily="65" charset="-120"/>
              </a:rPr>
              <a:t>閱讀這篇文章後</a:t>
            </a:r>
            <a:r>
              <a:rPr lang="en-US" altLang="zh-TW" sz="3600" dirty="0">
                <a:latin typeface="標楷體" panose="03000509000000000000" pitchFamily="65" charset="-120"/>
                <a:ea typeface="標楷體" panose="03000509000000000000" pitchFamily="65" charset="-120"/>
              </a:rPr>
              <a:t>,</a:t>
            </a:r>
            <a:r>
              <a:rPr lang="zh-TW" altLang="en-US" sz="3600" dirty="0">
                <a:latin typeface="標楷體" panose="03000509000000000000" pitchFamily="65" charset="-120"/>
                <a:ea typeface="標楷體" panose="03000509000000000000" pitchFamily="65" charset="-120"/>
              </a:rPr>
              <a:t>我們對於未知的事物如果都可以像巧文姐姐一樣用</a:t>
            </a:r>
            <a:r>
              <a:rPr lang="zh-TW" altLang="en-US" sz="3600" dirty="0">
                <a:solidFill>
                  <a:srgbClr val="FFC000"/>
                </a:solidFill>
                <a:latin typeface="標楷體" panose="03000509000000000000" pitchFamily="65" charset="-120"/>
                <a:ea typeface="標楷體" panose="03000509000000000000" pitchFamily="65" charset="-120"/>
              </a:rPr>
              <a:t>開放的心胸</a:t>
            </a:r>
            <a:r>
              <a:rPr lang="zh-TW" altLang="en-US" sz="3600" dirty="0">
                <a:latin typeface="標楷體" panose="03000509000000000000" pitchFamily="65" charset="-120"/>
                <a:ea typeface="標楷體" panose="03000509000000000000" pitchFamily="65" charset="-120"/>
              </a:rPr>
              <a:t>去接觸、了解</a:t>
            </a:r>
            <a:r>
              <a:rPr lang="en-US" altLang="zh-TW" sz="3600" dirty="0">
                <a:latin typeface="標楷體" panose="03000509000000000000" pitchFamily="65" charset="-120"/>
                <a:ea typeface="標楷體" panose="03000509000000000000" pitchFamily="65" charset="-120"/>
              </a:rPr>
              <a:t>,</a:t>
            </a:r>
            <a:r>
              <a:rPr lang="zh-TW" altLang="en-US" sz="3600" dirty="0">
                <a:latin typeface="標楷體" panose="03000509000000000000" pitchFamily="65" charset="-120"/>
                <a:ea typeface="標楷體" panose="03000509000000000000" pitchFamily="65" charset="-120"/>
              </a:rPr>
              <a:t>就</a:t>
            </a:r>
            <a:r>
              <a:rPr lang="zh-TW" altLang="en-US" sz="3600" dirty="0">
                <a:solidFill>
                  <a:srgbClr val="FFC000"/>
                </a:solidFill>
                <a:latin typeface="標楷體" panose="03000509000000000000" pitchFamily="65" charset="-120"/>
                <a:ea typeface="標楷體" panose="03000509000000000000" pitchFamily="65" charset="-120"/>
              </a:rPr>
              <a:t>會有不同的發現並獲得更多收穫</a:t>
            </a:r>
            <a:r>
              <a:rPr lang="zh-TW" altLang="en-US" sz="3600" dirty="0">
                <a:latin typeface="標楷體" panose="03000509000000000000" pitchFamily="65" charset="-120"/>
                <a:ea typeface="標楷體" panose="03000509000000000000" pitchFamily="65" charset="-120"/>
              </a:rPr>
              <a:t>。</a:t>
            </a:r>
            <a:endParaRPr lang="en-US" altLang="zh-TW" sz="3600"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41582165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xmlns="" id="{67C5180D-4A9A-21B8-152A-134A83281C55}"/>
              </a:ext>
            </a:extLst>
          </p:cNvPr>
          <p:cNvSpPr>
            <a:spLocks noGrp="1"/>
          </p:cNvSpPr>
          <p:nvPr>
            <p:ph type="title"/>
          </p:nvPr>
        </p:nvSpPr>
        <p:spPr/>
        <p:txBody>
          <a:bodyPr/>
          <a:lstStyle/>
          <a:p>
            <a:r>
              <a:rPr lang="zh-TW" altLang="en-US" dirty="0"/>
              <a:t>第三堂課</a:t>
            </a:r>
            <a:r>
              <a:rPr lang="en-US" altLang="zh-TW" dirty="0"/>
              <a:t>:</a:t>
            </a:r>
            <a:r>
              <a:rPr lang="zh-TW" altLang="en-US" dirty="0"/>
              <a:t>回想一下今天學到了哪些內容</a:t>
            </a:r>
            <a:r>
              <a:rPr lang="en-US" altLang="zh-TW" dirty="0"/>
              <a:t>?</a:t>
            </a:r>
            <a:endParaRPr lang="zh-TW" altLang="en-US" dirty="0">
              <a:latin typeface="標楷體" panose="03000509000000000000" pitchFamily="65" charset="-120"/>
              <a:ea typeface="標楷體" panose="03000509000000000000" pitchFamily="65" charset="-120"/>
            </a:endParaRPr>
          </a:p>
        </p:txBody>
      </p:sp>
      <p:sp>
        <p:nvSpPr>
          <p:cNvPr id="3" name="內容版面配置區 2">
            <a:extLst>
              <a:ext uri="{FF2B5EF4-FFF2-40B4-BE49-F238E27FC236}">
                <a16:creationId xmlns:a16="http://schemas.microsoft.com/office/drawing/2014/main" xmlns="" id="{5859ABDB-B2BA-A0E2-E316-1EE6E59F0CB4}"/>
              </a:ext>
            </a:extLst>
          </p:cNvPr>
          <p:cNvSpPr>
            <a:spLocks noGrp="1"/>
          </p:cNvSpPr>
          <p:nvPr>
            <p:ph idx="1"/>
          </p:nvPr>
        </p:nvSpPr>
        <p:spPr/>
        <p:txBody>
          <a:bodyPr/>
          <a:lstStyle/>
          <a:p>
            <a:r>
              <a:rPr lang="zh-TW" altLang="en-US" dirty="0"/>
              <a:t>老師記錄下來</a:t>
            </a:r>
          </a:p>
        </p:txBody>
      </p:sp>
    </p:spTree>
    <p:extLst>
      <p:ext uri="{BB962C8B-B14F-4D97-AF65-F5344CB8AC3E}">
        <p14:creationId xmlns:p14="http://schemas.microsoft.com/office/powerpoint/2010/main" val="4227639858"/>
      </p:ext>
    </p:extLst>
  </p:cSld>
  <p:clrMapOvr>
    <a:masterClrMapping/>
  </p:clrMapOvr>
</p:sld>
</file>

<file path=ppt/theme/theme1.xml><?xml version="1.0" encoding="utf-8"?>
<a:theme xmlns:a="http://schemas.openxmlformats.org/drawingml/2006/main" name="多面向">
  <a:themeElements>
    <a:clrScheme name="多面向">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多面向">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多面向">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4743</TotalTime>
  <Words>898</Words>
  <Application>Microsoft Office PowerPoint</Application>
  <PresentationFormat>寬螢幕</PresentationFormat>
  <Paragraphs>68</Paragraphs>
  <Slides>20</Slides>
  <Notes>0</Notes>
  <HiddenSlides>0</HiddenSlides>
  <MMClips>0</MMClips>
  <ScaleCrop>false</ScaleCrop>
  <HeadingPairs>
    <vt:vector size="6" baseType="variant">
      <vt:variant>
        <vt:lpstr>使用字型</vt:lpstr>
      </vt:variant>
      <vt:variant>
        <vt:i4>9</vt:i4>
      </vt:variant>
      <vt:variant>
        <vt:lpstr>佈景主題</vt:lpstr>
      </vt:variant>
      <vt:variant>
        <vt:i4>1</vt:i4>
      </vt:variant>
      <vt:variant>
        <vt:lpstr>投影片標題</vt:lpstr>
      </vt:variant>
      <vt:variant>
        <vt:i4>20</vt:i4>
      </vt:variant>
    </vt:vector>
  </HeadingPairs>
  <TitlesOfParts>
    <vt:vector size="30" baseType="lpstr">
      <vt:lpstr>DFBiaoSongStd-W4</vt:lpstr>
      <vt:lpstr>微軟正黑體</vt:lpstr>
      <vt:lpstr>新細明體</vt:lpstr>
      <vt:lpstr>標楷體</vt:lpstr>
      <vt:lpstr>Arial</vt:lpstr>
      <vt:lpstr>Times New Roman</vt:lpstr>
      <vt:lpstr>Trebuchet MS</vt:lpstr>
      <vt:lpstr>Wingdings</vt:lpstr>
      <vt:lpstr>Wingdings 3</vt:lpstr>
      <vt:lpstr>多面向</vt:lpstr>
      <vt:lpstr>第七課</vt:lpstr>
      <vt:lpstr>第三堂課: 活動一(2分鐘) </vt:lpstr>
      <vt:lpstr>PowerPoint 簡報</vt:lpstr>
      <vt:lpstr>活動二:讀一讀課文、想一想下列問題:</vt:lpstr>
      <vt:lpstr>(2)請從課文中找出並寫下印度甩餅的特色。  (3分鐘記在小白板、2分鐘發表)</vt:lpstr>
      <vt:lpstr>PowerPoint 簡報</vt:lpstr>
      <vt:lpstr>(3)請從課文中找出並寫下義大利麵的特色。(3分鐘討論、2分鐘發表)</vt:lpstr>
      <vt:lpstr>PowerPoint 簡報</vt:lpstr>
      <vt:lpstr>(4)請從課文中找出並寫下巧文姐姐如何讓作者認識壽司及作者的收穫。(3分鐘討論,2分鐘發表)</vt:lpstr>
      <vt:lpstr>PowerPoint 簡報</vt:lpstr>
      <vt:lpstr>PowerPoint 簡報</vt:lpstr>
      <vt:lpstr>2.當巧文姐姐分享這些美食的時候,她的心情如何?哪些語詞可以看出來?大家一起從課文找找出現在哪些句子中一起唸出來。</vt:lpstr>
      <vt:lpstr>PowerPoint 簡報</vt:lpstr>
      <vt:lpstr>3.大家可以看出巧文姐姐在嘗試不同食物的時候都是懷著什麼心情嗎?可見巧文姐姐是一個什麼樣的人?</vt:lpstr>
      <vt:lpstr>PowerPoint 簡報</vt:lpstr>
      <vt:lpstr>總結</vt:lpstr>
      <vt:lpstr>活動三:</vt:lpstr>
      <vt:lpstr>2.請大家試著運用巧文姐姐在課文中提到的「沒想到……,竟然……」  </vt:lpstr>
      <vt:lpstr>總結</vt:lpstr>
      <vt:lpstr>第三堂課:回想一下今天學到了哪些內容?</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第七課</dc:title>
  <dc:creator>USER</dc:creator>
  <cp:lastModifiedBy>USER</cp:lastModifiedBy>
  <cp:revision>97</cp:revision>
  <dcterms:created xsi:type="dcterms:W3CDTF">2022-11-02T06:27:24Z</dcterms:created>
  <dcterms:modified xsi:type="dcterms:W3CDTF">2023-05-19T04:55:34Z</dcterms:modified>
</cp:coreProperties>
</file>