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87" r:id="rId2"/>
    <p:sldMasterId id="2147483728" r:id="rId3"/>
    <p:sldMasterId id="2147483733" r:id="rId4"/>
    <p:sldMasterId id="2147483738" r:id="rId5"/>
  </p:sldMasterIdLst>
  <p:notesMasterIdLst>
    <p:notesMasterId r:id="rId44"/>
  </p:notesMasterIdLst>
  <p:sldIdLst>
    <p:sldId id="497" r:id="rId6"/>
    <p:sldId id="427" r:id="rId7"/>
    <p:sldId id="388" r:id="rId8"/>
    <p:sldId id="395" r:id="rId9"/>
    <p:sldId id="396" r:id="rId10"/>
    <p:sldId id="398" r:id="rId11"/>
    <p:sldId id="430" r:id="rId12"/>
    <p:sldId id="389" r:id="rId13"/>
    <p:sldId id="401" r:id="rId14"/>
    <p:sldId id="452" r:id="rId15"/>
    <p:sldId id="387" r:id="rId16"/>
    <p:sldId id="368" r:id="rId17"/>
    <p:sldId id="369" r:id="rId18"/>
    <p:sldId id="453" r:id="rId19"/>
    <p:sldId id="476" r:id="rId20"/>
    <p:sldId id="477" r:id="rId21"/>
    <p:sldId id="478" r:id="rId22"/>
    <p:sldId id="495" r:id="rId23"/>
    <p:sldId id="502" r:id="rId24"/>
    <p:sldId id="503" r:id="rId25"/>
    <p:sldId id="504" r:id="rId26"/>
    <p:sldId id="505" r:id="rId27"/>
    <p:sldId id="506" r:id="rId28"/>
    <p:sldId id="507" r:id="rId29"/>
    <p:sldId id="508" r:id="rId30"/>
    <p:sldId id="509" r:id="rId31"/>
    <p:sldId id="510" r:id="rId32"/>
    <p:sldId id="511" r:id="rId33"/>
    <p:sldId id="512" r:id="rId34"/>
    <p:sldId id="513" r:id="rId35"/>
    <p:sldId id="514" r:id="rId36"/>
    <p:sldId id="515" r:id="rId37"/>
    <p:sldId id="516" r:id="rId38"/>
    <p:sldId id="517" r:id="rId39"/>
    <p:sldId id="518" r:id="rId40"/>
    <p:sldId id="529" r:id="rId41"/>
    <p:sldId id="520" r:id="rId42"/>
    <p:sldId id="521" r:id="rId43"/>
  </p:sldIdLst>
  <p:sldSz cx="9144000" cy="5143500" type="screen16x9"/>
  <p:notesSz cx="6858000" cy="9144000"/>
  <p:embeddedFontLst>
    <p:embeddedFont>
      <p:font typeface="Barlow" panose="02020500000000000000" charset="-120"/>
      <p:regular r:id="rId45"/>
      <p:bold r:id="rId46"/>
      <p:italic r:id="rId47"/>
      <p:boldItalic r:id="rId48"/>
    </p:embeddedFont>
    <p:embeddedFont>
      <p:font typeface="Barlow Light" panose="02020500000000000000" charset="0"/>
      <p:regular r:id="rId49"/>
      <p:bold r:id="rId50"/>
      <p:italic r:id="rId51"/>
      <p:boldItalic r:id="rId52"/>
    </p:embeddedFont>
    <p:embeddedFont>
      <p:font typeface="Calibri" panose="020F0502020204030204" pitchFamily="34" charset="0"/>
      <p:regular r:id="rId53"/>
      <p:bold r:id="rId54"/>
      <p:italic r:id="rId55"/>
      <p:boldItalic r:id="rId56"/>
    </p:embeddedFont>
    <p:embeddedFont>
      <p:font typeface="Fredoka One" panose="02020500000000000000" charset="0"/>
      <p:regular r:id="rId57"/>
    </p:embeddedFont>
    <p:embeddedFont>
      <p:font typeface="Malgun Gothic" panose="020B0503020000020004" pitchFamily="34" charset="-127"/>
      <p:regular r:id="rId58"/>
      <p:bold r:id="rId59"/>
    </p:embeddedFont>
    <p:embeddedFont>
      <p:font typeface="Microsoft YaHei" panose="020B0503020204020204" pitchFamily="34" charset="-122"/>
      <p:regular r:id="rId60"/>
      <p:bold r:id="rId61"/>
    </p:embeddedFont>
    <p:embeddedFont>
      <p:font typeface="Miriam Libre" panose="02020500000000000000" charset="-79"/>
      <p:regular r:id="rId62"/>
      <p:bold r:id="rId63"/>
    </p:embeddedFont>
    <p:embeddedFont>
      <p:font typeface="Segoe UI Emoji" panose="020B0502040204020203" pitchFamily="34" charset="0"/>
      <p:regular r:id="rId64"/>
    </p:embeddedFont>
    <p:embeddedFont>
      <p:font typeface="華康中黑體" panose="020B0509000000000000" pitchFamily="49" charset="-120"/>
      <p:regular r:id="rId65"/>
    </p:embeddedFont>
    <p:embeddedFont>
      <p:font typeface="微軟正黑體" panose="020B0604030504040204" pitchFamily="34" charset="-120"/>
      <p:regular r:id="rId66"/>
      <p:bold r:id="rId67"/>
    </p:embeddedFont>
    <p:embeddedFont>
      <p:font typeface="標楷體" panose="03000509000000000000" pitchFamily="65" charset="-120"/>
      <p:regular r:id="rId6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FF6600"/>
    <a:srgbClr val="0B1512"/>
    <a:srgbClr val="020202"/>
    <a:srgbClr val="000066"/>
    <a:srgbClr val="FFCCCC"/>
    <a:srgbClr val="FF9933"/>
    <a:srgbClr val="0062AC"/>
    <a:srgbClr val="6C4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5908D26-7AD2-4BE2-8D46-7E80C61A5C3D}">
  <a:tblStyle styleId="{D5908D26-7AD2-4BE2-8D46-7E80C61A5C3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9EC53F3-C09D-45E3-81C7-79E32D511B3C}"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59" autoAdjust="0"/>
    <p:restoredTop sz="94660"/>
  </p:normalViewPr>
  <p:slideViewPr>
    <p:cSldViewPr snapToGrid="0">
      <p:cViewPr varScale="1">
        <p:scale>
          <a:sx n="84" d="100"/>
          <a:sy n="84" d="100"/>
        </p:scale>
        <p:origin x="684" y="64"/>
      </p:cViewPr>
      <p:guideLst/>
    </p:cSldViewPr>
  </p:slideViewPr>
  <p:notesTextViewPr>
    <p:cViewPr>
      <p:scale>
        <a:sx n="1" d="1"/>
        <a:sy n="1" d="1"/>
      </p:scale>
      <p:origin x="0" y="0"/>
    </p:cViewPr>
  </p:notesTextViewPr>
  <p:sorterViewPr>
    <p:cViewPr>
      <p:scale>
        <a:sx n="75" d="100"/>
        <a:sy n="75" d="100"/>
      </p:scale>
      <p:origin x="0" y="-1848"/>
    </p:cViewPr>
  </p:sorterViewPr>
  <p:notesViewPr>
    <p:cSldViewPr snapToGrid="0">
      <p:cViewPr varScale="1">
        <p:scale>
          <a:sx n="68" d="100"/>
          <a:sy n="68" d="100"/>
        </p:scale>
        <p:origin x="2592" y="57"/>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font" Target="fonts/font3.fntdata"/><Relationship Id="rId63" Type="http://schemas.openxmlformats.org/officeDocument/2006/relationships/font" Target="fonts/font19.fntdata"/><Relationship Id="rId68" Type="http://schemas.openxmlformats.org/officeDocument/2006/relationships/font" Target="fonts/font24.fntdata"/><Relationship Id="rId7" Type="http://schemas.openxmlformats.org/officeDocument/2006/relationships/slide" Target="slides/slide2.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66" Type="http://schemas.openxmlformats.org/officeDocument/2006/relationships/font" Target="fonts/font22.fntdata"/><Relationship Id="rId5" Type="http://schemas.openxmlformats.org/officeDocument/2006/relationships/slideMaster" Target="slideMasters/slideMaster5.xml"/><Relationship Id="rId61" Type="http://schemas.openxmlformats.org/officeDocument/2006/relationships/font" Target="fonts/font17.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font" Target="fonts/font20.fntdata"/><Relationship Id="rId69"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font" Target="fonts/font7.fntdata"/><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font" Target="fonts/font2.fntdata"/><Relationship Id="rId59" Type="http://schemas.openxmlformats.org/officeDocument/2006/relationships/font" Target="fonts/font15.fntdata"/><Relationship Id="rId67" Type="http://schemas.openxmlformats.org/officeDocument/2006/relationships/font" Target="fonts/font23.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10.fntdata"/><Relationship Id="rId62" Type="http://schemas.openxmlformats.org/officeDocument/2006/relationships/font" Target="fonts/font18.fntdata"/><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5.fntdata"/><Relationship Id="rId57" Type="http://schemas.openxmlformats.org/officeDocument/2006/relationships/font" Target="fonts/font13.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font" Target="fonts/font21.fnt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font" Target="fonts/font6.fntdata"/><Relationship Id="rId55"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2"/>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942628037"/>
      </p:ext>
    </p:extLst>
  </p:cSld>
  <p:clrMap bg1="lt1" tx1="dk1" bg2="lt2" tx2="dk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5384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5" name="Google Shape;375;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19955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67349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381000" y="685800"/>
            <a:ext cx="6096000" cy="342900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20887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381000" y="685800"/>
            <a:ext cx="6096000" cy="342900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1663836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381000" y="685800"/>
            <a:ext cx="6096000" cy="342900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545756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381000" y="685800"/>
            <a:ext cx="6096000" cy="342900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1891248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2893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93317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32657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48915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01821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6991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203450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502925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40867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63054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8690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93331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39241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7083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64144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0530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75917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62870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71118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7603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type="tx">
  <p:cSld name="Title + 1 column">
    <p:bg>
      <p:bgRef idx="1001">
        <a:schemeClr val="bg2"/>
      </p:bgRef>
    </p:bg>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a:p>
        </p:txBody>
      </p:sp>
      <p:sp>
        <p:nvSpPr>
          <p:cNvPr id="23" name="Google Shape;23;p5"/>
          <p:cNvSpPr txBox="1">
            <a:spLocks noGrp="1"/>
          </p:cNvSpPr>
          <p:nvPr>
            <p:ph type="body" idx="1"/>
          </p:nvPr>
        </p:nvSpPr>
        <p:spPr>
          <a:xfrm>
            <a:off x="3363425" y="2236050"/>
            <a:ext cx="5334600" cy="18936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a:lvl1pPr>
            <a:lvl2pPr marL="914400" lvl="1" indent="-342900" rtl="0">
              <a:spcBef>
                <a:spcPts val="800"/>
              </a:spcBef>
              <a:spcAft>
                <a:spcPts val="0"/>
              </a:spcAft>
              <a:buSzPts val="1800"/>
              <a:buChar char="○"/>
              <a:defRPr/>
            </a:lvl2pPr>
            <a:lvl3pPr marL="1371600" lvl="2" indent="-342900" rtl="0">
              <a:spcBef>
                <a:spcPts val="800"/>
              </a:spcBef>
              <a:spcAft>
                <a:spcPts val="0"/>
              </a:spcAft>
              <a:buSzPts val="1800"/>
              <a:buChar char="■"/>
              <a:defRPr/>
            </a:lvl3pPr>
            <a:lvl4pPr marL="1828800" lvl="3" indent="-342900" rtl="0">
              <a:spcBef>
                <a:spcPts val="800"/>
              </a:spcBef>
              <a:spcAft>
                <a:spcPts val="0"/>
              </a:spcAft>
              <a:buSzPts val="1800"/>
              <a:buChar char="●"/>
              <a:defRPr/>
            </a:lvl4pPr>
            <a:lvl5pPr marL="2286000" lvl="4" indent="-342900" rtl="0">
              <a:spcBef>
                <a:spcPts val="800"/>
              </a:spcBef>
              <a:spcAft>
                <a:spcPts val="0"/>
              </a:spcAft>
              <a:buSzPts val="1800"/>
              <a:buChar char="○"/>
              <a:defRPr/>
            </a:lvl5pPr>
            <a:lvl6pPr marL="2743200" lvl="5" indent="-342900" rtl="0">
              <a:spcBef>
                <a:spcPts val="800"/>
              </a:spcBef>
              <a:spcAft>
                <a:spcPts val="0"/>
              </a:spcAft>
              <a:buSzPts val="1800"/>
              <a:buChar char="■"/>
              <a:defRPr/>
            </a:lvl6pPr>
            <a:lvl7pPr marL="3200400" lvl="6" indent="-342900" rtl="0">
              <a:spcBef>
                <a:spcPts val="800"/>
              </a:spcBef>
              <a:spcAft>
                <a:spcPts val="0"/>
              </a:spcAft>
              <a:buSzPts val="1800"/>
              <a:buChar char="●"/>
              <a:defRPr/>
            </a:lvl7pPr>
            <a:lvl8pPr marL="3657600" lvl="7" indent="-342900" rtl="0">
              <a:spcBef>
                <a:spcPts val="800"/>
              </a:spcBef>
              <a:spcAft>
                <a:spcPts val="0"/>
              </a:spcAft>
              <a:buSzPts val="1800"/>
              <a:buChar char="○"/>
              <a:defRPr/>
            </a:lvl8pPr>
            <a:lvl9pPr marL="4114800" lvl="8" indent="-342900" rtl="0">
              <a:spcBef>
                <a:spcPts val="800"/>
              </a:spcBef>
              <a:spcAft>
                <a:spcPts val="800"/>
              </a:spcAft>
              <a:buSzPts val="1800"/>
              <a:buChar char="■"/>
              <a:defRPr/>
            </a:lvl9pPr>
          </a:lstStyle>
          <a:p>
            <a:endParaRPr/>
          </a:p>
        </p:txBody>
      </p:sp>
      <p:sp>
        <p:nvSpPr>
          <p:cNvPr id="24" name="Google Shape;24;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25" name="Google Shape;25;p5"/>
          <p:cNvPicPr preferRelativeResize="0"/>
          <p:nvPr/>
        </p:nvPicPr>
        <p:blipFill rotWithShape="1">
          <a:blip r:embed="rId2">
            <a:alphaModFix/>
          </a:blip>
          <a:srcRect l="4607"/>
          <a:stretch/>
        </p:blipFill>
        <p:spPr>
          <a:xfrm>
            <a:off x="0" y="781850"/>
            <a:ext cx="3152199" cy="3579800"/>
          </a:xfrm>
          <a:prstGeom prst="rect">
            <a:avLst/>
          </a:prstGeom>
          <a:noFill/>
          <a:ln>
            <a:noFill/>
          </a:ln>
        </p:spPr>
      </p:pic>
    </p:spTree>
    <p:extLst>
      <p:ext uri="{BB962C8B-B14F-4D97-AF65-F5344CB8AC3E}">
        <p14:creationId xmlns:p14="http://schemas.microsoft.com/office/powerpoint/2010/main" val="35813523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7"/>
        <p:cNvGrpSpPr/>
        <p:nvPr/>
      </p:nvGrpSpPr>
      <p:grpSpPr>
        <a:xfrm>
          <a:off x="0" y="0"/>
          <a:ext cx="0" cy="0"/>
          <a:chOff x="0" y="0"/>
          <a:chExt cx="0" cy="0"/>
        </a:xfrm>
      </p:grpSpPr>
      <p:sp>
        <p:nvSpPr>
          <p:cNvPr id="48" name="Google Shape;48;p3"/>
          <p:cNvSpPr/>
          <p:nvPr/>
        </p:nvSpPr>
        <p:spPr>
          <a:xfrm>
            <a:off x="0" y="0"/>
            <a:ext cx="9144000" cy="5143500"/>
          </a:xfrm>
          <a:prstGeom prst="frame">
            <a:avLst>
              <a:gd name="adj1" fmla="val 4376"/>
            </a:avLst>
          </a:prstGeom>
          <a:solidFill>
            <a:srgbClr val="FFFFFF"/>
          </a:solidFill>
          <a:ln>
            <a:noFill/>
          </a:ln>
        </p:spPr>
        <p:txBody>
          <a:bodyPr spcFirstLastPara="1" wrap="square" lIns="91425" tIns="91425" rIns="91425" bIns="91425" anchor="ctr" anchorCtr="0">
            <a:noAutofit/>
          </a:bodyPr>
          <a:lstStyle/>
          <a:p>
            <a:endParaRPr/>
          </a:p>
        </p:txBody>
      </p:sp>
      <p:sp>
        <p:nvSpPr>
          <p:cNvPr id="49" name="Google Shape;49;p3"/>
          <p:cNvSpPr txBox="1">
            <a:spLocks noGrp="1"/>
          </p:cNvSpPr>
          <p:nvPr>
            <p:ph type="ctrTitle"/>
          </p:nvPr>
        </p:nvSpPr>
        <p:spPr>
          <a:xfrm>
            <a:off x="2626350" y="1888150"/>
            <a:ext cx="38913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000"/>
              <a:buNone/>
              <a:defRPr sz="4000">
                <a:solidFill>
                  <a:srgbClr val="FFFFFF"/>
                </a:solidFill>
              </a:defRPr>
            </a:lvl1pPr>
            <a:lvl2pPr lvl="1" algn="ctr" rtl="0">
              <a:spcBef>
                <a:spcPts val="0"/>
              </a:spcBef>
              <a:spcAft>
                <a:spcPts val="0"/>
              </a:spcAft>
              <a:buClr>
                <a:srgbClr val="FFFFFF"/>
              </a:buClr>
              <a:buSzPts val="4000"/>
              <a:buNone/>
              <a:defRPr sz="4000">
                <a:solidFill>
                  <a:srgbClr val="FFFFFF"/>
                </a:solidFill>
              </a:defRPr>
            </a:lvl2pPr>
            <a:lvl3pPr lvl="2" algn="ctr" rtl="0">
              <a:spcBef>
                <a:spcPts val="0"/>
              </a:spcBef>
              <a:spcAft>
                <a:spcPts val="0"/>
              </a:spcAft>
              <a:buClr>
                <a:srgbClr val="FFFFFF"/>
              </a:buClr>
              <a:buSzPts val="4000"/>
              <a:buNone/>
              <a:defRPr sz="4000">
                <a:solidFill>
                  <a:srgbClr val="FFFFFF"/>
                </a:solidFill>
              </a:defRPr>
            </a:lvl3pPr>
            <a:lvl4pPr lvl="3" algn="ctr" rtl="0">
              <a:spcBef>
                <a:spcPts val="0"/>
              </a:spcBef>
              <a:spcAft>
                <a:spcPts val="0"/>
              </a:spcAft>
              <a:buClr>
                <a:srgbClr val="FFFFFF"/>
              </a:buClr>
              <a:buSzPts val="4000"/>
              <a:buNone/>
              <a:defRPr sz="4000">
                <a:solidFill>
                  <a:srgbClr val="FFFFFF"/>
                </a:solidFill>
              </a:defRPr>
            </a:lvl4pPr>
            <a:lvl5pPr lvl="4" algn="ctr" rtl="0">
              <a:spcBef>
                <a:spcPts val="0"/>
              </a:spcBef>
              <a:spcAft>
                <a:spcPts val="0"/>
              </a:spcAft>
              <a:buClr>
                <a:srgbClr val="FFFFFF"/>
              </a:buClr>
              <a:buSzPts val="4000"/>
              <a:buNone/>
              <a:defRPr sz="4000">
                <a:solidFill>
                  <a:srgbClr val="FFFFFF"/>
                </a:solidFill>
              </a:defRPr>
            </a:lvl5pPr>
            <a:lvl6pPr lvl="5" algn="ctr" rtl="0">
              <a:spcBef>
                <a:spcPts val="0"/>
              </a:spcBef>
              <a:spcAft>
                <a:spcPts val="0"/>
              </a:spcAft>
              <a:buClr>
                <a:srgbClr val="FFFFFF"/>
              </a:buClr>
              <a:buSzPts val="4000"/>
              <a:buNone/>
              <a:defRPr sz="4000">
                <a:solidFill>
                  <a:srgbClr val="FFFFFF"/>
                </a:solidFill>
              </a:defRPr>
            </a:lvl6pPr>
            <a:lvl7pPr lvl="6" algn="ctr" rtl="0">
              <a:spcBef>
                <a:spcPts val="0"/>
              </a:spcBef>
              <a:spcAft>
                <a:spcPts val="0"/>
              </a:spcAft>
              <a:buClr>
                <a:srgbClr val="FFFFFF"/>
              </a:buClr>
              <a:buSzPts val="4000"/>
              <a:buNone/>
              <a:defRPr sz="4000">
                <a:solidFill>
                  <a:srgbClr val="FFFFFF"/>
                </a:solidFill>
              </a:defRPr>
            </a:lvl7pPr>
            <a:lvl8pPr lvl="7" algn="ctr" rtl="0">
              <a:spcBef>
                <a:spcPts val="0"/>
              </a:spcBef>
              <a:spcAft>
                <a:spcPts val="0"/>
              </a:spcAft>
              <a:buClr>
                <a:srgbClr val="FFFFFF"/>
              </a:buClr>
              <a:buSzPts val="4000"/>
              <a:buNone/>
              <a:defRPr sz="4000">
                <a:solidFill>
                  <a:srgbClr val="FFFFFF"/>
                </a:solidFill>
              </a:defRPr>
            </a:lvl8pPr>
            <a:lvl9pPr lvl="8" algn="ctr" rtl="0">
              <a:spcBef>
                <a:spcPts val="0"/>
              </a:spcBef>
              <a:spcAft>
                <a:spcPts val="0"/>
              </a:spcAft>
              <a:buClr>
                <a:srgbClr val="FFFFFF"/>
              </a:buClr>
              <a:buSzPts val="4000"/>
              <a:buNone/>
              <a:defRPr sz="4000">
                <a:solidFill>
                  <a:srgbClr val="FFFFFF"/>
                </a:solidFill>
              </a:defRPr>
            </a:lvl9pPr>
          </a:lstStyle>
          <a:p>
            <a:endParaRPr dirty="0"/>
          </a:p>
        </p:txBody>
      </p:sp>
      <p:sp>
        <p:nvSpPr>
          <p:cNvPr id="50" name="Google Shape;50;p3"/>
          <p:cNvSpPr txBox="1">
            <a:spLocks noGrp="1"/>
          </p:cNvSpPr>
          <p:nvPr>
            <p:ph type="subTitle" idx="1"/>
          </p:nvPr>
        </p:nvSpPr>
        <p:spPr>
          <a:xfrm>
            <a:off x="2626350" y="3144854"/>
            <a:ext cx="38913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000000"/>
              </a:buClr>
              <a:buSzPts val="2400"/>
              <a:buNone/>
              <a:defRPr>
                <a:solidFill>
                  <a:srgbClr val="000000"/>
                </a:solidFill>
              </a:defRPr>
            </a:lvl1pPr>
            <a:lvl2pPr lvl="1" algn="ctr" rtl="0">
              <a:spcBef>
                <a:spcPts val="0"/>
              </a:spcBef>
              <a:spcAft>
                <a:spcPts val="0"/>
              </a:spcAft>
              <a:buClr>
                <a:srgbClr val="000000"/>
              </a:buClr>
              <a:buSzPts val="3000"/>
              <a:buNone/>
              <a:defRPr sz="3000">
                <a:solidFill>
                  <a:srgbClr val="000000"/>
                </a:solidFill>
              </a:defRPr>
            </a:lvl2pPr>
            <a:lvl3pPr lvl="2" algn="ctr" rtl="0">
              <a:spcBef>
                <a:spcPts val="0"/>
              </a:spcBef>
              <a:spcAft>
                <a:spcPts val="0"/>
              </a:spcAft>
              <a:buClr>
                <a:srgbClr val="000000"/>
              </a:buClr>
              <a:buSzPts val="3000"/>
              <a:buNone/>
              <a:defRPr sz="3000">
                <a:solidFill>
                  <a:srgbClr val="000000"/>
                </a:solidFill>
              </a:defRPr>
            </a:lvl3pPr>
            <a:lvl4pPr lvl="3" algn="ctr" rtl="0">
              <a:spcBef>
                <a:spcPts val="0"/>
              </a:spcBef>
              <a:spcAft>
                <a:spcPts val="0"/>
              </a:spcAft>
              <a:buClr>
                <a:srgbClr val="000000"/>
              </a:buClr>
              <a:buSzPts val="3000"/>
              <a:buNone/>
              <a:defRPr sz="3000">
                <a:solidFill>
                  <a:srgbClr val="000000"/>
                </a:solidFill>
              </a:defRPr>
            </a:lvl4pPr>
            <a:lvl5pPr lvl="4" algn="ctr" rtl="0">
              <a:spcBef>
                <a:spcPts val="0"/>
              </a:spcBef>
              <a:spcAft>
                <a:spcPts val="0"/>
              </a:spcAft>
              <a:buClr>
                <a:srgbClr val="000000"/>
              </a:buClr>
              <a:buSzPts val="3000"/>
              <a:buNone/>
              <a:defRPr sz="3000">
                <a:solidFill>
                  <a:srgbClr val="000000"/>
                </a:solidFill>
              </a:defRPr>
            </a:lvl5pPr>
            <a:lvl6pPr lvl="5" algn="ctr" rtl="0">
              <a:spcBef>
                <a:spcPts val="0"/>
              </a:spcBef>
              <a:spcAft>
                <a:spcPts val="0"/>
              </a:spcAft>
              <a:buClr>
                <a:srgbClr val="000000"/>
              </a:buClr>
              <a:buSzPts val="3000"/>
              <a:buNone/>
              <a:defRPr sz="3000">
                <a:solidFill>
                  <a:srgbClr val="000000"/>
                </a:solidFill>
              </a:defRPr>
            </a:lvl6pPr>
            <a:lvl7pPr lvl="6" algn="ctr" rtl="0">
              <a:spcBef>
                <a:spcPts val="0"/>
              </a:spcBef>
              <a:spcAft>
                <a:spcPts val="0"/>
              </a:spcAft>
              <a:buClr>
                <a:srgbClr val="000000"/>
              </a:buClr>
              <a:buSzPts val="3000"/>
              <a:buNone/>
              <a:defRPr sz="3000">
                <a:solidFill>
                  <a:srgbClr val="000000"/>
                </a:solidFill>
              </a:defRPr>
            </a:lvl7pPr>
            <a:lvl8pPr lvl="7" algn="ctr" rtl="0">
              <a:spcBef>
                <a:spcPts val="0"/>
              </a:spcBef>
              <a:spcAft>
                <a:spcPts val="0"/>
              </a:spcAft>
              <a:buClr>
                <a:srgbClr val="000000"/>
              </a:buClr>
              <a:buSzPts val="3000"/>
              <a:buNone/>
              <a:defRPr sz="3000">
                <a:solidFill>
                  <a:srgbClr val="000000"/>
                </a:solidFill>
              </a:defRPr>
            </a:lvl8pPr>
            <a:lvl9pPr lvl="8" algn="ctr" rtl="0">
              <a:spcBef>
                <a:spcPts val="0"/>
              </a:spcBef>
              <a:spcAft>
                <a:spcPts val="0"/>
              </a:spcAft>
              <a:buClr>
                <a:srgbClr val="000000"/>
              </a:buClr>
              <a:buSzPts val="3000"/>
              <a:buNone/>
              <a:defRPr sz="3000">
                <a:solidFill>
                  <a:srgbClr val="000000"/>
                </a:solidFill>
              </a:defRPr>
            </a:lvl9pPr>
          </a:lstStyle>
          <a:p>
            <a:endParaRPr dirty="0"/>
          </a:p>
        </p:txBody>
      </p:sp>
      <p:grpSp>
        <p:nvGrpSpPr>
          <p:cNvPr id="51" name="Google Shape;51;p3"/>
          <p:cNvGrpSpPr/>
          <p:nvPr/>
        </p:nvGrpSpPr>
        <p:grpSpPr>
          <a:xfrm rot="-5400000">
            <a:off x="7456019" y="290004"/>
            <a:ext cx="1223732" cy="2152215"/>
            <a:chOff x="4395788" y="4144963"/>
            <a:chExt cx="1058775" cy="1862100"/>
          </a:xfrm>
        </p:grpSpPr>
        <p:sp>
          <p:nvSpPr>
            <p:cNvPr id="52" name="Google Shape;52;p3"/>
            <p:cNvSpPr/>
            <p:nvPr/>
          </p:nvSpPr>
          <p:spPr>
            <a:xfrm>
              <a:off x="5224463" y="4338638"/>
              <a:ext cx="230100" cy="155700"/>
            </a:xfrm>
            <a:custGeom>
              <a:avLst/>
              <a:gdLst/>
              <a:ahLst/>
              <a:cxnLst/>
              <a:rect l="l" t="t" r="r" b="b"/>
              <a:pathLst>
                <a:path w="120000" h="120000" extrusionOk="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3" name="Google Shape;53;p3"/>
            <p:cNvSpPr/>
            <p:nvPr/>
          </p:nvSpPr>
          <p:spPr>
            <a:xfrm>
              <a:off x="4395788" y="4338638"/>
              <a:ext cx="347700" cy="155700"/>
            </a:xfrm>
            <a:custGeom>
              <a:avLst/>
              <a:gdLst/>
              <a:ahLst/>
              <a:cxnLst/>
              <a:rect l="l" t="t" r="r" b="b"/>
              <a:pathLst>
                <a:path w="120000" h="120000" extrusionOk="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4" name="Google Shape;54;p3"/>
            <p:cNvSpPr/>
            <p:nvPr/>
          </p:nvSpPr>
          <p:spPr>
            <a:xfrm>
              <a:off x="4630738" y="4144963"/>
              <a:ext cx="593700" cy="1862100"/>
            </a:xfrm>
            <a:custGeom>
              <a:avLst/>
              <a:gdLst/>
              <a:ahLst/>
              <a:cxnLst/>
              <a:rect l="l" t="t" r="r" b="b"/>
              <a:pathLst>
                <a:path w="120000" h="120000" extrusionOk="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grpSp>
        <p:nvGrpSpPr>
          <p:cNvPr id="55" name="Google Shape;55;p3"/>
          <p:cNvGrpSpPr/>
          <p:nvPr/>
        </p:nvGrpSpPr>
        <p:grpSpPr>
          <a:xfrm rot="-5400000">
            <a:off x="721039" y="2564836"/>
            <a:ext cx="1106346" cy="2548423"/>
            <a:chOff x="3357563" y="850900"/>
            <a:chExt cx="957212" cy="2204900"/>
          </a:xfrm>
        </p:grpSpPr>
        <p:sp>
          <p:nvSpPr>
            <p:cNvPr id="56" name="Google Shape;56;p3"/>
            <p:cNvSpPr/>
            <p:nvPr/>
          </p:nvSpPr>
          <p:spPr>
            <a:xfrm>
              <a:off x="3833813" y="2476500"/>
              <a:ext cx="27000" cy="27000"/>
            </a:xfrm>
            <a:custGeom>
              <a:avLst/>
              <a:gdLst/>
              <a:ahLst/>
              <a:cxnLst/>
              <a:rect l="l" t="t" r="r" b="b"/>
              <a:pathLst>
                <a:path w="120000" h="120000" extrusionOk="0">
                  <a:moveTo>
                    <a:pt x="98823" y="0"/>
                  </a:moveTo>
                  <a:lnTo>
                    <a:pt x="0" y="0"/>
                  </a:lnTo>
                  <a:lnTo>
                    <a:pt x="0" y="120000"/>
                  </a:lnTo>
                  <a:lnTo>
                    <a:pt x="120000" y="120000"/>
                  </a:lnTo>
                  <a:lnTo>
                    <a:pt x="98823" y="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7" name="Google Shape;57;p3"/>
            <p:cNvSpPr/>
            <p:nvPr/>
          </p:nvSpPr>
          <p:spPr>
            <a:xfrm>
              <a:off x="3736975" y="2476500"/>
              <a:ext cx="577800" cy="579300"/>
            </a:xfrm>
            <a:custGeom>
              <a:avLst/>
              <a:gdLst/>
              <a:ahLst/>
              <a:cxnLst/>
              <a:rect l="l" t="t" r="r" b="b"/>
              <a:pathLst>
                <a:path w="120000" h="120000" extrusionOk="0">
                  <a:moveTo>
                    <a:pt x="120000" y="35555"/>
                  </a:moveTo>
                  <a:cubicBezTo>
                    <a:pt x="84444" y="1111"/>
                    <a:pt x="84444" y="1111"/>
                    <a:pt x="84444" y="1111"/>
                  </a:cubicBezTo>
                  <a:cubicBezTo>
                    <a:pt x="84444" y="1111"/>
                    <a:pt x="83333" y="0"/>
                    <a:pt x="82222" y="0"/>
                  </a:cubicBezTo>
                  <a:cubicBezTo>
                    <a:pt x="55555" y="0"/>
                    <a:pt x="55555" y="0"/>
                    <a:pt x="55555" y="0"/>
                  </a:cubicBezTo>
                  <a:cubicBezTo>
                    <a:pt x="55555" y="5555"/>
                    <a:pt x="55555" y="5555"/>
                    <a:pt x="55555" y="5555"/>
                  </a:cubicBezTo>
                  <a:cubicBezTo>
                    <a:pt x="80000" y="5555"/>
                    <a:pt x="80000" y="5555"/>
                    <a:pt x="80000" y="5555"/>
                  </a:cubicBezTo>
                  <a:cubicBezTo>
                    <a:pt x="80000" y="37777"/>
                    <a:pt x="80000" y="37777"/>
                    <a:pt x="80000" y="37777"/>
                  </a:cubicBezTo>
                  <a:cubicBezTo>
                    <a:pt x="80000" y="40000"/>
                    <a:pt x="81111" y="41111"/>
                    <a:pt x="82222" y="41111"/>
                  </a:cubicBezTo>
                  <a:cubicBezTo>
                    <a:pt x="114444" y="41111"/>
                    <a:pt x="114444" y="41111"/>
                    <a:pt x="114444" y="41111"/>
                  </a:cubicBezTo>
                  <a:cubicBezTo>
                    <a:pt x="114444" y="114444"/>
                    <a:pt x="114444" y="114444"/>
                    <a:pt x="114444" y="114444"/>
                  </a:cubicBezTo>
                  <a:cubicBezTo>
                    <a:pt x="5555" y="114444"/>
                    <a:pt x="5555" y="114444"/>
                    <a:pt x="5555" y="114444"/>
                  </a:cubicBezTo>
                  <a:cubicBezTo>
                    <a:pt x="5555" y="42222"/>
                    <a:pt x="5555" y="42222"/>
                    <a:pt x="5555" y="42222"/>
                  </a:cubicBezTo>
                  <a:cubicBezTo>
                    <a:pt x="5555" y="42222"/>
                    <a:pt x="5555" y="42222"/>
                    <a:pt x="4444" y="42222"/>
                  </a:cubicBezTo>
                  <a:cubicBezTo>
                    <a:pt x="3333" y="42222"/>
                    <a:pt x="2222" y="42222"/>
                    <a:pt x="0" y="42222"/>
                  </a:cubicBezTo>
                  <a:cubicBezTo>
                    <a:pt x="0" y="117777"/>
                    <a:pt x="0" y="117777"/>
                    <a:pt x="0" y="117777"/>
                  </a:cubicBezTo>
                  <a:cubicBezTo>
                    <a:pt x="0" y="118888"/>
                    <a:pt x="1111" y="120000"/>
                    <a:pt x="3333" y="120000"/>
                  </a:cubicBezTo>
                  <a:cubicBezTo>
                    <a:pt x="117777" y="120000"/>
                    <a:pt x="117777" y="120000"/>
                    <a:pt x="117777" y="120000"/>
                  </a:cubicBezTo>
                  <a:cubicBezTo>
                    <a:pt x="118888" y="120000"/>
                    <a:pt x="120000" y="118888"/>
                    <a:pt x="120000" y="117777"/>
                  </a:cubicBezTo>
                  <a:cubicBezTo>
                    <a:pt x="120000" y="37777"/>
                    <a:pt x="120000" y="37777"/>
                    <a:pt x="120000" y="37777"/>
                  </a:cubicBezTo>
                  <a:cubicBezTo>
                    <a:pt x="120000" y="37777"/>
                    <a:pt x="120000" y="36666"/>
                    <a:pt x="120000" y="35555"/>
                  </a:cubicBezTo>
                  <a:close/>
                  <a:moveTo>
                    <a:pt x="85555" y="35555"/>
                  </a:moveTo>
                  <a:cubicBezTo>
                    <a:pt x="85555" y="10000"/>
                    <a:pt x="85555" y="10000"/>
                    <a:pt x="85555" y="10000"/>
                  </a:cubicBezTo>
                  <a:cubicBezTo>
                    <a:pt x="111111" y="35555"/>
                    <a:pt x="111111" y="35555"/>
                    <a:pt x="111111" y="35555"/>
                  </a:cubicBezTo>
                  <a:lnTo>
                    <a:pt x="85555" y="35555"/>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8" name="Google Shape;58;p3"/>
            <p:cNvSpPr/>
            <p:nvPr/>
          </p:nvSpPr>
          <p:spPr>
            <a:xfrm>
              <a:off x="3357563" y="850900"/>
              <a:ext cx="807900" cy="1830300"/>
            </a:xfrm>
            <a:custGeom>
              <a:avLst/>
              <a:gdLst/>
              <a:ahLst/>
              <a:cxnLst/>
              <a:rect l="l" t="t" r="r" b="b"/>
              <a:pathLst>
                <a:path w="120000" h="120000" extrusionOk="0">
                  <a:moveTo>
                    <a:pt x="85827" y="64046"/>
                  </a:moveTo>
                  <a:cubicBezTo>
                    <a:pt x="85827" y="64046"/>
                    <a:pt x="85827" y="64046"/>
                    <a:pt x="85827" y="64046"/>
                  </a:cubicBezTo>
                  <a:cubicBezTo>
                    <a:pt x="84238" y="63343"/>
                    <a:pt x="82649" y="62639"/>
                    <a:pt x="81059" y="62287"/>
                  </a:cubicBezTo>
                  <a:cubicBezTo>
                    <a:pt x="81059" y="49970"/>
                    <a:pt x="81059" y="49970"/>
                    <a:pt x="81059" y="49970"/>
                  </a:cubicBezTo>
                  <a:cubicBezTo>
                    <a:pt x="93774" y="49970"/>
                    <a:pt x="93774" y="49970"/>
                    <a:pt x="93774" y="49970"/>
                  </a:cubicBezTo>
                  <a:cubicBezTo>
                    <a:pt x="94569" y="49970"/>
                    <a:pt x="95364" y="49266"/>
                    <a:pt x="95364" y="48914"/>
                  </a:cubicBezTo>
                  <a:cubicBezTo>
                    <a:pt x="95364" y="0"/>
                    <a:pt x="95364" y="0"/>
                    <a:pt x="95364" y="0"/>
                  </a:cubicBezTo>
                  <a:cubicBezTo>
                    <a:pt x="91390" y="0"/>
                    <a:pt x="91390" y="0"/>
                    <a:pt x="91390" y="0"/>
                  </a:cubicBezTo>
                  <a:cubicBezTo>
                    <a:pt x="91390" y="38005"/>
                    <a:pt x="91390" y="38005"/>
                    <a:pt x="91390" y="38005"/>
                  </a:cubicBezTo>
                  <a:cubicBezTo>
                    <a:pt x="19072" y="38005"/>
                    <a:pt x="19072" y="38005"/>
                    <a:pt x="19072" y="38005"/>
                  </a:cubicBezTo>
                  <a:cubicBezTo>
                    <a:pt x="19072" y="0"/>
                    <a:pt x="19072" y="0"/>
                    <a:pt x="19072" y="0"/>
                  </a:cubicBezTo>
                  <a:cubicBezTo>
                    <a:pt x="15099" y="0"/>
                    <a:pt x="15099" y="0"/>
                    <a:pt x="15099" y="0"/>
                  </a:cubicBezTo>
                  <a:cubicBezTo>
                    <a:pt x="15099" y="48914"/>
                    <a:pt x="15099" y="48914"/>
                    <a:pt x="15099" y="48914"/>
                  </a:cubicBezTo>
                  <a:cubicBezTo>
                    <a:pt x="15099" y="49266"/>
                    <a:pt x="15894" y="49970"/>
                    <a:pt x="16688" y="49970"/>
                  </a:cubicBezTo>
                  <a:cubicBezTo>
                    <a:pt x="29403" y="49970"/>
                    <a:pt x="29403" y="49970"/>
                    <a:pt x="29403" y="49970"/>
                  </a:cubicBezTo>
                  <a:cubicBezTo>
                    <a:pt x="29403" y="62287"/>
                    <a:pt x="29403" y="62287"/>
                    <a:pt x="29403" y="62287"/>
                  </a:cubicBezTo>
                  <a:cubicBezTo>
                    <a:pt x="21456" y="64750"/>
                    <a:pt x="17483" y="69677"/>
                    <a:pt x="17483" y="76715"/>
                  </a:cubicBezTo>
                  <a:cubicBezTo>
                    <a:pt x="17483" y="78826"/>
                    <a:pt x="16688" y="80586"/>
                    <a:pt x="14304" y="82697"/>
                  </a:cubicBezTo>
                  <a:cubicBezTo>
                    <a:pt x="2384" y="92903"/>
                    <a:pt x="2384" y="92903"/>
                    <a:pt x="2384" y="92903"/>
                  </a:cubicBezTo>
                  <a:cubicBezTo>
                    <a:pt x="794" y="93958"/>
                    <a:pt x="0" y="95014"/>
                    <a:pt x="794" y="96422"/>
                  </a:cubicBezTo>
                  <a:cubicBezTo>
                    <a:pt x="1589" y="97478"/>
                    <a:pt x="3178" y="98533"/>
                    <a:pt x="5562" y="99237"/>
                  </a:cubicBezTo>
                  <a:cubicBezTo>
                    <a:pt x="10331" y="100645"/>
                    <a:pt x="17483" y="99941"/>
                    <a:pt x="20662" y="97829"/>
                  </a:cubicBezTo>
                  <a:cubicBezTo>
                    <a:pt x="30198" y="90791"/>
                    <a:pt x="30198" y="90791"/>
                    <a:pt x="30198" y="90791"/>
                  </a:cubicBezTo>
                  <a:cubicBezTo>
                    <a:pt x="23046" y="108387"/>
                    <a:pt x="23046" y="108387"/>
                    <a:pt x="23046" y="108387"/>
                  </a:cubicBezTo>
                  <a:cubicBezTo>
                    <a:pt x="22251" y="109794"/>
                    <a:pt x="23046" y="110850"/>
                    <a:pt x="24635" y="111906"/>
                  </a:cubicBezTo>
                  <a:cubicBezTo>
                    <a:pt x="26225" y="112961"/>
                    <a:pt x="28609" y="113665"/>
                    <a:pt x="30993" y="114017"/>
                  </a:cubicBezTo>
                  <a:cubicBezTo>
                    <a:pt x="33377" y="114369"/>
                    <a:pt x="36556" y="114017"/>
                    <a:pt x="38940" y="113313"/>
                  </a:cubicBezTo>
                  <a:cubicBezTo>
                    <a:pt x="41324" y="112609"/>
                    <a:pt x="42913" y="111554"/>
                    <a:pt x="43708" y="110498"/>
                  </a:cubicBezTo>
                  <a:cubicBezTo>
                    <a:pt x="49271" y="99589"/>
                    <a:pt x="49271" y="99589"/>
                    <a:pt x="49271" y="99589"/>
                  </a:cubicBezTo>
                  <a:cubicBezTo>
                    <a:pt x="49271" y="115425"/>
                    <a:pt x="49271" y="115425"/>
                    <a:pt x="49271" y="115425"/>
                  </a:cubicBezTo>
                  <a:cubicBezTo>
                    <a:pt x="49271" y="117888"/>
                    <a:pt x="54039" y="119999"/>
                    <a:pt x="59602" y="119999"/>
                  </a:cubicBezTo>
                  <a:cubicBezTo>
                    <a:pt x="65960" y="119999"/>
                    <a:pt x="70728" y="117888"/>
                    <a:pt x="70728" y="115425"/>
                  </a:cubicBezTo>
                  <a:cubicBezTo>
                    <a:pt x="70728" y="99941"/>
                    <a:pt x="70728" y="99941"/>
                    <a:pt x="70728" y="99941"/>
                  </a:cubicBezTo>
                  <a:cubicBezTo>
                    <a:pt x="76291" y="111202"/>
                    <a:pt x="76291" y="111202"/>
                    <a:pt x="76291" y="111202"/>
                  </a:cubicBezTo>
                  <a:cubicBezTo>
                    <a:pt x="76291" y="112609"/>
                    <a:pt x="77880" y="113665"/>
                    <a:pt x="80264" y="114369"/>
                  </a:cubicBezTo>
                  <a:cubicBezTo>
                    <a:pt x="82649" y="115073"/>
                    <a:pt x="85827" y="115073"/>
                    <a:pt x="88211" y="115073"/>
                  </a:cubicBezTo>
                  <a:cubicBezTo>
                    <a:pt x="91390" y="114721"/>
                    <a:pt x="93774" y="114017"/>
                    <a:pt x="95364" y="112961"/>
                  </a:cubicBezTo>
                  <a:cubicBezTo>
                    <a:pt x="96953" y="111906"/>
                    <a:pt x="96953" y="110498"/>
                    <a:pt x="96953" y="109442"/>
                  </a:cubicBezTo>
                  <a:cubicBezTo>
                    <a:pt x="88211" y="83401"/>
                    <a:pt x="88211" y="83401"/>
                    <a:pt x="88211" y="83401"/>
                  </a:cubicBezTo>
                  <a:cubicBezTo>
                    <a:pt x="100927" y="88680"/>
                    <a:pt x="100927" y="88680"/>
                    <a:pt x="100927" y="88680"/>
                  </a:cubicBezTo>
                  <a:cubicBezTo>
                    <a:pt x="103311" y="89384"/>
                    <a:pt x="105695" y="89736"/>
                    <a:pt x="108874" y="89736"/>
                  </a:cubicBezTo>
                  <a:cubicBezTo>
                    <a:pt x="111258" y="89736"/>
                    <a:pt x="114437" y="89032"/>
                    <a:pt x="116026" y="88328"/>
                  </a:cubicBezTo>
                  <a:cubicBezTo>
                    <a:pt x="120000" y="86217"/>
                    <a:pt x="120000" y="83401"/>
                    <a:pt x="116026" y="81642"/>
                  </a:cubicBezTo>
                  <a:lnTo>
                    <a:pt x="85827" y="64046"/>
                  </a:lnTo>
                  <a:close/>
                  <a:moveTo>
                    <a:pt x="19072" y="47859"/>
                  </a:moveTo>
                  <a:cubicBezTo>
                    <a:pt x="19072" y="39765"/>
                    <a:pt x="19072" y="39765"/>
                    <a:pt x="19072" y="39765"/>
                  </a:cubicBezTo>
                  <a:cubicBezTo>
                    <a:pt x="91390" y="39765"/>
                    <a:pt x="91390" y="39765"/>
                    <a:pt x="91390" y="39765"/>
                  </a:cubicBezTo>
                  <a:cubicBezTo>
                    <a:pt x="91390" y="47859"/>
                    <a:pt x="91390" y="47859"/>
                    <a:pt x="91390" y="47859"/>
                  </a:cubicBezTo>
                  <a:lnTo>
                    <a:pt x="19072" y="47859"/>
                  </a:lnTo>
                  <a:close/>
                  <a:moveTo>
                    <a:pt x="112847" y="86920"/>
                  </a:moveTo>
                  <a:cubicBezTo>
                    <a:pt x="112052" y="87624"/>
                    <a:pt x="110463" y="87976"/>
                    <a:pt x="108874" y="87976"/>
                  </a:cubicBezTo>
                  <a:cubicBezTo>
                    <a:pt x="106490" y="87976"/>
                    <a:pt x="104900" y="87624"/>
                    <a:pt x="104105" y="87272"/>
                  </a:cubicBezTo>
                  <a:cubicBezTo>
                    <a:pt x="86622" y="80586"/>
                    <a:pt x="86622" y="80586"/>
                    <a:pt x="86622" y="80586"/>
                  </a:cubicBezTo>
                  <a:cubicBezTo>
                    <a:pt x="85827" y="80234"/>
                    <a:pt x="85033" y="80234"/>
                    <a:pt x="84238" y="80586"/>
                  </a:cubicBezTo>
                  <a:cubicBezTo>
                    <a:pt x="83443" y="80586"/>
                    <a:pt x="83443" y="80938"/>
                    <a:pt x="83443" y="81290"/>
                  </a:cubicBezTo>
                  <a:cubicBezTo>
                    <a:pt x="92980" y="109794"/>
                    <a:pt x="92980" y="109794"/>
                    <a:pt x="92980" y="109794"/>
                  </a:cubicBezTo>
                  <a:cubicBezTo>
                    <a:pt x="92980" y="109794"/>
                    <a:pt x="92980" y="109794"/>
                    <a:pt x="92980" y="109794"/>
                  </a:cubicBezTo>
                  <a:cubicBezTo>
                    <a:pt x="92980" y="110498"/>
                    <a:pt x="92980" y="111202"/>
                    <a:pt x="92185" y="111906"/>
                  </a:cubicBezTo>
                  <a:cubicBezTo>
                    <a:pt x="90596" y="112609"/>
                    <a:pt x="89801" y="112961"/>
                    <a:pt x="87417" y="113313"/>
                  </a:cubicBezTo>
                  <a:cubicBezTo>
                    <a:pt x="85827" y="113313"/>
                    <a:pt x="84238" y="113313"/>
                    <a:pt x="82649" y="112961"/>
                  </a:cubicBezTo>
                  <a:cubicBezTo>
                    <a:pt x="81059" y="112258"/>
                    <a:pt x="80264" y="111554"/>
                    <a:pt x="80264" y="110850"/>
                  </a:cubicBezTo>
                  <a:cubicBezTo>
                    <a:pt x="70728" y="91143"/>
                    <a:pt x="70728" y="91143"/>
                    <a:pt x="70728" y="91143"/>
                  </a:cubicBezTo>
                  <a:cubicBezTo>
                    <a:pt x="69933" y="90791"/>
                    <a:pt x="69139" y="90439"/>
                    <a:pt x="68344" y="90439"/>
                  </a:cubicBezTo>
                  <a:cubicBezTo>
                    <a:pt x="66754" y="90439"/>
                    <a:pt x="65960" y="90791"/>
                    <a:pt x="65960" y="91495"/>
                  </a:cubicBezTo>
                  <a:cubicBezTo>
                    <a:pt x="65960" y="115425"/>
                    <a:pt x="65960" y="115425"/>
                    <a:pt x="65960" y="115425"/>
                  </a:cubicBezTo>
                  <a:cubicBezTo>
                    <a:pt x="65960" y="117184"/>
                    <a:pt x="63576" y="118240"/>
                    <a:pt x="59602" y="118240"/>
                  </a:cubicBezTo>
                  <a:cubicBezTo>
                    <a:pt x="56423" y="118240"/>
                    <a:pt x="53245" y="117184"/>
                    <a:pt x="53245" y="115425"/>
                  </a:cubicBezTo>
                  <a:cubicBezTo>
                    <a:pt x="53245" y="91495"/>
                    <a:pt x="53245" y="91495"/>
                    <a:pt x="53245" y="91495"/>
                  </a:cubicBezTo>
                  <a:cubicBezTo>
                    <a:pt x="53245" y="90791"/>
                    <a:pt x="52450" y="90439"/>
                    <a:pt x="51655" y="90439"/>
                  </a:cubicBezTo>
                  <a:cubicBezTo>
                    <a:pt x="51655" y="90439"/>
                    <a:pt x="51655" y="90439"/>
                    <a:pt x="50860" y="90439"/>
                  </a:cubicBezTo>
                  <a:cubicBezTo>
                    <a:pt x="50066" y="90439"/>
                    <a:pt x="49271" y="90791"/>
                    <a:pt x="49271" y="91143"/>
                  </a:cubicBezTo>
                  <a:cubicBezTo>
                    <a:pt x="39735" y="110146"/>
                    <a:pt x="39735" y="110146"/>
                    <a:pt x="39735" y="110146"/>
                  </a:cubicBezTo>
                  <a:cubicBezTo>
                    <a:pt x="38940" y="110850"/>
                    <a:pt x="38145" y="111554"/>
                    <a:pt x="36556" y="111906"/>
                  </a:cubicBezTo>
                  <a:cubicBezTo>
                    <a:pt x="34966" y="112258"/>
                    <a:pt x="33377" y="112258"/>
                    <a:pt x="31788" y="112258"/>
                  </a:cubicBezTo>
                  <a:cubicBezTo>
                    <a:pt x="30198" y="112258"/>
                    <a:pt x="28609" y="111554"/>
                    <a:pt x="27814" y="110850"/>
                  </a:cubicBezTo>
                  <a:cubicBezTo>
                    <a:pt x="27019" y="110498"/>
                    <a:pt x="26225" y="109442"/>
                    <a:pt x="27019" y="108739"/>
                  </a:cubicBezTo>
                  <a:cubicBezTo>
                    <a:pt x="35761" y="86568"/>
                    <a:pt x="35761" y="86568"/>
                    <a:pt x="35761" y="86568"/>
                  </a:cubicBezTo>
                  <a:cubicBezTo>
                    <a:pt x="36556" y="86217"/>
                    <a:pt x="35761" y="85513"/>
                    <a:pt x="34966" y="85513"/>
                  </a:cubicBezTo>
                  <a:cubicBezTo>
                    <a:pt x="34172" y="85161"/>
                    <a:pt x="32582" y="85513"/>
                    <a:pt x="32582" y="85865"/>
                  </a:cubicBezTo>
                  <a:cubicBezTo>
                    <a:pt x="16688" y="96774"/>
                    <a:pt x="16688" y="96774"/>
                    <a:pt x="16688" y="96774"/>
                  </a:cubicBezTo>
                  <a:cubicBezTo>
                    <a:pt x="15099" y="98181"/>
                    <a:pt x="11125" y="98533"/>
                    <a:pt x="7947" y="97478"/>
                  </a:cubicBezTo>
                  <a:cubicBezTo>
                    <a:pt x="6357" y="97126"/>
                    <a:pt x="5562" y="96774"/>
                    <a:pt x="4768" y="95718"/>
                  </a:cubicBezTo>
                  <a:cubicBezTo>
                    <a:pt x="4768" y="95014"/>
                    <a:pt x="4768" y="94310"/>
                    <a:pt x="5562" y="93607"/>
                  </a:cubicBezTo>
                  <a:cubicBezTo>
                    <a:pt x="18278" y="83401"/>
                    <a:pt x="18278" y="83401"/>
                    <a:pt x="18278" y="83401"/>
                  </a:cubicBezTo>
                  <a:cubicBezTo>
                    <a:pt x="20662" y="81290"/>
                    <a:pt x="21456" y="78826"/>
                    <a:pt x="21456" y="76715"/>
                  </a:cubicBezTo>
                  <a:cubicBezTo>
                    <a:pt x="21456" y="69677"/>
                    <a:pt x="25430" y="65102"/>
                    <a:pt x="33377" y="63343"/>
                  </a:cubicBezTo>
                  <a:cubicBezTo>
                    <a:pt x="33377" y="62287"/>
                    <a:pt x="33377" y="62287"/>
                    <a:pt x="33377" y="62287"/>
                  </a:cubicBezTo>
                  <a:cubicBezTo>
                    <a:pt x="33377" y="61231"/>
                    <a:pt x="33377" y="61231"/>
                    <a:pt x="33377" y="61231"/>
                  </a:cubicBezTo>
                  <a:cubicBezTo>
                    <a:pt x="33377" y="49970"/>
                    <a:pt x="33377" y="49970"/>
                    <a:pt x="33377" y="49970"/>
                  </a:cubicBezTo>
                  <a:cubicBezTo>
                    <a:pt x="77086" y="49970"/>
                    <a:pt x="77086" y="49970"/>
                    <a:pt x="77086" y="49970"/>
                  </a:cubicBezTo>
                  <a:cubicBezTo>
                    <a:pt x="77086" y="61231"/>
                    <a:pt x="77086" y="61231"/>
                    <a:pt x="77086" y="61231"/>
                  </a:cubicBezTo>
                  <a:cubicBezTo>
                    <a:pt x="77086" y="61935"/>
                    <a:pt x="77086" y="61935"/>
                    <a:pt x="77086" y="61935"/>
                  </a:cubicBezTo>
                  <a:cubicBezTo>
                    <a:pt x="77086" y="63343"/>
                    <a:pt x="77086" y="63343"/>
                    <a:pt x="77086" y="63343"/>
                  </a:cubicBezTo>
                  <a:cubicBezTo>
                    <a:pt x="79470" y="63695"/>
                    <a:pt x="81059" y="64398"/>
                    <a:pt x="82649" y="65102"/>
                  </a:cubicBezTo>
                  <a:cubicBezTo>
                    <a:pt x="112847" y="82697"/>
                    <a:pt x="112847" y="82697"/>
                    <a:pt x="112847" y="82697"/>
                  </a:cubicBezTo>
                  <a:cubicBezTo>
                    <a:pt x="112847" y="82697"/>
                    <a:pt x="112847" y="83049"/>
                    <a:pt x="112847" y="83049"/>
                  </a:cubicBezTo>
                  <a:cubicBezTo>
                    <a:pt x="115231" y="84105"/>
                    <a:pt x="115231" y="85865"/>
                    <a:pt x="112847" y="8692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spTree>
    <p:extLst>
      <p:ext uri="{BB962C8B-B14F-4D97-AF65-F5344CB8AC3E}">
        <p14:creationId xmlns:p14="http://schemas.microsoft.com/office/powerpoint/2010/main" val="2541333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hird">
  <p:cSld name="Blank third">
    <p:spTree>
      <p:nvGrpSpPr>
        <p:cNvPr id="1" name="Shape 228"/>
        <p:cNvGrpSpPr/>
        <p:nvPr/>
      </p:nvGrpSpPr>
      <p:grpSpPr>
        <a:xfrm>
          <a:off x="0" y="0"/>
          <a:ext cx="0" cy="0"/>
          <a:chOff x="0" y="0"/>
          <a:chExt cx="0" cy="0"/>
        </a:xfrm>
      </p:grpSpPr>
      <p:sp>
        <p:nvSpPr>
          <p:cNvPr id="229" name="Google Shape;229;p11"/>
          <p:cNvSpPr/>
          <p:nvPr/>
        </p:nvSpPr>
        <p:spPr>
          <a:xfrm>
            <a:off x="8808000" y="2208279"/>
            <a:ext cx="336000" cy="727200"/>
          </a:xfrm>
          <a:prstGeom prst="rect">
            <a:avLst/>
          </a:prstGeom>
          <a:solidFill>
            <a:srgbClr val="000000"/>
          </a:solidFill>
          <a:ln>
            <a:noFill/>
          </a:ln>
        </p:spPr>
        <p:txBody>
          <a:bodyPr spcFirstLastPara="1" wrap="square" lIns="91425" tIns="91425" rIns="91425" bIns="91425" anchor="ctr" anchorCtr="0">
            <a:noAutofit/>
          </a:bodyPr>
          <a:lstStyle/>
          <a:p>
            <a:endParaRPr/>
          </a:p>
        </p:txBody>
      </p:sp>
      <p:sp>
        <p:nvSpPr>
          <p:cNvPr id="230" name="Google Shape;230;p11"/>
          <p:cNvSpPr/>
          <p:nvPr/>
        </p:nvSpPr>
        <p:spPr>
          <a:xfrm flipH="1">
            <a:off x="0" y="0"/>
            <a:ext cx="3048000" cy="5143500"/>
          </a:xfrm>
          <a:prstGeom prst="rect">
            <a:avLst/>
          </a:prstGeom>
          <a:solidFill>
            <a:srgbClr val="FFFFFF"/>
          </a:solidFill>
          <a:ln>
            <a:noFill/>
          </a:ln>
        </p:spPr>
        <p:txBody>
          <a:bodyPr spcFirstLastPara="1" wrap="square" lIns="91425" tIns="91425" rIns="91425" bIns="91425" anchor="ctr" anchorCtr="0">
            <a:noAutofit/>
          </a:bodyPr>
          <a:lstStyle/>
          <a:p>
            <a:endParaRPr/>
          </a:p>
        </p:txBody>
      </p:sp>
      <p:sp>
        <p:nvSpPr>
          <p:cNvPr id="231" name="Google Shape;231;p11"/>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prstClr val="white"/>
                </a:solidFill>
              </a:rPr>
              <a:pPr/>
              <a:t>‹#›</a:t>
            </a:fld>
            <a:endParaRPr>
              <a:solidFill>
                <a:prstClr val="white"/>
              </a:solidFill>
            </a:endParaRPr>
          </a:p>
        </p:txBody>
      </p:sp>
    </p:spTree>
    <p:extLst>
      <p:ext uri="{BB962C8B-B14F-4D97-AF65-F5344CB8AC3E}">
        <p14:creationId xmlns:p14="http://schemas.microsoft.com/office/powerpoint/2010/main" val="3643002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32"/>
        <p:cNvGrpSpPr/>
        <p:nvPr/>
      </p:nvGrpSpPr>
      <p:grpSpPr>
        <a:xfrm>
          <a:off x="0" y="0"/>
          <a:ext cx="0" cy="0"/>
          <a:chOff x="0" y="0"/>
          <a:chExt cx="0" cy="0"/>
        </a:xfrm>
      </p:grpSpPr>
      <p:sp>
        <p:nvSpPr>
          <p:cNvPr id="233" name="Google Shape;233;p12"/>
          <p:cNvSpPr/>
          <p:nvPr/>
        </p:nvSpPr>
        <p:spPr>
          <a:xfrm>
            <a:off x="0" y="0"/>
            <a:ext cx="9144000" cy="5143500"/>
          </a:xfrm>
          <a:prstGeom prst="frame">
            <a:avLst>
              <a:gd name="adj1" fmla="val 4376"/>
            </a:avLst>
          </a:prstGeom>
          <a:solidFill>
            <a:srgbClr val="FFFFFF"/>
          </a:solidFill>
          <a:ln>
            <a:noFill/>
          </a:ln>
        </p:spPr>
        <p:txBody>
          <a:bodyPr spcFirstLastPara="1" wrap="square" lIns="91425" tIns="91425" rIns="91425" bIns="91425" anchor="ctr" anchorCtr="0">
            <a:noAutofit/>
          </a:bodyPr>
          <a:lstStyle/>
          <a:p>
            <a:endParaRPr/>
          </a:p>
        </p:txBody>
      </p:sp>
      <p:sp>
        <p:nvSpPr>
          <p:cNvPr id="234" name="Google Shape;234;p12"/>
          <p:cNvSpPr/>
          <p:nvPr/>
        </p:nvSpPr>
        <p:spPr>
          <a:xfrm rot="-5400000">
            <a:off x="4403950" y="4519950"/>
            <a:ext cx="336000" cy="911100"/>
          </a:xfrm>
          <a:prstGeom prst="rect">
            <a:avLst/>
          </a:prstGeom>
          <a:solidFill>
            <a:srgbClr val="000000"/>
          </a:solidFill>
          <a:ln>
            <a:noFill/>
          </a:ln>
        </p:spPr>
        <p:txBody>
          <a:bodyPr spcFirstLastPara="1" wrap="square" lIns="91425" tIns="91425" rIns="91425" bIns="91425" anchor="ctr" anchorCtr="0">
            <a:noAutofit/>
          </a:bodyPr>
          <a:lstStyle/>
          <a:p>
            <a:endParaRPr/>
          </a:p>
        </p:txBody>
      </p:sp>
      <p:sp>
        <p:nvSpPr>
          <p:cNvPr id="235" name="Google Shape;235;p12"/>
          <p:cNvSpPr txBox="1">
            <a:spLocks noGrp="1"/>
          </p:cNvSpPr>
          <p:nvPr>
            <p:ph type="sldNum" idx="12"/>
          </p:nvPr>
        </p:nvSpPr>
        <p:spPr>
          <a:xfrm>
            <a:off x="4116400" y="4807375"/>
            <a:ext cx="911100" cy="3360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prstClr val="white"/>
                </a:solidFill>
              </a:rPr>
              <a:pPr/>
              <a:t>‹#›</a:t>
            </a:fld>
            <a:endParaRPr>
              <a:solidFill>
                <a:prstClr val="white"/>
              </a:solidFill>
            </a:endParaRPr>
          </a:p>
        </p:txBody>
      </p:sp>
    </p:spTree>
    <p:extLst>
      <p:ext uri="{BB962C8B-B14F-4D97-AF65-F5344CB8AC3E}">
        <p14:creationId xmlns:p14="http://schemas.microsoft.com/office/powerpoint/2010/main" val="3069802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a:p>
        </p:txBody>
      </p:sp>
      <p:sp>
        <p:nvSpPr>
          <p:cNvPr id="23" name="Google Shape;23;p5"/>
          <p:cNvSpPr txBox="1">
            <a:spLocks noGrp="1"/>
          </p:cNvSpPr>
          <p:nvPr>
            <p:ph type="body" idx="1"/>
          </p:nvPr>
        </p:nvSpPr>
        <p:spPr>
          <a:xfrm>
            <a:off x="3363425" y="2236050"/>
            <a:ext cx="5334600" cy="18936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a:lvl1pPr>
            <a:lvl2pPr marL="914400" lvl="1" indent="-342900" rtl="0">
              <a:spcBef>
                <a:spcPts val="800"/>
              </a:spcBef>
              <a:spcAft>
                <a:spcPts val="0"/>
              </a:spcAft>
              <a:buSzPts val="1800"/>
              <a:buChar char="○"/>
              <a:defRPr/>
            </a:lvl2pPr>
            <a:lvl3pPr marL="1371600" lvl="2" indent="-342900" rtl="0">
              <a:spcBef>
                <a:spcPts val="800"/>
              </a:spcBef>
              <a:spcAft>
                <a:spcPts val="0"/>
              </a:spcAft>
              <a:buSzPts val="1800"/>
              <a:buChar char="■"/>
              <a:defRPr/>
            </a:lvl3pPr>
            <a:lvl4pPr marL="1828800" lvl="3" indent="-342900" rtl="0">
              <a:spcBef>
                <a:spcPts val="800"/>
              </a:spcBef>
              <a:spcAft>
                <a:spcPts val="0"/>
              </a:spcAft>
              <a:buSzPts val="1800"/>
              <a:buChar char="●"/>
              <a:defRPr/>
            </a:lvl4pPr>
            <a:lvl5pPr marL="2286000" lvl="4" indent="-342900" rtl="0">
              <a:spcBef>
                <a:spcPts val="800"/>
              </a:spcBef>
              <a:spcAft>
                <a:spcPts val="0"/>
              </a:spcAft>
              <a:buSzPts val="1800"/>
              <a:buChar char="○"/>
              <a:defRPr/>
            </a:lvl5pPr>
            <a:lvl6pPr marL="2743200" lvl="5" indent="-342900" rtl="0">
              <a:spcBef>
                <a:spcPts val="800"/>
              </a:spcBef>
              <a:spcAft>
                <a:spcPts val="0"/>
              </a:spcAft>
              <a:buSzPts val="1800"/>
              <a:buChar char="■"/>
              <a:defRPr/>
            </a:lvl6pPr>
            <a:lvl7pPr marL="3200400" lvl="6" indent="-342900" rtl="0">
              <a:spcBef>
                <a:spcPts val="800"/>
              </a:spcBef>
              <a:spcAft>
                <a:spcPts val="0"/>
              </a:spcAft>
              <a:buSzPts val="1800"/>
              <a:buChar char="●"/>
              <a:defRPr/>
            </a:lvl7pPr>
            <a:lvl8pPr marL="3657600" lvl="7" indent="-342900" rtl="0">
              <a:spcBef>
                <a:spcPts val="800"/>
              </a:spcBef>
              <a:spcAft>
                <a:spcPts val="0"/>
              </a:spcAft>
              <a:buSzPts val="1800"/>
              <a:buChar char="○"/>
              <a:defRPr/>
            </a:lvl8pPr>
            <a:lvl9pPr marL="4114800" lvl="8" indent="-342900" rtl="0">
              <a:spcBef>
                <a:spcPts val="800"/>
              </a:spcBef>
              <a:spcAft>
                <a:spcPts val="800"/>
              </a:spcAft>
              <a:buSzPts val="1800"/>
              <a:buChar char="■"/>
              <a:defRPr/>
            </a:lvl9pPr>
          </a:lstStyle>
          <a:p>
            <a:endParaRPr/>
          </a:p>
        </p:txBody>
      </p:sp>
      <p:sp>
        <p:nvSpPr>
          <p:cNvPr id="24" name="Google Shape;24;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r"/>
            <a:fld id="{00000000-1234-1234-1234-123412341234}" type="slidenum">
              <a:rPr lang="en">
                <a:solidFill>
                  <a:prstClr val="white"/>
                </a:solidFill>
              </a:rPr>
              <a:pPr algn="r"/>
              <a:t>‹#›</a:t>
            </a:fld>
            <a:endParaRPr>
              <a:solidFill>
                <a:prstClr val="white"/>
              </a:solidFill>
            </a:endParaRPr>
          </a:p>
        </p:txBody>
      </p:sp>
      <p:pic>
        <p:nvPicPr>
          <p:cNvPr id="25" name="Google Shape;25;p5"/>
          <p:cNvPicPr preferRelativeResize="0"/>
          <p:nvPr/>
        </p:nvPicPr>
        <p:blipFill rotWithShape="1">
          <a:blip r:embed="rId2">
            <a:alphaModFix/>
          </a:blip>
          <a:srcRect l="4607"/>
          <a:stretch/>
        </p:blipFill>
        <p:spPr>
          <a:xfrm>
            <a:off x="0" y="781850"/>
            <a:ext cx="3152199" cy="3579800"/>
          </a:xfrm>
          <a:prstGeom prst="rect">
            <a:avLst/>
          </a:prstGeom>
          <a:noFill/>
          <a:ln>
            <a:noFill/>
          </a:ln>
        </p:spPr>
      </p:pic>
    </p:spTree>
    <p:extLst>
      <p:ext uri="{BB962C8B-B14F-4D97-AF65-F5344CB8AC3E}">
        <p14:creationId xmlns:p14="http://schemas.microsoft.com/office/powerpoint/2010/main" val="1684829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7"/>
        <p:cNvGrpSpPr/>
        <p:nvPr/>
      </p:nvGrpSpPr>
      <p:grpSpPr>
        <a:xfrm>
          <a:off x="0" y="0"/>
          <a:ext cx="0" cy="0"/>
          <a:chOff x="0" y="0"/>
          <a:chExt cx="0" cy="0"/>
        </a:xfrm>
      </p:grpSpPr>
      <p:sp>
        <p:nvSpPr>
          <p:cNvPr id="48" name="Google Shape;48;p3"/>
          <p:cNvSpPr/>
          <p:nvPr/>
        </p:nvSpPr>
        <p:spPr>
          <a:xfrm>
            <a:off x="0" y="0"/>
            <a:ext cx="9144000" cy="5143500"/>
          </a:xfrm>
          <a:prstGeom prst="frame">
            <a:avLst>
              <a:gd name="adj1" fmla="val 4376"/>
            </a:avLst>
          </a:prstGeom>
          <a:solidFill>
            <a:srgbClr val="FFFFFF"/>
          </a:solidFill>
          <a:ln>
            <a:noFill/>
          </a:ln>
        </p:spPr>
        <p:txBody>
          <a:bodyPr spcFirstLastPara="1" wrap="square" lIns="91425" tIns="91425" rIns="91425" bIns="91425" anchor="ctr" anchorCtr="0">
            <a:noAutofit/>
          </a:bodyPr>
          <a:lstStyle/>
          <a:p>
            <a:endParaRPr/>
          </a:p>
        </p:txBody>
      </p:sp>
      <p:sp>
        <p:nvSpPr>
          <p:cNvPr id="49" name="Google Shape;49;p3"/>
          <p:cNvSpPr txBox="1">
            <a:spLocks noGrp="1"/>
          </p:cNvSpPr>
          <p:nvPr>
            <p:ph type="ctrTitle"/>
          </p:nvPr>
        </p:nvSpPr>
        <p:spPr>
          <a:xfrm>
            <a:off x="2626350" y="1888150"/>
            <a:ext cx="38913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000"/>
              <a:buNone/>
              <a:defRPr sz="4000">
                <a:solidFill>
                  <a:srgbClr val="FFFFFF"/>
                </a:solidFill>
              </a:defRPr>
            </a:lvl1pPr>
            <a:lvl2pPr lvl="1" algn="ctr" rtl="0">
              <a:spcBef>
                <a:spcPts val="0"/>
              </a:spcBef>
              <a:spcAft>
                <a:spcPts val="0"/>
              </a:spcAft>
              <a:buClr>
                <a:srgbClr val="FFFFFF"/>
              </a:buClr>
              <a:buSzPts val="4000"/>
              <a:buNone/>
              <a:defRPr sz="4000">
                <a:solidFill>
                  <a:srgbClr val="FFFFFF"/>
                </a:solidFill>
              </a:defRPr>
            </a:lvl2pPr>
            <a:lvl3pPr lvl="2" algn="ctr" rtl="0">
              <a:spcBef>
                <a:spcPts val="0"/>
              </a:spcBef>
              <a:spcAft>
                <a:spcPts val="0"/>
              </a:spcAft>
              <a:buClr>
                <a:srgbClr val="FFFFFF"/>
              </a:buClr>
              <a:buSzPts val="4000"/>
              <a:buNone/>
              <a:defRPr sz="4000">
                <a:solidFill>
                  <a:srgbClr val="FFFFFF"/>
                </a:solidFill>
              </a:defRPr>
            </a:lvl3pPr>
            <a:lvl4pPr lvl="3" algn="ctr" rtl="0">
              <a:spcBef>
                <a:spcPts val="0"/>
              </a:spcBef>
              <a:spcAft>
                <a:spcPts val="0"/>
              </a:spcAft>
              <a:buClr>
                <a:srgbClr val="FFFFFF"/>
              </a:buClr>
              <a:buSzPts val="4000"/>
              <a:buNone/>
              <a:defRPr sz="4000">
                <a:solidFill>
                  <a:srgbClr val="FFFFFF"/>
                </a:solidFill>
              </a:defRPr>
            </a:lvl4pPr>
            <a:lvl5pPr lvl="4" algn="ctr" rtl="0">
              <a:spcBef>
                <a:spcPts val="0"/>
              </a:spcBef>
              <a:spcAft>
                <a:spcPts val="0"/>
              </a:spcAft>
              <a:buClr>
                <a:srgbClr val="FFFFFF"/>
              </a:buClr>
              <a:buSzPts val="4000"/>
              <a:buNone/>
              <a:defRPr sz="4000">
                <a:solidFill>
                  <a:srgbClr val="FFFFFF"/>
                </a:solidFill>
              </a:defRPr>
            </a:lvl5pPr>
            <a:lvl6pPr lvl="5" algn="ctr" rtl="0">
              <a:spcBef>
                <a:spcPts val="0"/>
              </a:spcBef>
              <a:spcAft>
                <a:spcPts val="0"/>
              </a:spcAft>
              <a:buClr>
                <a:srgbClr val="FFFFFF"/>
              </a:buClr>
              <a:buSzPts val="4000"/>
              <a:buNone/>
              <a:defRPr sz="4000">
                <a:solidFill>
                  <a:srgbClr val="FFFFFF"/>
                </a:solidFill>
              </a:defRPr>
            </a:lvl6pPr>
            <a:lvl7pPr lvl="6" algn="ctr" rtl="0">
              <a:spcBef>
                <a:spcPts val="0"/>
              </a:spcBef>
              <a:spcAft>
                <a:spcPts val="0"/>
              </a:spcAft>
              <a:buClr>
                <a:srgbClr val="FFFFFF"/>
              </a:buClr>
              <a:buSzPts val="4000"/>
              <a:buNone/>
              <a:defRPr sz="4000">
                <a:solidFill>
                  <a:srgbClr val="FFFFFF"/>
                </a:solidFill>
              </a:defRPr>
            </a:lvl7pPr>
            <a:lvl8pPr lvl="7" algn="ctr" rtl="0">
              <a:spcBef>
                <a:spcPts val="0"/>
              </a:spcBef>
              <a:spcAft>
                <a:spcPts val="0"/>
              </a:spcAft>
              <a:buClr>
                <a:srgbClr val="FFFFFF"/>
              </a:buClr>
              <a:buSzPts val="4000"/>
              <a:buNone/>
              <a:defRPr sz="4000">
                <a:solidFill>
                  <a:srgbClr val="FFFFFF"/>
                </a:solidFill>
              </a:defRPr>
            </a:lvl8pPr>
            <a:lvl9pPr lvl="8" algn="ctr" rtl="0">
              <a:spcBef>
                <a:spcPts val="0"/>
              </a:spcBef>
              <a:spcAft>
                <a:spcPts val="0"/>
              </a:spcAft>
              <a:buClr>
                <a:srgbClr val="FFFFFF"/>
              </a:buClr>
              <a:buSzPts val="4000"/>
              <a:buNone/>
              <a:defRPr sz="4000">
                <a:solidFill>
                  <a:srgbClr val="FFFFFF"/>
                </a:solidFill>
              </a:defRPr>
            </a:lvl9pPr>
          </a:lstStyle>
          <a:p>
            <a:endParaRPr dirty="0"/>
          </a:p>
        </p:txBody>
      </p:sp>
      <p:sp>
        <p:nvSpPr>
          <p:cNvPr id="50" name="Google Shape;50;p3"/>
          <p:cNvSpPr txBox="1">
            <a:spLocks noGrp="1"/>
          </p:cNvSpPr>
          <p:nvPr>
            <p:ph type="subTitle" idx="1"/>
          </p:nvPr>
        </p:nvSpPr>
        <p:spPr>
          <a:xfrm>
            <a:off x="2626350" y="3144854"/>
            <a:ext cx="38913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000000"/>
              </a:buClr>
              <a:buSzPts val="2400"/>
              <a:buNone/>
              <a:defRPr>
                <a:solidFill>
                  <a:srgbClr val="000000"/>
                </a:solidFill>
              </a:defRPr>
            </a:lvl1pPr>
            <a:lvl2pPr lvl="1" algn="ctr" rtl="0">
              <a:spcBef>
                <a:spcPts val="0"/>
              </a:spcBef>
              <a:spcAft>
                <a:spcPts val="0"/>
              </a:spcAft>
              <a:buClr>
                <a:srgbClr val="000000"/>
              </a:buClr>
              <a:buSzPts val="3000"/>
              <a:buNone/>
              <a:defRPr sz="3000">
                <a:solidFill>
                  <a:srgbClr val="000000"/>
                </a:solidFill>
              </a:defRPr>
            </a:lvl2pPr>
            <a:lvl3pPr lvl="2" algn="ctr" rtl="0">
              <a:spcBef>
                <a:spcPts val="0"/>
              </a:spcBef>
              <a:spcAft>
                <a:spcPts val="0"/>
              </a:spcAft>
              <a:buClr>
                <a:srgbClr val="000000"/>
              </a:buClr>
              <a:buSzPts val="3000"/>
              <a:buNone/>
              <a:defRPr sz="3000">
                <a:solidFill>
                  <a:srgbClr val="000000"/>
                </a:solidFill>
              </a:defRPr>
            </a:lvl3pPr>
            <a:lvl4pPr lvl="3" algn="ctr" rtl="0">
              <a:spcBef>
                <a:spcPts val="0"/>
              </a:spcBef>
              <a:spcAft>
                <a:spcPts val="0"/>
              </a:spcAft>
              <a:buClr>
                <a:srgbClr val="000000"/>
              </a:buClr>
              <a:buSzPts val="3000"/>
              <a:buNone/>
              <a:defRPr sz="3000">
                <a:solidFill>
                  <a:srgbClr val="000000"/>
                </a:solidFill>
              </a:defRPr>
            </a:lvl4pPr>
            <a:lvl5pPr lvl="4" algn="ctr" rtl="0">
              <a:spcBef>
                <a:spcPts val="0"/>
              </a:spcBef>
              <a:spcAft>
                <a:spcPts val="0"/>
              </a:spcAft>
              <a:buClr>
                <a:srgbClr val="000000"/>
              </a:buClr>
              <a:buSzPts val="3000"/>
              <a:buNone/>
              <a:defRPr sz="3000">
                <a:solidFill>
                  <a:srgbClr val="000000"/>
                </a:solidFill>
              </a:defRPr>
            </a:lvl5pPr>
            <a:lvl6pPr lvl="5" algn="ctr" rtl="0">
              <a:spcBef>
                <a:spcPts val="0"/>
              </a:spcBef>
              <a:spcAft>
                <a:spcPts val="0"/>
              </a:spcAft>
              <a:buClr>
                <a:srgbClr val="000000"/>
              </a:buClr>
              <a:buSzPts val="3000"/>
              <a:buNone/>
              <a:defRPr sz="3000">
                <a:solidFill>
                  <a:srgbClr val="000000"/>
                </a:solidFill>
              </a:defRPr>
            </a:lvl6pPr>
            <a:lvl7pPr lvl="6" algn="ctr" rtl="0">
              <a:spcBef>
                <a:spcPts val="0"/>
              </a:spcBef>
              <a:spcAft>
                <a:spcPts val="0"/>
              </a:spcAft>
              <a:buClr>
                <a:srgbClr val="000000"/>
              </a:buClr>
              <a:buSzPts val="3000"/>
              <a:buNone/>
              <a:defRPr sz="3000">
                <a:solidFill>
                  <a:srgbClr val="000000"/>
                </a:solidFill>
              </a:defRPr>
            </a:lvl7pPr>
            <a:lvl8pPr lvl="7" algn="ctr" rtl="0">
              <a:spcBef>
                <a:spcPts val="0"/>
              </a:spcBef>
              <a:spcAft>
                <a:spcPts val="0"/>
              </a:spcAft>
              <a:buClr>
                <a:srgbClr val="000000"/>
              </a:buClr>
              <a:buSzPts val="3000"/>
              <a:buNone/>
              <a:defRPr sz="3000">
                <a:solidFill>
                  <a:srgbClr val="000000"/>
                </a:solidFill>
              </a:defRPr>
            </a:lvl8pPr>
            <a:lvl9pPr lvl="8" algn="ctr" rtl="0">
              <a:spcBef>
                <a:spcPts val="0"/>
              </a:spcBef>
              <a:spcAft>
                <a:spcPts val="0"/>
              </a:spcAft>
              <a:buClr>
                <a:srgbClr val="000000"/>
              </a:buClr>
              <a:buSzPts val="3000"/>
              <a:buNone/>
              <a:defRPr sz="3000">
                <a:solidFill>
                  <a:srgbClr val="000000"/>
                </a:solidFill>
              </a:defRPr>
            </a:lvl9pPr>
          </a:lstStyle>
          <a:p>
            <a:endParaRPr dirty="0"/>
          </a:p>
        </p:txBody>
      </p:sp>
      <p:grpSp>
        <p:nvGrpSpPr>
          <p:cNvPr id="51" name="Google Shape;51;p3"/>
          <p:cNvGrpSpPr/>
          <p:nvPr/>
        </p:nvGrpSpPr>
        <p:grpSpPr>
          <a:xfrm rot="-5400000">
            <a:off x="7456019" y="290004"/>
            <a:ext cx="1223732" cy="2152215"/>
            <a:chOff x="4395788" y="4144963"/>
            <a:chExt cx="1058775" cy="1862100"/>
          </a:xfrm>
        </p:grpSpPr>
        <p:sp>
          <p:nvSpPr>
            <p:cNvPr id="52" name="Google Shape;52;p3"/>
            <p:cNvSpPr/>
            <p:nvPr/>
          </p:nvSpPr>
          <p:spPr>
            <a:xfrm>
              <a:off x="5224463" y="4338638"/>
              <a:ext cx="230100" cy="155700"/>
            </a:xfrm>
            <a:custGeom>
              <a:avLst/>
              <a:gdLst/>
              <a:ahLst/>
              <a:cxnLst/>
              <a:rect l="l" t="t" r="r" b="b"/>
              <a:pathLst>
                <a:path w="120000" h="120000" extrusionOk="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3" name="Google Shape;53;p3"/>
            <p:cNvSpPr/>
            <p:nvPr/>
          </p:nvSpPr>
          <p:spPr>
            <a:xfrm>
              <a:off x="4395788" y="4338638"/>
              <a:ext cx="347700" cy="155700"/>
            </a:xfrm>
            <a:custGeom>
              <a:avLst/>
              <a:gdLst/>
              <a:ahLst/>
              <a:cxnLst/>
              <a:rect l="l" t="t" r="r" b="b"/>
              <a:pathLst>
                <a:path w="120000" h="120000" extrusionOk="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4" name="Google Shape;54;p3"/>
            <p:cNvSpPr/>
            <p:nvPr/>
          </p:nvSpPr>
          <p:spPr>
            <a:xfrm>
              <a:off x="4630738" y="4144963"/>
              <a:ext cx="593700" cy="1862100"/>
            </a:xfrm>
            <a:custGeom>
              <a:avLst/>
              <a:gdLst/>
              <a:ahLst/>
              <a:cxnLst/>
              <a:rect l="l" t="t" r="r" b="b"/>
              <a:pathLst>
                <a:path w="120000" h="120000" extrusionOk="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grpSp>
        <p:nvGrpSpPr>
          <p:cNvPr id="55" name="Google Shape;55;p3"/>
          <p:cNvGrpSpPr/>
          <p:nvPr/>
        </p:nvGrpSpPr>
        <p:grpSpPr>
          <a:xfrm rot="-5400000">
            <a:off x="721039" y="2564836"/>
            <a:ext cx="1106346" cy="2548423"/>
            <a:chOff x="3357563" y="850900"/>
            <a:chExt cx="957212" cy="2204900"/>
          </a:xfrm>
        </p:grpSpPr>
        <p:sp>
          <p:nvSpPr>
            <p:cNvPr id="56" name="Google Shape;56;p3"/>
            <p:cNvSpPr/>
            <p:nvPr/>
          </p:nvSpPr>
          <p:spPr>
            <a:xfrm>
              <a:off x="3833813" y="2476500"/>
              <a:ext cx="27000" cy="27000"/>
            </a:xfrm>
            <a:custGeom>
              <a:avLst/>
              <a:gdLst/>
              <a:ahLst/>
              <a:cxnLst/>
              <a:rect l="l" t="t" r="r" b="b"/>
              <a:pathLst>
                <a:path w="120000" h="120000" extrusionOk="0">
                  <a:moveTo>
                    <a:pt x="98823" y="0"/>
                  </a:moveTo>
                  <a:lnTo>
                    <a:pt x="0" y="0"/>
                  </a:lnTo>
                  <a:lnTo>
                    <a:pt x="0" y="120000"/>
                  </a:lnTo>
                  <a:lnTo>
                    <a:pt x="120000" y="120000"/>
                  </a:lnTo>
                  <a:lnTo>
                    <a:pt x="98823" y="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7" name="Google Shape;57;p3"/>
            <p:cNvSpPr/>
            <p:nvPr/>
          </p:nvSpPr>
          <p:spPr>
            <a:xfrm>
              <a:off x="3736975" y="2476500"/>
              <a:ext cx="577800" cy="579300"/>
            </a:xfrm>
            <a:custGeom>
              <a:avLst/>
              <a:gdLst/>
              <a:ahLst/>
              <a:cxnLst/>
              <a:rect l="l" t="t" r="r" b="b"/>
              <a:pathLst>
                <a:path w="120000" h="120000" extrusionOk="0">
                  <a:moveTo>
                    <a:pt x="120000" y="35555"/>
                  </a:moveTo>
                  <a:cubicBezTo>
                    <a:pt x="84444" y="1111"/>
                    <a:pt x="84444" y="1111"/>
                    <a:pt x="84444" y="1111"/>
                  </a:cubicBezTo>
                  <a:cubicBezTo>
                    <a:pt x="84444" y="1111"/>
                    <a:pt x="83333" y="0"/>
                    <a:pt x="82222" y="0"/>
                  </a:cubicBezTo>
                  <a:cubicBezTo>
                    <a:pt x="55555" y="0"/>
                    <a:pt x="55555" y="0"/>
                    <a:pt x="55555" y="0"/>
                  </a:cubicBezTo>
                  <a:cubicBezTo>
                    <a:pt x="55555" y="5555"/>
                    <a:pt x="55555" y="5555"/>
                    <a:pt x="55555" y="5555"/>
                  </a:cubicBezTo>
                  <a:cubicBezTo>
                    <a:pt x="80000" y="5555"/>
                    <a:pt x="80000" y="5555"/>
                    <a:pt x="80000" y="5555"/>
                  </a:cubicBezTo>
                  <a:cubicBezTo>
                    <a:pt x="80000" y="37777"/>
                    <a:pt x="80000" y="37777"/>
                    <a:pt x="80000" y="37777"/>
                  </a:cubicBezTo>
                  <a:cubicBezTo>
                    <a:pt x="80000" y="40000"/>
                    <a:pt x="81111" y="41111"/>
                    <a:pt x="82222" y="41111"/>
                  </a:cubicBezTo>
                  <a:cubicBezTo>
                    <a:pt x="114444" y="41111"/>
                    <a:pt x="114444" y="41111"/>
                    <a:pt x="114444" y="41111"/>
                  </a:cubicBezTo>
                  <a:cubicBezTo>
                    <a:pt x="114444" y="114444"/>
                    <a:pt x="114444" y="114444"/>
                    <a:pt x="114444" y="114444"/>
                  </a:cubicBezTo>
                  <a:cubicBezTo>
                    <a:pt x="5555" y="114444"/>
                    <a:pt x="5555" y="114444"/>
                    <a:pt x="5555" y="114444"/>
                  </a:cubicBezTo>
                  <a:cubicBezTo>
                    <a:pt x="5555" y="42222"/>
                    <a:pt x="5555" y="42222"/>
                    <a:pt x="5555" y="42222"/>
                  </a:cubicBezTo>
                  <a:cubicBezTo>
                    <a:pt x="5555" y="42222"/>
                    <a:pt x="5555" y="42222"/>
                    <a:pt x="4444" y="42222"/>
                  </a:cubicBezTo>
                  <a:cubicBezTo>
                    <a:pt x="3333" y="42222"/>
                    <a:pt x="2222" y="42222"/>
                    <a:pt x="0" y="42222"/>
                  </a:cubicBezTo>
                  <a:cubicBezTo>
                    <a:pt x="0" y="117777"/>
                    <a:pt x="0" y="117777"/>
                    <a:pt x="0" y="117777"/>
                  </a:cubicBezTo>
                  <a:cubicBezTo>
                    <a:pt x="0" y="118888"/>
                    <a:pt x="1111" y="120000"/>
                    <a:pt x="3333" y="120000"/>
                  </a:cubicBezTo>
                  <a:cubicBezTo>
                    <a:pt x="117777" y="120000"/>
                    <a:pt x="117777" y="120000"/>
                    <a:pt x="117777" y="120000"/>
                  </a:cubicBezTo>
                  <a:cubicBezTo>
                    <a:pt x="118888" y="120000"/>
                    <a:pt x="120000" y="118888"/>
                    <a:pt x="120000" y="117777"/>
                  </a:cubicBezTo>
                  <a:cubicBezTo>
                    <a:pt x="120000" y="37777"/>
                    <a:pt x="120000" y="37777"/>
                    <a:pt x="120000" y="37777"/>
                  </a:cubicBezTo>
                  <a:cubicBezTo>
                    <a:pt x="120000" y="37777"/>
                    <a:pt x="120000" y="36666"/>
                    <a:pt x="120000" y="35555"/>
                  </a:cubicBezTo>
                  <a:close/>
                  <a:moveTo>
                    <a:pt x="85555" y="35555"/>
                  </a:moveTo>
                  <a:cubicBezTo>
                    <a:pt x="85555" y="10000"/>
                    <a:pt x="85555" y="10000"/>
                    <a:pt x="85555" y="10000"/>
                  </a:cubicBezTo>
                  <a:cubicBezTo>
                    <a:pt x="111111" y="35555"/>
                    <a:pt x="111111" y="35555"/>
                    <a:pt x="111111" y="35555"/>
                  </a:cubicBezTo>
                  <a:lnTo>
                    <a:pt x="85555" y="35555"/>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8" name="Google Shape;58;p3"/>
            <p:cNvSpPr/>
            <p:nvPr/>
          </p:nvSpPr>
          <p:spPr>
            <a:xfrm>
              <a:off x="3357563" y="850900"/>
              <a:ext cx="807900" cy="1830300"/>
            </a:xfrm>
            <a:custGeom>
              <a:avLst/>
              <a:gdLst/>
              <a:ahLst/>
              <a:cxnLst/>
              <a:rect l="l" t="t" r="r" b="b"/>
              <a:pathLst>
                <a:path w="120000" h="120000" extrusionOk="0">
                  <a:moveTo>
                    <a:pt x="85827" y="64046"/>
                  </a:moveTo>
                  <a:cubicBezTo>
                    <a:pt x="85827" y="64046"/>
                    <a:pt x="85827" y="64046"/>
                    <a:pt x="85827" y="64046"/>
                  </a:cubicBezTo>
                  <a:cubicBezTo>
                    <a:pt x="84238" y="63343"/>
                    <a:pt x="82649" y="62639"/>
                    <a:pt x="81059" y="62287"/>
                  </a:cubicBezTo>
                  <a:cubicBezTo>
                    <a:pt x="81059" y="49970"/>
                    <a:pt x="81059" y="49970"/>
                    <a:pt x="81059" y="49970"/>
                  </a:cubicBezTo>
                  <a:cubicBezTo>
                    <a:pt x="93774" y="49970"/>
                    <a:pt x="93774" y="49970"/>
                    <a:pt x="93774" y="49970"/>
                  </a:cubicBezTo>
                  <a:cubicBezTo>
                    <a:pt x="94569" y="49970"/>
                    <a:pt x="95364" y="49266"/>
                    <a:pt x="95364" y="48914"/>
                  </a:cubicBezTo>
                  <a:cubicBezTo>
                    <a:pt x="95364" y="0"/>
                    <a:pt x="95364" y="0"/>
                    <a:pt x="95364" y="0"/>
                  </a:cubicBezTo>
                  <a:cubicBezTo>
                    <a:pt x="91390" y="0"/>
                    <a:pt x="91390" y="0"/>
                    <a:pt x="91390" y="0"/>
                  </a:cubicBezTo>
                  <a:cubicBezTo>
                    <a:pt x="91390" y="38005"/>
                    <a:pt x="91390" y="38005"/>
                    <a:pt x="91390" y="38005"/>
                  </a:cubicBezTo>
                  <a:cubicBezTo>
                    <a:pt x="19072" y="38005"/>
                    <a:pt x="19072" y="38005"/>
                    <a:pt x="19072" y="38005"/>
                  </a:cubicBezTo>
                  <a:cubicBezTo>
                    <a:pt x="19072" y="0"/>
                    <a:pt x="19072" y="0"/>
                    <a:pt x="19072" y="0"/>
                  </a:cubicBezTo>
                  <a:cubicBezTo>
                    <a:pt x="15099" y="0"/>
                    <a:pt x="15099" y="0"/>
                    <a:pt x="15099" y="0"/>
                  </a:cubicBezTo>
                  <a:cubicBezTo>
                    <a:pt x="15099" y="48914"/>
                    <a:pt x="15099" y="48914"/>
                    <a:pt x="15099" y="48914"/>
                  </a:cubicBezTo>
                  <a:cubicBezTo>
                    <a:pt x="15099" y="49266"/>
                    <a:pt x="15894" y="49970"/>
                    <a:pt x="16688" y="49970"/>
                  </a:cubicBezTo>
                  <a:cubicBezTo>
                    <a:pt x="29403" y="49970"/>
                    <a:pt x="29403" y="49970"/>
                    <a:pt x="29403" y="49970"/>
                  </a:cubicBezTo>
                  <a:cubicBezTo>
                    <a:pt x="29403" y="62287"/>
                    <a:pt x="29403" y="62287"/>
                    <a:pt x="29403" y="62287"/>
                  </a:cubicBezTo>
                  <a:cubicBezTo>
                    <a:pt x="21456" y="64750"/>
                    <a:pt x="17483" y="69677"/>
                    <a:pt x="17483" y="76715"/>
                  </a:cubicBezTo>
                  <a:cubicBezTo>
                    <a:pt x="17483" y="78826"/>
                    <a:pt x="16688" y="80586"/>
                    <a:pt x="14304" y="82697"/>
                  </a:cubicBezTo>
                  <a:cubicBezTo>
                    <a:pt x="2384" y="92903"/>
                    <a:pt x="2384" y="92903"/>
                    <a:pt x="2384" y="92903"/>
                  </a:cubicBezTo>
                  <a:cubicBezTo>
                    <a:pt x="794" y="93958"/>
                    <a:pt x="0" y="95014"/>
                    <a:pt x="794" y="96422"/>
                  </a:cubicBezTo>
                  <a:cubicBezTo>
                    <a:pt x="1589" y="97478"/>
                    <a:pt x="3178" y="98533"/>
                    <a:pt x="5562" y="99237"/>
                  </a:cubicBezTo>
                  <a:cubicBezTo>
                    <a:pt x="10331" y="100645"/>
                    <a:pt x="17483" y="99941"/>
                    <a:pt x="20662" y="97829"/>
                  </a:cubicBezTo>
                  <a:cubicBezTo>
                    <a:pt x="30198" y="90791"/>
                    <a:pt x="30198" y="90791"/>
                    <a:pt x="30198" y="90791"/>
                  </a:cubicBezTo>
                  <a:cubicBezTo>
                    <a:pt x="23046" y="108387"/>
                    <a:pt x="23046" y="108387"/>
                    <a:pt x="23046" y="108387"/>
                  </a:cubicBezTo>
                  <a:cubicBezTo>
                    <a:pt x="22251" y="109794"/>
                    <a:pt x="23046" y="110850"/>
                    <a:pt x="24635" y="111906"/>
                  </a:cubicBezTo>
                  <a:cubicBezTo>
                    <a:pt x="26225" y="112961"/>
                    <a:pt x="28609" y="113665"/>
                    <a:pt x="30993" y="114017"/>
                  </a:cubicBezTo>
                  <a:cubicBezTo>
                    <a:pt x="33377" y="114369"/>
                    <a:pt x="36556" y="114017"/>
                    <a:pt x="38940" y="113313"/>
                  </a:cubicBezTo>
                  <a:cubicBezTo>
                    <a:pt x="41324" y="112609"/>
                    <a:pt x="42913" y="111554"/>
                    <a:pt x="43708" y="110498"/>
                  </a:cubicBezTo>
                  <a:cubicBezTo>
                    <a:pt x="49271" y="99589"/>
                    <a:pt x="49271" y="99589"/>
                    <a:pt x="49271" y="99589"/>
                  </a:cubicBezTo>
                  <a:cubicBezTo>
                    <a:pt x="49271" y="115425"/>
                    <a:pt x="49271" y="115425"/>
                    <a:pt x="49271" y="115425"/>
                  </a:cubicBezTo>
                  <a:cubicBezTo>
                    <a:pt x="49271" y="117888"/>
                    <a:pt x="54039" y="119999"/>
                    <a:pt x="59602" y="119999"/>
                  </a:cubicBezTo>
                  <a:cubicBezTo>
                    <a:pt x="65960" y="119999"/>
                    <a:pt x="70728" y="117888"/>
                    <a:pt x="70728" y="115425"/>
                  </a:cubicBezTo>
                  <a:cubicBezTo>
                    <a:pt x="70728" y="99941"/>
                    <a:pt x="70728" y="99941"/>
                    <a:pt x="70728" y="99941"/>
                  </a:cubicBezTo>
                  <a:cubicBezTo>
                    <a:pt x="76291" y="111202"/>
                    <a:pt x="76291" y="111202"/>
                    <a:pt x="76291" y="111202"/>
                  </a:cubicBezTo>
                  <a:cubicBezTo>
                    <a:pt x="76291" y="112609"/>
                    <a:pt x="77880" y="113665"/>
                    <a:pt x="80264" y="114369"/>
                  </a:cubicBezTo>
                  <a:cubicBezTo>
                    <a:pt x="82649" y="115073"/>
                    <a:pt x="85827" y="115073"/>
                    <a:pt x="88211" y="115073"/>
                  </a:cubicBezTo>
                  <a:cubicBezTo>
                    <a:pt x="91390" y="114721"/>
                    <a:pt x="93774" y="114017"/>
                    <a:pt x="95364" y="112961"/>
                  </a:cubicBezTo>
                  <a:cubicBezTo>
                    <a:pt x="96953" y="111906"/>
                    <a:pt x="96953" y="110498"/>
                    <a:pt x="96953" y="109442"/>
                  </a:cubicBezTo>
                  <a:cubicBezTo>
                    <a:pt x="88211" y="83401"/>
                    <a:pt x="88211" y="83401"/>
                    <a:pt x="88211" y="83401"/>
                  </a:cubicBezTo>
                  <a:cubicBezTo>
                    <a:pt x="100927" y="88680"/>
                    <a:pt x="100927" y="88680"/>
                    <a:pt x="100927" y="88680"/>
                  </a:cubicBezTo>
                  <a:cubicBezTo>
                    <a:pt x="103311" y="89384"/>
                    <a:pt x="105695" y="89736"/>
                    <a:pt x="108874" y="89736"/>
                  </a:cubicBezTo>
                  <a:cubicBezTo>
                    <a:pt x="111258" y="89736"/>
                    <a:pt x="114437" y="89032"/>
                    <a:pt x="116026" y="88328"/>
                  </a:cubicBezTo>
                  <a:cubicBezTo>
                    <a:pt x="120000" y="86217"/>
                    <a:pt x="120000" y="83401"/>
                    <a:pt x="116026" y="81642"/>
                  </a:cubicBezTo>
                  <a:lnTo>
                    <a:pt x="85827" y="64046"/>
                  </a:lnTo>
                  <a:close/>
                  <a:moveTo>
                    <a:pt x="19072" y="47859"/>
                  </a:moveTo>
                  <a:cubicBezTo>
                    <a:pt x="19072" y="39765"/>
                    <a:pt x="19072" y="39765"/>
                    <a:pt x="19072" y="39765"/>
                  </a:cubicBezTo>
                  <a:cubicBezTo>
                    <a:pt x="91390" y="39765"/>
                    <a:pt x="91390" y="39765"/>
                    <a:pt x="91390" y="39765"/>
                  </a:cubicBezTo>
                  <a:cubicBezTo>
                    <a:pt x="91390" y="47859"/>
                    <a:pt x="91390" y="47859"/>
                    <a:pt x="91390" y="47859"/>
                  </a:cubicBezTo>
                  <a:lnTo>
                    <a:pt x="19072" y="47859"/>
                  </a:lnTo>
                  <a:close/>
                  <a:moveTo>
                    <a:pt x="112847" y="86920"/>
                  </a:moveTo>
                  <a:cubicBezTo>
                    <a:pt x="112052" y="87624"/>
                    <a:pt x="110463" y="87976"/>
                    <a:pt x="108874" y="87976"/>
                  </a:cubicBezTo>
                  <a:cubicBezTo>
                    <a:pt x="106490" y="87976"/>
                    <a:pt x="104900" y="87624"/>
                    <a:pt x="104105" y="87272"/>
                  </a:cubicBezTo>
                  <a:cubicBezTo>
                    <a:pt x="86622" y="80586"/>
                    <a:pt x="86622" y="80586"/>
                    <a:pt x="86622" y="80586"/>
                  </a:cubicBezTo>
                  <a:cubicBezTo>
                    <a:pt x="85827" y="80234"/>
                    <a:pt x="85033" y="80234"/>
                    <a:pt x="84238" y="80586"/>
                  </a:cubicBezTo>
                  <a:cubicBezTo>
                    <a:pt x="83443" y="80586"/>
                    <a:pt x="83443" y="80938"/>
                    <a:pt x="83443" y="81290"/>
                  </a:cubicBezTo>
                  <a:cubicBezTo>
                    <a:pt x="92980" y="109794"/>
                    <a:pt x="92980" y="109794"/>
                    <a:pt x="92980" y="109794"/>
                  </a:cubicBezTo>
                  <a:cubicBezTo>
                    <a:pt x="92980" y="109794"/>
                    <a:pt x="92980" y="109794"/>
                    <a:pt x="92980" y="109794"/>
                  </a:cubicBezTo>
                  <a:cubicBezTo>
                    <a:pt x="92980" y="110498"/>
                    <a:pt x="92980" y="111202"/>
                    <a:pt x="92185" y="111906"/>
                  </a:cubicBezTo>
                  <a:cubicBezTo>
                    <a:pt x="90596" y="112609"/>
                    <a:pt x="89801" y="112961"/>
                    <a:pt x="87417" y="113313"/>
                  </a:cubicBezTo>
                  <a:cubicBezTo>
                    <a:pt x="85827" y="113313"/>
                    <a:pt x="84238" y="113313"/>
                    <a:pt x="82649" y="112961"/>
                  </a:cubicBezTo>
                  <a:cubicBezTo>
                    <a:pt x="81059" y="112258"/>
                    <a:pt x="80264" y="111554"/>
                    <a:pt x="80264" y="110850"/>
                  </a:cubicBezTo>
                  <a:cubicBezTo>
                    <a:pt x="70728" y="91143"/>
                    <a:pt x="70728" y="91143"/>
                    <a:pt x="70728" y="91143"/>
                  </a:cubicBezTo>
                  <a:cubicBezTo>
                    <a:pt x="69933" y="90791"/>
                    <a:pt x="69139" y="90439"/>
                    <a:pt x="68344" y="90439"/>
                  </a:cubicBezTo>
                  <a:cubicBezTo>
                    <a:pt x="66754" y="90439"/>
                    <a:pt x="65960" y="90791"/>
                    <a:pt x="65960" y="91495"/>
                  </a:cubicBezTo>
                  <a:cubicBezTo>
                    <a:pt x="65960" y="115425"/>
                    <a:pt x="65960" y="115425"/>
                    <a:pt x="65960" y="115425"/>
                  </a:cubicBezTo>
                  <a:cubicBezTo>
                    <a:pt x="65960" y="117184"/>
                    <a:pt x="63576" y="118240"/>
                    <a:pt x="59602" y="118240"/>
                  </a:cubicBezTo>
                  <a:cubicBezTo>
                    <a:pt x="56423" y="118240"/>
                    <a:pt x="53245" y="117184"/>
                    <a:pt x="53245" y="115425"/>
                  </a:cubicBezTo>
                  <a:cubicBezTo>
                    <a:pt x="53245" y="91495"/>
                    <a:pt x="53245" y="91495"/>
                    <a:pt x="53245" y="91495"/>
                  </a:cubicBezTo>
                  <a:cubicBezTo>
                    <a:pt x="53245" y="90791"/>
                    <a:pt x="52450" y="90439"/>
                    <a:pt x="51655" y="90439"/>
                  </a:cubicBezTo>
                  <a:cubicBezTo>
                    <a:pt x="51655" y="90439"/>
                    <a:pt x="51655" y="90439"/>
                    <a:pt x="50860" y="90439"/>
                  </a:cubicBezTo>
                  <a:cubicBezTo>
                    <a:pt x="50066" y="90439"/>
                    <a:pt x="49271" y="90791"/>
                    <a:pt x="49271" y="91143"/>
                  </a:cubicBezTo>
                  <a:cubicBezTo>
                    <a:pt x="39735" y="110146"/>
                    <a:pt x="39735" y="110146"/>
                    <a:pt x="39735" y="110146"/>
                  </a:cubicBezTo>
                  <a:cubicBezTo>
                    <a:pt x="38940" y="110850"/>
                    <a:pt x="38145" y="111554"/>
                    <a:pt x="36556" y="111906"/>
                  </a:cubicBezTo>
                  <a:cubicBezTo>
                    <a:pt x="34966" y="112258"/>
                    <a:pt x="33377" y="112258"/>
                    <a:pt x="31788" y="112258"/>
                  </a:cubicBezTo>
                  <a:cubicBezTo>
                    <a:pt x="30198" y="112258"/>
                    <a:pt x="28609" y="111554"/>
                    <a:pt x="27814" y="110850"/>
                  </a:cubicBezTo>
                  <a:cubicBezTo>
                    <a:pt x="27019" y="110498"/>
                    <a:pt x="26225" y="109442"/>
                    <a:pt x="27019" y="108739"/>
                  </a:cubicBezTo>
                  <a:cubicBezTo>
                    <a:pt x="35761" y="86568"/>
                    <a:pt x="35761" y="86568"/>
                    <a:pt x="35761" y="86568"/>
                  </a:cubicBezTo>
                  <a:cubicBezTo>
                    <a:pt x="36556" y="86217"/>
                    <a:pt x="35761" y="85513"/>
                    <a:pt x="34966" y="85513"/>
                  </a:cubicBezTo>
                  <a:cubicBezTo>
                    <a:pt x="34172" y="85161"/>
                    <a:pt x="32582" y="85513"/>
                    <a:pt x="32582" y="85865"/>
                  </a:cubicBezTo>
                  <a:cubicBezTo>
                    <a:pt x="16688" y="96774"/>
                    <a:pt x="16688" y="96774"/>
                    <a:pt x="16688" y="96774"/>
                  </a:cubicBezTo>
                  <a:cubicBezTo>
                    <a:pt x="15099" y="98181"/>
                    <a:pt x="11125" y="98533"/>
                    <a:pt x="7947" y="97478"/>
                  </a:cubicBezTo>
                  <a:cubicBezTo>
                    <a:pt x="6357" y="97126"/>
                    <a:pt x="5562" y="96774"/>
                    <a:pt x="4768" y="95718"/>
                  </a:cubicBezTo>
                  <a:cubicBezTo>
                    <a:pt x="4768" y="95014"/>
                    <a:pt x="4768" y="94310"/>
                    <a:pt x="5562" y="93607"/>
                  </a:cubicBezTo>
                  <a:cubicBezTo>
                    <a:pt x="18278" y="83401"/>
                    <a:pt x="18278" y="83401"/>
                    <a:pt x="18278" y="83401"/>
                  </a:cubicBezTo>
                  <a:cubicBezTo>
                    <a:pt x="20662" y="81290"/>
                    <a:pt x="21456" y="78826"/>
                    <a:pt x="21456" y="76715"/>
                  </a:cubicBezTo>
                  <a:cubicBezTo>
                    <a:pt x="21456" y="69677"/>
                    <a:pt x="25430" y="65102"/>
                    <a:pt x="33377" y="63343"/>
                  </a:cubicBezTo>
                  <a:cubicBezTo>
                    <a:pt x="33377" y="62287"/>
                    <a:pt x="33377" y="62287"/>
                    <a:pt x="33377" y="62287"/>
                  </a:cubicBezTo>
                  <a:cubicBezTo>
                    <a:pt x="33377" y="61231"/>
                    <a:pt x="33377" y="61231"/>
                    <a:pt x="33377" y="61231"/>
                  </a:cubicBezTo>
                  <a:cubicBezTo>
                    <a:pt x="33377" y="49970"/>
                    <a:pt x="33377" y="49970"/>
                    <a:pt x="33377" y="49970"/>
                  </a:cubicBezTo>
                  <a:cubicBezTo>
                    <a:pt x="77086" y="49970"/>
                    <a:pt x="77086" y="49970"/>
                    <a:pt x="77086" y="49970"/>
                  </a:cubicBezTo>
                  <a:cubicBezTo>
                    <a:pt x="77086" y="61231"/>
                    <a:pt x="77086" y="61231"/>
                    <a:pt x="77086" y="61231"/>
                  </a:cubicBezTo>
                  <a:cubicBezTo>
                    <a:pt x="77086" y="61935"/>
                    <a:pt x="77086" y="61935"/>
                    <a:pt x="77086" y="61935"/>
                  </a:cubicBezTo>
                  <a:cubicBezTo>
                    <a:pt x="77086" y="63343"/>
                    <a:pt x="77086" y="63343"/>
                    <a:pt x="77086" y="63343"/>
                  </a:cubicBezTo>
                  <a:cubicBezTo>
                    <a:pt x="79470" y="63695"/>
                    <a:pt x="81059" y="64398"/>
                    <a:pt x="82649" y="65102"/>
                  </a:cubicBezTo>
                  <a:cubicBezTo>
                    <a:pt x="112847" y="82697"/>
                    <a:pt x="112847" y="82697"/>
                    <a:pt x="112847" y="82697"/>
                  </a:cubicBezTo>
                  <a:cubicBezTo>
                    <a:pt x="112847" y="82697"/>
                    <a:pt x="112847" y="83049"/>
                    <a:pt x="112847" y="83049"/>
                  </a:cubicBezTo>
                  <a:cubicBezTo>
                    <a:pt x="115231" y="84105"/>
                    <a:pt x="115231" y="85865"/>
                    <a:pt x="112847" y="8692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spTree>
    <p:extLst>
      <p:ext uri="{BB962C8B-B14F-4D97-AF65-F5344CB8AC3E}">
        <p14:creationId xmlns:p14="http://schemas.microsoft.com/office/powerpoint/2010/main" val="3368390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83"/>
        <p:cNvGrpSpPr/>
        <p:nvPr/>
      </p:nvGrpSpPr>
      <p:grpSpPr>
        <a:xfrm>
          <a:off x="0" y="0"/>
          <a:ext cx="0" cy="0"/>
          <a:chOff x="0" y="0"/>
          <a:chExt cx="0" cy="0"/>
        </a:xfrm>
      </p:grpSpPr>
      <p:sp>
        <p:nvSpPr>
          <p:cNvPr id="184" name="Google Shape;184;p8"/>
          <p:cNvSpPr/>
          <p:nvPr/>
        </p:nvSpPr>
        <p:spPr>
          <a:xfrm>
            <a:off x="8808000" y="2208279"/>
            <a:ext cx="336000" cy="727200"/>
          </a:xfrm>
          <a:prstGeom prst="rect">
            <a:avLst/>
          </a:prstGeom>
          <a:solidFill>
            <a:srgbClr val="000000"/>
          </a:solidFill>
          <a:ln>
            <a:noFill/>
          </a:ln>
        </p:spPr>
        <p:txBody>
          <a:bodyPr spcFirstLastPara="1" wrap="square" lIns="91425" tIns="91425" rIns="91425" bIns="91425" anchor="ctr" anchorCtr="0">
            <a:noAutofit/>
          </a:bodyPr>
          <a:lstStyle/>
          <a:p>
            <a:endParaRPr/>
          </a:p>
        </p:txBody>
      </p:sp>
      <p:sp>
        <p:nvSpPr>
          <p:cNvPr id="185" name="Google Shape;185;p8"/>
          <p:cNvSpPr/>
          <p:nvPr/>
        </p:nvSpPr>
        <p:spPr>
          <a:xfrm>
            <a:off x="0" y="0"/>
            <a:ext cx="6096000" cy="5143500"/>
          </a:xfrm>
          <a:prstGeom prst="rect">
            <a:avLst/>
          </a:prstGeom>
          <a:solidFill>
            <a:srgbClr val="FFFFFF"/>
          </a:solidFill>
          <a:ln>
            <a:noFill/>
          </a:ln>
        </p:spPr>
        <p:txBody>
          <a:bodyPr spcFirstLastPara="1" wrap="square" lIns="91425" tIns="91425" rIns="91425" bIns="91425" anchor="ctr" anchorCtr="0">
            <a:noAutofit/>
          </a:bodyPr>
          <a:lstStyle/>
          <a:p>
            <a:endParaRPr/>
          </a:p>
        </p:txBody>
      </p:sp>
      <p:sp>
        <p:nvSpPr>
          <p:cNvPr id="186" name="Google Shape;186;p8"/>
          <p:cNvSpPr txBox="1">
            <a:spLocks noGrp="1"/>
          </p:cNvSpPr>
          <p:nvPr>
            <p:ph type="title"/>
          </p:nvPr>
        </p:nvSpPr>
        <p:spPr>
          <a:xfrm>
            <a:off x="457200" y="586975"/>
            <a:ext cx="5138700" cy="8574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187" name="Google Shape;187;p8"/>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prstClr val="white"/>
                </a:solidFill>
              </a:rPr>
              <a:pPr/>
              <a:t>‹#›</a:t>
            </a:fld>
            <a:endParaRPr>
              <a:solidFill>
                <a:prstClr val="white"/>
              </a:solidFill>
            </a:endParaRPr>
          </a:p>
        </p:txBody>
      </p:sp>
      <p:grpSp>
        <p:nvGrpSpPr>
          <p:cNvPr id="188" name="Google Shape;188;p8"/>
          <p:cNvGrpSpPr/>
          <p:nvPr/>
        </p:nvGrpSpPr>
        <p:grpSpPr>
          <a:xfrm>
            <a:off x="6707938" y="2948000"/>
            <a:ext cx="1732075" cy="2195488"/>
            <a:chOff x="6662738" y="3806825"/>
            <a:chExt cx="1732075" cy="2195488"/>
          </a:xfrm>
        </p:grpSpPr>
        <p:sp>
          <p:nvSpPr>
            <p:cNvPr id="189" name="Google Shape;189;p8"/>
            <p:cNvSpPr/>
            <p:nvPr/>
          </p:nvSpPr>
          <p:spPr>
            <a:xfrm>
              <a:off x="7839075" y="4194175"/>
              <a:ext cx="74700" cy="52500"/>
            </a:xfrm>
            <a:custGeom>
              <a:avLst/>
              <a:gdLst/>
              <a:ahLst/>
              <a:cxnLst/>
              <a:rect l="l" t="t" r="r" b="b"/>
              <a:pathLst>
                <a:path w="120000" h="120000" extrusionOk="0">
                  <a:moveTo>
                    <a:pt x="85714" y="0"/>
                  </a:moveTo>
                  <a:cubicBezTo>
                    <a:pt x="17142" y="60000"/>
                    <a:pt x="17142" y="60000"/>
                    <a:pt x="17142" y="60000"/>
                  </a:cubicBezTo>
                  <a:cubicBezTo>
                    <a:pt x="0" y="72000"/>
                    <a:pt x="0" y="84000"/>
                    <a:pt x="8571" y="108000"/>
                  </a:cubicBezTo>
                  <a:cubicBezTo>
                    <a:pt x="8571" y="108000"/>
                    <a:pt x="17142" y="120000"/>
                    <a:pt x="25714" y="120000"/>
                  </a:cubicBezTo>
                  <a:cubicBezTo>
                    <a:pt x="25714" y="120000"/>
                    <a:pt x="34285" y="120000"/>
                    <a:pt x="34285" y="120000"/>
                  </a:cubicBezTo>
                  <a:cubicBezTo>
                    <a:pt x="111428" y="60000"/>
                    <a:pt x="111428" y="60000"/>
                    <a:pt x="111428" y="60000"/>
                  </a:cubicBezTo>
                  <a:cubicBezTo>
                    <a:pt x="119999" y="48000"/>
                    <a:pt x="119999" y="24000"/>
                    <a:pt x="119999" y="12000"/>
                  </a:cubicBezTo>
                  <a:cubicBezTo>
                    <a:pt x="111428" y="0"/>
                    <a:pt x="94285" y="0"/>
                    <a:pt x="85714" y="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0" name="Google Shape;190;p8"/>
            <p:cNvSpPr/>
            <p:nvPr/>
          </p:nvSpPr>
          <p:spPr>
            <a:xfrm>
              <a:off x="7800975" y="4070350"/>
              <a:ext cx="327000" cy="219000"/>
            </a:xfrm>
            <a:custGeom>
              <a:avLst/>
              <a:gdLst/>
              <a:ahLst/>
              <a:cxnLst/>
              <a:rect l="l" t="t" r="r" b="b"/>
              <a:pathLst>
                <a:path w="120000" h="120000" extrusionOk="0">
                  <a:moveTo>
                    <a:pt x="11803" y="120000"/>
                  </a:moveTo>
                  <a:cubicBezTo>
                    <a:pt x="11803" y="120000"/>
                    <a:pt x="11803" y="120000"/>
                    <a:pt x="11803" y="120000"/>
                  </a:cubicBezTo>
                  <a:cubicBezTo>
                    <a:pt x="108196" y="120000"/>
                    <a:pt x="108196" y="120000"/>
                    <a:pt x="108196" y="120000"/>
                  </a:cubicBezTo>
                  <a:cubicBezTo>
                    <a:pt x="114098" y="120000"/>
                    <a:pt x="120000" y="114146"/>
                    <a:pt x="120000" y="102439"/>
                  </a:cubicBezTo>
                  <a:cubicBezTo>
                    <a:pt x="120000" y="17560"/>
                    <a:pt x="120000" y="17560"/>
                    <a:pt x="120000" y="17560"/>
                  </a:cubicBezTo>
                  <a:cubicBezTo>
                    <a:pt x="120000" y="8780"/>
                    <a:pt x="114098" y="0"/>
                    <a:pt x="108196" y="0"/>
                  </a:cubicBezTo>
                  <a:cubicBezTo>
                    <a:pt x="11803" y="0"/>
                    <a:pt x="11803" y="0"/>
                    <a:pt x="11803" y="0"/>
                  </a:cubicBezTo>
                  <a:cubicBezTo>
                    <a:pt x="5901" y="0"/>
                    <a:pt x="0" y="8780"/>
                    <a:pt x="0" y="17560"/>
                  </a:cubicBezTo>
                  <a:cubicBezTo>
                    <a:pt x="0" y="90731"/>
                    <a:pt x="0" y="90731"/>
                    <a:pt x="0" y="90731"/>
                  </a:cubicBezTo>
                  <a:cubicBezTo>
                    <a:pt x="3934" y="93658"/>
                    <a:pt x="3934" y="93658"/>
                    <a:pt x="3934" y="93658"/>
                  </a:cubicBezTo>
                  <a:cubicBezTo>
                    <a:pt x="7868" y="99512"/>
                    <a:pt x="11803" y="111219"/>
                    <a:pt x="11803" y="120000"/>
                  </a:cubicBezTo>
                  <a:close/>
                  <a:moveTo>
                    <a:pt x="9836" y="17560"/>
                  </a:moveTo>
                  <a:cubicBezTo>
                    <a:pt x="9836" y="17560"/>
                    <a:pt x="11803" y="14634"/>
                    <a:pt x="11803" y="14634"/>
                  </a:cubicBezTo>
                  <a:cubicBezTo>
                    <a:pt x="108196" y="14634"/>
                    <a:pt x="108196" y="14634"/>
                    <a:pt x="108196" y="14634"/>
                  </a:cubicBezTo>
                  <a:cubicBezTo>
                    <a:pt x="108196" y="14634"/>
                    <a:pt x="110163" y="17560"/>
                    <a:pt x="110163" y="17560"/>
                  </a:cubicBezTo>
                  <a:cubicBezTo>
                    <a:pt x="110163" y="102439"/>
                    <a:pt x="110163" y="102439"/>
                    <a:pt x="110163" y="102439"/>
                  </a:cubicBezTo>
                  <a:cubicBezTo>
                    <a:pt x="110163" y="105365"/>
                    <a:pt x="108196" y="105365"/>
                    <a:pt x="108196" y="105365"/>
                  </a:cubicBezTo>
                  <a:cubicBezTo>
                    <a:pt x="11803" y="105365"/>
                    <a:pt x="11803" y="105365"/>
                    <a:pt x="11803" y="105365"/>
                  </a:cubicBezTo>
                  <a:cubicBezTo>
                    <a:pt x="11803" y="105365"/>
                    <a:pt x="9836" y="105365"/>
                    <a:pt x="9836" y="102439"/>
                  </a:cubicBezTo>
                  <a:lnTo>
                    <a:pt x="9836" y="1756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1" name="Google Shape;191;p8"/>
            <p:cNvSpPr/>
            <p:nvPr/>
          </p:nvSpPr>
          <p:spPr>
            <a:xfrm>
              <a:off x="7839075" y="4117975"/>
              <a:ext cx="250800" cy="103200"/>
            </a:xfrm>
            <a:custGeom>
              <a:avLst/>
              <a:gdLst/>
              <a:ahLst/>
              <a:cxnLst/>
              <a:rect l="l" t="t" r="r" b="b"/>
              <a:pathLst>
                <a:path w="120000" h="120000" extrusionOk="0">
                  <a:moveTo>
                    <a:pt x="5106" y="31578"/>
                  </a:moveTo>
                  <a:cubicBezTo>
                    <a:pt x="56170" y="120000"/>
                    <a:pt x="56170" y="120000"/>
                    <a:pt x="56170" y="120000"/>
                  </a:cubicBezTo>
                  <a:cubicBezTo>
                    <a:pt x="56170" y="120000"/>
                    <a:pt x="58723" y="120000"/>
                    <a:pt x="58723" y="120000"/>
                  </a:cubicBezTo>
                  <a:cubicBezTo>
                    <a:pt x="61276" y="120000"/>
                    <a:pt x="61276" y="120000"/>
                    <a:pt x="63829" y="120000"/>
                  </a:cubicBezTo>
                  <a:cubicBezTo>
                    <a:pt x="114893" y="31578"/>
                    <a:pt x="114893" y="31578"/>
                    <a:pt x="114893" y="31578"/>
                  </a:cubicBezTo>
                  <a:cubicBezTo>
                    <a:pt x="117446" y="31578"/>
                    <a:pt x="120000" y="18947"/>
                    <a:pt x="117446" y="12631"/>
                  </a:cubicBezTo>
                  <a:cubicBezTo>
                    <a:pt x="114893" y="6315"/>
                    <a:pt x="112340" y="0"/>
                    <a:pt x="109787" y="6315"/>
                  </a:cubicBezTo>
                  <a:cubicBezTo>
                    <a:pt x="58723" y="88421"/>
                    <a:pt x="58723" y="88421"/>
                    <a:pt x="58723" y="88421"/>
                  </a:cubicBezTo>
                  <a:cubicBezTo>
                    <a:pt x="10212" y="6315"/>
                    <a:pt x="10212" y="6315"/>
                    <a:pt x="10212" y="6315"/>
                  </a:cubicBezTo>
                  <a:cubicBezTo>
                    <a:pt x="7659" y="0"/>
                    <a:pt x="5106" y="6315"/>
                    <a:pt x="2553" y="12631"/>
                  </a:cubicBezTo>
                  <a:cubicBezTo>
                    <a:pt x="0" y="18947"/>
                    <a:pt x="0" y="31578"/>
                    <a:pt x="5106" y="31578"/>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2" name="Google Shape;192;p8"/>
            <p:cNvSpPr/>
            <p:nvPr/>
          </p:nvSpPr>
          <p:spPr>
            <a:xfrm>
              <a:off x="8015288" y="4194175"/>
              <a:ext cx="74700" cy="52500"/>
            </a:xfrm>
            <a:custGeom>
              <a:avLst/>
              <a:gdLst/>
              <a:ahLst/>
              <a:cxnLst/>
              <a:rect l="l" t="t" r="r" b="b"/>
              <a:pathLst>
                <a:path w="120000" h="120000" extrusionOk="0">
                  <a:moveTo>
                    <a:pt x="102857" y="60000"/>
                  </a:moveTo>
                  <a:cubicBezTo>
                    <a:pt x="34285" y="0"/>
                    <a:pt x="34285" y="0"/>
                    <a:pt x="34285" y="0"/>
                  </a:cubicBezTo>
                  <a:cubicBezTo>
                    <a:pt x="25714" y="0"/>
                    <a:pt x="8571" y="0"/>
                    <a:pt x="0" y="12000"/>
                  </a:cubicBezTo>
                  <a:cubicBezTo>
                    <a:pt x="0" y="24000"/>
                    <a:pt x="0" y="48000"/>
                    <a:pt x="8571" y="60000"/>
                  </a:cubicBezTo>
                  <a:cubicBezTo>
                    <a:pt x="85714" y="120000"/>
                    <a:pt x="85714" y="120000"/>
                    <a:pt x="85714" y="120000"/>
                  </a:cubicBezTo>
                  <a:cubicBezTo>
                    <a:pt x="85714" y="120000"/>
                    <a:pt x="94285" y="120000"/>
                    <a:pt x="94285" y="120000"/>
                  </a:cubicBezTo>
                  <a:cubicBezTo>
                    <a:pt x="102857" y="120000"/>
                    <a:pt x="111428" y="108000"/>
                    <a:pt x="111428" y="108000"/>
                  </a:cubicBezTo>
                  <a:cubicBezTo>
                    <a:pt x="119999" y="84000"/>
                    <a:pt x="111428" y="72000"/>
                    <a:pt x="102857" y="6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3" name="Google Shape;193;p8"/>
            <p:cNvSpPr/>
            <p:nvPr/>
          </p:nvSpPr>
          <p:spPr>
            <a:xfrm>
              <a:off x="7699375" y="4440238"/>
              <a:ext cx="525600" cy="273000"/>
            </a:xfrm>
            <a:custGeom>
              <a:avLst/>
              <a:gdLst/>
              <a:ahLst/>
              <a:cxnLst/>
              <a:rect l="l" t="t" r="r" b="b"/>
              <a:pathLst>
                <a:path w="120000" h="120000" extrusionOk="0">
                  <a:moveTo>
                    <a:pt x="119999" y="0"/>
                  </a:moveTo>
                  <a:cubicBezTo>
                    <a:pt x="119999" y="4705"/>
                    <a:pt x="119999" y="7058"/>
                    <a:pt x="117551" y="7058"/>
                  </a:cubicBezTo>
                  <a:cubicBezTo>
                    <a:pt x="116326" y="9411"/>
                    <a:pt x="115102" y="7058"/>
                    <a:pt x="113877" y="4705"/>
                  </a:cubicBezTo>
                  <a:cubicBezTo>
                    <a:pt x="113877" y="4705"/>
                    <a:pt x="113877" y="2352"/>
                    <a:pt x="113877" y="2352"/>
                  </a:cubicBezTo>
                  <a:cubicBezTo>
                    <a:pt x="113877" y="42352"/>
                    <a:pt x="113877" y="42352"/>
                    <a:pt x="113877" y="42352"/>
                  </a:cubicBezTo>
                  <a:cubicBezTo>
                    <a:pt x="23265" y="42352"/>
                    <a:pt x="23265" y="42352"/>
                    <a:pt x="23265" y="42352"/>
                  </a:cubicBezTo>
                  <a:cubicBezTo>
                    <a:pt x="24489" y="44705"/>
                    <a:pt x="24489" y="49411"/>
                    <a:pt x="24489" y="54117"/>
                  </a:cubicBezTo>
                  <a:cubicBezTo>
                    <a:pt x="113877" y="54117"/>
                    <a:pt x="113877" y="54117"/>
                    <a:pt x="113877" y="54117"/>
                  </a:cubicBezTo>
                  <a:cubicBezTo>
                    <a:pt x="113877" y="82352"/>
                    <a:pt x="113877" y="82352"/>
                    <a:pt x="113877" y="82352"/>
                  </a:cubicBezTo>
                  <a:cubicBezTo>
                    <a:pt x="113877" y="96470"/>
                    <a:pt x="107755" y="108235"/>
                    <a:pt x="99183" y="108235"/>
                  </a:cubicBezTo>
                  <a:cubicBezTo>
                    <a:pt x="20816" y="108235"/>
                    <a:pt x="20816" y="108235"/>
                    <a:pt x="20816" y="108235"/>
                  </a:cubicBezTo>
                  <a:cubicBezTo>
                    <a:pt x="12244" y="108235"/>
                    <a:pt x="6122" y="96470"/>
                    <a:pt x="6122" y="82352"/>
                  </a:cubicBezTo>
                  <a:cubicBezTo>
                    <a:pt x="6122" y="77647"/>
                    <a:pt x="6122" y="77647"/>
                    <a:pt x="6122" y="77647"/>
                  </a:cubicBezTo>
                  <a:cubicBezTo>
                    <a:pt x="3673" y="77647"/>
                    <a:pt x="2448" y="75294"/>
                    <a:pt x="0" y="72941"/>
                  </a:cubicBezTo>
                  <a:cubicBezTo>
                    <a:pt x="0" y="72941"/>
                    <a:pt x="0" y="72941"/>
                    <a:pt x="0" y="72941"/>
                  </a:cubicBezTo>
                  <a:cubicBezTo>
                    <a:pt x="0" y="82352"/>
                    <a:pt x="0" y="82352"/>
                    <a:pt x="0" y="82352"/>
                  </a:cubicBezTo>
                  <a:cubicBezTo>
                    <a:pt x="0" y="103529"/>
                    <a:pt x="9795" y="120000"/>
                    <a:pt x="20816" y="120000"/>
                  </a:cubicBezTo>
                  <a:cubicBezTo>
                    <a:pt x="99183" y="120000"/>
                    <a:pt x="99183" y="120000"/>
                    <a:pt x="99183" y="120000"/>
                  </a:cubicBezTo>
                  <a:cubicBezTo>
                    <a:pt x="111428" y="120000"/>
                    <a:pt x="119999" y="103529"/>
                    <a:pt x="119999" y="82352"/>
                  </a:cubicBezTo>
                  <a:cubicBezTo>
                    <a:pt x="119999" y="0"/>
                    <a:pt x="119999" y="0"/>
                    <a:pt x="119999" y="0"/>
                  </a:cubicBezTo>
                  <a:cubicBezTo>
                    <a:pt x="119999" y="0"/>
                    <a:pt x="119999" y="0"/>
                    <a:pt x="119999" y="0"/>
                  </a:cubicBezTo>
                  <a:cubicBezTo>
                    <a:pt x="119999" y="0"/>
                    <a:pt x="119999" y="0"/>
                    <a:pt x="119999" y="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4" name="Google Shape;194;p8"/>
            <p:cNvSpPr/>
            <p:nvPr/>
          </p:nvSpPr>
          <p:spPr>
            <a:xfrm>
              <a:off x="7699375" y="3806825"/>
              <a:ext cx="525600" cy="365100"/>
            </a:xfrm>
            <a:custGeom>
              <a:avLst/>
              <a:gdLst/>
              <a:ahLst/>
              <a:cxnLst/>
              <a:rect l="l" t="t" r="r" b="b"/>
              <a:pathLst>
                <a:path w="120000" h="120000" extrusionOk="0">
                  <a:moveTo>
                    <a:pt x="99183" y="0"/>
                  </a:moveTo>
                  <a:cubicBezTo>
                    <a:pt x="20816" y="0"/>
                    <a:pt x="20816" y="0"/>
                    <a:pt x="20816" y="0"/>
                  </a:cubicBezTo>
                  <a:cubicBezTo>
                    <a:pt x="9795" y="0"/>
                    <a:pt x="0" y="12352"/>
                    <a:pt x="0" y="30000"/>
                  </a:cubicBezTo>
                  <a:cubicBezTo>
                    <a:pt x="0" y="118235"/>
                    <a:pt x="0" y="118235"/>
                    <a:pt x="0" y="118235"/>
                  </a:cubicBezTo>
                  <a:cubicBezTo>
                    <a:pt x="2448" y="118235"/>
                    <a:pt x="4897" y="118235"/>
                    <a:pt x="6122" y="120000"/>
                  </a:cubicBezTo>
                  <a:cubicBezTo>
                    <a:pt x="6122" y="58235"/>
                    <a:pt x="6122" y="58235"/>
                    <a:pt x="6122" y="58235"/>
                  </a:cubicBezTo>
                  <a:cubicBezTo>
                    <a:pt x="113877" y="58235"/>
                    <a:pt x="113877" y="58235"/>
                    <a:pt x="113877" y="58235"/>
                  </a:cubicBezTo>
                  <a:cubicBezTo>
                    <a:pt x="113877" y="93529"/>
                    <a:pt x="113877" y="93529"/>
                    <a:pt x="113877" y="93529"/>
                  </a:cubicBezTo>
                  <a:cubicBezTo>
                    <a:pt x="116326" y="91764"/>
                    <a:pt x="118775" y="90000"/>
                    <a:pt x="119999" y="90000"/>
                  </a:cubicBezTo>
                  <a:cubicBezTo>
                    <a:pt x="119999" y="30000"/>
                    <a:pt x="119999" y="30000"/>
                    <a:pt x="119999" y="30000"/>
                  </a:cubicBezTo>
                  <a:cubicBezTo>
                    <a:pt x="119999" y="12352"/>
                    <a:pt x="111428" y="0"/>
                    <a:pt x="99183" y="0"/>
                  </a:cubicBezTo>
                  <a:close/>
                  <a:moveTo>
                    <a:pt x="113877" y="49411"/>
                  </a:moveTo>
                  <a:cubicBezTo>
                    <a:pt x="6122" y="49411"/>
                    <a:pt x="6122" y="49411"/>
                    <a:pt x="6122" y="49411"/>
                  </a:cubicBezTo>
                  <a:cubicBezTo>
                    <a:pt x="6122" y="30000"/>
                    <a:pt x="6122" y="30000"/>
                    <a:pt x="6122" y="30000"/>
                  </a:cubicBezTo>
                  <a:cubicBezTo>
                    <a:pt x="6122" y="17647"/>
                    <a:pt x="12244" y="8823"/>
                    <a:pt x="20816" y="8823"/>
                  </a:cubicBezTo>
                  <a:cubicBezTo>
                    <a:pt x="99183" y="8823"/>
                    <a:pt x="99183" y="8823"/>
                    <a:pt x="99183" y="8823"/>
                  </a:cubicBezTo>
                  <a:cubicBezTo>
                    <a:pt x="107755" y="8823"/>
                    <a:pt x="113877" y="17647"/>
                    <a:pt x="113877" y="30000"/>
                  </a:cubicBezTo>
                  <a:lnTo>
                    <a:pt x="113877" y="49411"/>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5" name="Google Shape;195;p8"/>
            <p:cNvSpPr/>
            <p:nvPr/>
          </p:nvSpPr>
          <p:spPr>
            <a:xfrm>
              <a:off x="7854950" y="4611688"/>
              <a:ext cx="219000" cy="27000"/>
            </a:xfrm>
            <a:custGeom>
              <a:avLst/>
              <a:gdLst/>
              <a:ahLst/>
              <a:cxnLst/>
              <a:rect l="l" t="t" r="r" b="b"/>
              <a:pathLst>
                <a:path w="120000" h="120000" extrusionOk="0">
                  <a:moveTo>
                    <a:pt x="111219" y="120000"/>
                  </a:moveTo>
                  <a:cubicBezTo>
                    <a:pt x="114146" y="120000"/>
                    <a:pt x="120000" y="96000"/>
                    <a:pt x="120000" y="72000"/>
                  </a:cubicBezTo>
                  <a:cubicBezTo>
                    <a:pt x="120000" y="24000"/>
                    <a:pt x="114146" y="0"/>
                    <a:pt x="111219" y="0"/>
                  </a:cubicBezTo>
                  <a:cubicBezTo>
                    <a:pt x="5853" y="0"/>
                    <a:pt x="5853" y="0"/>
                    <a:pt x="5853" y="0"/>
                  </a:cubicBezTo>
                  <a:cubicBezTo>
                    <a:pt x="2926" y="0"/>
                    <a:pt x="0" y="24000"/>
                    <a:pt x="0" y="72000"/>
                  </a:cubicBezTo>
                  <a:cubicBezTo>
                    <a:pt x="0" y="96000"/>
                    <a:pt x="2926" y="120000"/>
                    <a:pt x="5853" y="120000"/>
                  </a:cubicBezTo>
                  <a:lnTo>
                    <a:pt x="111219" y="12000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6" name="Google Shape;196;p8"/>
            <p:cNvSpPr/>
            <p:nvPr/>
          </p:nvSpPr>
          <p:spPr>
            <a:xfrm>
              <a:off x="7929563" y="3865563"/>
              <a:ext cx="65100" cy="65100"/>
            </a:xfrm>
            <a:custGeom>
              <a:avLst/>
              <a:gdLst/>
              <a:ahLst/>
              <a:cxnLst/>
              <a:rect l="l" t="t" r="r" b="b"/>
              <a:pathLst>
                <a:path w="120000" h="120000" extrusionOk="0">
                  <a:moveTo>
                    <a:pt x="60000" y="0"/>
                  </a:moveTo>
                  <a:cubicBezTo>
                    <a:pt x="30000" y="0"/>
                    <a:pt x="0" y="20000"/>
                    <a:pt x="0" y="60000"/>
                  </a:cubicBezTo>
                  <a:cubicBezTo>
                    <a:pt x="0" y="90000"/>
                    <a:pt x="30000" y="120000"/>
                    <a:pt x="60000" y="120000"/>
                  </a:cubicBezTo>
                  <a:cubicBezTo>
                    <a:pt x="100000" y="120000"/>
                    <a:pt x="120000" y="90000"/>
                    <a:pt x="120000" y="60000"/>
                  </a:cubicBezTo>
                  <a:cubicBezTo>
                    <a:pt x="120000" y="20000"/>
                    <a:pt x="100000" y="0"/>
                    <a:pt x="60000" y="0"/>
                  </a:cubicBezTo>
                  <a:close/>
                  <a:moveTo>
                    <a:pt x="60000" y="70000"/>
                  </a:moveTo>
                  <a:cubicBezTo>
                    <a:pt x="60000" y="70000"/>
                    <a:pt x="50000" y="60000"/>
                    <a:pt x="50000" y="60000"/>
                  </a:cubicBezTo>
                  <a:cubicBezTo>
                    <a:pt x="50000" y="50000"/>
                    <a:pt x="60000" y="50000"/>
                    <a:pt x="60000" y="50000"/>
                  </a:cubicBezTo>
                  <a:cubicBezTo>
                    <a:pt x="70000" y="50000"/>
                    <a:pt x="70000" y="50000"/>
                    <a:pt x="70000" y="60000"/>
                  </a:cubicBezTo>
                  <a:cubicBezTo>
                    <a:pt x="70000" y="60000"/>
                    <a:pt x="70000" y="70000"/>
                    <a:pt x="60000" y="7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7" name="Google Shape;197;p8"/>
            <p:cNvSpPr/>
            <p:nvPr/>
          </p:nvSpPr>
          <p:spPr>
            <a:xfrm>
              <a:off x="6662738" y="4949825"/>
              <a:ext cx="566700" cy="681000"/>
            </a:xfrm>
            <a:custGeom>
              <a:avLst/>
              <a:gdLst/>
              <a:ahLst/>
              <a:cxnLst/>
              <a:rect l="l" t="t" r="r" b="b"/>
              <a:pathLst>
                <a:path w="120000" h="120000" extrusionOk="0">
                  <a:moveTo>
                    <a:pt x="116603" y="0"/>
                  </a:moveTo>
                  <a:cubicBezTo>
                    <a:pt x="2264" y="0"/>
                    <a:pt x="2264" y="0"/>
                    <a:pt x="2264" y="0"/>
                  </a:cubicBezTo>
                  <a:cubicBezTo>
                    <a:pt x="1132" y="0"/>
                    <a:pt x="0" y="944"/>
                    <a:pt x="0" y="1889"/>
                  </a:cubicBezTo>
                  <a:cubicBezTo>
                    <a:pt x="0" y="117165"/>
                    <a:pt x="0" y="117165"/>
                    <a:pt x="0" y="117165"/>
                  </a:cubicBezTo>
                  <a:cubicBezTo>
                    <a:pt x="0" y="119055"/>
                    <a:pt x="1132" y="120000"/>
                    <a:pt x="2264" y="120000"/>
                  </a:cubicBezTo>
                  <a:cubicBezTo>
                    <a:pt x="116603" y="120000"/>
                    <a:pt x="116603" y="120000"/>
                    <a:pt x="116603" y="120000"/>
                  </a:cubicBezTo>
                  <a:cubicBezTo>
                    <a:pt x="118867" y="120000"/>
                    <a:pt x="120000" y="119055"/>
                    <a:pt x="120000" y="117165"/>
                  </a:cubicBezTo>
                  <a:cubicBezTo>
                    <a:pt x="120000" y="1889"/>
                    <a:pt x="120000" y="1889"/>
                    <a:pt x="120000" y="1889"/>
                  </a:cubicBezTo>
                  <a:cubicBezTo>
                    <a:pt x="120000" y="944"/>
                    <a:pt x="118867" y="0"/>
                    <a:pt x="116603" y="0"/>
                  </a:cubicBezTo>
                  <a:close/>
                  <a:moveTo>
                    <a:pt x="96226" y="11338"/>
                  </a:moveTo>
                  <a:cubicBezTo>
                    <a:pt x="97358" y="11338"/>
                    <a:pt x="99622" y="13228"/>
                    <a:pt x="99622" y="14173"/>
                  </a:cubicBezTo>
                  <a:cubicBezTo>
                    <a:pt x="99622" y="16062"/>
                    <a:pt x="97358" y="17007"/>
                    <a:pt x="96226" y="17007"/>
                  </a:cubicBezTo>
                  <a:cubicBezTo>
                    <a:pt x="93962" y="17007"/>
                    <a:pt x="92830" y="16062"/>
                    <a:pt x="92830" y="14173"/>
                  </a:cubicBezTo>
                  <a:cubicBezTo>
                    <a:pt x="92830" y="13228"/>
                    <a:pt x="93962" y="11338"/>
                    <a:pt x="96226" y="11338"/>
                  </a:cubicBezTo>
                  <a:close/>
                  <a:moveTo>
                    <a:pt x="72452" y="11338"/>
                  </a:moveTo>
                  <a:cubicBezTo>
                    <a:pt x="73584" y="11338"/>
                    <a:pt x="74716" y="13228"/>
                    <a:pt x="74716" y="14173"/>
                  </a:cubicBezTo>
                  <a:cubicBezTo>
                    <a:pt x="74716" y="16062"/>
                    <a:pt x="73584" y="17007"/>
                    <a:pt x="72452" y="17007"/>
                  </a:cubicBezTo>
                  <a:cubicBezTo>
                    <a:pt x="70188" y="17007"/>
                    <a:pt x="69056" y="16062"/>
                    <a:pt x="69056" y="14173"/>
                  </a:cubicBezTo>
                  <a:cubicBezTo>
                    <a:pt x="69056" y="13228"/>
                    <a:pt x="70188" y="11338"/>
                    <a:pt x="72452" y="11338"/>
                  </a:cubicBezTo>
                  <a:close/>
                  <a:moveTo>
                    <a:pt x="47547" y="11338"/>
                  </a:moveTo>
                  <a:cubicBezTo>
                    <a:pt x="49811" y="11338"/>
                    <a:pt x="50943" y="13228"/>
                    <a:pt x="50943" y="14173"/>
                  </a:cubicBezTo>
                  <a:cubicBezTo>
                    <a:pt x="50943" y="16062"/>
                    <a:pt x="49811" y="17007"/>
                    <a:pt x="47547" y="17007"/>
                  </a:cubicBezTo>
                  <a:cubicBezTo>
                    <a:pt x="46415" y="17007"/>
                    <a:pt x="44150" y="16062"/>
                    <a:pt x="44150" y="14173"/>
                  </a:cubicBezTo>
                  <a:cubicBezTo>
                    <a:pt x="44150" y="13228"/>
                    <a:pt x="46415" y="11338"/>
                    <a:pt x="47547" y="11338"/>
                  </a:cubicBezTo>
                  <a:close/>
                  <a:moveTo>
                    <a:pt x="23773" y="11338"/>
                  </a:moveTo>
                  <a:cubicBezTo>
                    <a:pt x="26037" y="11338"/>
                    <a:pt x="27169" y="13228"/>
                    <a:pt x="27169" y="14173"/>
                  </a:cubicBezTo>
                  <a:cubicBezTo>
                    <a:pt x="27169" y="16062"/>
                    <a:pt x="26037" y="17007"/>
                    <a:pt x="23773" y="17007"/>
                  </a:cubicBezTo>
                  <a:cubicBezTo>
                    <a:pt x="21509" y="17007"/>
                    <a:pt x="20377" y="16062"/>
                    <a:pt x="20377" y="14173"/>
                  </a:cubicBezTo>
                  <a:cubicBezTo>
                    <a:pt x="20377" y="13228"/>
                    <a:pt x="21509" y="11338"/>
                    <a:pt x="23773" y="11338"/>
                  </a:cubicBezTo>
                  <a:close/>
                  <a:moveTo>
                    <a:pt x="114339" y="115275"/>
                  </a:moveTo>
                  <a:cubicBezTo>
                    <a:pt x="5660" y="115275"/>
                    <a:pt x="5660" y="115275"/>
                    <a:pt x="5660" y="115275"/>
                  </a:cubicBezTo>
                  <a:cubicBezTo>
                    <a:pt x="5660" y="4724"/>
                    <a:pt x="5660" y="4724"/>
                    <a:pt x="5660" y="4724"/>
                  </a:cubicBezTo>
                  <a:cubicBezTo>
                    <a:pt x="21509" y="4724"/>
                    <a:pt x="21509" y="4724"/>
                    <a:pt x="21509" y="4724"/>
                  </a:cubicBezTo>
                  <a:cubicBezTo>
                    <a:pt x="21509" y="7559"/>
                    <a:pt x="21509" y="7559"/>
                    <a:pt x="21509" y="7559"/>
                  </a:cubicBezTo>
                  <a:cubicBezTo>
                    <a:pt x="16981" y="8503"/>
                    <a:pt x="14716" y="11338"/>
                    <a:pt x="14716" y="14173"/>
                  </a:cubicBezTo>
                  <a:cubicBezTo>
                    <a:pt x="14716" y="18897"/>
                    <a:pt x="19245" y="21732"/>
                    <a:pt x="23773" y="21732"/>
                  </a:cubicBezTo>
                  <a:cubicBezTo>
                    <a:pt x="28301" y="21732"/>
                    <a:pt x="32830" y="18897"/>
                    <a:pt x="32830" y="14173"/>
                  </a:cubicBezTo>
                  <a:cubicBezTo>
                    <a:pt x="32830" y="11338"/>
                    <a:pt x="30566" y="8503"/>
                    <a:pt x="27169" y="7559"/>
                  </a:cubicBezTo>
                  <a:cubicBezTo>
                    <a:pt x="27169" y="4724"/>
                    <a:pt x="27169" y="4724"/>
                    <a:pt x="27169" y="4724"/>
                  </a:cubicBezTo>
                  <a:cubicBezTo>
                    <a:pt x="45283" y="4724"/>
                    <a:pt x="45283" y="4724"/>
                    <a:pt x="45283" y="4724"/>
                  </a:cubicBezTo>
                  <a:cubicBezTo>
                    <a:pt x="45283" y="7559"/>
                    <a:pt x="45283" y="7559"/>
                    <a:pt x="45283" y="7559"/>
                  </a:cubicBezTo>
                  <a:cubicBezTo>
                    <a:pt x="41886" y="8503"/>
                    <a:pt x="38490" y="11338"/>
                    <a:pt x="38490" y="14173"/>
                  </a:cubicBezTo>
                  <a:cubicBezTo>
                    <a:pt x="38490" y="18897"/>
                    <a:pt x="43018" y="21732"/>
                    <a:pt x="47547" y="21732"/>
                  </a:cubicBezTo>
                  <a:cubicBezTo>
                    <a:pt x="53207" y="21732"/>
                    <a:pt x="56603" y="18897"/>
                    <a:pt x="56603" y="14173"/>
                  </a:cubicBezTo>
                  <a:cubicBezTo>
                    <a:pt x="56603" y="11338"/>
                    <a:pt x="54339" y="8503"/>
                    <a:pt x="50943" y="7559"/>
                  </a:cubicBezTo>
                  <a:cubicBezTo>
                    <a:pt x="50943" y="4724"/>
                    <a:pt x="50943" y="4724"/>
                    <a:pt x="50943" y="4724"/>
                  </a:cubicBezTo>
                  <a:cubicBezTo>
                    <a:pt x="69056" y="4724"/>
                    <a:pt x="69056" y="4724"/>
                    <a:pt x="69056" y="4724"/>
                  </a:cubicBezTo>
                  <a:cubicBezTo>
                    <a:pt x="69056" y="7559"/>
                    <a:pt x="69056" y="7559"/>
                    <a:pt x="69056" y="7559"/>
                  </a:cubicBezTo>
                  <a:cubicBezTo>
                    <a:pt x="65660" y="8503"/>
                    <a:pt x="63396" y="11338"/>
                    <a:pt x="63396" y="14173"/>
                  </a:cubicBezTo>
                  <a:cubicBezTo>
                    <a:pt x="63396" y="18897"/>
                    <a:pt x="66792" y="21732"/>
                    <a:pt x="72452" y="21732"/>
                  </a:cubicBezTo>
                  <a:cubicBezTo>
                    <a:pt x="76981" y="21732"/>
                    <a:pt x="80377" y="18897"/>
                    <a:pt x="80377" y="14173"/>
                  </a:cubicBezTo>
                  <a:cubicBezTo>
                    <a:pt x="80377" y="11338"/>
                    <a:pt x="78113" y="8503"/>
                    <a:pt x="74716" y="7559"/>
                  </a:cubicBezTo>
                  <a:cubicBezTo>
                    <a:pt x="74716" y="4724"/>
                    <a:pt x="74716" y="4724"/>
                    <a:pt x="74716" y="4724"/>
                  </a:cubicBezTo>
                  <a:cubicBezTo>
                    <a:pt x="92830" y="4724"/>
                    <a:pt x="92830" y="4724"/>
                    <a:pt x="92830" y="4724"/>
                  </a:cubicBezTo>
                  <a:cubicBezTo>
                    <a:pt x="92830" y="7559"/>
                    <a:pt x="92830" y="7559"/>
                    <a:pt x="92830" y="7559"/>
                  </a:cubicBezTo>
                  <a:cubicBezTo>
                    <a:pt x="89433" y="8503"/>
                    <a:pt x="87169" y="11338"/>
                    <a:pt x="87169" y="14173"/>
                  </a:cubicBezTo>
                  <a:cubicBezTo>
                    <a:pt x="87169" y="18897"/>
                    <a:pt x="90566" y="21732"/>
                    <a:pt x="96226" y="21732"/>
                  </a:cubicBezTo>
                  <a:cubicBezTo>
                    <a:pt x="100754" y="21732"/>
                    <a:pt x="105283" y="18897"/>
                    <a:pt x="105283" y="14173"/>
                  </a:cubicBezTo>
                  <a:cubicBezTo>
                    <a:pt x="105283" y="11338"/>
                    <a:pt x="101886" y="8503"/>
                    <a:pt x="98490" y="7559"/>
                  </a:cubicBezTo>
                  <a:cubicBezTo>
                    <a:pt x="98490" y="4724"/>
                    <a:pt x="98490" y="4724"/>
                    <a:pt x="98490" y="4724"/>
                  </a:cubicBezTo>
                  <a:cubicBezTo>
                    <a:pt x="114339" y="4724"/>
                    <a:pt x="114339" y="4724"/>
                    <a:pt x="114339" y="4724"/>
                  </a:cubicBezTo>
                  <a:lnTo>
                    <a:pt x="114339" y="115275"/>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8" name="Google Shape;198;p8"/>
            <p:cNvSpPr/>
            <p:nvPr/>
          </p:nvSpPr>
          <p:spPr>
            <a:xfrm>
              <a:off x="6764338" y="5132388"/>
              <a:ext cx="101700" cy="85800"/>
            </a:xfrm>
            <a:custGeom>
              <a:avLst/>
              <a:gdLst/>
              <a:ahLst/>
              <a:cxnLst/>
              <a:rect l="l" t="t" r="r" b="b"/>
              <a:pathLst>
                <a:path w="120000" h="120000" extrusionOk="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0000"/>
                  </a:cubicBezTo>
                  <a:lnTo>
                    <a:pt x="25263" y="112500"/>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9" name="Google Shape;199;p8"/>
            <p:cNvSpPr/>
            <p:nvPr/>
          </p:nvSpPr>
          <p:spPr>
            <a:xfrm>
              <a:off x="6764338" y="5245100"/>
              <a:ext cx="101700" cy="85800"/>
            </a:xfrm>
            <a:custGeom>
              <a:avLst/>
              <a:gdLst/>
              <a:ahLst/>
              <a:cxnLst/>
              <a:rect l="l" t="t" r="r" b="b"/>
              <a:pathLst>
                <a:path w="120000" h="120000" extrusionOk="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7500"/>
                  </a:cubicBezTo>
                  <a:lnTo>
                    <a:pt x="25263" y="112500"/>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0" name="Google Shape;200;p8"/>
            <p:cNvSpPr/>
            <p:nvPr/>
          </p:nvSpPr>
          <p:spPr>
            <a:xfrm>
              <a:off x="6892925" y="5154613"/>
              <a:ext cx="246000" cy="52500"/>
            </a:xfrm>
            <a:custGeom>
              <a:avLst/>
              <a:gdLst/>
              <a:ahLst/>
              <a:cxnLst/>
              <a:rect l="l" t="t" r="r" b="b"/>
              <a:pathLst>
                <a:path w="120000" h="120000" extrusionOk="0">
                  <a:moveTo>
                    <a:pt x="10434" y="84000"/>
                  </a:moveTo>
                  <a:cubicBezTo>
                    <a:pt x="15652" y="72000"/>
                    <a:pt x="20869" y="60000"/>
                    <a:pt x="28695" y="60000"/>
                  </a:cubicBezTo>
                  <a:cubicBezTo>
                    <a:pt x="28695" y="60000"/>
                    <a:pt x="28695" y="60000"/>
                    <a:pt x="28695" y="60000"/>
                  </a:cubicBezTo>
                  <a:cubicBezTo>
                    <a:pt x="28695" y="60000"/>
                    <a:pt x="28695" y="72000"/>
                    <a:pt x="28695" y="72000"/>
                  </a:cubicBezTo>
                  <a:cubicBezTo>
                    <a:pt x="31304" y="96000"/>
                    <a:pt x="39130" y="120000"/>
                    <a:pt x="46956" y="120000"/>
                  </a:cubicBezTo>
                  <a:cubicBezTo>
                    <a:pt x="49565" y="120000"/>
                    <a:pt x="49565" y="108000"/>
                    <a:pt x="52173" y="108000"/>
                  </a:cubicBezTo>
                  <a:cubicBezTo>
                    <a:pt x="57391" y="108000"/>
                    <a:pt x="62608" y="96000"/>
                    <a:pt x="65217" y="84000"/>
                  </a:cubicBezTo>
                  <a:cubicBezTo>
                    <a:pt x="67826" y="84000"/>
                    <a:pt x="67826" y="72000"/>
                    <a:pt x="70434" y="72000"/>
                  </a:cubicBezTo>
                  <a:cubicBezTo>
                    <a:pt x="73043" y="60000"/>
                    <a:pt x="78260" y="60000"/>
                    <a:pt x="80869" y="60000"/>
                  </a:cubicBezTo>
                  <a:cubicBezTo>
                    <a:pt x="83478" y="60000"/>
                    <a:pt x="83478" y="72000"/>
                    <a:pt x="86086" y="72000"/>
                  </a:cubicBezTo>
                  <a:cubicBezTo>
                    <a:pt x="88695" y="84000"/>
                    <a:pt x="88695" y="96000"/>
                    <a:pt x="91304" y="96000"/>
                  </a:cubicBezTo>
                  <a:cubicBezTo>
                    <a:pt x="99130" y="120000"/>
                    <a:pt x="109565" y="108000"/>
                    <a:pt x="117391" y="84000"/>
                  </a:cubicBezTo>
                  <a:cubicBezTo>
                    <a:pt x="120000" y="72000"/>
                    <a:pt x="120000" y="48000"/>
                    <a:pt x="117391" y="36000"/>
                  </a:cubicBezTo>
                  <a:cubicBezTo>
                    <a:pt x="114782" y="24000"/>
                    <a:pt x="109565" y="24000"/>
                    <a:pt x="106956" y="36000"/>
                  </a:cubicBezTo>
                  <a:cubicBezTo>
                    <a:pt x="104347" y="48000"/>
                    <a:pt x="101739" y="48000"/>
                    <a:pt x="99130" y="48000"/>
                  </a:cubicBezTo>
                  <a:cubicBezTo>
                    <a:pt x="96521" y="48000"/>
                    <a:pt x="96521" y="36000"/>
                    <a:pt x="93913" y="36000"/>
                  </a:cubicBezTo>
                  <a:cubicBezTo>
                    <a:pt x="91304" y="24000"/>
                    <a:pt x="91304" y="12000"/>
                    <a:pt x="86086" y="12000"/>
                  </a:cubicBezTo>
                  <a:cubicBezTo>
                    <a:pt x="80869" y="0"/>
                    <a:pt x="73043" y="0"/>
                    <a:pt x="65217" y="24000"/>
                  </a:cubicBezTo>
                  <a:cubicBezTo>
                    <a:pt x="62608" y="24000"/>
                    <a:pt x="60000" y="24000"/>
                    <a:pt x="60000" y="36000"/>
                  </a:cubicBezTo>
                  <a:cubicBezTo>
                    <a:pt x="54782" y="36000"/>
                    <a:pt x="52173" y="48000"/>
                    <a:pt x="49565" y="48000"/>
                  </a:cubicBezTo>
                  <a:cubicBezTo>
                    <a:pt x="44347" y="60000"/>
                    <a:pt x="41739" y="48000"/>
                    <a:pt x="41739" y="48000"/>
                  </a:cubicBezTo>
                  <a:cubicBezTo>
                    <a:pt x="39130" y="48000"/>
                    <a:pt x="39130" y="36000"/>
                    <a:pt x="39130" y="36000"/>
                  </a:cubicBezTo>
                  <a:cubicBezTo>
                    <a:pt x="39130" y="24000"/>
                    <a:pt x="36521" y="12000"/>
                    <a:pt x="33913" y="0"/>
                  </a:cubicBezTo>
                  <a:cubicBezTo>
                    <a:pt x="31304" y="0"/>
                    <a:pt x="28695" y="0"/>
                    <a:pt x="26086" y="0"/>
                  </a:cubicBezTo>
                  <a:cubicBezTo>
                    <a:pt x="18260" y="0"/>
                    <a:pt x="10434" y="12000"/>
                    <a:pt x="5217" y="36000"/>
                  </a:cubicBezTo>
                  <a:cubicBezTo>
                    <a:pt x="2608" y="48000"/>
                    <a:pt x="0" y="60000"/>
                    <a:pt x="2608" y="84000"/>
                  </a:cubicBezTo>
                  <a:cubicBezTo>
                    <a:pt x="5217" y="96000"/>
                    <a:pt x="7826" y="96000"/>
                    <a:pt x="10434" y="840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1" name="Google Shape;201;p8"/>
            <p:cNvSpPr/>
            <p:nvPr/>
          </p:nvSpPr>
          <p:spPr>
            <a:xfrm>
              <a:off x="6881813" y="5256213"/>
              <a:ext cx="273000" cy="63600"/>
            </a:xfrm>
            <a:custGeom>
              <a:avLst/>
              <a:gdLst/>
              <a:ahLst/>
              <a:cxnLst/>
              <a:rect l="l" t="t" r="r" b="b"/>
              <a:pathLst>
                <a:path w="120000" h="120000" extrusionOk="0">
                  <a:moveTo>
                    <a:pt x="2352" y="110000"/>
                  </a:moveTo>
                  <a:cubicBezTo>
                    <a:pt x="4705" y="120000"/>
                    <a:pt x="4705" y="120000"/>
                    <a:pt x="7058" y="120000"/>
                  </a:cubicBezTo>
                  <a:cubicBezTo>
                    <a:pt x="9411" y="120000"/>
                    <a:pt x="9411" y="110000"/>
                    <a:pt x="11764" y="110000"/>
                  </a:cubicBezTo>
                  <a:cubicBezTo>
                    <a:pt x="14117" y="90000"/>
                    <a:pt x="18823" y="80000"/>
                    <a:pt x="23529" y="80000"/>
                  </a:cubicBezTo>
                  <a:cubicBezTo>
                    <a:pt x="23529" y="80000"/>
                    <a:pt x="23529" y="80000"/>
                    <a:pt x="25882" y="80000"/>
                  </a:cubicBezTo>
                  <a:cubicBezTo>
                    <a:pt x="25882" y="80000"/>
                    <a:pt x="25882" y="80000"/>
                    <a:pt x="25882" y="80000"/>
                  </a:cubicBezTo>
                  <a:cubicBezTo>
                    <a:pt x="25882" y="80000"/>
                    <a:pt x="25882" y="80000"/>
                    <a:pt x="25882" y="80000"/>
                  </a:cubicBezTo>
                  <a:cubicBezTo>
                    <a:pt x="25882" y="80000"/>
                    <a:pt x="28235" y="90000"/>
                    <a:pt x="28235" y="90000"/>
                  </a:cubicBezTo>
                  <a:cubicBezTo>
                    <a:pt x="32941" y="100000"/>
                    <a:pt x="40000" y="100000"/>
                    <a:pt x="47058" y="90000"/>
                  </a:cubicBezTo>
                  <a:cubicBezTo>
                    <a:pt x="49411" y="80000"/>
                    <a:pt x="51764" y="80000"/>
                    <a:pt x="54117" y="70000"/>
                  </a:cubicBezTo>
                  <a:cubicBezTo>
                    <a:pt x="54117" y="60000"/>
                    <a:pt x="56470" y="60000"/>
                    <a:pt x="58823" y="60000"/>
                  </a:cubicBezTo>
                  <a:cubicBezTo>
                    <a:pt x="61176" y="50000"/>
                    <a:pt x="63529" y="50000"/>
                    <a:pt x="65882" y="60000"/>
                  </a:cubicBezTo>
                  <a:cubicBezTo>
                    <a:pt x="65882" y="60000"/>
                    <a:pt x="65882" y="60000"/>
                    <a:pt x="65882" y="60000"/>
                  </a:cubicBezTo>
                  <a:cubicBezTo>
                    <a:pt x="65882" y="70000"/>
                    <a:pt x="68235" y="80000"/>
                    <a:pt x="70588" y="90000"/>
                  </a:cubicBezTo>
                  <a:cubicBezTo>
                    <a:pt x="72941" y="100000"/>
                    <a:pt x="75294" y="100000"/>
                    <a:pt x="77647" y="100000"/>
                  </a:cubicBezTo>
                  <a:cubicBezTo>
                    <a:pt x="89411" y="110000"/>
                    <a:pt x="103529" y="100000"/>
                    <a:pt x="115294" y="90000"/>
                  </a:cubicBezTo>
                  <a:cubicBezTo>
                    <a:pt x="117647" y="90000"/>
                    <a:pt x="120000" y="80000"/>
                    <a:pt x="120000" y="60000"/>
                  </a:cubicBezTo>
                  <a:cubicBezTo>
                    <a:pt x="117647" y="50000"/>
                    <a:pt x="115294" y="40000"/>
                    <a:pt x="112941" y="40000"/>
                  </a:cubicBezTo>
                  <a:cubicBezTo>
                    <a:pt x="101176" y="50000"/>
                    <a:pt x="89411" y="60000"/>
                    <a:pt x="77647" y="50000"/>
                  </a:cubicBezTo>
                  <a:cubicBezTo>
                    <a:pt x="77647" y="50000"/>
                    <a:pt x="77647" y="50000"/>
                    <a:pt x="77647" y="50000"/>
                  </a:cubicBezTo>
                  <a:cubicBezTo>
                    <a:pt x="77647" y="50000"/>
                    <a:pt x="77647" y="50000"/>
                    <a:pt x="77647" y="50000"/>
                  </a:cubicBezTo>
                  <a:cubicBezTo>
                    <a:pt x="75294" y="40000"/>
                    <a:pt x="75294" y="40000"/>
                    <a:pt x="75294" y="30000"/>
                  </a:cubicBezTo>
                  <a:cubicBezTo>
                    <a:pt x="70588" y="0"/>
                    <a:pt x="61176" y="0"/>
                    <a:pt x="54117" y="10000"/>
                  </a:cubicBezTo>
                  <a:cubicBezTo>
                    <a:pt x="51764" y="10000"/>
                    <a:pt x="49411" y="20000"/>
                    <a:pt x="47058" y="30000"/>
                  </a:cubicBezTo>
                  <a:cubicBezTo>
                    <a:pt x="44705" y="30000"/>
                    <a:pt x="42352" y="40000"/>
                    <a:pt x="42352" y="40000"/>
                  </a:cubicBezTo>
                  <a:cubicBezTo>
                    <a:pt x="40000" y="50000"/>
                    <a:pt x="35294" y="50000"/>
                    <a:pt x="35294" y="50000"/>
                  </a:cubicBezTo>
                  <a:cubicBezTo>
                    <a:pt x="35294" y="50000"/>
                    <a:pt x="35294" y="40000"/>
                    <a:pt x="32941" y="40000"/>
                  </a:cubicBezTo>
                  <a:cubicBezTo>
                    <a:pt x="32941" y="40000"/>
                    <a:pt x="32941" y="40000"/>
                    <a:pt x="30588" y="30000"/>
                  </a:cubicBezTo>
                  <a:cubicBezTo>
                    <a:pt x="28235" y="30000"/>
                    <a:pt x="25882" y="30000"/>
                    <a:pt x="23529" y="30000"/>
                  </a:cubicBezTo>
                  <a:cubicBezTo>
                    <a:pt x="14117" y="30000"/>
                    <a:pt x="7058" y="50000"/>
                    <a:pt x="2352" y="80000"/>
                  </a:cubicBezTo>
                  <a:cubicBezTo>
                    <a:pt x="0" y="90000"/>
                    <a:pt x="0" y="100000"/>
                    <a:pt x="2352" y="1100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2" name="Google Shape;202;p8"/>
            <p:cNvSpPr/>
            <p:nvPr/>
          </p:nvSpPr>
          <p:spPr>
            <a:xfrm>
              <a:off x="6753225" y="5400675"/>
              <a:ext cx="406500" cy="92100"/>
            </a:xfrm>
            <a:custGeom>
              <a:avLst/>
              <a:gdLst/>
              <a:ahLst/>
              <a:cxnLst/>
              <a:rect l="l" t="t" r="r" b="b"/>
              <a:pathLst>
                <a:path w="120000" h="120000" extrusionOk="0">
                  <a:moveTo>
                    <a:pt x="113684" y="49411"/>
                  </a:moveTo>
                  <a:cubicBezTo>
                    <a:pt x="112105" y="49411"/>
                    <a:pt x="110526" y="42352"/>
                    <a:pt x="110526" y="42352"/>
                  </a:cubicBezTo>
                  <a:cubicBezTo>
                    <a:pt x="108947" y="42352"/>
                    <a:pt x="105789" y="35294"/>
                    <a:pt x="104210" y="35294"/>
                  </a:cubicBezTo>
                  <a:cubicBezTo>
                    <a:pt x="99473" y="35294"/>
                    <a:pt x="96315" y="42352"/>
                    <a:pt x="94736" y="56470"/>
                  </a:cubicBezTo>
                  <a:cubicBezTo>
                    <a:pt x="93157" y="56470"/>
                    <a:pt x="93157" y="56470"/>
                    <a:pt x="93157" y="56470"/>
                  </a:cubicBezTo>
                  <a:cubicBezTo>
                    <a:pt x="91578" y="63529"/>
                    <a:pt x="90000" y="63529"/>
                    <a:pt x="88421" y="63529"/>
                  </a:cubicBezTo>
                  <a:cubicBezTo>
                    <a:pt x="88421" y="63529"/>
                    <a:pt x="90000" y="56470"/>
                    <a:pt x="90000" y="49411"/>
                  </a:cubicBezTo>
                  <a:cubicBezTo>
                    <a:pt x="90000" y="35294"/>
                    <a:pt x="91578" y="21176"/>
                    <a:pt x="88421" y="7058"/>
                  </a:cubicBezTo>
                  <a:cubicBezTo>
                    <a:pt x="88421" y="0"/>
                    <a:pt x="85263" y="0"/>
                    <a:pt x="83684" y="0"/>
                  </a:cubicBezTo>
                  <a:cubicBezTo>
                    <a:pt x="48947" y="77647"/>
                    <a:pt x="48947" y="77647"/>
                    <a:pt x="48947" y="77647"/>
                  </a:cubicBezTo>
                  <a:cubicBezTo>
                    <a:pt x="52105" y="35294"/>
                    <a:pt x="52105" y="35294"/>
                    <a:pt x="52105" y="35294"/>
                  </a:cubicBezTo>
                  <a:cubicBezTo>
                    <a:pt x="52105" y="28235"/>
                    <a:pt x="52105" y="21176"/>
                    <a:pt x="50526" y="14117"/>
                  </a:cubicBezTo>
                  <a:cubicBezTo>
                    <a:pt x="48947" y="14117"/>
                    <a:pt x="48947" y="7058"/>
                    <a:pt x="47368" y="14117"/>
                  </a:cubicBezTo>
                  <a:cubicBezTo>
                    <a:pt x="37894" y="14117"/>
                    <a:pt x="28421" y="35294"/>
                    <a:pt x="22105" y="63529"/>
                  </a:cubicBezTo>
                  <a:cubicBezTo>
                    <a:pt x="22105" y="63529"/>
                    <a:pt x="22105" y="63529"/>
                    <a:pt x="22105" y="63529"/>
                  </a:cubicBezTo>
                  <a:cubicBezTo>
                    <a:pt x="22105" y="49411"/>
                    <a:pt x="22105" y="42352"/>
                    <a:pt x="22105" y="35294"/>
                  </a:cubicBezTo>
                  <a:cubicBezTo>
                    <a:pt x="22105" y="28235"/>
                    <a:pt x="20526" y="21176"/>
                    <a:pt x="20526" y="21176"/>
                  </a:cubicBezTo>
                  <a:cubicBezTo>
                    <a:pt x="18947" y="14117"/>
                    <a:pt x="17368" y="14117"/>
                    <a:pt x="15789" y="21176"/>
                  </a:cubicBezTo>
                  <a:cubicBezTo>
                    <a:pt x="11052" y="28235"/>
                    <a:pt x="6315" y="49411"/>
                    <a:pt x="1578" y="63529"/>
                  </a:cubicBezTo>
                  <a:cubicBezTo>
                    <a:pt x="0" y="70588"/>
                    <a:pt x="0" y="84705"/>
                    <a:pt x="1578" y="91764"/>
                  </a:cubicBezTo>
                  <a:cubicBezTo>
                    <a:pt x="3157" y="98823"/>
                    <a:pt x="6315" y="98823"/>
                    <a:pt x="7894" y="91764"/>
                  </a:cubicBezTo>
                  <a:cubicBezTo>
                    <a:pt x="9473" y="84705"/>
                    <a:pt x="11052" y="77647"/>
                    <a:pt x="12631" y="70588"/>
                  </a:cubicBezTo>
                  <a:cubicBezTo>
                    <a:pt x="12631" y="70588"/>
                    <a:pt x="12631" y="77647"/>
                    <a:pt x="12631" y="77647"/>
                  </a:cubicBezTo>
                  <a:cubicBezTo>
                    <a:pt x="12631" y="84705"/>
                    <a:pt x="12631" y="91764"/>
                    <a:pt x="14210" y="91764"/>
                  </a:cubicBezTo>
                  <a:cubicBezTo>
                    <a:pt x="15789" y="98823"/>
                    <a:pt x="18947" y="112941"/>
                    <a:pt x="26842" y="84705"/>
                  </a:cubicBezTo>
                  <a:cubicBezTo>
                    <a:pt x="31578" y="70588"/>
                    <a:pt x="36315" y="56470"/>
                    <a:pt x="42631" y="49411"/>
                  </a:cubicBezTo>
                  <a:cubicBezTo>
                    <a:pt x="39473" y="84705"/>
                    <a:pt x="39473" y="84705"/>
                    <a:pt x="39473" y="84705"/>
                  </a:cubicBezTo>
                  <a:cubicBezTo>
                    <a:pt x="39473" y="91764"/>
                    <a:pt x="39473" y="105882"/>
                    <a:pt x="41052" y="112941"/>
                  </a:cubicBezTo>
                  <a:cubicBezTo>
                    <a:pt x="42631" y="120000"/>
                    <a:pt x="42631" y="120000"/>
                    <a:pt x="45789" y="120000"/>
                  </a:cubicBezTo>
                  <a:cubicBezTo>
                    <a:pt x="45789" y="120000"/>
                    <a:pt x="47368" y="120000"/>
                    <a:pt x="48947" y="120000"/>
                  </a:cubicBezTo>
                  <a:cubicBezTo>
                    <a:pt x="82105" y="49411"/>
                    <a:pt x="82105" y="49411"/>
                    <a:pt x="82105" y="49411"/>
                  </a:cubicBezTo>
                  <a:cubicBezTo>
                    <a:pt x="80526" y="56470"/>
                    <a:pt x="80526" y="70588"/>
                    <a:pt x="82105" y="77647"/>
                  </a:cubicBezTo>
                  <a:cubicBezTo>
                    <a:pt x="83684" y="91764"/>
                    <a:pt x="85263" y="91764"/>
                    <a:pt x="86842" y="98823"/>
                  </a:cubicBezTo>
                  <a:cubicBezTo>
                    <a:pt x="90000" y="98823"/>
                    <a:pt x="94736" y="98823"/>
                    <a:pt x="96315" y="91764"/>
                  </a:cubicBezTo>
                  <a:cubicBezTo>
                    <a:pt x="97894" y="84705"/>
                    <a:pt x="97894" y="84705"/>
                    <a:pt x="99473" y="84705"/>
                  </a:cubicBezTo>
                  <a:cubicBezTo>
                    <a:pt x="101052" y="77647"/>
                    <a:pt x="102631" y="70588"/>
                    <a:pt x="104210" y="70588"/>
                  </a:cubicBezTo>
                  <a:cubicBezTo>
                    <a:pt x="104210" y="70588"/>
                    <a:pt x="105789" y="77647"/>
                    <a:pt x="107368" y="77647"/>
                  </a:cubicBezTo>
                  <a:cubicBezTo>
                    <a:pt x="110526" y="84705"/>
                    <a:pt x="115263" y="91764"/>
                    <a:pt x="118421" y="70588"/>
                  </a:cubicBezTo>
                  <a:cubicBezTo>
                    <a:pt x="120000" y="63529"/>
                    <a:pt x="120000" y="56470"/>
                    <a:pt x="118421" y="49411"/>
                  </a:cubicBezTo>
                  <a:cubicBezTo>
                    <a:pt x="116842" y="42352"/>
                    <a:pt x="115263" y="42352"/>
                    <a:pt x="113684" y="49411"/>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3" name="Google Shape;203;p8"/>
            <p:cNvSpPr/>
            <p:nvPr/>
          </p:nvSpPr>
          <p:spPr>
            <a:xfrm>
              <a:off x="7326313" y="4976813"/>
              <a:ext cx="165000" cy="611100"/>
            </a:xfrm>
            <a:custGeom>
              <a:avLst/>
              <a:gdLst/>
              <a:ahLst/>
              <a:cxnLst/>
              <a:rect l="l" t="t" r="r" b="b"/>
              <a:pathLst>
                <a:path w="120000" h="120000" extrusionOk="0">
                  <a:moveTo>
                    <a:pt x="81290" y="5263"/>
                  </a:moveTo>
                  <a:cubicBezTo>
                    <a:pt x="73548" y="5263"/>
                    <a:pt x="73548" y="5263"/>
                    <a:pt x="73548" y="5263"/>
                  </a:cubicBezTo>
                  <a:cubicBezTo>
                    <a:pt x="65806" y="2105"/>
                    <a:pt x="54193" y="0"/>
                    <a:pt x="38709" y="0"/>
                  </a:cubicBezTo>
                  <a:cubicBezTo>
                    <a:pt x="15483" y="0"/>
                    <a:pt x="0" y="4210"/>
                    <a:pt x="0" y="10526"/>
                  </a:cubicBezTo>
                  <a:cubicBezTo>
                    <a:pt x="0" y="91578"/>
                    <a:pt x="0" y="91578"/>
                    <a:pt x="0" y="91578"/>
                  </a:cubicBezTo>
                  <a:cubicBezTo>
                    <a:pt x="0" y="91578"/>
                    <a:pt x="0" y="92631"/>
                    <a:pt x="0" y="92631"/>
                  </a:cubicBezTo>
                  <a:cubicBezTo>
                    <a:pt x="30967" y="117894"/>
                    <a:pt x="30967" y="117894"/>
                    <a:pt x="30967" y="117894"/>
                  </a:cubicBezTo>
                  <a:cubicBezTo>
                    <a:pt x="30967" y="118947"/>
                    <a:pt x="34838" y="119999"/>
                    <a:pt x="38709" y="119999"/>
                  </a:cubicBezTo>
                  <a:cubicBezTo>
                    <a:pt x="42580" y="119999"/>
                    <a:pt x="46451" y="118947"/>
                    <a:pt x="46451" y="117894"/>
                  </a:cubicBezTo>
                  <a:cubicBezTo>
                    <a:pt x="77419" y="92631"/>
                    <a:pt x="77419" y="92631"/>
                    <a:pt x="77419" y="92631"/>
                  </a:cubicBezTo>
                  <a:cubicBezTo>
                    <a:pt x="77419" y="92631"/>
                    <a:pt x="81290" y="91578"/>
                    <a:pt x="81290" y="91578"/>
                  </a:cubicBezTo>
                  <a:cubicBezTo>
                    <a:pt x="81290" y="10526"/>
                    <a:pt x="81290" y="10526"/>
                    <a:pt x="81290" y="10526"/>
                  </a:cubicBezTo>
                  <a:cubicBezTo>
                    <a:pt x="81290" y="10526"/>
                    <a:pt x="81290" y="10526"/>
                    <a:pt x="81290" y="10526"/>
                  </a:cubicBezTo>
                  <a:cubicBezTo>
                    <a:pt x="81290" y="10526"/>
                    <a:pt x="81290" y="10526"/>
                    <a:pt x="81290" y="10526"/>
                  </a:cubicBezTo>
                  <a:cubicBezTo>
                    <a:pt x="92903" y="10526"/>
                    <a:pt x="100645" y="12631"/>
                    <a:pt x="100645" y="15789"/>
                  </a:cubicBezTo>
                  <a:cubicBezTo>
                    <a:pt x="100645" y="57894"/>
                    <a:pt x="100645" y="57894"/>
                    <a:pt x="100645" y="57894"/>
                  </a:cubicBezTo>
                  <a:cubicBezTo>
                    <a:pt x="100645" y="59999"/>
                    <a:pt x="104516" y="61052"/>
                    <a:pt x="112258" y="61052"/>
                  </a:cubicBezTo>
                  <a:cubicBezTo>
                    <a:pt x="116129" y="61052"/>
                    <a:pt x="120000" y="59999"/>
                    <a:pt x="120000" y="57894"/>
                  </a:cubicBezTo>
                  <a:cubicBezTo>
                    <a:pt x="120000" y="15789"/>
                    <a:pt x="120000" y="15789"/>
                    <a:pt x="120000" y="15789"/>
                  </a:cubicBezTo>
                  <a:cubicBezTo>
                    <a:pt x="120000" y="10526"/>
                    <a:pt x="100645" y="5263"/>
                    <a:pt x="81290" y="5263"/>
                  </a:cubicBezTo>
                  <a:close/>
                  <a:moveTo>
                    <a:pt x="38709" y="108421"/>
                  </a:moveTo>
                  <a:cubicBezTo>
                    <a:pt x="19354" y="91578"/>
                    <a:pt x="19354" y="91578"/>
                    <a:pt x="19354" y="91578"/>
                  </a:cubicBezTo>
                  <a:cubicBezTo>
                    <a:pt x="58064" y="91578"/>
                    <a:pt x="58064" y="91578"/>
                    <a:pt x="58064" y="91578"/>
                  </a:cubicBezTo>
                  <a:lnTo>
                    <a:pt x="38709" y="108421"/>
                  </a:lnTo>
                  <a:close/>
                  <a:moveTo>
                    <a:pt x="61935" y="86315"/>
                  </a:moveTo>
                  <a:cubicBezTo>
                    <a:pt x="19354" y="86315"/>
                    <a:pt x="19354" y="86315"/>
                    <a:pt x="19354" y="86315"/>
                  </a:cubicBezTo>
                  <a:cubicBezTo>
                    <a:pt x="19354" y="52631"/>
                    <a:pt x="19354" y="52631"/>
                    <a:pt x="19354" y="52631"/>
                  </a:cubicBezTo>
                  <a:cubicBezTo>
                    <a:pt x="61935" y="52631"/>
                    <a:pt x="61935" y="52631"/>
                    <a:pt x="61935" y="52631"/>
                  </a:cubicBezTo>
                  <a:lnTo>
                    <a:pt x="61935" y="86315"/>
                  </a:lnTo>
                  <a:close/>
                  <a:moveTo>
                    <a:pt x="61935" y="47368"/>
                  </a:moveTo>
                  <a:cubicBezTo>
                    <a:pt x="19354" y="47368"/>
                    <a:pt x="19354" y="47368"/>
                    <a:pt x="19354" y="47368"/>
                  </a:cubicBezTo>
                  <a:cubicBezTo>
                    <a:pt x="19354" y="10526"/>
                    <a:pt x="19354" y="10526"/>
                    <a:pt x="19354" y="10526"/>
                  </a:cubicBezTo>
                  <a:cubicBezTo>
                    <a:pt x="19354" y="7368"/>
                    <a:pt x="27096" y="5263"/>
                    <a:pt x="38709" y="5263"/>
                  </a:cubicBezTo>
                  <a:cubicBezTo>
                    <a:pt x="50322" y="5263"/>
                    <a:pt x="61935" y="7368"/>
                    <a:pt x="61935" y="10526"/>
                  </a:cubicBezTo>
                  <a:lnTo>
                    <a:pt x="61935" y="47368"/>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4" name="Google Shape;204;p8"/>
            <p:cNvSpPr/>
            <p:nvPr/>
          </p:nvSpPr>
          <p:spPr>
            <a:xfrm>
              <a:off x="7556500" y="3984625"/>
              <a:ext cx="282600" cy="638100"/>
            </a:xfrm>
            <a:custGeom>
              <a:avLst/>
              <a:gdLst/>
              <a:ahLst/>
              <a:cxnLst/>
              <a:rect l="l" t="t" r="r" b="b"/>
              <a:pathLst>
                <a:path w="120000" h="120000" extrusionOk="0">
                  <a:moveTo>
                    <a:pt x="27169" y="29243"/>
                  </a:moveTo>
                  <a:cubicBezTo>
                    <a:pt x="58867" y="34285"/>
                    <a:pt x="58867" y="34285"/>
                    <a:pt x="58867" y="34285"/>
                  </a:cubicBezTo>
                  <a:cubicBezTo>
                    <a:pt x="58867" y="34285"/>
                    <a:pt x="58867" y="34285"/>
                    <a:pt x="56603" y="34285"/>
                  </a:cubicBezTo>
                  <a:cubicBezTo>
                    <a:pt x="49811" y="34285"/>
                    <a:pt x="43018" y="35294"/>
                    <a:pt x="38490" y="38319"/>
                  </a:cubicBezTo>
                  <a:cubicBezTo>
                    <a:pt x="33962" y="40336"/>
                    <a:pt x="29433" y="44369"/>
                    <a:pt x="31698" y="47394"/>
                  </a:cubicBezTo>
                  <a:cubicBezTo>
                    <a:pt x="31698" y="51428"/>
                    <a:pt x="36226" y="54453"/>
                    <a:pt x="40754" y="56470"/>
                  </a:cubicBezTo>
                  <a:cubicBezTo>
                    <a:pt x="56603" y="61512"/>
                    <a:pt x="56603" y="61512"/>
                    <a:pt x="56603" y="61512"/>
                  </a:cubicBezTo>
                  <a:cubicBezTo>
                    <a:pt x="49811" y="62521"/>
                    <a:pt x="43018" y="63529"/>
                    <a:pt x="38490" y="66554"/>
                  </a:cubicBezTo>
                  <a:cubicBezTo>
                    <a:pt x="33962" y="68571"/>
                    <a:pt x="29433" y="72605"/>
                    <a:pt x="31698" y="75630"/>
                  </a:cubicBezTo>
                  <a:cubicBezTo>
                    <a:pt x="31698" y="78655"/>
                    <a:pt x="36226" y="81680"/>
                    <a:pt x="40754" y="84705"/>
                  </a:cubicBezTo>
                  <a:cubicBezTo>
                    <a:pt x="52075" y="88739"/>
                    <a:pt x="52075" y="88739"/>
                    <a:pt x="52075" y="88739"/>
                  </a:cubicBezTo>
                  <a:cubicBezTo>
                    <a:pt x="47547" y="88739"/>
                    <a:pt x="43018" y="90756"/>
                    <a:pt x="38490" y="91764"/>
                  </a:cubicBezTo>
                  <a:cubicBezTo>
                    <a:pt x="33962" y="94789"/>
                    <a:pt x="31698" y="97815"/>
                    <a:pt x="31698" y="100840"/>
                  </a:cubicBezTo>
                  <a:cubicBezTo>
                    <a:pt x="33962" y="103865"/>
                    <a:pt x="36226" y="106890"/>
                    <a:pt x="40754" y="108907"/>
                  </a:cubicBezTo>
                  <a:cubicBezTo>
                    <a:pt x="61132" y="116974"/>
                    <a:pt x="61132" y="116974"/>
                    <a:pt x="61132" y="116974"/>
                  </a:cubicBezTo>
                  <a:cubicBezTo>
                    <a:pt x="67924" y="118991"/>
                    <a:pt x="72452" y="120000"/>
                    <a:pt x="79245" y="120000"/>
                  </a:cubicBezTo>
                  <a:cubicBezTo>
                    <a:pt x="88301" y="120000"/>
                    <a:pt x="95094" y="117983"/>
                    <a:pt x="99622" y="115966"/>
                  </a:cubicBezTo>
                  <a:cubicBezTo>
                    <a:pt x="108679" y="110924"/>
                    <a:pt x="108679" y="102857"/>
                    <a:pt x="97358" y="98823"/>
                  </a:cubicBezTo>
                  <a:cubicBezTo>
                    <a:pt x="86037" y="94789"/>
                    <a:pt x="86037" y="94789"/>
                    <a:pt x="86037" y="94789"/>
                  </a:cubicBezTo>
                  <a:cubicBezTo>
                    <a:pt x="92830" y="93781"/>
                    <a:pt x="97358" y="92773"/>
                    <a:pt x="101886" y="90756"/>
                  </a:cubicBezTo>
                  <a:cubicBezTo>
                    <a:pt x="106415" y="87731"/>
                    <a:pt x="108679" y="84705"/>
                    <a:pt x="108679" y="81680"/>
                  </a:cubicBezTo>
                  <a:cubicBezTo>
                    <a:pt x="108679" y="77647"/>
                    <a:pt x="104150" y="74621"/>
                    <a:pt x="99622" y="72605"/>
                  </a:cubicBezTo>
                  <a:cubicBezTo>
                    <a:pt x="92830" y="70588"/>
                    <a:pt x="92830" y="70588"/>
                    <a:pt x="92830" y="70588"/>
                  </a:cubicBezTo>
                  <a:cubicBezTo>
                    <a:pt x="99622" y="70588"/>
                    <a:pt x="106415" y="68571"/>
                    <a:pt x="110943" y="66554"/>
                  </a:cubicBezTo>
                  <a:cubicBezTo>
                    <a:pt x="120000" y="60504"/>
                    <a:pt x="120000" y="52436"/>
                    <a:pt x="108679" y="48403"/>
                  </a:cubicBezTo>
                  <a:cubicBezTo>
                    <a:pt x="79245" y="37310"/>
                    <a:pt x="79245" y="37310"/>
                    <a:pt x="79245" y="37310"/>
                  </a:cubicBezTo>
                  <a:cubicBezTo>
                    <a:pt x="74716" y="35294"/>
                    <a:pt x="67924" y="34285"/>
                    <a:pt x="61132" y="34285"/>
                  </a:cubicBezTo>
                  <a:cubicBezTo>
                    <a:pt x="61132" y="29243"/>
                    <a:pt x="61132" y="29243"/>
                    <a:pt x="61132" y="29243"/>
                  </a:cubicBezTo>
                  <a:cubicBezTo>
                    <a:pt x="31698" y="25210"/>
                    <a:pt x="31698" y="25210"/>
                    <a:pt x="31698" y="25210"/>
                  </a:cubicBezTo>
                  <a:cubicBezTo>
                    <a:pt x="20377" y="23193"/>
                    <a:pt x="13584" y="18151"/>
                    <a:pt x="18113" y="13109"/>
                  </a:cubicBezTo>
                  <a:cubicBezTo>
                    <a:pt x="20377" y="8067"/>
                    <a:pt x="31698" y="6050"/>
                    <a:pt x="43018" y="7058"/>
                  </a:cubicBezTo>
                  <a:cubicBezTo>
                    <a:pt x="61132" y="9075"/>
                    <a:pt x="61132" y="9075"/>
                    <a:pt x="61132" y="9075"/>
                  </a:cubicBezTo>
                  <a:cubicBezTo>
                    <a:pt x="61132" y="4033"/>
                    <a:pt x="61132" y="4033"/>
                    <a:pt x="61132" y="4033"/>
                  </a:cubicBezTo>
                  <a:cubicBezTo>
                    <a:pt x="45283" y="2016"/>
                    <a:pt x="45283" y="2016"/>
                    <a:pt x="45283" y="2016"/>
                  </a:cubicBezTo>
                  <a:cubicBezTo>
                    <a:pt x="29433" y="0"/>
                    <a:pt x="11320" y="4033"/>
                    <a:pt x="6792" y="12100"/>
                  </a:cubicBezTo>
                  <a:cubicBezTo>
                    <a:pt x="0" y="19159"/>
                    <a:pt x="11320" y="27226"/>
                    <a:pt x="27169" y="29243"/>
                  </a:cubicBezTo>
                  <a:close/>
                  <a:moveTo>
                    <a:pt x="90566" y="102857"/>
                  </a:moveTo>
                  <a:cubicBezTo>
                    <a:pt x="97358" y="104873"/>
                    <a:pt x="97358" y="109915"/>
                    <a:pt x="90566" y="111932"/>
                  </a:cubicBezTo>
                  <a:cubicBezTo>
                    <a:pt x="86037" y="114957"/>
                    <a:pt x="76981" y="115966"/>
                    <a:pt x="70188" y="112941"/>
                  </a:cubicBezTo>
                  <a:cubicBezTo>
                    <a:pt x="49811" y="104873"/>
                    <a:pt x="49811" y="104873"/>
                    <a:pt x="49811" y="104873"/>
                  </a:cubicBezTo>
                  <a:cubicBezTo>
                    <a:pt x="45283" y="103865"/>
                    <a:pt x="45283" y="102857"/>
                    <a:pt x="43018" y="100840"/>
                  </a:cubicBezTo>
                  <a:cubicBezTo>
                    <a:pt x="43018" y="98823"/>
                    <a:pt x="45283" y="96806"/>
                    <a:pt x="47547" y="95798"/>
                  </a:cubicBezTo>
                  <a:cubicBezTo>
                    <a:pt x="54339" y="92773"/>
                    <a:pt x="63396" y="92773"/>
                    <a:pt x="70188" y="94789"/>
                  </a:cubicBezTo>
                  <a:lnTo>
                    <a:pt x="90566" y="102857"/>
                  </a:lnTo>
                  <a:close/>
                  <a:moveTo>
                    <a:pt x="97358" y="81680"/>
                  </a:moveTo>
                  <a:cubicBezTo>
                    <a:pt x="97358" y="83697"/>
                    <a:pt x="95094" y="85714"/>
                    <a:pt x="92830" y="87731"/>
                  </a:cubicBezTo>
                  <a:cubicBezTo>
                    <a:pt x="90566" y="88739"/>
                    <a:pt x="86037" y="89747"/>
                    <a:pt x="81509" y="89747"/>
                  </a:cubicBezTo>
                  <a:cubicBezTo>
                    <a:pt x="76981" y="90756"/>
                    <a:pt x="72452" y="89747"/>
                    <a:pt x="67924" y="88739"/>
                  </a:cubicBezTo>
                  <a:cubicBezTo>
                    <a:pt x="47547" y="80672"/>
                    <a:pt x="47547" y="80672"/>
                    <a:pt x="47547" y="80672"/>
                  </a:cubicBezTo>
                  <a:cubicBezTo>
                    <a:pt x="45283" y="78655"/>
                    <a:pt x="43018" y="77647"/>
                    <a:pt x="43018" y="75630"/>
                  </a:cubicBezTo>
                  <a:cubicBezTo>
                    <a:pt x="43018" y="73613"/>
                    <a:pt x="43018" y="71596"/>
                    <a:pt x="47547" y="69579"/>
                  </a:cubicBezTo>
                  <a:cubicBezTo>
                    <a:pt x="49811" y="67563"/>
                    <a:pt x="54339" y="66554"/>
                    <a:pt x="58867" y="66554"/>
                  </a:cubicBezTo>
                  <a:cubicBezTo>
                    <a:pt x="58867" y="66554"/>
                    <a:pt x="58867" y="66554"/>
                    <a:pt x="58867" y="66554"/>
                  </a:cubicBezTo>
                  <a:cubicBezTo>
                    <a:pt x="63396" y="66554"/>
                    <a:pt x="67924" y="67563"/>
                    <a:pt x="70188" y="68571"/>
                  </a:cubicBezTo>
                  <a:cubicBezTo>
                    <a:pt x="90566" y="76638"/>
                    <a:pt x="90566" y="76638"/>
                    <a:pt x="90566" y="76638"/>
                  </a:cubicBezTo>
                  <a:cubicBezTo>
                    <a:pt x="95094" y="77647"/>
                    <a:pt x="97358" y="79663"/>
                    <a:pt x="97358" y="81680"/>
                  </a:cubicBezTo>
                  <a:close/>
                  <a:moveTo>
                    <a:pt x="70188" y="40336"/>
                  </a:moveTo>
                  <a:cubicBezTo>
                    <a:pt x="99622" y="52436"/>
                    <a:pt x="99622" y="52436"/>
                    <a:pt x="99622" y="52436"/>
                  </a:cubicBezTo>
                  <a:cubicBezTo>
                    <a:pt x="108679" y="54453"/>
                    <a:pt x="108679" y="59495"/>
                    <a:pt x="101886" y="62521"/>
                  </a:cubicBezTo>
                  <a:cubicBezTo>
                    <a:pt x="95094" y="66554"/>
                    <a:pt x="86037" y="66554"/>
                    <a:pt x="76981" y="63529"/>
                  </a:cubicBezTo>
                  <a:cubicBezTo>
                    <a:pt x="47547" y="52436"/>
                    <a:pt x="47547" y="52436"/>
                    <a:pt x="47547" y="52436"/>
                  </a:cubicBezTo>
                  <a:cubicBezTo>
                    <a:pt x="45283" y="51428"/>
                    <a:pt x="43018" y="49411"/>
                    <a:pt x="43018" y="47394"/>
                  </a:cubicBezTo>
                  <a:cubicBezTo>
                    <a:pt x="43018" y="45378"/>
                    <a:pt x="43018" y="43361"/>
                    <a:pt x="47547" y="41344"/>
                  </a:cubicBezTo>
                  <a:cubicBezTo>
                    <a:pt x="49811" y="40336"/>
                    <a:pt x="54339" y="39327"/>
                    <a:pt x="58867" y="39327"/>
                  </a:cubicBezTo>
                  <a:cubicBezTo>
                    <a:pt x="63396" y="38319"/>
                    <a:pt x="67924" y="39327"/>
                    <a:pt x="70188" y="40336"/>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5" name="Google Shape;205;p8"/>
            <p:cNvSpPr/>
            <p:nvPr/>
          </p:nvSpPr>
          <p:spPr>
            <a:xfrm>
              <a:off x="7732713" y="4075113"/>
              <a:ext cx="662100" cy="1927200"/>
            </a:xfrm>
            <a:custGeom>
              <a:avLst/>
              <a:gdLst/>
              <a:ahLst/>
              <a:cxnLst/>
              <a:rect l="l" t="t" r="r" b="b"/>
              <a:pathLst>
                <a:path w="120000" h="120000" extrusionOk="0">
                  <a:moveTo>
                    <a:pt x="0" y="38774"/>
                  </a:moveTo>
                  <a:cubicBezTo>
                    <a:pt x="30000" y="52479"/>
                    <a:pt x="30000" y="52479"/>
                    <a:pt x="30000" y="52479"/>
                  </a:cubicBezTo>
                  <a:cubicBezTo>
                    <a:pt x="30000" y="57493"/>
                    <a:pt x="30000" y="57493"/>
                    <a:pt x="30000" y="57493"/>
                  </a:cubicBezTo>
                  <a:cubicBezTo>
                    <a:pt x="13548" y="57493"/>
                    <a:pt x="13548" y="57493"/>
                    <a:pt x="13548" y="57493"/>
                  </a:cubicBezTo>
                  <a:cubicBezTo>
                    <a:pt x="12580" y="57493"/>
                    <a:pt x="11612" y="57827"/>
                    <a:pt x="11612" y="58161"/>
                  </a:cubicBezTo>
                  <a:cubicBezTo>
                    <a:pt x="11612" y="120000"/>
                    <a:pt x="11612" y="120000"/>
                    <a:pt x="11612" y="120000"/>
                  </a:cubicBezTo>
                  <a:cubicBezTo>
                    <a:pt x="16451" y="120000"/>
                    <a:pt x="16451" y="120000"/>
                    <a:pt x="16451" y="120000"/>
                  </a:cubicBezTo>
                  <a:cubicBezTo>
                    <a:pt x="16451" y="75208"/>
                    <a:pt x="16451" y="75208"/>
                    <a:pt x="16451" y="75208"/>
                  </a:cubicBezTo>
                  <a:cubicBezTo>
                    <a:pt x="115161" y="75208"/>
                    <a:pt x="115161" y="75208"/>
                    <a:pt x="115161" y="75208"/>
                  </a:cubicBezTo>
                  <a:cubicBezTo>
                    <a:pt x="115161" y="120000"/>
                    <a:pt x="115161" y="120000"/>
                    <a:pt x="115161" y="120000"/>
                  </a:cubicBezTo>
                  <a:cubicBezTo>
                    <a:pt x="120000" y="120000"/>
                    <a:pt x="120000" y="120000"/>
                    <a:pt x="120000" y="120000"/>
                  </a:cubicBezTo>
                  <a:cubicBezTo>
                    <a:pt x="120000" y="58161"/>
                    <a:pt x="120000" y="58161"/>
                    <a:pt x="120000" y="58161"/>
                  </a:cubicBezTo>
                  <a:cubicBezTo>
                    <a:pt x="120000" y="57827"/>
                    <a:pt x="119032" y="57493"/>
                    <a:pt x="117096" y="57493"/>
                  </a:cubicBezTo>
                  <a:cubicBezTo>
                    <a:pt x="104516" y="57493"/>
                    <a:pt x="104516" y="57493"/>
                    <a:pt x="104516" y="57493"/>
                  </a:cubicBezTo>
                  <a:cubicBezTo>
                    <a:pt x="104516" y="45459"/>
                    <a:pt x="104516" y="45459"/>
                    <a:pt x="104516" y="45459"/>
                  </a:cubicBezTo>
                  <a:cubicBezTo>
                    <a:pt x="117096" y="32089"/>
                    <a:pt x="117096" y="32089"/>
                    <a:pt x="117096" y="32089"/>
                  </a:cubicBezTo>
                  <a:cubicBezTo>
                    <a:pt x="118064" y="31086"/>
                    <a:pt x="118064" y="29749"/>
                    <a:pt x="117096" y="28412"/>
                  </a:cubicBezTo>
                  <a:cubicBezTo>
                    <a:pt x="94838" y="668"/>
                    <a:pt x="94838" y="668"/>
                    <a:pt x="94838" y="668"/>
                  </a:cubicBezTo>
                  <a:cubicBezTo>
                    <a:pt x="93870" y="334"/>
                    <a:pt x="92903" y="0"/>
                    <a:pt x="91935" y="0"/>
                  </a:cubicBezTo>
                  <a:cubicBezTo>
                    <a:pt x="91935" y="0"/>
                    <a:pt x="84193" y="334"/>
                    <a:pt x="79354" y="2339"/>
                  </a:cubicBezTo>
                  <a:cubicBezTo>
                    <a:pt x="76451" y="4011"/>
                    <a:pt x="74516" y="6350"/>
                    <a:pt x="75483" y="9025"/>
                  </a:cubicBezTo>
                  <a:cubicBezTo>
                    <a:pt x="78387" y="16044"/>
                    <a:pt x="84193" y="23064"/>
                    <a:pt x="84193" y="23398"/>
                  </a:cubicBezTo>
                  <a:cubicBezTo>
                    <a:pt x="85161" y="23732"/>
                    <a:pt x="86129" y="24066"/>
                    <a:pt x="87096" y="23732"/>
                  </a:cubicBezTo>
                  <a:cubicBezTo>
                    <a:pt x="89032" y="23732"/>
                    <a:pt x="89032" y="23398"/>
                    <a:pt x="89032" y="22729"/>
                  </a:cubicBezTo>
                  <a:cubicBezTo>
                    <a:pt x="89032" y="22729"/>
                    <a:pt x="83225" y="15710"/>
                    <a:pt x="80322" y="8690"/>
                  </a:cubicBezTo>
                  <a:cubicBezTo>
                    <a:pt x="79354" y="6350"/>
                    <a:pt x="80322" y="4679"/>
                    <a:pt x="83225" y="3676"/>
                  </a:cubicBezTo>
                  <a:cubicBezTo>
                    <a:pt x="86129" y="2674"/>
                    <a:pt x="89032" y="2005"/>
                    <a:pt x="90967" y="2005"/>
                  </a:cubicBezTo>
                  <a:cubicBezTo>
                    <a:pt x="112258" y="28746"/>
                    <a:pt x="112258" y="28746"/>
                    <a:pt x="112258" y="28746"/>
                  </a:cubicBezTo>
                  <a:cubicBezTo>
                    <a:pt x="113225" y="29749"/>
                    <a:pt x="113225" y="30752"/>
                    <a:pt x="112258" y="31754"/>
                  </a:cubicBezTo>
                  <a:cubicBezTo>
                    <a:pt x="99677" y="45125"/>
                    <a:pt x="99677" y="45125"/>
                    <a:pt x="99677" y="45125"/>
                  </a:cubicBezTo>
                  <a:cubicBezTo>
                    <a:pt x="99677" y="45125"/>
                    <a:pt x="99677" y="45459"/>
                    <a:pt x="99677" y="45459"/>
                  </a:cubicBezTo>
                  <a:cubicBezTo>
                    <a:pt x="99677" y="57493"/>
                    <a:pt x="99677" y="57493"/>
                    <a:pt x="99677" y="57493"/>
                  </a:cubicBezTo>
                  <a:cubicBezTo>
                    <a:pt x="34838" y="57493"/>
                    <a:pt x="34838" y="57493"/>
                    <a:pt x="34838" y="57493"/>
                  </a:cubicBezTo>
                  <a:cubicBezTo>
                    <a:pt x="34838" y="52144"/>
                    <a:pt x="34838" y="52144"/>
                    <a:pt x="34838" y="52144"/>
                  </a:cubicBezTo>
                  <a:cubicBezTo>
                    <a:pt x="34838" y="52144"/>
                    <a:pt x="34838" y="51810"/>
                    <a:pt x="34838" y="51810"/>
                  </a:cubicBezTo>
                  <a:cubicBezTo>
                    <a:pt x="8709" y="39777"/>
                    <a:pt x="8709" y="39777"/>
                    <a:pt x="8709" y="39777"/>
                  </a:cubicBezTo>
                  <a:cubicBezTo>
                    <a:pt x="5806" y="39777"/>
                    <a:pt x="2903" y="39442"/>
                    <a:pt x="0" y="38774"/>
                  </a:cubicBezTo>
                  <a:close/>
                  <a:moveTo>
                    <a:pt x="115161" y="59164"/>
                  </a:moveTo>
                  <a:cubicBezTo>
                    <a:pt x="115161" y="73537"/>
                    <a:pt x="115161" y="73537"/>
                    <a:pt x="115161" y="73537"/>
                  </a:cubicBezTo>
                  <a:cubicBezTo>
                    <a:pt x="16451" y="73537"/>
                    <a:pt x="16451" y="73537"/>
                    <a:pt x="16451" y="73537"/>
                  </a:cubicBezTo>
                  <a:cubicBezTo>
                    <a:pt x="16451" y="59164"/>
                    <a:pt x="16451" y="59164"/>
                    <a:pt x="16451" y="59164"/>
                  </a:cubicBezTo>
                  <a:lnTo>
                    <a:pt x="115161" y="59164"/>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6" name="Google Shape;206;p8"/>
            <p:cNvSpPr/>
            <p:nvPr/>
          </p:nvSpPr>
          <p:spPr>
            <a:xfrm>
              <a:off x="7886700" y="5111750"/>
              <a:ext cx="65100" cy="58800"/>
            </a:xfrm>
            <a:custGeom>
              <a:avLst/>
              <a:gdLst/>
              <a:ahLst/>
              <a:cxnLst/>
              <a:rect l="l" t="t" r="r" b="b"/>
              <a:pathLst>
                <a:path w="120000" h="120000" extrusionOk="0">
                  <a:moveTo>
                    <a:pt x="60000" y="120000"/>
                  </a:moveTo>
                  <a:cubicBezTo>
                    <a:pt x="90000" y="120000"/>
                    <a:pt x="120000" y="98181"/>
                    <a:pt x="120000" y="54545"/>
                  </a:cubicBezTo>
                  <a:cubicBezTo>
                    <a:pt x="120000" y="21818"/>
                    <a:pt x="90000" y="0"/>
                    <a:pt x="60000" y="0"/>
                  </a:cubicBezTo>
                  <a:cubicBezTo>
                    <a:pt x="30000" y="0"/>
                    <a:pt x="0" y="21818"/>
                    <a:pt x="0" y="54545"/>
                  </a:cubicBezTo>
                  <a:cubicBezTo>
                    <a:pt x="0" y="98181"/>
                    <a:pt x="30000" y="120000"/>
                    <a:pt x="60000" y="120000"/>
                  </a:cubicBezTo>
                  <a:close/>
                  <a:moveTo>
                    <a:pt x="60000" y="54545"/>
                  </a:moveTo>
                  <a:cubicBezTo>
                    <a:pt x="70000" y="54545"/>
                    <a:pt x="70000" y="54545"/>
                    <a:pt x="70000" y="54545"/>
                  </a:cubicBezTo>
                  <a:cubicBezTo>
                    <a:pt x="70000" y="65454"/>
                    <a:pt x="70000" y="65454"/>
                    <a:pt x="60000" y="65454"/>
                  </a:cubicBezTo>
                  <a:cubicBezTo>
                    <a:pt x="60000" y="65454"/>
                    <a:pt x="50000" y="65454"/>
                    <a:pt x="50000" y="54545"/>
                  </a:cubicBezTo>
                  <a:cubicBezTo>
                    <a:pt x="50000" y="54545"/>
                    <a:pt x="60000" y="54545"/>
                    <a:pt x="60000" y="54545"/>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grpSp>
        <p:nvGrpSpPr>
          <p:cNvPr id="207" name="Google Shape;207;p8"/>
          <p:cNvGrpSpPr/>
          <p:nvPr/>
        </p:nvGrpSpPr>
        <p:grpSpPr>
          <a:xfrm rot="10800000">
            <a:off x="6518888" y="-12"/>
            <a:ext cx="1551087" cy="2468625"/>
            <a:chOff x="715963" y="3538538"/>
            <a:chExt cx="1551087" cy="2468625"/>
          </a:xfrm>
        </p:grpSpPr>
        <p:sp>
          <p:nvSpPr>
            <p:cNvPr id="208" name="Google Shape;208;p8"/>
            <p:cNvSpPr/>
            <p:nvPr/>
          </p:nvSpPr>
          <p:spPr>
            <a:xfrm>
              <a:off x="785813" y="4429125"/>
              <a:ext cx="15900" cy="33300"/>
            </a:xfrm>
            <a:custGeom>
              <a:avLst/>
              <a:gdLst/>
              <a:ahLst/>
              <a:cxnLst/>
              <a:rect l="l" t="t" r="r" b="b"/>
              <a:pathLst>
                <a:path w="120000" h="120000" extrusionOk="0">
                  <a:moveTo>
                    <a:pt x="40000" y="0"/>
                  </a:moveTo>
                  <a:cubicBezTo>
                    <a:pt x="40000" y="0"/>
                    <a:pt x="0" y="20000"/>
                    <a:pt x="0" y="20000"/>
                  </a:cubicBezTo>
                  <a:cubicBezTo>
                    <a:pt x="0" y="100000"/>
                    <a:pt x="0" y="100000"/>
                    <a:pt x="0" y="100000"/>
                  </a:cubicBezTo>
                  <a:cubicBezTo>
                    <a:pt x="0" y="100000"/>
                    <a:pt x="40000" y="120000"/>
                    <a:pt x="40000" y="120000"/>
                  </a:cubicBezTo>
                  <a:cubicBezTo>
                    <a:pt x="80000" y="120000"/>
                    <a:pt x="120000" y="100000"/>
                    <a:pt x="120000" y="100000"/>
                  </a:cubicBezTo>
                  <a:cubicBezTo>
                    <a:pt x="120000" y="20000"/>
                    <a:pt x="120000" y="20000"/>
                    <a:pt x="120000" y="20000"/>
                  </a:cubicBezTo>
                  <a:cubicBezTo>
                    <a:pt x="120000" y="20000"/>
                    <a:pt x="80000" y="0"/>
                    <a:pt x="40000" y="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9" name="Google Shape;209;p8"/>
            <p:cNvSpPr/>
            <p:nvPr/>
          </p:nvSpPr>
          <p:spPr>
            <a:xfrm>
              <a:off x="817563" y="4429125"/>
              <a:ext cx="15900" cy="33300"/>
            </a:xfrm>
            <a:custGeom>
              <a:avLst/>
              <a:gdLst/>
              <a:ahLst/>
              <a:cxnLst/>
              <a:rect l="l" t="t" r="r" b="b"/>
              <a:pathLst>
                <a:path w="120000" h="120000" extrusionOk="0">
                  <a:moveTo>
                    <a:pt x="80000" y="0"/>
                  </a:moveTo>
                  <a:cubicBezTo>
                    <a:pt x="40000" y="0"/>
                    <a:pt x="0" y="20000"/>
                    <a:pt x="0" y="20000"/>
                  </a:cubicBezTo>
                  <a:cubicBezTo>
                    <a:pt x="0" y="100000"/>
                    <a:pt x="0" y="100000"/>
                    <a:pt x="0" y="100000"/>
                  </a:cubicBezTo>
                  <a:cubicBezTo>
                    <a:pt x="0" y="100000"/>
                    <a:pt x="40000" y="120000"/>
                    <a:pt x="80000" y="120000"/>
                  </a:cubicBezTo>
                  <a:cubicBezTo>
                    <a:pt x="120000" y="120000"/>
                    <a:pt x="120000" y="100000"/>
                    <a:pt x="120000" y="100000"/>
                  </a:cubicBezTo>
                  <a:cubicBezTo>
                    <a:pt x="120000" y="20000"/>
                    <a:pt x="120000" y="20000"/>
                    <a:pt x="120000" y="20000"/>
                  </a:cubicBezTo>
                  <a:cubicBezTo>
                    <a:pt x="120000" y="20000"/>
                    <a:pt x="120000" y="0"/>
                    <a:pt x="80000" y="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0" name="Google Shape;210;p8"/>
            <p:cNvSpPr/>
            <p:nvPr/>
          </p:nvSpPr>
          <p:spPr>
            <a:xfrm>
              <a:off x="715963" y="4392613"/>
              <a:ext cx="187200" cy="401700"/>
            </a:xfrm>
            <a:custGeom>
              <a:avLst/>
              <a:gdLst/>
              <a:ahLst/>
              <a:cxnLst/>
              <a:rect l="l" t="t" r="r" b="b"/>
              <a:pathLst>
                <a:path w="120000" h="120000" extrusionOk="0">
                  <a:moveTo>
                    <a:pt x="113142" y="24000"/>
                  </a:moveTo>
                  <a:cubicBezTo>
                    <a:pt x="99428" y="24000"/>
                    <a:pt x="99428" y="24000"/>
                    <a:pt x="99428" y="24000"/>
                  </a:cubicBezTo>
                  <a:cubicBezTo>
                    <a:pt x="99428" y="3200"/>
                    <a:pt x="99428" y="3200"/>
                    <a:pt x="99428" y="3200"/>
                  </a:cubicBezTo>
                  <a:cubicBezTo>
                    <a:pt x="99428" y="1600"/>
                    <a:pt x="96000" y="0"/>
                    <a:pt x="92571" y="0"/>
                  </a:cubicBezTo>
                  <a:cubicBezTo>
                    <a:pt x="27428" y="0"/>
                    <a:pt x="27428" y="0"/>
                    <a:pt x="27428" y="0"/>
                  </a:cubicBezTo>
                  <a:cubicBezTo>
                    <a:pt x="24000" y="0"/>
                    <a:pt x="20571" y="1600"/>
                    <a:pt x="20571" y="3200"/>
                  </a:cubicBezTo>
                  <a:cubicBezTo>
                    <a:pt x="20571" y="24000"/>
                    <a:pt x="20571" y="24000"/>
                    <a:pt x="20571" y="24000"/>
                  </a:cubicBezTo>
                  <a:cubicBezTo>
                    <a:pt x="6857" y="24000"/>
                    <a:pt x="6857" y="24000"/>
                    <a:pt x="6857" y="24000"/>
                  </a:cubicBezTo>
                  <a:cubicBezTo>
                    <a:pt x="3428" y="24000"/>
                    <a:pt x="0" y="25600"/>
                    <a:pt x="0" y="28800"/>
                  </a:cubicBezTo>
                  <a:cubicBezTo>
                    <a:pt x="0" y="97600"/>
                    <a:pt x="0" y="97600"/>
                    <a:pt x="0" y="97600"/>
                  </a:cubicBezTo>
                  <a:cubicBezTo>
                    <a:pt x="0" y="110400"/>
                    <a:pt x="20571" y="120000"/>
                    <a:pt x="48000" y="120000"/>
                  </a:cubicBezTo>
                  <a:cubicBezTo>
                    <a:pt x="72000" y="120000"/>
                    <a:pt x="72000" y="120000"/>
                    <a:pt x="72000" y="120000"/>
                  </a:cubicBezTo>
                  <a:cubicBezTo>
                    <a:pt x="99428" y="120000"/>
                    <a:pt x="120000" y="110400"/>
                    <a:pt x="120000" y="97600"/>
                  </a:cubicBezTo>
                  <a:cubicBezTo>
                    <a:pt x="120000" y="28800"/>
                    <a:pt x="120000" y="28800"/>
                    <a:pt x="120000" y="28800"/>
                  </a:cubicBezTo>
                  <a:cubicBezTo>
                    <a:pt x="120000" y="25600"/>
                    <a:pt x="116571" y="24000"/>
                    <a:pt x="113142" y="24000"/>
                  </a:cubicBezTo>
                  <a:close/>
                  <a:moveTo>
                    <a:pt x="37714" y="8000"/>
                  </a:moveTo>
                  <a:cubicBezTo>
                    <a:pt x="82285" y="8000"/>
                    <a:pt x="82285" y="8000"/>
                    <a:pt x="82285" y="8000"/>
                  </a:cubicBezTo>
                  <a:cubicBezTo>
                    <a:pt x="82285" y="24000"/>
                    <a:pt x="82285" y="24000"/>
                    <a:pt x="82285" y="24000"/>
                  </a:cubicBezTo>
                  <a:cubicBezTo>
                    <a:pt x="37714" y="24000"/>
                    <a:pt x="37714" y="24000"/>
                    <a:pt x="37714" y="24000"/>
                  </a:cubicBezTo>
                  <a:lnTo>
                    <a:pt x="37714" y="8000"/>
                  </a:lnTo>
                  <a:close/>
                  <a:moveTo>
                    <a:pt x="72000" y="113600"/>
                  </a:moveTo>
                  <a:cubicBezTo>
                    <a:pt x="48000" y="113600"/>
                    <a:pt x="48000" y="113600"/>
                    <a:pt x="48000" y="113600"/>
                  </a:cubicBezTo>
                  <a:cubicBezTo>
                    <a:pt x="30857" y="113600"/>
                    <a:pt x="17142" y="105600"/>
                    <a:pt x="17142" y="97600"/>
                  </a:cubicBezTo>
                  <a:cubicBezTo>
                    <a:pt x="17142" y="32000"/>
                    <a:pt x="17142" y="32000"/>
                    <a:pt x="17142" y="32000"/>
                  </a:cubicBezTo>
                  <a:cubicBezTo>
                    <a:pt x="27428" y="32000"/>
                    <a:pt x="27428" y="32000"/>
                    <a:pt x="27428" y="32000"/>
                  </a:cubicBezTo>
                  <a:cubicBezTo>
                    <a:pt x="92571" y="32000"/>
                    <a:pt x="92571" y="32000"/>
                    <a:pt x="92571" y="32000"/>
                  </a:cubicBezTo>
                  <a:cubicBezTo>
                    <a:pt x="102857" y="32000"/>
                    <a:pt x="102857" y="32000"/>
                    <a:pt x="102857" y="32000"/>
                  </a:cubicBezTo>
                  <a:cubicBezTo>
                    <a:pt x="102857" y="97600"/>
                    <a:pt x="102857" y="97600"/>
                    <a:pt x="102857" y="97600"/>
                  </a:cubicBezTo>
                  <a:cubicBezTo>
                    <a:pt x="102857" y="105600"/>
                    <a:pt x="89142" y="113600"/>
                    <a:pt x="72000" y="1136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1" name="Google Shape;211;p8"/>
            <p:cNvSpPr/>
            <p:nvPr/>
          </p:nvSpPr>
          <p:spPr>
            <a:xfrm>
              <a:off x="758825" y="4521200"/>
              <a:ext cx="101700" cy="27000"/>
            </a:xfrm>
            <a:custGeom>
              <a:avLst/>
              <a:gdLst/>
              <a:ahLst/>
              <a:cxnLst/>
              <a:rect l="l" t="t" r="r" b="b"/>
              <a:pathLst>
                <a:path w="120000" h="120000" extrusionOk="0">
                  <a:moveTo>
                    <a:pt x="107368" y="0"/>
                  </a:moveTo>
                  <a:cubicBezTo>
                    <a:pt x="12631" y="0"/>
                    <a:pt x="12631" y="0"/>
                    <a:pt x="12631" y="0"/>
                  </a:cubicBezTo>
                  <a:cubicBezTo>
                    <a:pt x="6315" y="0"/>
                    <a:pt x="0" y="24000"/>
                    <a:pt x="0" y="72000"/>
                  </a:cubicBezTo>
                  <a:cubicBezTo>
                    <a:pt x="0" y="96000"/>
                    <a:pt x="6315" y="120000"/>
                    <a:pt x="12631" y="120000"/>
                  </a:cubicBezTo>
                  <a:cubicBezTo>
                    <a:pt x="107368" y="120000"/>
                    <a:pt x="107368" y="120000"/>
                    <a:pt x="107368" y="120000"/>
                  </a:cubicBezTo>
                  <a:cubicBezTo>
                    <a:pt x="113684" y="120000"/>
                    <a:pt x="120000" y="96000"/>
                    <a:pt x="120000" y="72000"/>
                  </a:cubicBezTo>
                  <a:cubicBezTo>
                    <a:pt x="120000" y="24000"/>
                    <a:pt x="113684" y="0"/>
                    <a:pt x="107368" y="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2" name="Google Shape;212;p8"/>
            <p:cNvSpPr/>
            <p:nvPr/>
          </p:nvSpPr>
          <p:spPr>
            <a:xfrm>
              <a:off x="1293813" y="4230688"/>
              <a:ext cx="523800" cy="371400"/>
            </a:xfrm>
            <a:custGeom>
              <a:avLst/>
              <a:gdLst/>
              <a:ahLst/>
              <a:cxnLst/>
              <a:rect l="l" t="t" r="r" b="b"/>
              <a:pathLst>
                <a:path w="120000" h="120000" extrusionOk="0">
                  <a:moveTo>
                    <a:pt x="2448" y="120000"/>
                  </a:moveTo>
                  <a:cubicBezTo>
                    <a:pt x="105306" y="120000"/>
                    <a:pt x="105306" y="120000"/>
                    <a:pt x="105306" y="120000"/>
                  </a:cubicBezTo>
                  <a:cubicBezTo>
                    <a:pt x="105306" y="116521"/>
                    <a:pt x="106530" y="113043"/>
                    <a:pt x="107755" y="111304"/>
                  </a:cubicBezTo>
                  <a:cubicBezTo>
                    <a:pt x="105306" y="111304"/>
                    <a:pt x="105306" y="111304"/>
                    <a:pt x="105306" y="111304"/>
                  </a:cubicBezTo>
                  <a:cubicBezTo>
                    <a:pt x="105306" y="8695"/>
                    <a:pt x="105306" y="8695"/>
                    <a:pt x="105306" y="8695"/>
                  </a:cubicBezTo>
                  <a:cubicBezTo>
                    <a:pt x="115102" y="8695"/>
                    <a:pt x="115102" y="8695"/>
                    <a:pt x="115102" y="8695"/>
                  </a:cubicBezTo>
                  <a:cubicBezTo>
                    <a:pt x="115102" y="102608"/>
                    <a:pt x="115102" y="102608"/>
                    <a:pt x="115102" y="102608"/>
                  </a:cubicBezTo>
                  <a:cubicBezTo>
                    <a:pt x="116326" y="102608"/>
                    <a:pt x="118775" y="100869"/>
                    <a:pt x="119999" y="100869"/>
                  </a:cubicBezTo>
                  <a:cubicBezTo>
                    <a:pt x="119999" y="3478"/>
                    <a:pt x="119999" y="3478"/>
                    <a:pt x="119999" y="3478"/>
                  </a:cubicBezTo>
                  <a:cubicBezTo>
                    <a:pt x="119999" y="1739"/>
                    <a:pt x="118775" y="0"/>
                    <a:pt x="117551" y="0"/>
                  </a:cubicBezTo>
                  <a:cubicBezTo>
                    <a:pt x="101632" y="0"/>
                    <a:pt x="101632" y="0"/>
                    <a:pt x="101632" y="0"/>
                  </a:cubicBezTo>
                  <a:cubicBezTo>
                    <a:pt x="100408" y="0"/>
                    <a:pt x="99183" y="1739"/>
                    <a:pt x="99183" y="3478"/>
                  </a:cubicBezTo>
                  <a:cubicBezTo>
                    <a:pt x="99183" y="111304"/>
                    <a:pt x="99183" y="111304"/>
                    <a:pt x="99183" y="111304"/>
                  </a:cubicBezTo>
                  <a:cubicBezTo>
                    <a:pt x="89387" y="111304"/>
                    <a:pt x="89387" y="111304"/>
                    <a:pt x="89387" y="111304"/>
                  </a:cubicBezTo>
                  <a:cubicBezTo>
                    <a:pt x="89387" y="55652"/>
                    <a:pt x="89387" y="55652"/>
                    <a:pt x="89387" y="55652"/>
                  </a:cubicBezTo>
                  <a:cubicBezTo>
                    <a:pt x="89387" y="53913"/>
                    <a:pt x="88163" y="52173"/>
                    <a:pt x="85714" y="52173"/>
                  </a:cubicBezTo>
                  <a:cubicBezTo>
                    <a:pt x="69795" y="52173"/>
                    <a:pt x="69795" y="52173"/>
                    <a:pt x="69795" y="52173"/>
                  </a:cubicBezTo>
                  <a:cubicBezTo>
                    <a:pt x="68571" y="52173"/>
                    <a:pt x="67346" y="53913"/>
                    <a:pt x="67346" y="55652"/>
                  </a:cubicBezTo>
                  <a:cubicBezTo>
                    <a:pt x="67346" y="111304"/>
                    <a:pt x="67346" y="111304"/>
                    <a:pt x="67346" y="111304"/>
                  </a:cubicBezTo>
                  <a:cubicBezTo>
                    <a:pt x="57551" y="111304"/>
                    <a:pt x="57551" y="111304"/>
                    <a:pt x="57551" y="111304"/>
                  </a:cubicBezTo>
                  <a:cubicBezTo>
                    <a:pt x="57551" y="41739"/>
                    <a:pt x="57551" y="41739"/>
                    <a:pt x="57551" y="41739"/>
                  </a:cubicBezTo>
                  <a:cubicBezTo>
                    <a:pt x="57551" y="38260"/>
                    <a:pt x="56326" y="36521"/>
                    <a:pt x="55102" y="36521"/>
                  </a:cubicBezTo>
                  <a:cubicBezTo>
                    <a:pt x="39183" y="36521"/>
                    <a:pt x="39183" y="36521"/>
                    <a:pt x="39183" y="36521"/>
                  </a:cubicBezTo>
                  <a:cubicBezTo>
                    <a:pt x="37959" y="36521"/>
                    <a:pt x="35510" y="38260"/>
                    <a:pt x="35510" y="41739"/>
                  </a:cubicBezTo>
                  <a:cubicBezTo>
                    <a:pt x="35510" y="111304"/>
                    <a:pt x="35510" y="111304"/>
                    <a:pt x="35510" y="111304"/>
                  </a:cubicBezTo>
                  <a:cubicBezTo>
                    <a:pt x="25714" y="111304"/>
                    <a:pt x="25714" y="111304"/>
                    <a:pt x="25714" y="111304"/>
                  </a:cubicBezTo>
                  <a:cubicBezTo>
                    <a:pt x="25714" y="78260"/>
                    <a:pt x="25714" y="78260"/>
                    <a:pt x="25714" y="78260"/>
                  </a:cubicBezTo>
                  <a:cubicBezTo>
                    <a:pt x="25714" y="76521"/>
                    <a:pt x="24489" y="74782"/>
                    <a:pt x="23265" y="74782"/>
                  </a:cubicBezTo>
                  <a:cubicBezTo>
                    <a:pt x="7346" y="74782"/>
                    <a:pt x="7346" y="74782"/>
                    <a:pt x="7346" y="74782"/>
                  </a:cubicBezTo>
                  <a:cubicBezTo>
                    <a:pt x="6122" y="74782"/>
                    <a:pt x="4897" y="76521"/>
                    <a:pt x="4897" y="78260"/>
                  </a:cubicBezTo>
                  <a:cubicBezTo>
                    <a:pt x="4897" y="111304"/>
                    <a:pt x="4897" y="111304"/>
                    <a:pt x="4897" y="111304"/>
                  </a:cubicBezTo>
                  <a:cubicBezTo>
                    <a:pt x="2448" y="111304"/>
                    <a:pt x="2448" y="111304"/>
                    <a:pt x="2448" y="111304"/>
                  </a:cubicBezTo>
                  <a:cubicBezTo>
                    <a:pt x="1224" y="111304"/>
                    <a:pt x="0" y="113043"/>
                    <a:pt x="0" y="114782"/>
                  </a:cubicBezTo>
                  <a:cubicBezTo>
                    <a:pt x="0" y="118260"/>
                    <a:pt x="1224" y="120000"/>
                    <a:pt x="2448" y="120000"/>
                  </a:cubicBezTo>
                  <a:close/>
                  <a:moveTo>
                    <a:pt x="73469" y="60869"/>
                  </a:moveTo>
                  <a:cubicBezTo>
                    <a:pt x="83265" y="60869"/>
                    <a:pt x="83265" y="60869"/>
                    <a:pt x="83265" y="60869"/>
                  </a:cubicBezTo>
                  <a:cubicBezTo>
                    <a:pt x="83265" y="111304"/>
                    <a:pt x="83265" y="111304"/>
                    <a:pt x="83265" y="111304"/>
                  </a:cubicBezTo>
                  <a:cubicBezTo>
                    <a:pt x="73469" y="111304"/>
                    <a:pt x="73469" y="111304"/>
                    <a:pt x="73469" y="111304"/>
                  </a:cubicBezTo>
                  <a:lnTo>
                    <a:pt x="73469" y="60869"/>
                  </a:lnTo>
                  <a:close/>
                  <a:moveTo>
                    <a:pt x="41632" y="45217"/>
                  </a:moveTo>
                  <a:cubicBezTo>
                    <a:pt x="51428" y="45217"/>
                    <a:pt x="51428" y="45217"/>
                    <a:pt x="51428" y="45217"/>
                  </a:cubicBezTo>
                  <a:cubicBezTo>
                    <a:pt x="51428" y="111304"/>
                    <a:pt x="51428" y="111304"/>
                    <a:pt x="51428" y="111304"/>
                  </a:cubicBezTo>
                  <a:cubicBezTo>
                    <a:pt x="41632" y="111304"/>
                    <a:pt x="41632" y="111304"/>
                    <a:pt x="41632" y="111304"/>
                  </a:cubicBezTo>
                  <a:lnTo>
                    <a:pt x="41632" y="45217"/>
                  </a:lnTo>
                  <a:close/>
                  <a:moveTo>
                    <a:pt x="11020" y="83478"/>
                  </a:moveTo>
                  <a:cubicBezTo>
                    <a:pt x="20816" y="83478"/>
                    <a:pt x="20816" y="83478"/>
                    <a:pt x="20816" y="83478"/>
                  </a:cubicBezTo>
                  <a:cubicBezTo>
                    <a:pt x="20816" y="111304"/>
                    <a:pt x="20816" y="111304"/>
                    <a:pt x="20816" y="111304"/>
                  </a:cubicBezTo>
                  <a:cubicBezTo>
                    <a:pt x="11020" y="111304"/>
                    <a:pt x="11020" y="111304"/>
                    <a:pt x="11020" y="111304"/>
                  </a:cubicBezTo>
                  <a:lnTo>
                    <a:pt x="11020" y="83478"/>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3" name="Google Shape;213;p8"/>
            <p:cNvSpPr/>
            <p:nvPr/>
          </p:nvSpPr>
          <p:spPr>
            <a:xfrm>
              <a:off x="1106488" y="3538538"/>
              <a:ext cx="936600" cy="1255800"/>
            </a:xfrm>
            <a:custGeom>
              <a:avLst/>
              <a:gdLst/>
              <a:ahLst/>
              <a:cxnLst/>
              <a:rect l="l" t="t" r="r" b="b"/>
              <a:pathLst>
                <a:path w="120000" h="120000" extrusionOk="0">
                  <a:moveTo>
                    <a:pt x="82971" y="117948"/>
                  </a:moveTo>
                  <a:cubicBezTo>
                    <a:pt x="3428" y="117948"/>
                    <a:pt x="3428" y="117948"/>
                    <a:pt x="3428" y="117948"/>
                  </a:cubicBezTo>
                  <a:cubicBezTo>
                    <a:pt x="3428" y="2564"/>
                    <a:pt x="3428" y="2564"/>
                    <a:pt x="3428" y="2564"/>
                  </a:cubicBezTo>
                  <a:cubicBezTo>
                    <a:pt x="75428" y="2564"/>
                    <a:pt x="75428" y="2564"/>
                    <a:pt x="75428" y="2564"/>
                  </a:cubicBezTo>
                  <a:cubicBezTo>
                    <a:pt x="75428" y="31794"/>
                    <a:pt x="75428" y="31794"/>
                    <a:pt x="75428" y="31794"/>
                  </a:cubicBezTo>
                  <a:cubicBezTo>
                    <a:pt x="75428" y="32820"/>
                    <a:pt x="76114" y="33333"/>
                    <a:pt x="76800" y="33333"/>
                  </a:cubicBezTo>
                  <a:cubicBezTo>
                    <a:pt x="116571" y="33333"/>
                    <a:pt x="116571" y="33333"/>
                    <a:pt x="116571" y="33333"/>
                  </a:cubicBezTo>
                  <a:cubicBezTo>
                    <a:pt x="116571" y="92307"/>
                    <a:pt x="116571" y="92307"/>
                    <a:pt x="116571" y="92307"/>
                  </a:cubicBezTo>
                  <a:cubicBezTo>
                    <a:pt x="117257" y="92820"/>
                    <a:pt x="117257" y="94358"/>
                    <a:pt x="117257" y="95384"/>
                  </a:cubicBezTo>
                  <a:cubicBezTo>
                    <a:pt x="117257" y="97435"/>
                    <a:pt x="117257" y="97435"/>
                    <a:pt x="117257" y="97435"/>
                  </a:cubicBezTo>
                  <a:cubicBezTo>
                    <a:pt x="117942" y="97435"/>
                    <a:pt x="118628" y="96923"/>
                    <a:pt x="119999" y="96410"/>
                  </a:cubicBezTo>
                  <a:cubicBezTo>
                    <a:pt x="119999" y="31794"/>
                    <a:pt x="119999" y="31794"/>
                    <a:pt x="119999" y="31794"/>
                  </a:cubicBezTo>
                  <a:cubicBezTo>
                    <a:pt x="119999" y="31794"/>
                    <a:pt x="119999" y="31794"/>
                    <a:pt x="119999" y="31794"/>
                  </a:cubicBezTo>
                  <a:cubicBezTo>
                    <a:pt x="119999" y="31794"/>
                    <a:pt x="119999" y="31794"/>
                    <a:pt x="119999" y="31794"/>
                  </a:cubicBezTo>
                  <a:cubicBezTo>
                    <a:pt x="119314" y="31794"/>
                    <a:pt x="119314" y="31282"/>
                    <a:pt x="119314" y="31282"/>
                  </a:cubicBezTo>
                  <a:cubicBezTo>
                    <a:pt x="119314" y="31282"/>
                    <a:pt x="119314" y="31282"/>
                    <a:pt x="119314" y="31282"/>
                  </a:cubicBezTo>
                  <a:cubicBezTo>
                    <a:pt x="119314" y="31282"/>
                    <a:pt x="119314" y="31282"/>
                    <a:pt x="119314" y="31282"/>
                  </a:cubicBezTo>
                  <a:cubicBezTo>
                    <a:pt x="119314" y="31282"/>
                    <a:pt x="119314" y="31282"/>
                    <a:pt x="119314" y="31282"/>
                  </a:cubicBezTo>
                  <a:cubicBezTo>
                    <a:pt x="78171" y="512"/>
                    <a:pt x="78171" y="512"/>
                    <a:pt x="78171" y="512"/>
                  </a:cubicBezTo>
                  <a:cubicBezTo>
                    <a:pt x="78171" y="512"/>
                    <a:pt x="78171" y="512"/>
                    <a:pt x="78171" y="0"/>
                  </a:cubicBezTo>
                  <a:cubicBezTo>
                    <a:pt x="78171" y="0"/>
                    <a:pt x="78171" y="0"/>
                    <a:pt x="78171" y="0"/>
                  </a:cubicBezTo>
                  <a:cubicBezTo>
                    <a:pt x="78171" y="0"/>
                    <a:pt x="77485" y="0"/>
                    <a:pt x="77485" y="0"/>
                  </a:cubicBezTo>
                  <a:cubicBezTo>
                    <a:pt x="77485" y="0"/>
                    <a:pt x="77485" y="0"/>
                    <a:pt x="77485" y="0"/>
                  </a:cubicBezTo>
                  <a:cubicBezTo>
                    <a:pt x="77485" y="0"/>
                    <a:pt x="77485" y="0"/>
                    <a:pt x="77485" y="0"/>
                  </a:cubicBezTo>
                  <a:cubicBezTo>
                    <a:pt x="77485" y="0"/>
                    <a:pt x="77485" y="0"/>
                    <a:pt x="76800" y="0"/>
                  </a:cubicBezTo>
                  <a:cubicBezTo>
                    <a:pt x="2057" y="0"/>
                    <a:pt x="2057" y="0"/>
                    <a:pt x="2057" y="0"/>
                  </a:cubicBezTo>
                  <a:cubicBezTo>
                    <a:pt x="685" y="0"/>
                    <a:pt x="0" y="512"/>
                    <a:pt x="0" y="1538"/>
                  </a:cubicBezTo>
                  <a:cubicBezTo>
                    <a:pt x="0" y="118974"/>
                    <a:pt x="0" y="118974"/>
                    <a:pt x="0" y="118974"/>
                  </a:cubicBezTo>
                  <a:cubicBezTo>
                    <a:pt x="0" y="119487"/>
                    <a:pt x="685" y="120000"/>
                    <a:pt x="2057" y="120000"/>
                  </a:cubicBezTo>
                  <a:cubicBezTo>
                    <a:pt x="82971" y="120000"/>
                    <a:pt x="82971" y="120000"/>
                    <a:pt x="82971" y="120000"/>
                  </a:cubicBezTo>
                  <a:lnTo>
                    <a:pt x="82971" y="117948"/>
                  </a:lnTo>
                  <a:close/>
                  <a:moveTo>
                    <a:pt x="78857" y="4102"/>
                  </a:moveTo>
                  <a:cubicBezTo>
                    <a:pt x="113828" y="30769"/>
                    <a:pt x="113828" y="30769"/>
                    <a:pt x="113828" y="30769"/>
                  </a:cubicBezTo>
                  <a:cubicBezTo>
                    <a:pt x="78857" y="30769"/>
                    <a:pt x="78857" y="30769"/>
                    <a:pt x="78857" y="30769"/>
                  </a:cubicBezTo>
                  <a:lnTo>
                    <a:pt x="78857" y="4102"/>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4" name="Google Shape;214;p8"/>
            <p:cNvSpPr/>
            <p:nvPr/>
          </p:nvSpPr>
          <p:spPr>
            <a:xfrm>
              <a:off x="1293813" y="3748088"/>
              <a:ext cx="250800" cy="22200"/>
            </a:xfrm>
            <a:custGeom>
              <a:avLst/>
              <a:gdLst/>
              <a:ahLst/>
              <a:cxnLst/>
              <a:rect l="l" t="t" r="r" b="b"/>
              <a:pathLst>
                <a:path w="120000" h="120000" extrusionOk="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5" name="Google Shape;215;p8"/>
            <p:cNvSpPr/>
            <p:nvPr/>
          </p:nvSpPr>
          <p:spPr>
            <a:xfrm>
              <a:off x="1293813" y="3919538"/>
              <a:ext cx="250800" cy="27000"/>
            </a:xfrm>
            <a:custGeom>
              <a:avLst/>
              <a:gdLst/>
              <a:ahLst/>
              <a:cxnLst/>
              <a:rect l="l" t="t" r="r" b="b"/>
              <a:pathLst>
                <a:path w="120000" h="120000" extrusionOk="0">
                  <a:moveTo>
                    <a:pt x="5106" y="120000"/>
                  </a:moveTo>
                  <a:cubicBezTo>
                    <a:pt x="114893" y="120000"/>
                    <a:pt x="114893" y="120000"/>
                    <a:pt x="114893" y="120000"/>
                  </a:cubicBezTo>
                  <a:cubicBezTo>
                    <a:pt x="117446" y="120000"/>
                    <a:pt x="120000" y="96000"/>
                    <a:pt x="120000" y="48000"/>
                  </a:cubicBezTo>
                  <a:cubicBezTo>
                    <a:pt x="120000" y="24000"/>
                    <a:pt x="117446" y="0"/>
                    <a:pt x="114893" y="0"/>
                  </a:cubicBezTo>
                  <a:cubicBezTo>
                    <a:pt x="5106" y="0"/>
                    <a:pt x="5106" y="0"/>
                    <a:pt x="5106" y="0"/>
                  </a:cubicBezTo>
                  <a:cubicBezTo>
                    <a:pt x="2553" y="0"/>
                    <a:pt x="0" y="24000"/>
                    <a:pt x="0" y="48000"/>
                  </a:cubicBezTo>
                  <a:cubicBezTo>
                    <a:pt x="0" y="96000"/>
                    <a:pt x="2553" y="120000"/>
                    <a:pt x="5106" y="12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6" name="Google Shape;216;p8"/>
            <p:cNvSpPr/>
            <p:nvPr/>
          </p:nvSpPr>
          <p:spPr>
            <a:xfrm>
              <a:off x="1325563" y="4048125"/>
              <a:ext cx="480900" cy="301500"/>
            </a:xfrm>
            <a:custGeom>
              <a:avLst/>
              <a:gdLst/>
              <a:ahLst/>
              <a:cxnLst/>
              <a:rect l="l" t="t" r="r" b="b"/>
              <a:pathLst>
                <a:path w="120000" h="120000" extrusionOk="0">
                  <a:moveTo>
                    <a:pt x="77333" y="64285"/>
                  </a:moveTo>
                  <a:cubicBezTo>
                    <a:pt x="74666" y="64285"/>
                    <a:pt x="72000" y="66428"/>
                    <a:pt x="70666" y="68571"/>
                  </a:cubicBezTo>
                  <a:cubicBezTo>
                    <a:pt x="52000" y="59999"/>
                    <a:pt x="52000" y="59999"/>
                    <a:pt x="52000" y="59999"/>
                  </a:cubicBezTo>
                  <a:cubicBezTo>
                    <a:pt x="52000" y="51428"/>
                    <a:pt x="48000" y="44999"/>
                    <a:pt x="42666" y="44999"/>
                  </a:cubicBezTo>
                  <a:cubicBezTo>
                    <a:pt x="38666" y="44999"/>
                    <a:pt x="34666" y="51428"/>
                    <a:pt x="34666" y="59999"/>
                  </a:cubicBezTo>
                  <a:cubicBezTo>
                    <a:pt x="34666" y="62142"/>
                    <a:pt x="34666" y="62142"/>
                    <a:pt x="34666" y="64285"/>
                  </a:cubicBezTo>
                  <a:cubicBezTo>
                    <a:pt x="13333" y="92142"/>
                    <a:pt x="13333" y="92142"/>
                    <a:pt x="13333" y="92142"/>
                  </a:cubicBezTo>
                  <a:cubicBezTo>
                    <a:pt x="12000" y="92142"/>
                    <a:pt x="10666" y="92142"/>
                    <a:pt x="9333" y="92142"/>
                  </a:cubicBezTo>
                  <a:cubicBezTo>
                    <a:pt x="4000" y="92142"/>
                    <a:pt x="0" y="98571"/>
                    <a:pt x="0" y="104999"/>
                  </a:cubicBezTo>
                  <a:cubicBezTo>
                    <a:pt x="0" y="113571"/>
                    <a:pt x="4000" y="119999"/>
                    <a:pt x="9333" y="119999"/>
                  </a:cubicBezTo>
                  <a:cubicBezTo>
                    <a:pt x="13333" y="119999"/>
                    <a:pt x="17333" y="113571"/>
                    <a:pt x="17333" y="104999"/>
                  </a:cubicBezTo>
                  <a:cubicBezTo>
                    <a:pt x="17333" y="102857"/>
                    <a:pt x="17333" y="102857"/>
                    <a:pt x="17333" y="100714"/>
                  </a:cubicBezTo>
                  <a:cubicBezTo>
                    <a:pt x="38666" y="72857"/>
                    <a:pt x="38666" y="72857"/>
                    <a:pt x="38666" y="72857"/>
                  </a:cubicBezTo>
                  <a:cubicBezTo>
                    <a:pt x="40000" y="72857"/>
                    <a:pt x="41333" y="75000"/>
                    <a:pt x="42666" y="75000"/>
                  </a:cubicBezTo>
                  <a:cubicBezTo>
                    <a:pt x="45333" y="75000"/>
                    <a:pt x="48000" y="72857"/>
                    <a:pt x="49333" y="68571"/>
                  </a:cubicBezTo>
                  <a:cubicBezTo>
                    <a:pt x="68000" y="79285"/>
                    <a:pt x="68000" y="79285"/>
                    <a:pt x="68000" y="79285"/>
                  </a:cubicBezTo>
                  <a:cubicBezTo>
                    <a:pt x="68000" y="85714"/>
                    <a:pt x="72000" y="92142"/>
                    <a:pt x="77333" y="92142"/>
                  </a:cubicBezTo>
                  <a:cubicBezTo>
                    <a:pt x="82666" y="92142"/>
                    <a:pt x="86666" y="85714"/>
                    <a:pt x="86666" y="77142"/>
                  </a:cubicBezTo>
                  <a:cubicBezTo>
                    <a:pt x="86666" y="75000"/>
                    <a:pt x="85333" y="72857"/>
                    <a:pt x="85333" y="70714"/>
                  </a:cubicBezTo>
                  <a:cubicBezTo>
                    <a:pt x="108000" y="27857"/>
                    <a:pt x="108000" y="27857"/>
                    <a:pt x="108000" y="27857"/>
                  </a:cubicBezTo>
                  <a:cubicBezTo>
                    <a:pt x="109333" y="27857"/>
                    <a:pt x="110666" y="27857"/>
                    <a:pt x="112000" y="27857"/>
                  </a:cubicBezTo>
                  <a:cubicBezTo>
                    <a:pt x="116000" y="27857"/>
                    <a:pt x="120000" y="21428"/>
                    <a:pt x="120000" y="12857"/>
                  </a:cubicBezTo>
                  <a:cubicBezTo>
                    <a:pt x="120000" y="6428"/>
                    <a:pt x="116000" y="0"/>
                    <a:pt x="112000" y="0"/>
                  </a:cubicBezTo>
                  <a:cubicBezTo>
                    <a:pt x="106666" y="0"/>
                    <a:pt x="102666" y="6428"/>
                    <a:pt x="102666" y="12857"/>
                  </a:cubicBezTo>
                  <a:cubicBezTo>
                    <a:pt x="102666" y="17142"/>
                    <a:pt x="102666" y="19285"/>
                    <a:pt x="104000" y="21428"/>
                  </a:cubicBezTo>
                  <a:cubicBezTo>
                    <a:pt x="80000" y="64285"/>
                    <a:pt x="80000" y="64285"/>
                    <a:pt x="80000" y="64285"/>
                  </a:cubicBezTo>
                  <a:cubicBezTo>
                    <a:pt x="78666" y="64285"/>
                    <a:pt x="78666" y="64285"/>
                    <a:pt x="77333" y="64285"/>
                  </a:cubicBezTo>
                  <a:close/>
                  <a:moveTo>
                    <a:pt x="9333" y="109285"/>
                  </a:moveTo>
                  <a:cubicBezTo>
                    <a:pt x="8000" y="109285"/>
                    <a:pt x="6666" y="107142"/>
                    <a:pt x="6666" y="104999"/>
                  </a:cubicBezTo>
                  <a:cubicBezTo>
                    <a:pt x="6666" y="102857"/>
                    <a:pt x="8000" y="100714"/>
                    <a:pt x="9333" y="100714"/>
                  </a:cubicBezTo>
                  <a:cubicBezTo>
                    <a:pt x="10666" y="100714"/>
                    <a:pt x="10666" y="102857"/>
                    <a:pt x="10666" y="104999"/>
                  </a:cubicBezTo>
                  <a:cubicBezTo>
                    <a:pt x="10666" y="107142"/>
                    <a:pt x="10666" y="109285"/>
                    <a:pt x="9333" y="109285"/>
                  </a:cubicBezTo>
                  <a:close/>
                  <a:moveTo>
                    <a:pt x="42666" y="64285"/>
                  </a:moveTo>
                  <a:cubicBezTo>
                    <a:pt x="41333" y="64285"/>
                    <a:pt x="40000" y="62142"/>
                    <a:pt x="40000" y="59999"/>
                  </a:cubicBezTo>
                  <a:cubicBezTo>
                    <a:pt x="40000" y="57857"/>
                    <a:pt x="41333" y="55714"/>
                    <a:pt x="42666" y="55714"/>
                  </a:cubicBezTo>
                  <a:cubicBezTo>
                    <a:pt x="44000" y="55714"/>
                    <a:pt x="45333" y="57857"/>
                    <a:pt x="45333" y="59999"/>
                  </a:cubicBezTo>
                  <a:cubicBezTo>
                    <a:pt x="45333" y="62142"/>
                    <a:pt x="44000" y="64285"/>
                    <a:pt x="42666" y="64285"/>
                  </a:cubicBezTo>
                  <a:close/>
                  <a:moveTo>
                    <a:pt x="77333" y="81428"/>
                  </a:moveTo>
                  <a:cubicBezTo>
                    <a:pt x="76000" y="81428"/>
                    <a:pt x="74666" y="79285"/>
                    <a:pt x="74666" y="77142"/>
                  </a:cubicBezTo>
                  <a:cubicBezTo>
                    <a:pt x="74666" y="77142"/>
                    <a:pt x="74666" y="77142"/>
                    <a:pt x="74666" y="77142"/>
                  </a:cubicBezTo>
                  <a:cubicBezTo>
                    <a:pt x="74666" y="77142"/>
                    <a:pt x="74666" y="77142"/>
                    <a:pt x="74666" y="77142"/>
                  </a:cubicBezTo>
                  <a:cubicBezTo>
                    <a:pt x="74666" y="77142"/>
                    <a:pt x="74666" y="77142"/>
                    <a:pt x="74666" y="75000"/>
                  </a:cubicBezTo>
                  <a:cubicBezTo>
                    <a:pt x="76000" y="75000"/>
                    <a:pt x="76000" y="75000"/>
                    <a:pt x="77333" y="75000"/>
                  </a:cubicBezTo>
                  <a:cubicBezTo>
                    <a:pt x="78666" y="75000"/>
                    <a:pt x="80000" y="75000"/>
                    <a:pt x="80000" y="77142"/>
                  </a:cubicBezTo>
                  <a:cubicBezTo>
                    <a:pt x="80000" y="79285"/>
                    <a:pt x="78666" y="81428"/>
                    <a:pt x="77333" y="81428"/>
                  </a:cubicBezTo>
                  <a:close/>
                  <a:moveTo>
                    <a:pt x="112000" y="10714"/>
                  </a:moveTo>
                  <a:cubicBezTo>
                    <a:pt x="113333" y="10714"/>
                    <a:pt x="113333" y="10714"/>
                    <a:pt x="113333" y="12857"/>
                  </a:cubicBezTo>
                  <a:cubicBezTo>
                    <a:pt x="113333" y="14999"/>
                    <a:pt x="113333" y="17142"/>
                    <a:pt x="112000" y="17142"/>
                  </a:cubicBezTo>
                  <a:cubicBezTo>
                    <a:pt x="109333" y="17142"/>
                    <a:pt x="109333" y="14999"/>
                    <a:pt x="109333" y="12857"/>
                  </a:cubicBezTo>
                  <a:cubicBezTo>
                    <a:pt x="109333" y="10714"/>
                    <a:pt x="109333" y="10714"/>
                    <a:pt x="112000" y="10714"/>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7" name="Google Shape;217;p8"/>
            <p:cNvSpPr/>
            <p:nvPr/>
          </p:nvSpPr>
          <p:spPr>
            <a:xfrm>
              <a:off x="1293813" y="3833813"/>
              <a:ext cx="250800" cy="22200"/>
            </a:xfrm>
            <a:custGeom>
              <a:avLst/>
              <a:gdLst/>
              <a:ahLst/>
              <a:cxnLst/>
              <a:rect l="l" t="t" r="r" b="b"/>
              <a:pathLst>
                <a:path w="120000" h="120000" extrusionOk="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8" name="Google Shape;218;p8"/>
            <p:cNvSpPr/>
            <p:nvPr/>
          </p:nvSpPr>
          <p:spPr>
            <a:xfrm>
              <a:off x="1555750" y="4462463"/>
              <a:ext cx="711300" cy="1544700"/>
            </a:xfrm>
            <a:custGeom>
              <a:avLst/>
              <a:gdLst/>
              <a:ahLst/>
              <a:cxnLst/>
              <a:rect l="l" t="t" r="r" b="b"/>
              <a:pathLst>
                <a:path w="120000" h="120000" extrusionOk="0">
                  <a:moveTo>
                    <a:pt x="29774" y="62500"/>
                  </a:moveTo>
                  <a:cubicBezTo>
                    <a:pt x="32481" y="64583"/>
                    <a:pt x="36090" y="66250"/>
                    <a:pt x="41503" y="67916"/>
                  </a:cubicBezTo>
                  <a:cubicBezTo>
                    <a:pt x="41503" y="76250"/>
                    <a:pt x="41503" y="76250"/>
                    <a:pt x="41503" y="76250"/>
                  </a:cubicBezTo>
                  <a:cubicBezTo>
                    <a:pt x="31578" y="76250"/>
                    <a:pt x="31578" y="76250"/>
                    <a:pt x="31578" y="76250"/>
                  </a:cubicBezTo>
                  <a:cubicBezTo>
                    <a:pt x="30676" y="76250"/>
                    <a:pt x="29774" y="77083"/>
                    <a:pt x="29774" y="77500"/>
                  </a:cubicBezTo>
                  <a:cubicBezTo>
                    <a:pt x="29774" y="89166"/>
                    <a:pt x="29774" y="89166"/>
                    <a:pt x="29774" y="89166"/>
                  </a:cubicBezTo>
                  <a:cubicBezTo>
                    <a:pt x="29774" y="120000"/>
                    <a:pt x="29774" y="120000"/>
                    <a:pt x="29774" y="120000"/>
                  </a:cubicBezTo>
                  <a:cubicBezTo>
                    <a:pt x="34285" y="120000"/>
                    <a:pt x="34285" y="120000"/>
                    <a:pt x="34285" y="120000"/>
                  </a:cubicBezTo>
                  <a:cubicBezTo>
                    <a:pt x="34285" y="90000"/>
                    <a:pt x="34285" y="90000"/>
                    <a:pt x="34285" y="90000"/>
                  </a:cubicBezTo>
                  <a:cubicBezTo>
                    <a:pt x="110977" y="90000"/>
                    <a:pt x="110977" y="90000"/>
                    <a:pt x="110977" y="90000"/>
                  </a:cubicBezTo>
                  <a:cubicBezTo>
                    <a:pt x="110977" y="120000"/>
                    <a:pt x="110977" y="120000"/>
                    <a:pt x="110977" y="120000"/>
                  </a:cubicBezTo>
                  <a:cubicBezTo>
                    <a:pt x="115488" y="120000"/>
                    <a:pt x="115488" y="120000"/>
                    <a:pt x="115488" y="120000"/>
                  </a:cubicBezTo>
                  <a:cubicBezTo>
                    <a:pt x="115488" y="89166"/>
                    <a:pt x="115488" y="89166"/>
                    <a:pt x="115488" y="89166"/>
                  </a:cubicBezTo>
                  <a:cubicBezTo>
                    <a:pt x="115488" y="77500"/>
                    <a:pt x="115488" y="77500"/>
                    <a:pt x="115488" y="77500"/>
                  </a:cubicBezTo>
                  <a:cubicBezTo>
                    <a:pt x="115488" y="77083"/>
                    <a:pt x="114586" y="76250"/>
                    <a:pt x="112781" y="76250"/>
                  </a:cubicBezTo>
                  <a:cubicBezTo>
                    <a:pt x="103759" y="76250"/>
                    <a:pt x="103759" y="76250"/>
                    <a:pt x="103759" y="76250"/>
                  </a:cubicBezTo>
                  <a:cubicBezTo>
                    <a:pt x="103759" y="67500"/>
                    <a:pt x="103759" y="67500"/>
                    <a:pt x="103759" y="67500"/>
                  </a:cubicBezTo>
                  <a:cubicBezTo>
                    <a:pt x="113684" y="64166"/>
                    <a:pt x="120000" y="59166"/>
                    <a:pt x="120000" y="53333"/>
                  </a:cubicBezTo>
                  <a:cubicBezTo>
                    <a:pt x="120000" y="21666"/>
                    <a:pt x="120000" y="21666"/>
                    <a:pt x="120000" y="21666"/>
                  </a:cubicBezTo>
                  <a:cubicBezTo>
                    <a:pt x="120000" y="18333"/>
                    <a:pt x="114586" y="15833"/>
                    <a:pt x="107368" y="15833"/>
                  </a:cubicBezTo>
                  <a:cubicBezTo>
                    <a:pt x="104661" y="15833"/>
                    <a:pt x="101954" y="16250"/>
                    <a:pt x="99248" y="17083"/>
                  </a:cubicBezTo>
                  <a:cubicBezTo>
                    <a:pt x="99248" y="12083"/>
                    <a:pt x="99248" y="12083"/>
                    <a:pt x="99248" y="12083"/>
                  </a:cubicBezTo>
                  <a:cubicBezTo>
                    <a:pt x="99248" y="8750"/>
                    <a:pt x="93834" y="6250"/>
                    <a:pt x="86616" y="6250"/>
                  </a:cubicBezTo>
                  <a:cubicBezTo>
                    <a:pt x="83909" y="6250"/>
                    <a:pt x="81203" y="6666"/>
                    <a:pt x="78496" y="7500"/>
                  </a:cubicBezTo>
                  <a:cubicBezTo>
                    <a:pt x="78496" y="5833"/>
                    <a:pt x="78496" y="5833"/>
                    <a:pt x="78496" y="5833"/>
                  </a:cubicBezTo>
                  <a:cubicBezTo>
                    <a:pt x="78496" y="2500"/>
                    <a:pt x="73082" y="0"/>
                    <a:pt x="65864" y="0"/>
                  </a:cubicBezTo>
                  <a:cubicBezTo>
                    <a:pt x="59548" y="0"/>
                    <a:pt x="54135" y="2500"/>
                    <a:pt x="54135" y="5833"/>
                  </a:cubicBezTo>
                  <a:cubicBezTo>
                    <a:pt x="54135" y="7500"/>
                    <a:pt x="54135" y="7500"/>
                    <a:pt x="54135" y="7500"/>
                  </a:cubicBezTo>
                  <a:cubicBezTo>
                    <a:pt x="51428" y="6666"/>
                    <a:pt x="48721" y="6250"/>
                    <a:pt x="45112" y="6250"/>
                  </a:cubicBezTo>
                  <a:cubicBezTo>
                    <a:pt x="38796" y="6250"/>
                    <a:pt x="33383" y="8750"/>
                    <a:pt x="33383" y="12083"/>
                  </a:cubicBezTo>
                  <a:cubicBezTo>
                    <a:pt x="33383" y="41250"/>
                    <a:pt x="33383" y="41250"/>
                    <a:pt x="33383" y="41250"/>
                  </a:cubicBezTo>
                  <a:cubicBezTo>
                    <a:pt x="18947" y="33333"/>
                    <a:pt x="18947" y="33333"/>
                    <a:pt x="18947" y="33333"/>
                  </a:cubicBezTo>
                  <a:cubicBezTo>
                    <a:pt x="18947" y="33333"/>
                    <a:pt x="18045" y="33333"/>
                    <a:pt x="18045" y="33333"/>
                  </a:cubicBezTo>
                  <a:cubicBezTo>
                    <a:pt x="14436" y="31666"/>
                    <a:pt x="8120" y="31666"/>
                    <a:pt x="4511" y="33333"/>
                  </a:cubicBezTo>
                  <a:cubicBezTo>
                    <a:pt x="902" y="35000"/>
                    <a:pt x="0" y="37500"/>
                    <a:pt x="2706" y="39583"/>
                  </a:cubicBezTo>
                  <a:cubicBezTo>
                    <a:pt x="4511" y="40833"/>
                    <a:pt x="18045" y="54166"/>
                    <a:pt x="29774" y="62500"/>
                  </a:cubicBezTo>
                  <a:close/>
                  <a:moveTo>
                    <a:pt x="110977" y="78333"/>
                  </a:moveTo>
                  <a:cubicBezTo>
                    <a:pt x="110977" y="88333"/>
                    <a:pt x="110977" y="88333"/>
                    <a:pt x="110977" y="88333"/>
                  </a:cubicBezTo>
                  <a:cubicBezTo>
                    <a:pt x="34285" y="88333"/>
                    <a:pt x="34285" y="88333"/>
                    <a:pt x="34285" y="88333"/>
                  </a:cubicBezTo>
                  <a:cubicBezTo>
                    <a:pt x="34285" y="78333"/>
                    <a:pt x="34285" y="78333"/>
                    <a:pt x="34285" y="78333"/>
                  </a:cubicBezTo>
                  <a:lnTo>
                    <a:pt x="110977" y="78333"/>
                  </a:lnTo>
                  <a:close/>
                  <a:moveTo>
                    <a:pt x="7218" y="35000"/>
                  </a:moveTo>
                  <a:cubicBezTo>
                    <a:pt x="9022" y="33750"/>
                    <a:pt x="12631" y="33750"/>
                    <a:pt x="15338" y="34583"/>
                  </a:cubicBezTo>
                  <a:cubicBezTo>
                    <a:pt x="33383" y="44583"/>
                    <a:pt x="33383" y="44583"/>
                    <a:pt x="33383" y="44583"/>
                  </a:cubicBezTo>
                  <a:cubicBezTo>
                    <a:pt x="34285" y="45000"/>
                    <a:pt x="35187" y="45000"/>
                    <a:pt x="36090" y="45000"/>
                  </a:cubicBezTo>
                  <a:cubicBezTo>
                    <a:pt x="36992" y="44583"/>
                    <a:pt x="36992" y="44166"/>
                    <a:pt x="36992" y="43750"/>
                  </a:cubicBezTo>
                  <a:cubicBezTo>
                    <a:pt x="36992" y="12083"/>
                    <a:pt x="36992" y="12083"/>
                    <a:pt x="36992" y="12083"/>
                  </a:cubicBezTo>
                  <a:cubicBezTo>
                    <a:pt x="36992" y="10416"/>
                    <a:pt x="40601" y="8750"/>
                    <a:pt x="44210" y="8333"/>
                  </a:cubicBezTo>
                  <a:cubicBezTo>
                    <a:pt x="49624" y="7916"/>
                    <a:pt x="54135" y="10000"/>
                    <a:pt x="54135" y="12083"/>
                  </a:cubicBezTo>
                  <a:cubicBezTo>
                    <a:pt x="54135" y="29583"/>
                    <a:pt x="54135" y="29583"/>
                    <a:pt x="54135" y="29583"/>
                  </a:cubicBezTo>
                  <a:cubicBezTo>
                    <a:pt x="54135" y="30000"/>
                    <a:pt x="55037" y="30416"/>
                    <a:pt x="55939" y="30416"/>
                  </a:cubicBezTo>
                  <a:cubicBezTo>
                    <a:pt x="55939" y="30416"/>
                    <a:pt x="55939" y="30416"/>
                    <a:pt x="55939" y="30416"/>
                  </a:cubicBezTo>
                  <a:cubicBezTo>
                    <a:pt x="56842" y="30416"/>
                    <a:pt x="57744" y="30000"/>
                    <a:pt x="57744" y="29583"/>
                  </a:cubicBezTo>
                  <a:cubicBezTo>
                    <a:pt x="57744" y="12083"/>
                    <a:pt x="57744" y="12083"/>
                    <a:pt x="57744" y="12083"/>
                  </a:cubicBezTo>
                  <a:cubicBezTo>
                    <a:pt x="57744" y="5833"/>
                    <a:pt x="57744" y="5833"/>
                    <a:pt x="57744" y="5833"/>
                  </a:cubicBezTo>
                  <a:cubicBezTo>
                    <a:pt x="57744" y="3750"/>
                    <a:pt x="61353" y="2083"/>
                    <a:pt x="64962" y="2083"/>
                  </a:cubicBezTo>
                  <a:cubicBezTo>
                    <a:pt x="70375" y="1666"/>
                    <a:pt x="73984" y="3333"/>
                    <a:pt x="73984" y="5833"/>
                  </a:cubicBezTo>
                  <a:cubicBezTo>
                    <a:pt x="73984" y="12083"/>
                    <a:pt x="73984" y="12083"/>
                    <a:pt x="73984" y="12083"/>
                  </a:cubicBezTo>
                  <a:cubicBezTo>
                    <a:pt x="73984" y="29583"/>
                    <a:pt x="73984" y="29583"/>
                    <a:pt x="73984" y="29583"/>
                  </a:cubicBezTo>
                  <a:cubicBezTo>
                    <a:pt x="73984" y="30000"/>
                    <a:pt x="75789" y="30416"/>
                    <a:pt x="76691" y="30416"/>
                  </a:cubicBezTo>
                  <a:cubicBezTo>
                    <a:pt x="76691" y="30416"/>
                    <a:pt x="76691" y="30416"/>
                    <a:pt x="76691" y="30416"/>
                  </a:cubicBezTo>
                  <a:cubicBezTo>
                    <a:pt x="77593" y="30416"/>
                    <a:pt x="78496" y="30000"/>
                    <a:pt x="78496" y="29583"/>
                  </a:cubicBezTo>
                  <a:cubicBezTo>
                    <a:pt x="78496" y="12083"/>
                    <a:pt x="78496" y="12083"/>
                    <a:pt x="78496" y="12083"/>
                  </a:cubicBezTo>
                  <a:cubicBezTo>
                    <a:pt x="78496" y="10416"/>
                    <a:pt x="82105" y="8750"/>
                    <a:pt x="85714" y="8333"/>
                  </a:cubicBezTo>
                  <a:cubicBezTo>
                    <a:pt x="91127" y="7916"/>
                    <a:pt x="94736" y="10000"/>
                    <a:pt x="94736" y="12083"/>
                  </a:cubicBezTo>
                  <a:cubicBezTo>
                    <a:pt x="94736" y="21666"/>
                    <a:pt x="94736" y="21666"/>
                    <a:pt x="94736" y="21666"/>
                  </a:cubicBezTo>
                  <a:cubicBezTo>
                    <a:pt x="94736" y="34166"/>
                    <a:pt x="94736" y="34166"/>
                    <a:pt x="94736" y="34166"/>
                  </a:cubicBezTo>
                  <a:cubicBezTo>
                    <a:pt x="94736" y="34583"/>
                    <a:pt x="95639" y="35416"/>
                    <a:pt x="97443" y="35416"/>
                  </a:cubicBezTo>
                  <a:cubicBezTo>
                    <a:pt x="97443" y="35416"/>
                    <a:pt x="97443" y="35416"/>
                    <a:pt x="97443" y="35416"/>
                  </a:cubicBezTo>
                  <a:cubicBezTo>
                    <a:pt x="98345" y="35416"/>
                    <a:pt x="99248" y="34583"/>
                    <a:pt x="99248" y="34166"/>
                  </a:cubicBezTo>
                  <a:cubicBezTo>
                    <a:pt x="99248" y="21666"/>
                    <a:pt x="99248" y="21666"/>
                    <a:pt x="99248" y="21666"/>
                  </a:cubicBezTo>
                  <a:cubicBezTo>
                    <a:pt x="99248" y="20000"/>
                    <a:pt x="101954" y="17916"/>
                    <a:pt x="106466" y="17916"/>
                  </a:cubicBezTo>
                  <a:cubicBezTo>
                    <a:pt x="110977" y="17500"/>
                    <a:pt x="115488" y="19166"/>
                    <a:pt x="115488" y="21666"/>
                  </a:cubicBezTo>
                  <a:cubicBezTo>
                    <a:pt x="115488" y="53333"/>
                    <a:pt x="115488" y="53333"/>
                    <a:pt x="115488" y="53333"/>
                  </a:cubicBezTo>
                  <a:cubicBezTo>
                    <a:pt x="115488" y="58750"/>
                    <a:pt x="110075" y="63333"/>
                    <a:pt x="100150" y="65833"/>
                  </a:cubicBezTo>
                  <a:cubicBezTo>
                    <a:pt x="100150" y="66250"/>
                    <a:pt x="99248" y="66666"/>
                    <a:pt x="99248" y="67083"/>
                  </a:cubicBezTo>
                  <a:cubicBezTo>
                    <a:pt x="99248" y="76250"/>
                    <a:pt x="99248" y="76250"/>
                    <a:pt x="99248" y="76250"/>
                  </a:cubicBezTo>
                  <a:cubicBezTo>
                    <a:pt x="46015" y="76250"/>
                    <a:pt x="46015" y="76250"/>
                    <a:pt x="46015" y="76250"/>
                  </a:cubicBezTo>
                  <a:cubicBezTo>
                    <a:pt x="46015" y="67083"/>
                    <a:pt x="46015" y="67083"/>
                    <a:pt x="46015" y="67083"/>
                  </a:cubicBezTo>
                  <a:cubicBezTo>
                    <a:pt x="46015" y="66666"/>
                    <a:pt x="45112" y="66666"/>
                    <a:pt x="44210" y="66250"/>
                  </a:cubicBezTo>
                  <a:cubicBezTo>
                    <a:pt x="39699" y="65000"/>
                    <a:pt x="36090" y="63333"/>
                    <a:pt x="33383" y="61250"/>
                  </a:cubicBezTo>
                  <a:cubicBezTo>
                    <a:pt x="21654" y="52916"/>
                    <a:pt x="7218" y="38750"/>
                    <a:pt x="7218" y="38750"/>
                  </a:cubicBezTo>
                  <a:cubicBezTo>
                    <a:pt x="6315" y="38750"/>
                    <a:pt x="6315" y="38750"/>
                    <a:pt x="6315" y="38333"/>
                  </a:cubicBezTo>
                  <a:cubicBezTo>
                    <a:pt x="4511" y="37500"/>
                    <a:pt x="5413" y="35833"/>
                    <a:pt x="7218" y="350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spTree>
    <p:extLst>
      <p:ext uri="{BB962C8B-B14F-4D97-AF65-F5344CB8AC3E}">
        <p14:creationId xmlns:p14="http://schemas.microsoft.com/office/powerpoint/2010/main" val="208665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7"/>
        <p:cNvGrpSpPr/>
        <p:nvPr/>
      </p:nvGrpSpPr>
      <p:grpSpPr>
        <a:xfrm>
          <a:off x="0" y="0"/>
          <a:ext cx="0" cy="0"/>
          <a:chOff x="0" y="0"/>
          <a:chExt cx="0" cy="0"/>
        </a:xfrm>
      </p:grpSpPr>
      <p:sp>
        <p:nvSpPr>
          <p:cNvPr id="48" name="Google Shape;48;p3"/>
          <p:cNvSpPr/>
          <p:nvPr/>
        </p:nvSpPr>
        <p:spPr>
          <a:xfrm>
            <a:off x="0" y="0"/>
            <a:ext cx="9144000" cy="5143500"/>
          </a:xfrm>
          <a:prstGeom prst="frame">
            <a:avLst>
              <a:gd name="adj1" fmla="val 4376"/>
            </a:avLst>
          </a:prstGeom>
          <a:solidFill>
            <a:srgbClr val="FFFFFF"/>
          </a:solidFill>
          <a:ln>
            <a:noFill/>
          </a:ln>
        </p:spPr>
        <p:txBody>
          <a:bodyPr spcFirstLastPara="1" wrap="square" lIns="91425" tIns="91425" rIns="91425" bIns="91425" anchor="ctr" anchorCtr="0">
            <a:noAutofit/>
          </a:bodyPr>
          <a:lstStyle/>
          <a:p>
            <a:endParaRPr/>
          </a:p>
        </p:txBody>
      </p:sp>
      <p:sp>
        <p:nvSpPr>
          <p:cNvPr id="49" name="Google Shape;49;p3"/>
          <p:cNvSpPr txBox="1">
            <a:spLocks noGrp="1"/>
          </p:cNvSpPr>
          <p:nvPr>
            <p:ph type="ctrTitle"/>
          </p:nvPr>
        </p:nvSpPr>
        <p:spPr>
          <a:xfrm>
            <a:off x="2626350" y="1888150"/>
            <a:ext cx="38913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000"/>
              <a:buNone/>
              <a:defRPr sz="4000">
                <a:solidFill>
                  <a:srgbClr val="FFFFFF"/>
                </a:solidFill>
              </a:defRPr>
            </a:lvl1pPr>
            <a:lvl2pPr lvl="1" algn="ctr" rtl="0">
              <a:spcBef>
                <a:spcPts val="0"/>
              </a:spcBef>
              <a:spcAft>
                <a:spcPts val="0"/>
              </a:spcAft>
              <a:buClr>
                <a:srgbClr val="FFFFFF"/>
              </a:buClr>
              <a:buSzPts val="4000"/>
              <a:buNone/>
              <a:defRPr sz="4000">
                <a:solidFill>
                  <a:srgbClr val="FFFFFF"/>
                </a:solidFill>
              </a:defRPr>
            </a:lvl2pPr>
            <a:lvl3pPr lvl="2" algn="ctr" rtl="0">
              <a:spcBef>
                <a:spcPts val="0"/>
              </a:spcBef>
              <a:spcAft>
                <a:spcPts val="0"/>
              </a:spcAft>
              <a:buClr>
                <a:srgbClr val="FFFFFF"/>
              </a:buClr>
              <a:buSzPts val="4000"/>
              <a:buNone/>
              <a:defRPr sz="4000">
                <a:solidFill>
                  <a:srgbClr val="FFFFFF"/>
                </a:solidFill>
              </a:defRPr>
            </a:lvl3pPr>
            <a:lvl4pPr lvl="3" algn="ctr" rtl="0">
              <a:spcBef>
                <a:spcPts val="0"/>
              </a:spcBef>
              <a:spcAft>
                <a:spcPts val="0"/>
              </a:spcAft>
              <a:buClr>
                <a:srgbClr val="FFFFFF"/>
              </a:buClr>
              <a:buSzPts val="4000"/>
              <a:buNone/>
              <a:defRPr sz="4000">
                <a:solidFill>
                  <a:srgbClr val="FFFFFF"/>
                </a:solidFill>
              </a:defRPr>
            </a:lvl4pPr>
            <a:lvl5pPr lvl="4" algn="ctr" rtl="0">
              <a:spcBef>
                <a:spcPts val="0"/>
              </a:spcBef>
              <a:spcAft>
                <a:spcPts val="0"/>
              </a:spcAft>
              <a:buClr>
                <a:srgbClr val="FFFFFF"/>
              </a:buClr>
              <a:buSzPts val="4000"/>
              <a:buNone/>
              <a:defRPr sz="4000">
                <a:solidFill>
                  <a:srgbClr val="FFFFFF"/>
                </a:solidFill>
              </a:defRPr>
            </a:lvl5pPr>
            <a:lvl6pPr lvl="5" algn="ctr" rtl="0">
              <a:spcBef>
                <a:spcPts val="0"/>
              </a:spcBef>
              <a:spcAft>
                <a:spcPts val="0"/>
              </a:spcAft>
              <a:buClr>
                <a:srgbClr val="FFFFFF"/>
              </a:buClr>
              <a:buSzPts val="4000"/>
              <a:buNone/>
              <a:defRPr sz="4000">
                <a:solidFill>
                  <a:srgbClr val="FFFFFF"/>
                </a:solidFill>
              </a:defRPr>
            </a:lvl6pPr>
            <a:lvl7pPr lvl="6" algn="ctr" rtl="0">
              <a:spcBef>
                <a:spcPts val="0"/>
              </a:spcBef>
              <a:spcAft>
                <a:spcPts val="0"/>
              </a:spcAft>
              <a:buClr>
                <a:srgbClr val="FFFFFF"/>
              </a:buClr>
              <a:buSzPts val="4000"/>
              <a:buNone/>
              <a:defRPr sz="4000">
                <a:solidFill>
                  <a:srgbClr val="FFFFFF"/>
                </a:solidFill>
              </a:defRPr>
            </a:lvl7pPr>
            <a:lvl8pPr lvl="7" algn="ctr" rtl="0">
              <a:spcBef>
                <a:spcPts val="0"/>
              </a:spcBef>
              <a:spcAft>
                <a:spcPts val="0"/>
              </a:spcAft>
              <a:buClr>
                <a:srgbClr val="FFFFFF"/>
              </a:buClr>
              <a:buSzPts val="4000"/>
              <a:buNone/>
              <a:defRPr sz="4000">
                <a:solidFill>
                  <a:srgbClr val="FFFFFF"/>
                </a:solidFill>
              </a:defRPr>
            </a:lvl8pPr>
            <a:lvl9pPr lvl="8" algn="ctr" rtl="0">
              <a:spcBef>
                <a:spcPts val="0"/>
              </a:spcBef>
              <a:spcAft>
                <a:spcPts val="0"/>
              </a:spcAft>
              <a:buClr>
                <a:srgbClr val="FFFFFF"/>
              </a:buClr>
              <a:buSzPts val="4000"/>
              <a:buNone/>
              <a:defRPr sz="4000">
                <a:solidFill>
                  <a:srgbClr val="FFFFFF"/>
                </a:solidFill>
              </a:defRPr>
            </a:lvl9pPr>
          </a:lstStyle>
          <a:p>
            <a:endParaRPr/>
          </a:p>
        </p:txBody>
      </p:sp>
      <p:sp>
        <p:nvSpPr>
          <p:cNvPr id="50" name="Google Shape;50;p3"/>
          <p:cNvSpPr txBox="1">
            <a:spLocks noGrp="1"/>
          </p:cNvSpPr>
          <p:nvPr>
            <p:ph type="subTitle" idx="1"/>
          </p:nvPr>
        </p:nvSpPr>
        <p:spPr>
          <a:xfrm>
            <a:off x="2626350" y="3144854"/>
            <a:ext cx="38913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000000"/>
              </a:buClr>
              <a:buSzPts val="2400"/>
              <a:buNone/>
              <a:defRPr>
                <a:solidFill>
                  <a:srgbClr val="000000"/>
                </a:solidFill>
              </a:defRPr>
            </a:lvl1pPr>
            <a:lvl2pPr lvl="1" algn="ctr" rtl="0">
              <a:spcBef>
                <a:spcPts val="0"/>
              </a:spcBef>
              <a:spcAft>
                <a:spcPts val="0"/>
              </a:spcAft>
              <a:buClr>
                <a:srgbClr val="000000"/>
              </a:buClr>
              <a:buSzPts val="3000"/>
              <a:buNone/>
              <a:defRPr sz="3000">
                <a:solidFill>
                  <a:srgbClr val="000000"/>
                </a:solidFill>
              </a:defRPr>
            </a:lvl2pPr>
            <a:lvl3pPr lvl="2" algn="ctr" rtl="0">
              <a:spcBef>
                <a:spcPts val="0"/>
              </a:spcBef>
              <a:spcAft>
                <a:spcPts val="0"/>
              </a:spcAft>
              <a:buClr>
                <a:srgbClr val="000000"/>
              </a:buClr>
              <a:buSzPts val="3000"/>
              <a:buNone/>
              <a:defRPr sz="3000">
                <a:solidFill>
                  <a:srgbClr val="000000"/>
                </a:solidFill>
              </a:defRPr>
            </a:lvl3pPr>
            <a:lvl4pPr lvl="3" algn="ctr" rtl="0">
              <a:spcBef>
                <a:spcPts val="0"/>
              </a:spcBef>
              <a:spcAft>
                <a:spcPts val="0"/>
              </a:spcAft>
              <a:buClr>
                <a:srgbClr val="000000"/>
              </a:buClr>
              <a:buSzPts val="3000"/>
              <a:buNone/>
              <a:defRPr sz="3000">
                <a:solidFill>
                  <a:srgbClr val="000000"/>
                </a:solidFill>
              </a:defRPr>
            </a:lvl4pPr>
            <a:lvl5pPr lvl="4" algn="ctr" rtl="0">
              <a:spcBef>
                <a:spcPts val="0"/>
              </a:spcBef>
              <a:spcAft>
                <a:spcPts val="0"/>
              </a:spcAft>
              <a:buClr>
                <a:srgbClr val="000000"/>
              </a:buClr>
              <a:buSzPts val="3000"/>
              <a:buNone/>
              <a:defRPr sz="3000">
                <a:solidFill>
                  <a:srgbClr val="000000"/>
                </a:solidFill>
              </a:defRPr>
            </a:lvl5pPr>
            <a:lvl6pPr lvl="5" algn="ctr" rtl="0">
              <a:spcBef>
                <a:spcPts val="0"/>
              </a:spcBef>
              <a:spcAft>
                <a:spcPts val="0"/>
              </a:spcAft>
              <a:buClr>
                <a:srgbClr val="000000"/>
              </a:buClr>
              <a:buSzPts val="3000"/>
              <a:buNone/>
              <a:defRPr sz="3000">
                <a:solidFill>
                  <a:srgbClr val="000000"/>
                </a:solidFill>
              </a:defRPr>
            </a:lvl6pPr>
            <a:lvl7pPr lvl="6" algn="ctr" rtl="0">
              <a:spcBef>
                <a:spcPts val="0"/>
              </a:spcBef>
              <a:spcAft>
                <a:spcPts val="0"/>
              </a:spcAft>
              <a:buClr>
                <a:srgbClr val="000000"/>
              </a:buClr>
              <a:buSzPts val="3000"/>
              <a:buNone/>
              <a:defRPr sz="3000">
                <a:solidFill>
                  <a:srgbClr val="000000"/>
                </a:solidFill>
              </a:defRPr>
            </a:lvl7pPr>
            <a:lvl8pPr lvl="7" algn="ctr" rtl="0">
              <a:spcBef>
                <a:spcPts val="0"/>
              </a:spcBef>
              <a:spcAft>
                <a:spcPts val="0"/>
              </a:spcAft>
              <a:buClr>
                <a:srgbClr val="000000"/>
              </a:buClr>
              <a:buSzPts val="3000"/>
              <a:buNone/>
              <a:defRPr sz="3000">
                <a:solidFill>
                  <a:srgbClr val="000000"/>
                </a:solidFill>
              </a:defRPr>
            </a:lvl8pPr>
            <a:lvl9pPr lvl="8" algn="ctr" rtl="0">
              <a:spcBef>
                <a:spcPts val="0"/>
              </a:spcBef>
              <a:spcAft>
                <a:spcPts val="0"/>
              </a:spcAft>
              <a:buClr>
                <a:srgbClr val="000000"/>
              </a:buClr>
              <a:buSzPts val="3000"/>
              <a:buNone/>
              <a:defRPr sz="3000">
                <a:solidFill>
                  <a:srgbClr val="000000"/>
                </a:solidFill>
              </a:defRPr>
            </a:lvl9pPr>
          </a:lstStyle>
          <a:p>
            <a:endParaRPr/>
          </a:p>
        </p:txBody>
      </p:sp>
      <p:grpSp>
        <p:nvGrpSpPr>
          <p:cNvPr id="51" name="Google Shape;51;p3"/>
          <p:cNvGrpSpPr/>
          <p:nvPr/>
        </p:nvGrpSpPr>
        <p:grpSpPr>
          <a:xfrm rot="-5400000">
            <a:off x="7456019" y="290004"/>
            <a:ext cx="1223732" cy="2152215"/>
            <a:chOff x="4395788" y="4144963"/>
            <a:chExt cx="1058775" cy="1862100"/>
          </a:xfrm>
        </p:grpSpPr>
        <p:sp>
          <p:nvSpPr>
            <p:cNvPr id="52" name="Google Shape;52;p3"/>
            <p:cNvSpPr/>
            <p:nvPr/>
          </p:nvSpPr>
          <p:spPr>
            <a:xfrm>
              <a:off x="5224463" y="4338638"/>
              <a:ext cx="230100" cy="155700"/>
            </a:xfrm>
            <a:custGeom>
              <a:avLst/>
              <a:gdLst/>
              <a:ahLst/>
              <a:cxnLst/>
              <a:rect l="l" t="t" r="r" b="b"/>
              <a:pathLst>
                <a:path w="120000" h="120000" extrusionOk="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3" name="Google Shape;53;p3"/>
            <p:cNvSpPr/>
            <p:nvPr/>
          </p:nvSpPr>
          <p:spPr>
            <a:xfrm>
              <a:off x="4395788" y="4338638"/>
              <a:ext cx="347700" cy="155700"/>
            </a:xfrm>
            <a:custGeom>
              <a:avLst/>
              <a:gdLst/>
              <a:ahLst/>
              <a:cxnLst/>
              <a:rect l="l" t="t" r="r" b="b"/>
              <a:pathLst>
                <a:path w="120000" h="120000" extrusionOk="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4" name="Google Shape;54;p3"/>
            <p:cNvSpPr/>
            <p:nvPr/>
          </p:nvSpPr>
          <p:spPr>
            <a:xfrm>
              <a:off x="4630738" y="4144963"/>
              <a:ext cx="593700" cy="1862100"/>
            </a:xfrm>
            <a:custGeom>
              <a:avLst/>
              <a:gdLst/>
              <a:ahLst/>
              <a:cxnLst/>
              <a:rect l="l" t="t" r="r" b="b"/>
              <a:pathLst>
                <a:path w="120000" h="120000" extrusionOk="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grpSp>
        <p:nvGrpSpPr>
          <p:cNvPr id="55" name="Google Shape;55;p3"/>
          <p:cNvGrpSpPr/>
          <p:nvPr/>
        </p:nvGrpSpPr>
        <p:grpSpPr>
          <a:xfrm rot="-5400000">
            <a:off x="721039" y="2564836"/>
            <a:ext cx="1106346" cy="2548423"/>
            <a:chOff x="3357563" y="850900"/>
            <a:chExt cx="957212" cy="2204900"/>
          </a:xfrm>
        </p:grpSpPr>
        <p:sp>
          <p:nvSpPr>
            <p:cNvPr id="56" name="Google Shape;56;p3"/>
            <p:cNvSpPr/>
            <p:nvPr/>
          </p:nvSpPr>
          <p:spPr>
            <a:xfrm>
              <a:off x="3833813" y="2476500"/>
              <a:ext cx="27000" cy="27000"/>
            </a:xfrm>
            <a:custGeom>
              <a:avLst/>
              <a:gdLst/>
              <a:ahLst/>
              <a:cxnLst/>
              <a:rect l="l" t="t" r="r" b="b"/>
              <a:pathLst>
                <a:path w="120000" h="120000" extrusionOk="0">
                  <a:moveTo>
                    <a:pt x="98823" y="0"/>
                  </a:moveTo>
                  <a:lnTo>
                    <a:pt x="0" y="0"/>
                  </a:lnTo>
                  <a:lnTo>
                    <a:pt x="0" y="120000"/>
                  </a:lnTo>
                  <a:lnTo>
                    <a:pt x="120000" y="120000"/>
                  </a:lnTo>
                  <a:lnTo>
                    <a:pt x="98823" y="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7" name="Google Shape;57;p3"/>
            <p:cNvSpPr/>
            <p:nvPr/>
          </p:nvSpPr>
          <p:spPr>
            <a:xfrm>
              <a:off x="3736975" y="2476500"/>
              <a:ext cx="577800" cy="579300"/>
            </a:xfrm>
            <a:custGeom>
              <a:avLst/>
              <a:gdLst/>
              <a:ahLst/>
              <a:cxnLst/>
              <a:rect l="l" t="t" r="r" b="b"/>
              <a:pathLst>
                <a:path w="120000" h="120000" extrusionOk="0">
                  <a:moveTo>
                    <a:pt x="120000" y="35555"/>
                  </a:moveTo>
                  <a:cubicBezTo>
                    <a:pt x="84444" y="1111"/>
                    <a:pt x="84444" y="1111"/>
                    <a:pt x="84444" y="1111"/>
                  </a:cubicBezTo>
                  <a:cubicBezTo>
                    <a:pt x="84444" y="1111"/>
                    <a:pt x="83333" y="0"/>
                    <a:pt x="82222" y="0"/>
                  </a:cubicBezTo>
                  <a:cubicBezTo>
                    <a:pt x="55555" y="0"/>
                    <a:pt x="55555" y="0"/>
                    <a:pt x="55555" y="0"/>
                  </a:cubicBezTo>
                  <a:cubicBezTo>
                    <a:pt x="55555" y="5555"/>
                    <a:pt x="55555" y="5555"/>
                    <a:pt x="55555" y="5555"/>
                  </a:cubicBezTo>
                  <a:cubicBezTo>
                    <a:pt x="80000" y="5555"/>
                    <a:pt x="80000" y="5555"/>
                    <a:pt x="80000" y="5555"/>
                  </a:cubicBezTo>
                  <a:cubicBezTo>
                    <a:pt x="80000" y="37777"/>
                    <a:pt x="80000" y="37777"/>
                    <a:pt x="80000" y="37777"/>
                  </a:cubicBezTo>
                  <a:cubicBezTo>
                    <a:pt x="80000" y="40000"/>
                    <a:pt x="81111" y="41111"/>
                    <a:pt x="82222" y="41111"/>
                  </a:cubicBezTo>
                  <a:cubicBezTo>
                    <a:pt x="114444" y="41111"/>
                    <a:pt x="114444" y="41111"/>
                    <a:pt x="114444" y="41111"/>
                  </a:cubicBezTo>
                  <a:cubicBezTo>
                    <a:pt x="114444" y="114444"/>
                    <a:pt x="114444" y="114444"/>
                    <a:pt x="114444" y="114444"/>
                  </a:cubicBezTo>
                  <a:cubicBezTo>
                    <a:pt x="5555" y="114444"/>
                    <a:pt x="5555" y="114444"/>
                    <a:pt x="5555" y="114444"/>
                  </a:cubicBezTo>
                  <a:cubicBezTo>
                    <a:pt x="5555" y="42222"/>
                    <a:pt x="5555" y="42222"/>
                    <a:pt x="5555" y="42222"/>
                  </a:cubicBezTo>
                  <a:cubicBezTo>
                    <a:pt x="5555" y="42222"/>
                    <a:pt x="5555" y="42222"/>
                    <a:pt x="4444" y="42222"/>
                  </a:cubicBezTo>
                  <a:cubicBezTo>
                    <a:pt x="3333" y="42222"/>
                    <a:pt x="2222" y="42222"/>
                    <a:pt x="0" y="42222"/>
                  </a:cubicBezTo>
                  <a:cubicBezTo>
                    <a:pt x="0" y="117777"/>
                    <a:pt x="0" y="117777"/>
                    <a:pt x="0" y="117777"/>
                  </a:cubicBezTo>
                  <a:cubicBezTo>
                    <a:pt x="0" y="118888"/>
                    <a:pt x="1111" y="120000"/>
                    <a:pt x="3333" y="120000"/>
                  </a:cubicBezTo>
                  <a:cubicBezTo>
                    <a:pt x="117777" y="120000"/>
                    <a:pt x="117777" y="120000"/>
                    <a:pt x="117777" y="120000"/>
                  </a:cubicBezTo>
                  <a:cubicBezTo>
                    <a:pt x="118888" y="120000"/>
                    <a:pt x="120000" y="118888"/>
                    <a:pt x="120000" y="117777"/>
                  </a:cubicBezTo>
                  <a:cubicBezTo>
                    <a:pt x="120000" y="37777"/>
                    <a:pt x="120000" y="37777"/>
                    <a:pt x="120000" y="37777"/>
                  </a:cubicBezTo>
                  <a:cubicBezTo>
                    <a:pt x="120000" y="37777"/>
                    <a:pt x="120000" y="36666"/>
                    <a:pt x="120000" y="35555"/>
                  </a:cubicBezTo>
                  <a:close/>
                  <a:moveTo>
                    <a:pt x="85555" y="35555"/>
                  </a:moveTo>
                  <a:cubicBezTo>
                    <a:pt x="85555" y="10000"/>
                    <a:pt x="85555" y="10000"/>
                    <a:pt x="85555" y="10000"/>
                  </a:cubicBezTo>
                  <a:cubicBezTo>
                    <a:pt x="111111" y="35555"/>
                    <a:pt x="111111" y="35555"/>
                    <a:pt x="111111" y="35555"/>
                  </a:cubicBezTo>
                  <a:lnTo>
                    <a:pt x="85555" y="35555"/>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8" name="Google Shape;58;p3"/>
            <p:cNvSpPr/>
            <p:nvPr/>
          </p:nvSpPr>
          <p:spPr>
            <a:xfrm>
              <a:off x="3357563" y="850900"/>
              <a:ext cx="807900" cy="1830300"/>
            </a:xfrm>
            <a:custGeom>
              <a:avLst/>
              <a:gdLst/>
              <a:ahLst/>
              <a:cxnLst/>
              <a:rect l="l" t="t" r="r" b="b"/>
              <a:pathLst>
                <a:path w="120000" h="120000" extrusionOk="0">
                  <a:moveTo>
                    <a:pt x="85827" y="64046"/>
                  </a:moveTo>
                  <a:cubicBezTo>
                    <a:pt x="85827" y="64046"/>
                    <a:pt x="85827" y="64046"/>
                    <a:pt x="85827" y="64046"/>
                  </a:cubicBezTo>
                  <a:cubicBezTo>
                    <a:pt x="84238" y="63343"/>
                    <a:pt x="82649" y="62639"/>
                    <a:pt x="81059" y="62287"/>
                  </a:cubicBezTo>
                  <a:cubicBezTo>
                    <a:pt x="81059" y="49970"/>
                    <a:pt x="81059" y="49970"/>
                    <a:pt x="81059" y="49970"/>
                  </a:cubicBezTo>
                  <a:cubicBezTo>
                    <a:pt x="93774" y="49970"/>
                    <a:pt x="93774" y="49970"/>
                    <a:pt x="93774" y="49970"/>
                  </a:cubicBezTo>
                  <a:cubicBezTo>
                    <a:pt x="94569" y="49970"/>
                    <a:pt x="95364" y="49266"/>
                    <a:pt x="95364" y="48914"/>
                  </a:cubicBezTo>
                  <a:cubicBezTo>
                    <a:pt x="95364" y="0"/>
                    <a:pt x="95364" y="0"/>
                    <a:pt x="95364" y="0"/>
                  </a:cubicBezTo>
                  <a:cubicBezTo>
                    <a:pt x="91390" y="0"/>
                    <a:pt x="91390" y="0"/>
                    <a:pt x="91390" y="0"/>
                  </a:cubicBezTo>
                  <a:cubicBezTo>
                    <a:pt x="91390" y="38005"/>
                    <a:pt x="91390" y="38005"/>
                    <a:pt x="91390" y="38005"/>
                  </a:cubicBezTo>
                  <a:cubicBezTo>
                    <a:pt x="19072" y="38005"/>
                    <a:pt x="19072" y="38005"/>
                    <a:pt x="19072" y="38005"/>
                  </a:cubicBezTo>
                  <a:cubicBezTo>
                    <a:pt x="19072" y="0"/>
                    <a:pt x="19072" y="0"/>
                    <a:pt x="19072" y="0"/>
                  </a:cubicBezTo>
                  <a:cubicBezTo>
                    <a:pt x="15099" y="0"/>
                    <a:pt x="15099" y="0"/>
                    <a:pt x="15099" y="0"/>
                  </a:cubicBezTo>
                  <a:cubicBezTo>
                    <a:pt x="15099" y="48914"/>
                    <a:pt x="15099" y="48914"/>
                    <a:pt x="15099" y="48914"/>
                  </a:cubicBezTo>
                  <a:cubicBezTo>
                    <a:pt x="15099" y="49266"/>
                    <a:pt x="15894" y="49970"/>
                    <a:pt x="16688" y="49970"/>
                  </a:cubicBezTo>
                  <a:cubicBezTo>
                    <a:pt x="29403" y="49970"/>
                    <a:pt x="29403" y="49970"/>
                    <a:pt x="29403" y="49970"/>
                  </a:cubicBezTo>
                  <a:cubicBezTo>
                    <a:pt x="29403" y="62287"/>
                    <a:pt x="29403" y="62287"/>
                    <a:pt x="29403" y="62287"/>
                  </a:cubicBezTo>
                  <a:cubicBezTo>
                    <a:pt x="21456" y="64750"/>
                    <a:pt x="17483" y="69677"/>
                    <a:pt x="17483" y="76715"/>
                  </a:cubicBezTo>
                  <a:cubicBezTo>
                    <a:pt x="17483" y="78826"/>
                    <a:pt x="16688" y="80586"/>
                    <a:pt x="14304" y="82697"/>
                  </a:cubicBezTo>
                  <a:cubicBezTo>
                    <a:pt x="2384" y="92903"/>
                    <a:pt x="2384" y="92903"/>
                    <a:pt x="2384" y="92903"/>
                  </a:cubicBezTo>
                  <a:cubicBezTo>
                    <a:pt x="794" y="93958"/>
                    <a:pt x="0" y="95014"/>
                    <a:pt x="794" y="96422"/>
                  </a:cubicBezTo>
                  <a:cubicBezTo>
                    <a:pt x="1589" y="97478"/>
                    <a:pt x="3178" y="98533"/>
                    <a:pt x="5562" y="99237"/>
                  </a:cubicBezTo>
                  <a:cubicBezTo>
                    <a:pt x="10331" y="100645"/>
                    <a:pt x="17483" y="99941"/>
                    <a:pt x="20662" y="97829"/>
                  </a:cubicBezTo>
                  <a:cubicBezTo>
                    <a:pt x="30198" y="90791"/>
                    <a:pt x="30198" y="90791"/>
                    <a:pt x="30198" y="90791"/>
                  </a:cubicBezTo>
                  <a:cubicBezTo>
                    <a:pt x="23046" y="108387"/>
                    <a:pt x="23046" y="108387"/>
                    <a:pt x="23046" y="108387"/>
                  </a:cubicBezTo>
                  <a:cubicBezTo>
                    <a:pt x="22251" y="109794"/>
                    <a:pt x="23046" y="110850"/>
                    <a:pt x="24635" y="111906"/>
                  </a:cubicBezTo>
                  <a:cubicBezTo>
                    <a:pt x="26225" y="112961"/>
                    <a:pt x="28609" y="113665"/>
                    <a:pt x="30993" y="114017"/>
                  </a:cubicBezTo>
                  <a:cubicBezTo>
                    <a:pt x="33377" y="114369"/>
                    <a:pt x="36556" y="114017"/>
                    <a:pt x="38940" y="113313"/>
                  </a:cubicBezTo>
                  <a:cubicBezTo>
                    <a:pt x="41324" y="112609"/>
                    <a:pt x="42913" y="111554"/>
                    <a:pt x="43708" y="110498"/>
                  </a:cubicBezTo>
                  <a:cubicBezTo>
                    <a:pt x="49271" y="99589"/>
                    <a:pt x="49271" y="99589"/>
                    <a:pt x="49271" y="99589"/>
                  </a:cubicBezTo>
                  <a:cubicBezTo>
                    <a:pt x="49271" y="115425"/>
                    <a:pt x="49271" y="115425"/>
                    <a:pt x="49271" y="115425"/>
                  </a:cubicBezTo>
                  <a:cubicBezTo>
                    <a:pt x="49271" y="117888"/>
                    <a:pt x="54039" y="119999"/>
                    <a:pt x="59602" y="119999"/>
                  </a:cubicBezTo>
                  <a:cubicBezTo>
                    <a:pt x="65960" y="119999"/>
                    <a:pt x="70728" y="117888"/>
                    <a:pt x="70728" y="115425"/>
                  </a:cubicBezTo>
                  <a:cubicBezTo>
                    <a:pt x="70728" y="99941"/>
                    <a:pt x="70728" y="99941"/>
                    <a:pt x="70728" y="99941"/>
                  </a:cubicBezTo>
                  <a:cubicBezTo>
                    <a:pt x="76291" y="111202"/>
                    <a:pt x="76291" y="111202"/>
                    <a:pt x="76291" y="111202"/>
                  </a:cubicBezTo>
                  <a:cubicBezTo>
                    <a:pt x="76291" y="112609"/>
                    <a:pt x="77880" y="113665"/>
                    <a:pt x="80264" y="114369"/>
                  </a:cubicBezTo>
                  <a:cubicBezTo>
                    <a:pt x="82649" y="115073"/>
                    <a:pt x="85827" y="115073"/>
                    <a:pt x="88211" y="115073"/>
                  </a:cubicBezTo>
                  <a:cubicBezTo>
                    <a:pt x="91390" y="114721"/>
                    <a:pt x="93774" y="114017"/>
                    <a:pt x="95364" y="112961"/>
                  </a:cubicBezTo>
                  <a:cubicBezTo>
                    <a:pt x="96953" y="111906"/>
                    <a:pt x="96953" y="110498"/>
                    <a:pt x="96953" y="109442"/>
                  </a:cubicBezTo>
                  <a:cubicBezTo>
                    <a:pt x="88211" y="83401"/>
                    <a:pt x="88211" y="83401"/>
                    <a:pt x="88211" y="83401"/>
                  </a:cubicBezTo>
                  <a:cubicBezTo>
                    <a:pt x="100927" y="88680"/>
                    <a:pt x="100927" y="88680"/>
                    <a:pt x="100927" y="88680"/>
                  </a:cubicBezTo>
                  <a:cubicBezTo>
                    <a:pt x="103311" y="89384"/>
                    <a:pt x="105695" y="89736"/>
                    <a:pt x="108874" y="89736"/>
                  </a:cubicBezTo>
                  <a:cubicBezTo>
                    <a:pt x="111258" y="89736"/>
                    <a:pt x="114437" y="89032"/>
                    <a:pt x="116026" y="88328"/>
                  </a:cubicBezTo>
                  <a:cubicBezTo>
                    <a:pt x="120000" y="86217"/>
                    <a:pt x="120000" y="83401"/>
                    <a:pt x="116026" y="81642"/>
                  </a:cubicBezTo>
                  <a:lnTo>
                    <a:pt x="85827" y="64046"/>
                  </a:lnTo>
                  <a:close/>
                  <a:moveTo>
                    <a:pt x="19072" y="47859"/>
                  </a:moveTo>
                  <a:cubicBezTo>
                    <a:pt x="19072" y="39765"/>
                    <a:pt x="19072" y="39765"/>
                    <a:pt x="19072" y="39765"/>
                  </a:cubicBezTo>
                  <a:cubicBezTo>
                    <a:pt x="91390" y="39765"/>
                    <a:pt x="91390" y="39765"/>
                    <a:pt x="91390" y="39765"/>
                  </a:cubicBezTo>
                  <a:cubicBezTo>
                    <a:pt x="91390" y="47859"/>
                    <a:pt x="91390" y="47859"/>
                    <a:pt x="91390" y="47859"/>
                  </a:cubicBezTo>
                  <a:lnTo>
                    <a:pt x="19072" y="47859"/>
                  </a:lnTo>
                  <a:close/>
                  <a:moveTo>
                    <a:pt x="112847" y="86920"/>
                  </a:moveTo>
                  <a:cubicBezTo>
                    <a:pt x="112052" y="87624"/>
                    <a:pt x="110463" y="87976"/>
                    <a:pt x="108874" y="87976"/>
                  </a:cubicBezTo>
                  <a:cubicBezTo>
                    <a:pt x="106490" y="87976"/>
                    <a:pt x="104900" y="87624"/>
                    <a:pt x="104105" y="87272"/>
                  </a:cubicBezTo>
                  <a:cubicBezTo>
                    <a:pt x="86622" y="80586"/>
                    <a:pt x="86622" y="80586"/>
                    <a:pt x="86622" y="80586"/>
                  </a:cubicBezTo>
                  <a:cubicBezTo>
                    <a:pt x="85827" y="80234"/>
                    <a:pt x="85033" y="80234"/>
                    <a:pt x="84238" y="80586"/>
                  </a:cubicBezTo>
                  <a:cubicBezTo>
                    <a:pt x="83443" y="80586"/>
                    <a:pt x="83443" y="80938"/>
                    <a:pt x="83443" y="81290"/>
                  </a:cubicBezTo>
                  <a:cubicBezTo>
                    <a:pt x="92980" y="109794"/>
                    <a:pt x="92980" y="109794"/>
                    <a:pt x="92980" y="109794"/>
                  </a:cubicBezTo>
                  <a:cubicBezTo>
                    <a:pt x="92980" y="109794"/>
                    <a:pt x="92980" y="109794"/>
                    <a:pt x="92980" y="109794"/>
                  </a:cubicBezTo>
                  <a:cubicBezTo>
                    <a:pt x="92980" y="110498"/>
                    <a:pt x="92980" y="111202"/>
                    <a:pt x="92185" y="111906"/>
                  </a:cubicBezTo>
                  <a:cubicBezTo>
                    <a:pt x="90596" y="112609"/>
                    <a:pt x="89801" y="112961"/>
                    <a:pt x="87417" y="113313"/>
                  </a:cubicBezTo>
                  <a:cubicBezTo>
                    <a:pt x="85827" y="113313"/>
                    <a:pt x="84238" y="113313"/>
                    <a:pt x="82649" y="112961"/>
                  </a:cubicBezTo>
                  <a:cubicBezTo>
                    <a:pt x="81059" y="112258"/>
                    <a:pt x="80264" y="111554"/>
                    <a:pt x="80264" y="110850"/>
                  </a:cubicBezTo>
                  <a:cubicBezTo>
                    <a:pt x="70728" y="91143"/>
                    <a:pt x="70728" y="91143"/>
                    <a:pt x="70728" y="91143"/>
                  </a:cubicBezTo>
                  <a:cubicBezTo>
                    <a:pt x="69933" y="90791"/>
                    <a:pt x="69139" y="90439"/>
                    <a:pt x="68344" y="90439"/>
                  </a:cubicBezTo>
                  <a:cubicBezTo>
                    <a:pt x="66754" y="90439"/>
                    <a:pt x="65960" y="90791"/>
                    <a:pt x="65960" y="91495"/>
                  </a:cubicBezTo>
                  <a:cubicBezTo>
                    <a:pt x="65960" y="115425"/>
                    <a:pt x="65960" y="115425"/>
                    <a:pt x="65960" y="115425"/>
                  </a:cubicBezTo>
                  <a:cubicBezTo>
                    <a:pt x="65960" y="117184"/>
                    <a:pt x="63576" y="118240"/>
                    <a:pt x="59602" y="118240"/>
                  </a:cubicBezTo>
                  <a:cubicBezTo>
                    <a:pt x="56423" y="118240"/>
                    <a:pt x="53245" y="117184"/>
                    <a:pt x="53245" y="115425"/>
                  </a:cubicBezTo>
                  <a:cubicBezTo>
                    <a:pt x="53245" y="91495"/>
                    <a:pt x="53245" y="91495"/>
                    <a:pt x="53245" y="91495"/>
                  </a:cubicBezTo>
                  <a:cubicBezTo>
                    <a:pt x="53245" y="90791"/>
                    <a:pt x="52450" y="90439"/>
                    <a:pt x="51655" y="90439"/>
                  </a:cubicBezTo>
                  <a:cubicBezTo>
                    <a:pt x="51655" y="90439"/>
                    <a:pt x="51655" y="90439"/>
                    <a:pt x="50860" y="90439"/>
                  </a:cubicBezTo>
                  <a:cubicBezTo>
                    <a:pt x="50066" y="90439"/>
                    <a:pt x="49271" y="90791"/>
                    <a:pt x="49271" y="91143"/>
                  </a:cubicBezTo>
                  <a:cubicBezTo>
                    <a:pt x="39735" y="110146"/>
                    <a:pt x="39735" y="110146"/>
                    <a:pt x="39735" y="110146"/>
                  </a:cubicBezTo>
                  <a:cubicBezTo>
                    <a:pt x="38940" y="110850"/>
                    <a:pt x="38145" y="111554"/>
                    <a:pt x="36556" y="111906"/>
                  </a:cubicBezTo>
                  <a:cubicBezTo>
                    <a:pt x="34966" y="112258"/>
                    <a:pt x="33377" y="112258"/>
                    <a:pt x="31788" y="112258"/>
                  </a:cubicBezTo>
                  <a:cubicBezTo>
                    <a:pt x="30198" y="112258"/>
                    <a:pt x="28609" y="111554"/>
                    <a:pt x="27814" y="110850"/>
                  </a:cubicBezTo>
                  <a:cubicBezTo>
                    <a:pt x="27019" y="110498"/>
                    <a:pt x="26225" y="109442"/>
                    <a:pt x="27019" y="108739"/>
                  </a:cubicBezTo>
                  <a:cubicBezTo>
                    <a:pt x="35761" y="86568"/>
                    <a:pt x="35761" y="86568"/>
                    <a:pt x="35761" y="86568"/>
                  </a:cubicBezTo>
                  <a:cubicBezTo>
                    <a:pt x="36556" y="86217"/>
                    <a:pt x="35761" y="85513"/>
                    <a:pt x="34966" y="85513"/>
                  </a:cubicBezTo>
                  <a:cubicBezTo>
                    <a:pt x="34172" y="85161"/>
                    <a:pt x="32582" y="85513"/>
                    <a:pt x="32582" y="85865"/>
                  </a:cubicBezTo>
                  <a:cubicBezTo>
                    <a:pt x="16688" y="96774"/>
                    <a:pt x="16688" y="96774"/>
                    <a:pt x="16688" y="96774"/>
                  </a:cubicBezTo>
                  <a:cubicBezTo>
                    <a:pt x="15099" y="98181"/>
                    <a:pt x="11125" y="98533"/>
                    <a:pt x="7947" y="97478"/>
                  </a:cubicBezTo>
                  <a:cubicBezTo>
                    <a:pt x="6357" y="97126"/>
                    <a:pt x="5562" y="96774"/>
                    <a:pt x="4768" y="95718"/>
                  </a:cubicBezTo>
                  <a:cubicBezTo>
                    <a:pt x="4768" y="95014"/>
                    <a:pt x="4768" y="94310"/>
                    <a:pt x="5562" y="93607"/>
                  </a:cubicBezTo>
                  <a:cubicBezTo>
                    <a:pt x="18278" y="83401"/>
                    <a:pt x="18278" y="83401"/>
                    <a:pt x="18278" y="83401"/>
                  </a:cubicBezTo>
                  <a:cubicBezTo>
                    <a:pt x="20662" y="81290"/>
                    <a:pt x="21456" y="78826"/>
                    <a:pt x="21456" y="76715"/>
                  </a:cubicBezTo>
                  <a:cubicBezTo>
                    <a:pt x="21456" y="69677"/>
                    <a:pt x="25430" y="65102"/>
                    <a:pt x="33377" y="63343"/>
                  </a:cubicBezTo>
                  <a:cubicBezTo>
                    <a:pt x="33377" y="62287"/>
                    <a:pt x="33377" y="62287"/>
                    <a:pt x="33377" y="62287"/>
                  </a:cubicBezTo>
                  <a:cubicBezTo>
                    <a:pt x="33377" y="61231"/>
                    <a:pt x="33377" y="61231"/>
                    <a:pt x="33377" y="61231"/>
                  </a:cubicBezTo>
                  <a:cubicBezTo>
                    <a:pt x="33377" y="49970"/>
                    <a:pt x="33377" y="49970"/>
                    <a:pt x="33377" y="49970"/>
                  </a:cubicBezTo>
                  <a:cubicBezTo>
                    <a:pt x="77086" y="49970"/>
                    <a:pt x="77086" y="49970"/>
                    <a:pt x="77086" y="49970"/>
                  </a:cubicBezTo>
                  <a:cubicBezTo>
                    <a:pt x="77086" y="61231"/>
                    <a:pt x="77086" y="61231"/>
                    <a:pt x="77086" y="61231"/>
                  </a:cubicBezTo>
                  <a:cubicBezTo>
                    <a:pt x="77086" y="61935"/>
                    <a:pt x="77086" y="61935"/>
                    <a:pt x="77086" y="61935"/>
                  </a:cubicBezTo>
                  <a:cubicBezTo>
                    <a:pt x="77086" y="63343"/>
                    <a:pt x="77086" y="63343"/>
                    <a:pt x="77086" y="63343"/>
                  </a:cubicBezTo>
                  <a:cubicBezTo>
                    <a:pt x="79470" y="63695"/>
                    <a:pt x="81059" y="64398"/>
                    <a:pt x="82649" y="65102"/>
                  </a:cubicBezTo>
                  <a:cubicBezTo>
                    <a:pt x="112847" y="82697"/>
                    <a:pt x="112847" y="82697"/>
                    <a:pt x="112847" y="82697"/>
                  </a:cubicBezTo>
                  <a:cubicBezTo>
                    <a:pt x="112847" y="82697"/>
                    <a:pt x="112847" y="83049"/>
                    <a:pt x="112847" y="83049"/>
                  </a:cubicBezTo>
                  <a:cubicBezTo>
                    <a:pt x="115231" y="84105"/>
                    <a:pt x="115231" y="85865"/>
                    <a:pt x="112847" y="8692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spTree>
    <p:extLst>
      <p:ext uri="{BB962C8B-B14F-4D97-AF65-F5344CB8AC3E}">
        <p14:creationId xmlns:p14="http://schemas.microsoft.com/office/powerpoint/2010/main" val="601488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7"/>
        <p:cNvGrpSpPr/>
        <p:nvPr/>
      </p:nvGrpSpPr>
      <p:grpSpPr>
        <a:xfrm>
          <a:off x="0" y="0"/>
          <a:ext cx="0" cy="0"/>
          <a:chOff x="0" y="0"/>
          <a:chExt cx="0" cy="0"/>
        </a:xfrm>
      </p:grpSpPr>
      <p:sp>
        <p:nvSpPr>
          <p:cNvPr id="48" name="Google Shape;48;p3"/>
          <p:cNvSpPr/>
          <p:nvPr/>
        </p:nvSpPr>
        <p:spPr>
          <a:xfrm>
            <a:off x="0" y="0"/>
            <a:ext cx="9144000" cy="5143500"/>
          </a:xfrm>
          <a:prstGeom prst="frame">
            <a:avLst>
              <a:gd name="adj1" fmla="val 4376"/>
            </a:avLst>
          </a:prstGeom>
          <a:solidFill>
            <a:srgbClr val="FFFFFF"/>
          </a:solidFill>
          <a:ln>
            <a:noFill/>
          </a:ln>
        </p:spPr>
        <p:txBody>
          <a:bodyPr spcFirstLastPara="1" wrap="square" lIns="91425" tIns="91425" rIns="91425" bIns="91425" anchor="ctr" anchorCtr="0">
            <a:noAutofit/>
          </a:bodyPr>
          <a:lstStyle/>
          <a:p>
            <a:endParaRPr/>
          </a:p>
        </p:txBody>
      </p:sp>
      <p:sp>
        <p:nvSpPr>
          <p:cNvPr id="49" name="Google Shape;49;p3"/>
          <p:cNvSpPr txBox="1">
            <a:spLocks noGrp="1"/>
          </p:cNvSpPr>
          <p:nvPr>
            <p:ph type="ctrTitle"/>
          </p:nvPr>
        </p:nvSpPr>
        <p:spPr>
          <a:xfrm>
            <a:off x="2626350" y="1888150"/>
            <a:ext cx="38913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4000"/>
              <a:buNone/>
              <a:defRPr sz="4000">
                <a:solidFill>
                  <a:srgbClr val="FFFFFF"/>
                </a:solidFill>
              </a:defRPr>
            </a:lvl1pPr>
            <a:lvl2pPr lvl="1" algn="ctr" rtl="0">
              <a:spcBef>
                <a:spcPts val="0"/>
              </a:spcBef>
              <a:spcAft>
                <a:spcPts val="0"/>
              </a:spcAft>
              <a:buClr>
                <a:srgbClr val="FFFFFF"/>
              </a:buClr>
              <a:buSzPts val="4000"/>
              <a:buNone/>
              <a:defRPr sz="4000">
                <a:solidFill>
                  <a:srgbClr val="FFFFFF"/>
                </a:solidFill>
              </a:defRPr>
            </a:lvl2pPr>
            <a:lvl3pPr lvl="2" algn="ctr" rtl="0">
              <a:spcBef>
                <a:spcPts val="0"/>
              </a:spcBef>
              <a:spcAft>
                <a:spcPts val="0"/>
              </a:spcAft>
              <a:buClr>
                <a:srgbClr val="FFFFFF"/>
              </a:buClr>
              <a:buSzPts val="4000"/>
              <a:buNone/>
              <a:defRPr sz="4000">
                <a:solidFill>
                  <a:srgbClr val="FFFFFF"/>
                </a:solidFill>
              </a:defRPr>
            </a:lvl3pPr>
            <a:lvl4pPr lvl="3" algn="ctr" rtl="0">
              <a:spcBef>
                <a:spcPts val="0"/>
              </a:spcBef>
              <a:spcAft>
                <a:spcPts val="0"/>
              </a:spcAft>
              <a:buClr>
                <a:srgbClr val="FFFFFF"/>
              </a:buClr>
              <a:buSzPts val="4000"/>
              <a:buNone/>
              <a:defRPr sz="4000">
                <a:solidFill>
                  <a:srgbClr val="FFFFFF"/>
                </a:solidFill>
              </a:defRPr>
            </a:lvl4pPr>
            <a:lvl5pPr lvl="4" algn="ctr" rtl="0">
              <a:spcBef>
                <a:spcPts val="0"/>
              </a:spcBef>
              <a:spcAft>
                <a:spcPts val="0"/>
              </a:spcAft>
              <a:buClr>
                <a:srgbClr val="FFFFFF"/>
              </a:buClr>
              <a:buSzPts val="4000"/>
              <a:buNone/>
              <a:defRPr sz="4000">
                <a:solidFill>
                  <a:srgbClr val="FFFFFF"/>
                </a:solidFill>
              </a:defRPr>
            </a:lvl5pPr>
            <a:lvl6pPr lvl="5" algn="ctr" rtl="0">
              <a:spcBef>
                <a:spcPts val="0"/>
              </a:spcBef>
              <a:spcAft>
                <a:spcPts val="0"/>
              </a:spcAft>
              <a:buClr>
                <a:srgbClr val="FFFFFF"/>
              </a:buClr>
              <a:buSzPts val="4000"/>
              <a:buNone/>
              <a:defRPr sz="4000">
                <a:solidFill>
                  <a:srgbClr val="FFFFFF"/>
                </a:solidFill>
              </a:defRPr>
            </a:lvl6pPr>
            <a:lvl7pPr lvl="6" algn="ctr" rtl="0">
              <a:spcBef>
                <a:spcPts val="0"/>
              </a:spcBef>
              <a:spcAft>
                <a:spcPts val="0"/>
              </a:spcAft>
              <a:buClr>
                <a:srgbClr val="FFFFFF"/>
              </a:buClr>
              <a:buSzPts val="4000"/>
              <a:buNone/>
              <a:defRPr sz="4000">
                <a:solidFill>
                  <a:srgbClr val="FFFFFF"/>
                </a:solidFill>
              </a:defRPr>
            </a:lvl7pPr>
            <a:lvl8pPr lvl="7" algn="ctr" rtl="0">
              <a:spcBef>
                <a:spcPts val="0"/>
              </a:spcBef>
              <a:spcAft>
                <a:spcPts val="0"/>
              </a:spcAft>
              <a:buClr>
                <a:srgbClr val="FFFFFF"/>
              </a:buClr>
              <a:buSzPts val="4000"/>
              <a:buNone/>
              <a:defRPr sz="4000">
                <a:solidFill>
                  <a:srgbClr val="FFFFFF"/>
                </a:solidFill>
              </a:defRPr>
            </a:lvl8pPr>
            <a:lvl9pPr lvl="8" algn="ctr" rtl="0">
              <a:spcBef>
                <a:spcPts val="0"/>
              </a:spcBef>
              <a:spcAft>
                <a:spcPts val="0"/>
              </a:spcAft>
              <a:buClr>
                <a:srgbClr val="FFFFFF"/>
              </a:buClr>
              <a:buSzPts val="4000"/>
              <a:buNone/>
              <a:defRPr sz="4000">
                <a:solidFill>
                  <a:srgbClr val="FFFFFF"/>
                </a:solidFill>
              </a:defRPr>
            </a:lvl9pPr>
          </a:lstStyle>
          <a:p>
            <a:endParaRPr/>
          </a:p>
        </p:txBody>
      </p:sp>
      <p:sp>
        <p:nvSpPr>
          <p:cNvPr id="50" name="Google Shape;50;p3"/>
          <p:cNvSpPr txBox="1">
            <a:spLocks noGrp="1"/>
          </p:cNvSpPr>
          <p:nvPr>
            <p:ph type="subTitle" idx="1"/>
          </p:nvPr>
        </p:nvSpPr>
        <p:spPr>
          <a:xfrm>
            <a:off x="2626350" y="3144854"/>
            <a:ext cx="38913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000000"/>
              </a:buClr>
              <a:buSzPts val="2400"/>
              <a:buNone/>
              <a:defRPr>
                <a:solidFill>
                  <a:srgbClr val="000000"/>
                </a:solidFill>
              </a:defRPr>
            </a:lvl1pPr>
            <a:lvl2pPr lvl="1" algn="ctr" rtl="0">
              <a:spcBef>
                <a:spcPts val="0"/>
              </a:spcBef>
              <a:spcAft>
                <a:spcPts val="0"/>
              </a:spcAft>
              <a:buClr>
                <a:srgbClr val="000000"/>
              </a:buClr>
              <a:buSzPts val="3000"/>
              <a:buNone/>
              <a:defRPr sz="3000">
                <a:solidFill>
                  <a:srgbClr val="000000"/>
                </a:solidFill>
              </a:defRPr>
            </a:lvl2pPr>
            <a:lvl3pPr lvl="2" algn="ctr" rtl="0">
              <a:spcBef>
                <a:spcPts val="0"/>
              </a:spcBef>
              <a:spcAft>
                <a:spcPts val="0"/>
              </a:spcAft>
              <a:buClr>
                <a:srgbClr val="000000"/>
              </a:buClr>
              <a:buSzPts val="3000"/>
              <a:buNone/>
              <a:defRPr sz="3000">
                <a:solidFill>
                  <a:srgbClr val="000000"/>
                </a:solidFill>
              </a:defRPr>
            </a:lvl3pPr>
            <a:lvl4pPr lvl="3" algn="ctr" rtl="0">
              <a:spcBef>
                <a:spcPts val="0"/>
              </a:spcBef>
              <a:spcAft>
                <a:spcPts val="0"/>
              </a:spcAft>
              <a:buClr>
                <a:srgbClr val="000000"/>
              </a:buClr>
              <a:buSzPts val="3000"/>
              <a:buNone/>
              <a:defRPr sz="3000">
                <a:solidFill>
                  <a:srgbClr val="000000"/>
                </a:solidFill>
              </a:defRPr>
            </a:lvl4pPr>
            <a:lvl5pPr lvl="4" algn="ctr" rtl="0">
              <a:spcBef>
                <a:spcPts val="0"/>
              </a:spcBef>
              <a:spcAft>
                <a:spcPts val="0"/>
              </a:spcAft>
              <a:buClr>
                <a:srgbClr val="000000"/>
              </a:buClr>
              <a:buSzPts val="3000"/>
              <a:buNone/>
              <a:defRPr sz="3000">
                <a:solidFill>
                  <a:srgbClr val="000000"/>
                </a:solidFill>
              </a:defRPr>
            </a:lvl5pPr>
            <a:lvl6pPr lvl="5" algn="ctr" rtl="0">
              <a:spcBef>
                <a:spcPts val="0"/>
              </a:spcBef>
              <a:spcAft>
                <a:spcPts val="0"/>
              </a:spcAft>
              <a:buClr>
                <a:srgbClr val="000000"/>
              </a:buClr>
              <a:buSzPts val="3000"/>
              <a:buNone/>
              <a:defRPr sz="3000">
                <a:solidFill>
                  <a:srgbClr val="000000"/>
                </a:solidFill>
              </a:defRPr>
            </a:lvl6pPr>
            <a:lvl7pPr lvl="6" algn="ctr" rtl="0">
              <a:spcBef>
                <a:spcPts val="0"/>
              </a:spcBef>
              <a:spcAft>
                <a:spcPts val="0"/>
              </a:spcAft>
              <a:buClr>
                <a:srgbClr val="000000"/>
              </a:buClr>
              <a:buSzPts val="3000"/>
              <a:buNone/>
              <a:defRPr sz="3000">
                <a:solidFill>
                  <a:srgbClr val="000000"/>
                </a:solidFill>
              </a:defRPr>
            </a:lvl7pPr>
            <a:lvl8pPr lvl="7" algn="ctr" rtl="0">
              <a:spcBef>
                <a:spcPts val="0"/>
              </a:spcBef>
              <a:spcAft>
                <a:spcPts val="0"/>
              </a:spcAft>
              <a:buClr>
                <a:srgbClr val="000000"/>
              </a:buClr>
              <a:buSzPts val="3000"/>
              <a:buNone/>
              <a:defRPr sz="3000">
                <a:solidFill>
                  <a:srgbClr val="000000"/>
                </a:solidFill>
              </a:defRPr>
            </a:lvl8pPr>
            <a:lvl9pPr lvl="8" algn="ctr" rtl="0">
              <a:spcBef>
                <a:spcPts val="0"/>
              </a:spcBef>
              <a:spcAft>
                <a:spcPts val="0"/>
              </a:spcAft>
              <a:buClr>
                <a:srgbClr val="000000"/>
              </a:buClr>
              <a:buSzPts val="3000"/>
              <a:buNone/>
              <a:defRPr sz="3000">
                <a:solidFill>
                  <a:srgbClr val="000000"/>
                </a:solidFill>
              </a:defRPr>
            </a:lvl9pPr>
          </a:lstStyle>
          <a:p>
            <a:endParaRPr/>
          </a:p>
        </p:txBody>
      </p:sp>
      <p:grpSp>
        <p:nvGrpSpPr>
          <p:cNvPr id="51" name="Google Shape;51;p3"/>
          <p:cNvGrpSpPr/>
          <p:nvPr/>
        </p:nvGrpSpPr>
        <p:grpSpPr>
          <a:xfrm rot="-5400000">
            <a:off x="7456019" y="290004"/>
            <a:ext cx="1223732" cy="2152215"/>
            <a:chOff x="4395788" y="4144963"/>
            <a:chExt cx="1058775" cy="1862100"/>
          </a:xfrm>
        </p:grpSpPr>
        <p:sp>
          <p:nvSpPr>
            <p:cNvPr id="52" name="Google Shape;52;p3"/>
            <p:cNvSpPr/>
            <p:nvPr/>
          </p:nvSpPr>
          <p:spPr>
            <a:xfrm>
              <a:off x="5224463" y="4338638"/>
              <a:ext cx="230100" cy="155700"/>
            </a:xfrm>
            <a:custGeom>
              <a:avLst/>
              <a:gdLst/>
              <a:ahLst/>
              <a:cxnLst/>
              <a:rect l="l" t="t" r="r" b="b"/>
              <a:pathLst>
                <a:path w="120000" h="120000" extrusionOk="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3" name="Google Shape;53;p3"/>
            <p:cNvSpPr/>
            <p:nvPr/>
          </p:nvSpPr>
          <p:spPr>
            <a:xfrm>
              <a:off x="4395788" y="4338638"/>
              <a:ext cx="347700" cy="155700"/>
            </a:xfrm>
            <a:custGeom>
              <a:avLst/>
              <a:gdLst/>
              <a:ahLst/>
              <a:cxnLst/>
              <a:rect l="l" t="t" r="r" b="b"/>
              <a:pathLst>
                <a:path w="120000" h="120000" extrusionOk="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4" name="Google Shape;54;p3"/>
            <p:cNvSpPr/>
            <p:nvPr/>
          </p:nvSpPr>
          <p:spPr>
            <a:xfrm>
              <a:off x="4630738" y="4144963"/>
              <a:ext cx="593700" cy="1862100"/>
            </a:xfrm>
            <a:custGeom>
              <a:avLst/>
              <a:gdLst/>
              <a:ahLst/>
              <a:cxnLst/>
              <a:rect l="l" t="t" r="r" b="b"/>
              <a:pathLst>
                <a:path w="120000" h="120000" extrusionOk="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grpSp>
        <p:nvGrpSpPr>
          <p:cNvPr id="55" name="Google Shape;55;p3"/>
          <p:cNvGrpSpPr/>
          <p:nvPr/>
        </p:nvGrpSpPr>
        <p:grpSpPr>
          <a:xfrm rot="-5400000">
            <a:off x="721039" y="2564836"/>
            <a:ext cx="1106346" cy="2548423"/>
            <a:chOff x="3357563" y="850900"/>
            <a:chExt cx="957212" cy="2204900"/>
          </a:xfrm>
        </p:grpSpPr>
        <p:sp>
          <p:nvSpPr>
            <p:cNvPr id="56" name="Google Shape;56;p3"/>
            <p:cNvSpPr/>
            <p:nvPr/>
          </p:nvSpPr>
          <p:spPr>
            <a:xfrm>
              <a:off x="3833813" y="2476500"/>
              <a:ext cx="27000" cy="27000"/>
            </a:xfrm>
            <a:custGeom>
              <a:avLst/>
              <a:gdLst/>
              <a:ahLst/>
              <a:cxnLst/>
              <a:rect l="l" t="t" r="r" b="b"/>
              <a:pathLst>
                <a:path w="120000" h="120000" extrusionOk="0">
                  <a:moveTo>
                    <a:pt x="98823" y="0"/>
                  </a:moveTo>
                  <a:lnTo>
                    <a:pt x="0" y="0"/>
                  </a:lnTo>
                  <a:lnTo>
                    <a:pt x="0" y="120000"/>
                  </a:lnTo>
                  <a:lnTo>
                    <a:pt x="120000" y="120000"/>
                  </a:lnTo>
                  <a:lnTo>
                    <a:pt x="98823" y="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7" name="Google Shape;57;p3"/>
            <p:cNvSpPr/>
            <p:nvPr/>
          </p:nvSpPr>
          <p:spPr>
            <a:xfrm>
              <a:off x="3736975" y="2476500"/>
              <a:ext cx="577800" cy="579300"/>
            </a:xfrm>
            <a:custGeom>
              <a:avLst/>
              <a:gdLst/>
              <a:ahLst/>
              <a:cxnLst/>
              <a:rect l="l" t="t" r="r" b="b"/>
              <a:pathLst>
                <a:path w="120000" h="120000" extrusionOk="0">
                  <a:moveTo>
                    <a:pt x="120000" y="35555"/>
                  </a:moveTo>
                  <a:cubicBezTo>
                    <a:pt x="84444" y="1111"/>
                    <a:pt x="84444" y="1111"/>
                    <a:pt x="84444" y="1111"/>
                  </a:cubicBezTo>
                  <a:cubicBezTo>
                    <a:pt x="84444" y="1111"/>
                    <a:pt x="83333" y="0"/>
                    <a:pt x="82222" y="0"/>
                  </a:cubicBezTo>
                  <a:cubicBezTo>
                    <a:pt x="55555" y="0"/>
                    <a:pt x="55555" y="0"/>
                    <a:pt x="55555" y="0"/>
                  </a:cubicBezTo>
                  <a:cubicBezTo>
                    <a:pt x="55555" y="5555"/>
                    <a:pt x="55555" y="5555"/>
                    <a:pt x="55555" y="5555"/>
                  </a:cubicBezTo>
                  <a:cubicBezTo>
                    <a:pt x="80000" y="5555"/>
                    <a:pt x="80000" y="5555"/>
                    <a:pt x="80000" y="5555"/>
                  </a:cubicBezTo>
                  <a:cubicBezTo>
                    <a:pt x="80000" y="37777"/>
                    <a:pt x="80000" y="37777"/>
                    <a:pt x="80000" y="37777"/>
                  </a:cubicBezTo>
                  <a:cubicBezTo>
                    <a:pt x="80000" y="40000"/>
                    <a:pt x="81111" y="41111"/>
                    <a:pt x="82222" y="41111"/>
                  </a:cubicBezTo>
                  <a:cubicBezTo>
                    <a:pt x="114444" y="41111"/>
                    <a:pt x="114444" y="41111"/>
                    <a:pt x="114444" y="41111"/>
                  </a:cubicBezTo>
                  <a:cubicBezTo>
                    <a:pt x="114444" y="114444"/>
                    <a:pt x="114444" y="114444"/>
                    <a:pt x="114444" y="114444"/>
                  </a:cubicBezTo>
                  <a:cubicBezTo>
                    <a:pt x="5555" y="114444"/>
                    <a:pt x="5555" y="114444"/>
                    <a:pt x="5555" y="114444"/>
                  </a:cubicBezTo>
                  <a:cubicBezTo>
                    <a:pt x="5555" y="42222"/>
                    <a:pt x="5555" y="42222"/>
                    <a:pt x="5555" y="42222"/>
                  </a:cubicBezTo>
                  <a:cubicBezTo>
                    <a:pt x="5555" y="42222"/>
                    <a:pt x="5555" y="42222"/>
                    <a:pt x="4444" y="42222"/>
                  </a:cubicBezTo>
                  <a:cubicBezTo>
                    <a:pt x="3333" y="42222"/>
                    <a:pt x="2222" y="42222"/>
                    <a:pt x="0" y="42222"/>
                  </a:cubicBezTo>
                  <a:cubicBezTo>
                    <a:pt x="0" y="117777"/>
                    <a:pt x="0" y="117777"/>
                    <a:pt x="0" y="117777"/>
                  </a:cubicBezTo>
                  <a:cubicBezTo>
                    <a:pt x="0" y="118888"/>
                    <a:pt x="1111" y="120000"/>
                    <a:pt x="3333" y="120000"/>
                  </a:cubicBezTo>
                  <a:cubicBezTo>
                    <a:pt x="117777" y="120000"/>
                    <a:pt x="117777" y="120000"/>
                    <a:pt x="117777" y="120000"/>
                  </a:cubicBezTo>
                  <a:cubicBezTo>
                    <a:pt x="118888" y="120000"/>
                    <a:pt x="120000" y="118888"/>
                    <a:pt x="120000" y="117777"/>
                  </a:cubicBezTo>
                  <a:cubicBezTo>
                    <a:pt x="120000" y="37777"/>
                    <a:pt x="120000" y="37777"/>
                    <a:pt x="120000" y="37777"/>
                  </a:cubicBezTo>
                  <a:cubicBezTo>
                    <a:pt x="120000" y="37777"/>
                    <a:pt x="120000" y="36666"/>
                    <a:pt x="120000" y="35555"/>
                  </a:cubicBezTo>
                  <a:close/>
                  <a:moveTo>
                    <a:pt x="85555" y="35555"/>
                  </a:moveTo>
                  <a:cubicBezTo>
                    <a:pt x="85555" y="10000"/>
                    <a:pt x="85555" y="10000"/>
                    <a:pt x="85555" y="10000"/>
                  </a:cubicBezTo>
                  <a:cubicBezTo>
                    <a:pt x="111111" y="35555"/>
                    <a:pt x="111111" y="35555"/>
                    <a:pt x="111111" y="35555"/>
                  </a:cubicBezTo>
                  <a:lnTo>
                    <a:pt x="85555" y="35555"/>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58" name="Google Shape;58;p3"/>
            <p:cNvSpPr/>
            <p:nvPr/>
          </p:nvSpPr>
          <p:spPr>
            <a:xfrm>
              <a:off x="3357563" y="850900"/>
              <a:ext cx="807900" cy="1830300"/>
            </a:xfrm>
            <a:custGeom>
              <a:avLst/>
              <a:gdLst/>
              <a:ahLst/>
              <a:cxnLst/>
              <a:rect l="l" t="t" r="r" b="b"/>
              <a:pathLst>
                <a:path w="120000" h="120000" extrusionOk="0">
                  <a:moveTo>
                    <a:pt x="85827" y="64046"/>
                  </a:moveTo>
                  <a:cubicBezTo>
                    <a:pt x="85827" y="64046"/>
                    <a:pt x="85827" y="64046"/>
                    <a:pt x="85827" y="64046"/>
                  </a:cubicBezTo>
                  <a:cubicBezTo>
                    <a:pt x="84238" y="63343"/>
                    <a:pt x="82649" y="62639"/>
                    <a:pt x="81059" y="62287"/>
                  </a:cubicBezTo>
                  <a:cubicBezTo>
                    <a:pt x="81059" y="49970"/>
                    <a:pt x="81059" y="49970"/>
                    <a:pt x="81059" y="49970"/>
                  </a:cubicBezTo>
                  <a:cubicBezTo>
                    <a:pt x="93774" y="49970"/>
                    <a:pt x="93774" y="49970"/>
                    <a:pt x="93774" y="49970"/>
                  </a:cubicBezTo>
                  <a:cubicBezTo>
                    <a:pt x="94569" y="49970"/>
                    <a:pt x="95364" y="49266"/>
                    <a:pt x="95364" y="48914"/>
                  </a:cubicBezTo>
                  <a:cubicBezTo>
                    <a:pt x="95364" y="0"/>
                    <a:pt x="95364" y="0"/>
                    <a:pt x="95364" y="0"/>
                  </a:cubicBezTo>
                  <a:cubicBezTo>
                    <a:pt x="91390" y="0"/>
                    <a:pt x="91390" y="0"/>
                    <a:pt x="91390" y="0"/>
                  </a:cubicBezTo>
                  <a:cubicBezTo>
                    <a:pt x="91390" y="38005"/>
                    <a:pt x="91390" y="38005"/>
                    <a:pt x="91390" y="38005"/>
                  </a:cubicBezTo>
                  <a:cubicBezTo>
                    <a:pt x="19072" y="38005"/>
                    <a:pt x="19072" y="38005"/>
                    <a:pt x="19072" y="38005"/>
                  </a:cubicBezTo>
                  <a:cubicBezTo>
                    <a:pt x="19072" y="0"/>
                    <a:pt x="19072" y="0"/>
                    <a:pt x="19072" y="0"/>
                  </a:cubicBezTo>
                  <a:cubicBezTo>
                    <a:pt x="15099" y="0"/>
                    <a:pt x="15099" y="0"/>
                    <a:pt x="15099" y="0"/>
                  </a:cubicBezTo>
                  <a:cubicBezTo>
                    <a:pt x="15099" y="48914"/>
                    <a:pt x="15099" y="48914"/>
                    <a:pt x="15099" y="48914"/>
                  </a:cubicBezTo>
                  <a:cubicBezTo>
                    <a:pt x="15099" y="49266"/>
                    <a:pt x="15894" y="49970"/>
                    <a:pt x="16688" y="49970"/>
                  </a:cubicBezTo>
                  <a:cubicBezTo>
                    <a:pt x="29403" y="49970"/>
                    <a:pt x="29403" y="49970"/>
                    <a:pt x="29403" y="49970"/>
                  </a:cubicBezTo>
                  <a:cubicBezTo>
                    <a:pt x="29403" y="62287"/>
                    <a:pt x="29403" y="62287"/>
                    <a:pt x="29403" y="62287"/>
                  </a:cubicBezTo>
                  <a:cubicBezTo>
                    <a:pt x="21456" y="64750"/>
                    <a:pt x="17483" y="69677"/>
                    <a:pt x="17483" y="76715"/>
                  </a:cubicBezTo>
                  <a:cubicBezTo>
                    <a:pt x="17483" y="78826"/>
                    <a:pt x="16688" y="80586"/>
                    <a:pt x="14304" y="82697"/>
                  </a:cubicBezTo>
                  <a:cubicBezTo>
                    <a:pt x="2384" y="92903"/>
                    <a:pt x="2384" y="92903"/>
                    <a:pt x="2384" y="92903"/>
                  </a:cubicBezTo>
                  <a:cubicBezTo>
                    <a:pt x="794" y="93958"/>
                    <a:pt x="0" y="95014"/>
                    <a:pt x="794" y="96422"/>
                  </a:cubicBezTo>
                  <a:cubicBezTo>
                    <a:pt x="1589" y="97478"/>
                    <a:pt x="3178" y="98533"/>
                    <a:pt x="5562" y="99237"/>
                  </a:cubicBezTo>
                  <a:cubicBezTo>
                    <a:pt x="10331" y="100645"/>
                    <a:pt x="17483" y="99941"/>
                    <a:pt x="20662" y="97829"/>
                  </a:cubicBezTo>
                  <a:cubicBezTo>
                    <a:pt x="30198" y="90791"/>
                    <a:pt x="30198" y="90791"/>
                    <a:pt x="30198" y="90791"/>
                  </a:cubicBezTo>
                  <a:cubicBezTo>
                    <a:pt x="23046" y="108387"/>
                    <a:pt x="23046" y="108387"/>
                    <a:pt x="23046" y="108387"/>
                  </a:cubicBezTo>
                  <a:cubicBezTo>
                    <a:pt x="22251" y="109794"/>
                    <a:pt x="23046" y="110850"/>
                    <a:pt x="24635" y="111906"/>
                  </a:cubicBezTo>
                  <a:cubicBezTo>
                    <a:pt x="26225" y="112961"/>
                    <a:pt x="28609" y="113665"/>
                    <a:pt x="30993" y="114017"/>
                  </a:cubicBezTo>
                  <a:cubicBezTo>
                    <a:pt x="33377" y="114369"/>
                    <a:pt x="36556" y="114017"/>
                    <a:pt x="38940" y="113313"/>
                  </a:cubicBezTo>
                  <a:cubicBezTo>
                    <a:pt x="41324" y="112609"/>
                    <a:pt x="42913" y="111554"/>
                    <a:pt x="43708" y="110498"/>
                  </a:cubicBezTo>
                  <a:cubicBezTo>
                    <a:pt x="49271" y="99589"/>
                    <a:pt x="49271" y="99589"/>
                    <a:pt x="49271" y="99589"/>
                  </a:cubicBezTo>
                  <a:cubicBezTo>
                    <a:pt x="49271" y="115425"/>
                    <a:pt x="49271" y="115425"/>
                    <a:pt x="49271" y="115425"/>
                  </a:cubicBezTo>
                  <a:cubicBezTo>
                    <a:pt x="49271" y="117888"/>
                    <a:pt x="54039" y="119999"/>
                    <a:pt x="59602" y="119999"/>
                  </a:cubicBezTo>
                  <a:cubicBezTo>
                    <a:pt x="65960" y="119999"/>
                    <a:pt x="70728" y="117888"/>
                    <a:pt x="70728" y="115425"/>
                  </a:cubicBezTo>
                  <a:cubicBezTo>
                    <a:pt x="70728" y="99941"/>
                    <a:pt x="70728" y="99941"/>
                    <a:pt x="70728" y="99941"/>
                  </a:cubicBezTo>
                  <a:cubicBezTo>
                    <a:pt x="76291" y="111202"/>
                    <a:pt x="76291" y="111202"/>
                    <a:pt x="76291" y="111202"/>
                  </a:cubicBezTo>
                  <a:cubicBezTo>
                    <a:pt x="76291" y="112609"/>
                    <a:pt x="77880" y="113665"/>
                    <a:pt x="80264" y="114369"/>
                  </a:cubicBezTo>
                  <a:cubicBezTo>
                    <a:pt x="82649" y="115073"/>
                    <a:pt x="85827" y="115073"/>
                    <a:pt x="88211" y="115073"/>
                  </a:cubicBezTo>
                  <a:cubicBezTo>
                    <a:pt x="91390" y="114721"/>
                    <a:pt x="93774" y="114017"/>
                    <a:pt x="95364" y="112961"/>
                  </a:cubicBezTo>
                  <a:cubicBezTo>
                    <a:pt x="96953" y="111906"/>
                    <a:pt x="96953" y="110498"/>
                    <a:pt x="96953" y="109442"/>
                  </a:cubicBezTo>
                  <a:cubicBezTo>
                    <a:pt x="88211" y="83401"/>
                    <a:pt x="88211" y="83401"/>
                    <a:pt x="88211" y="83401"/>
                  </a:cubicBezTo>
                  <a:cubicBezTo>
                    <a:pt x="100927" y="88680"/>
                    <a:pt x="100927" y="88680"/>
                    <a:pt x="100927" y="88680"/>
                  </a:cubicBezTo>
                  <a:cubicBezTo>
                    <a:pt x="103311" y="89384"/>
                    <a:pt x="105695" y="89736"/>
                    <a:pt x="108874" y="89736"/>
                  </a:cubicBezTo>
                  <a:cubicBezTo>
                    <a:pt x="111258" y="89736"/>
                    <a:pt x="114437" y="89032"/>
                    <a:pt x="116026" y="88328"/>
                  </a:cubicBezTo>
                  <a:cubicBezTo>
                    <a:pt x="120000" y="86217"/>
                    <a:pt x="120000" y="83401"/>
                    <a:pt x="116026" y="81642"/>
                  </a:cubicBezTo>
                  <a:lnTo>
                    <a:pt x="85827" y="64046"/>
                  </a:lnTo>
                  <a:close/>
                  <a:moveTo>
                    <a:pt x="19072" y="47859"/>
                  </a:moveTo>
                  <a:cubicBezTo>
                    <a:pt x="19072" y="39765"/>
                    <a:pt x="19072" y="39765"/>
                    <a:pt x="19072" y="39765"/>
                  </a:cubicBezTo>
                  <a:cubicBezTo>
                    <a:pt x="91390" y="39765"/>
                    <a:pt x="91390" y="39765"/>
                    <a:pt x="91390" y="39765"/>
                  </a:cubicBezTo>
                  <a:cubicBezTo>
                    <a:pt x="91390" y="47859"/>
                    <a:pt x="91390" y="47859"/>
                    <a:pt x="91390" y="47859"/>
                  </a:cubicBezTo>
                  <a:lnTo>
                    <a:pt x="19072" y="47859"/>
                  </a:lnTo>
                  <a:close/>
                  <a:moveTo>
                    <a:pt x="112847" y="86920"/>
                  </a:moveTo>
                  <a:cubicBezTo>
                    <a:pt x="112052" y="87624"/>
                    <a:pt x="110463" y="87976"/>
                    <a:pt x="108874" y="87976"/>
                  </a:cubicBezTo>
                  <a:cubicBezTo>
                    <a:pt x="106490" y="87976"/>
                    <a:pt x="104900" y="87624"/>
                    <a:pt x="104105" y="87272"/>
                  </a:cubicBezTo>
                  <a:cubicBezTo>
                    <a:pt x="86622" y="80586"/>
                    <a:pt x="86622" y="80586"/>
                    <a:pt x="86622" y="80586"/>
                  </a:cubicBezTo>
                  <a:cubicBezTo>
                    <a:pt x="85827" y="80234"/>
                    <a:pt x="85033" y="80234"/>
                    <a:pt x="84238" y="80586"/>
                  </a:cubicBezTo>
                  <a:cubicBezTo>
                    <a:pt x="83443" y="80586"/>
                    <a:pt x="83443" y="80938"/>
                    <a:pt x="83443" y="81290"/>
                  </a:cubicBezTo>
                  <a:cubicBezTo>
                    <a:pt x="92980" y="109794"/>
                    <a:pt x="92980" y="109794"/>
                    <a:pt x="92980" y="109794"/>
                  </a:cubicBezTo>
                  <a:cubicBezTo>
                    <a:pt x="92980" y="109794"/>
                    <a:pt x="92980" y="109794"/>
                    <a:pt x="92980" y="109794"/>
                  </a:cubicBezTo>
                  <a:cubicBezTo>
                    <a:pt x="92980" y="110498"/>
                    <a:pt x="92980" y="111202"/>
                    <a:pt x="92185" y="111906"/>
                  </a:cubicBezTo>
                  <a:cubicBezTo>
                    <a:pt x="90596" y="112609"/>
                    <a:pt x="89801" y="112961"/>
                    <a:pt x="87417" y="113313"/>
                  </a:cubicBezTo>
                  <a:cubicBezTo>
                    <a:pt x="85827" y="113313"/>
                    <a:pt x="84238" y="113313"/>
                    <a:pt x="82649" y="112961"/>
                  </a:cubicBezTo>
                  <a:cubicBezTo>
                    <a:pt x="81059" y="112258"/>
                    <a:pt x="80264" y="111554"/>
                    <a:pt x="80264" y="110850"/>
                  </a:cubicBezTo>
                  <a:cubicBezTo>
                    <a:pt x="70728" y="91143"/>
                    <a:pt x="70728" y="91143"/>
                    <a:pt x="70728" y="91143"/>
                  </a:cubicBezTo>
                  <a:cubicBezTo>
                    <a:pt x="69933" y="90791"/>
                    <a:pt x="69139" y="90439"/>
                    <a:pt x="68344" y="90439"/>
                  </a:cubicBezTo>
                  <a:cubicBezTo>
                    <a:pt x="66754" y="90439"/>
                    <a:pt x="65960" y="90791"/>
                    <a:pt x="65960" y="91495"/>
                  </a:cubicBezTo>
                  <a:cubicBezTo>
                    <a:pt x="65960" y="115425"/>
                    <a:pt x="65960" y="115425"/>
                    <a:pt x="65960" y="115425"/>
                  </a:cubicBezTo>
                  <a:cubicBezTo>
                    <a:pt x="65960" y="117184"/>
                    <a:pt x="63576" y="118240"/>
                    <a:pt x="59602" y="118240"/>
                  </a:cubicBezTo>
                  <a:cubicBezTo>
                    <a:pt x="56423" y="118240"/>
                    <a:pt x="53245" y="117184"/>
                    <a:pt x="53245" y="115425"/>
                  </a:cubicBezTo>
                  <a:cubicBezTo>
                    <a:pt x="53245" y="91495"/>
                    <a:pt x="53245" y="91495"/>
                    <a:pt x="53245" y="91495"/>
                  </a:cubicBezTo>
                  <a:cubicBezTo>
                    <a:pt x="53245" y="90791"/>
                    <a:pt x="52450" y="90439"/>
                    <a:pt x="51655" y="90439"/>
                  </a:cubicBezTo>
                  <a:cubicBezTo>
                    <a:pt x="51655" y="90439"/>
                    <a:pt x="51655" y="90439"/>
                    <a:pt x="50860" y="90439"/>
                  </a:cubicBezTo>
                  <a:cubicBezTo>
                    <a:pt x="50066" y="90439"/>
                    <a:pt x="49271" y="90791"/>
                    <a:pt x="49271" y="91143"/>
                  </a:cubicBezTo>
                  <a:cubicBezTo>
                    <a:pt x="39735" y="110146"/>
                    <a:pt x="39735" y="110146"/>
                    <a:pt x="39735" y="110146"/>
                  </a:cubicBezTo>
                  <a:cubicBezTo>
                    <a:pt x="38940" y="110850"/>
                    <a:pt x="38145" y="111554"/>
                    <a:pt x="36556" y="111906"/>
                  </a:cubicBezTo>
                  <a:cubicBezTo>
                    <a:pt x="34966" y="112258"/>
                    <a:pt x="33377" y="112258"/>
                    <a:pt x="31788" y="112258"/>
                  </a:cubicBezTo>
                  <a:cubicBezTo>
                    <a:pt x="30198" y="112258"/>
                    <a:pt x="28609" y="111554"/>
                    <a:pt x="27814" y="110850"/>
                  </a:cubicBezTo>
                  <a:cubicBezTo>
                    <a:pt x="27019" y="110498"/>
                    <a:pt x="26225" y="109442"/>
                    <a:pt x="27019" y="108739"/>
                  </a:cubicBezTo>
                  <a:cubicBezTo>
                    <a:pt x="35761" y="86568"/>
                    <a:pt x="35761" y="86568"/>
                    <a:pt x="35761" y="86568"/>
                  </a:cubicBezTo>
                  <a:cubicBezTo>
                    <a:pt x="36556" y="86217"/>
                    <a:pt x="35761" y="85513"/>
                    <a:pt x="34966" y="85513"/>
                  </a:cubicBezTo>
                  <a:cubicBezTo>
                    <a:pt x="34172" y="85161"/>
                    <a:pt x="32582" y="85513"/>
                    <a:pt x="32582" y="85865"/>
                  </a:cubicBezTo>
                  <a:cubicBezTo>
                    <a:pt x="16688" y="96774"/>
                    <a:pt x="16688" y="96774"/>
                    <a:pt x="16688" y="96774"/>
                  </a:cubicBezTo>
                  <a:cubicBezTo>
                    <a:pt x="15099" y="98181"/>
                    <a:pt x="11125" y="98533"/>
                    <a:pt x="7947" y="97478"/>
                  </a:cubicBezTo>
                  <a:cubicBezTo>
                    <a:pt x="6357" y="97126"/>
                    <a:pt x="5562" y="96774"/>
                    <a:pt x="4768" y="95718"/>
                  </a:cubicBezTo>
                  <a:cubicBezTo>
                    <a:pt x="4768" y="95014"/>
                    <a:pt x="4768" y="94310"/>
                    <a:pt x="5562" y="93607"/>
                  </a:cubicBezTo>
                  <a:cubicBezTo>
                    <a:pt x="18278" y="83401"/>
                    <a:pt x="18278" y="83401"/>
                    <a:pt x="18278" y="83401"/>
                  </a:cubicBezTo>
                  <a:cubicBezTo>
                    <a:pt x="20662" y="81290"/>
                    <a:pt x="21456" y="78826"/>
                    <a:pt x="21456" y="76715"/>
                  </a:cubicBezTo>
                  <a:cubicBezTo>
                    <a:pt x="21456" y="69677"/>
                    <a:pt x="25430" y="65102"/>
                    <a:pt x="33377" y="63343"/>
                  </a:cubicBezTo>
                  <a:cubicBezTo>
                    <a:pt x="33377" y="62287"/>
                    <a:pt x="33377" y="62287"/>
                    <a:pt x="33377" y="62287"/>
                  </a:cubicBezTo>
                  <a:cubicBezTo>
                    <a:pt x="33377" y="61231"/>
                    <a:pt x="33377" y="61231"/>
                    <a:pt x="33377" y="61231"/>
                  </a:cubicBezTo>
                  <a:cubicBezTo>
                    <a:pt x="33377" y="49970"/>
                    <a:pt x="33377" y="49970"/>
                    <a:pt x="33377" y="49970"/>
                  </a:cubicBezTo>
                  <a:cubicBezTo>
                    <a:pt x="77086" y="49970"/>
                    <a:pt x="77086" y="49970"/>
                    <a:pt x="77086" y="49970"/>
                  </a:cubicBezTo>
                  <a:cubicBezTo>
                    <a:pt x="77086" y="61231"/>
                    <a:pt x="77086" y="61231"/>
                    <a:pt x="77086" y="61231"/>
                  </a:cubicBezTo>
                  <a:cubicBezTo>
                    <a:pt x="77086" y="61935"/>
                    <a:pt x="77086" y="61935"/>
                    <a:pt x="77086" y="61935"/>
                  </a:cubicBezTo>
                  <a:cubicBezTo>
                    <a:pt x="77086" y="63343"/>
                    <a:pt x="77086" y="63343"/>
                    <a:pt x="77086" y="63343"/>
                  </a:cubicBezTo>
                  <a:cubicBezTo>
                    <a:pt x="79470" y="63695"/>
                    <a:pt x="81059" y="64398"/>
                    <a:pt x="82649" y="65102"/>
                  </a:cubicBezTo>
                  <a:cubicBezTo>
                    <a:pt x="112847" y="82697"/>
                    <a:pt x="112847" y="82697"/>
                    <a:pt x="112847" y="82697"/>
                  </a:cubicBezTo>
                  <a:cubicBezTo>
                    <a:pt x="112847" y="82697"/>
                    <a:pt x="112847" y="83049"/>
                    <a:pt x="112847" y="83049"/>
                  </a:cubicBezTo>
                  <a:cubicBezTo>
                    <a:pt x="115231" y="84105"/>
                    <a:pt x="115231" y="85865"/>
                    <a:pt x="112847" y="8692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spTree>
    <p:extLst>
      <p:ext uri="{BB962C8B-B14F-4D97-AF65-F5344CB8AC3E}">
        <p14:creationId xmlns:p14="http://schemas.microsoft.com/office/powerpoint/2010/main" val="3458697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83"/>
        <p:cNvGrpSpPr/>
        <p:nvPr/>
      </p:nvGrpSpPr>
      <p:grpSpPr>
        <a:xfrm>
          <a:off x="0" y="0"/>
          <a:ext cx="0" cy="0"/>
          <a:chOff x="0" y="0"/>
          <a:chExt cx="0" cy="0"/>
        </a:xfrm>
      </p:grpSpPr>
      <p:sp>
        <p:nvSpPr>
          <p:cNvPr id="184" name="Google Shape;184;p8"/>
          <p:cNvSpPr/>
          <p:nvPr/>
        </p:nvSpPr>
        <p:spPr>
          <a:xfrm>
            <a:off x="8808000" y="2208279"/>
            <a:ext cx="336000" cy="727200"/>
          </a:xfrm>
          <a:prstGeom prst="rect">
            <a:avLst/>
          </a:prstGeom>
          <a:solidFill>
            <a:srgbClr val="000000"/>
          </a:solidFill>
          <a:ln>
            <a:noFill/>
          </a:ln>
        </p:spPr>
        <p:txBody>
          <a:bodyPr spcFirstLastPara="1" wrap="square" lIns="91425" tIns="91425" rIns="91425" bIns="91425" anchor="ctr" anchorCtr="0">
            <a:noAutofit/>
          </a:bodyPr>
          <a:lstStyle/>
          <a:p>
            <a:endParaRPr/>
          </a:p>
        </p:txBody>
      </p:sp>
      <p:sp>
        <p:nvSpPr>
          <p:cNvPr id="185" name="Google Shape;185;p8"/>
          <p:cNvSpPr/>
          <p:nvPr/>
        </p:nvSpPr>
        <p:spPr>
          <a:xfrm>
            <a:off x="0" y="0"/>
            <a:ext cx="6096000" cy="5143500"/>
          </a:xfrm>
          <a:prstGeom prst="rect">
            <a:avLst/>
          </a:prstGeom>
          <a:solidFill>
            <a:srgbClr val="FFFFFF"/>
          </a:solidFill>
          <a:ln>
            <a:noFill/>
          </a:ln>
        </p:spPr>
        <p:txBody>
          <a:bodyPr spcFirstLastPara="1" wrap="square" lIns="91425" tIns="91425" rIns="91425" bIns="91425" anchor="ctr" anchorCtr="0">
            <a:noAutofit/>
          </a:bodyPr>
          <a:lstStyle/>
          <a:p>
            <a:endParaRPr/>
          </a:p>
        </p:txBody>
      </p:sp>
      <p:sp>
        <p:nvSpPr>
          <p:cNvPr id="186" name="Google Shape;186;p8"/>
          <p:cNvSpPr txBox="1">
            <a:spLocks noGrp="1"/>
          </p:cNvSpPr>
          <p:nvPr>
            <p:ph type="title"/>
          </p:nvPr>
        </p:nvSpPr>
        <p:spPr>
          <a:xfrm>
            <a:off x="457200" y="586975"/>
            <a:ext cx="5138700" cy="8574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187" name="Google Shape;187;p8"/>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FFFFFF"/>
                </a:solidFill>
              </a:rPr>
              <a:pPr/>
              <a:t>‹#›</a:t>
            </a:fld>
            <a:endParaRPr>
              <a:solidFill>
                <a:srgbClr val="FFFFFF"/>
              </a:solidFill>
            </a:endParaRPr>
          </a:p>
        </p:txBody>
      </p:sp>
      <p:grpSp>
        <p:nvGrpSpPr>
          <p:cNvPr id="188" name="Google Shape;188;p8"/>
          <p:cNvGrpSpPr/>
          <p:nvPr/>
        </p:nvGrpSpPr>
        <p:grpSpPr>
          <a:xfrm>
            <a:off x="6707938" y="2948000"/>
            <a:ext cx="1732075" cy="2195488"/>
            <a:chOff x="6662738" y="3806825"/>
            <a:chExt cx="1732075" cy="2195488"/>
          </a:xfrm>
        </p:grpSpPr>
        <p:sp>
          <p:nvSpPr>
            <p:cNvPr id="189" name="Google Shape;189;p8"/>
            <p:cNvSpPr/>
            <p:nvPr/>
          </p:nvSpPr>
          <p:spPr>
            <a:xfrm>
              <a:off x="7839075" y="4194175"/>
              <a:ext cx="74700" cy="52500"/>
            </a:xfrm>
            <a:custGeom>
              <a:avLst/>
              <a:gdLst/>
              <a:ahLst/>
              <a:cxnLst/>
              <a:rect l="l" t="t" r="r" b="b"/>
              <a:pathLst>
                <a:path w="120000" h="120000" extrusionOk="0">
                  <a:moveTo>
                    <a:pt x="85714" y="0"/>
                  </a:moveTo>
                  <a:cubicBezTo>
                    <a:pt x="17142" y="60000"/>
                    <a:pt x="17142" y="60000"/>
                    <a:pt x="17142" y="60000"/>
                  </a:cubicBezTo>
                  <a:cubicBezTo>
                    <a:pt x="0" y="72000"/>
                    <a:pt x="0" y="84000"/>
                    <a:pt x="8571" y="108000"/>
                  </a:cubicBezTo>
                  <a:cubicBezTo>
                    <a:pt x="8571" y="108000"/>
                    <a:pt x="17142" y="120000"/>
                    <a:pt x="25714" y="120000"/>
                  </a:cubicBezTo>
                  <a:cubicBezTo>
                    <a:pt x="25714" y="120000"/>
                    <a:pt x="34285" y="120000"/>
                    <a:pt x="34285" y="120000"/>
                  </a:cubicBezTo>
                  <a:cubicBezTo>
                    <a:pt x="111428" y="60000"/>
                    <a:pt x="111428" y="60000"/>
                    <a:pt x="111428" y="60000"/>
                  </a:cubicBezTo>
                  <a:cubicBezTo>
                    <a:pt x="119999" y="48000"/>
                    <a:pt x="119999" y="24000"/>
                    <a:pt x="119999" y="12000"/>
                  </a:cubicBezTo>
                  <a:cubicBezTo>
                    <a:pt x="111428" y="0"/>
                    <a:pt x="94285" y="0"/>
                    <a:pt x="85714" y="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0" name="Google Shape;190;p8"/>
            <p:cNvSpPr/>
            <p:nvPr/>
          </p:nvSpPr>
          <p:spPr>
            <a:xfrm>
              <a:off x="7800975" y="4070350"/>
              <a:ext cx="327000" cy="219000"/>
            </a:xfrm>
            <a:custGeom>
              <a:avLst/>
              <a:gdLst/>
              <a:ahLst/>
              <a:cxnLst/>
              <a:rect l="l" t="t" r="r" b="b"/>
              <a:pathLst>
                <a:path w="120000" h="120000" extrusionOk="0">
                  <a:moveTo>
                    <a:pt x="11803" y="120000"/>
                  </a:moveTo>
                  <a:cubicBezTo>
                    <a:pt x="11803" y="120000"/>
                    <a:pt x="11803" y="120000"/>
                    <a:pt x="11803" y="120000"/>
                  </a:cubicBezTo>
                  <a:cubicBezTo>
                    <a:pt x="108196" y="120000"/>
                    <a:pt x="108196" y="120000"/>
                    <a:pt x="108196" y="120000"/>
                  </a:cubicBezTo>
                  <a:cubicBezTo>
                    <a:pt x="114098" y="120000"/>
                    <a:pt x="120000" y="114146"/>
                    <a:pt x="120000" y="102439"/>
                  </a:cubicBezTo>
                  <a:cubicBezTo>
                    <a:pt x="120000" y="17560"/>
                    <a:pt x="120000" y="17560"/>
                    <a:pt x="120000" y="17560"/>
                  </a:cubicBezTo>
                  <a:cubicBezTo>
                    <a:pt x="120000" y="8780"/>
                    <a:pt x="114098" y="0"/>
                    <a:pt x="108196" y="0"/>
                  </a:cubicBezTo>
                  <a:cubicBezTo>
                    <a:pt x="11803" y="0"/>
                    <a:pt x="11803" y="0"/>
                    <a:pt x="11803" y="0"/>
                  </a:cubicBezTo>
                  <a:cubicBezTo>
                    <a:pt x="5901" y="0"/>
                    <a:pt x="0" y="8780"/>
                    <a:pt x="0" y="17560"/>
                  </a:cubicBezTo>
                  <a:cubicBezTo>
                    <a:pt x="0" y="90731"/>
                    <a:pt x="0" y="90731"/>
                    <a:pt x="0" y="90731"/>
                  </a:cubicBezTo>
                  <a:cubicBezTo>
                    <a:pt x="3934" y="93658"/>
                    <a:pt x="3934" y="93658"/>
                    <a:pt x="3934" y="93658"/>
                  </a:cubicBezTo>
                  <a:cubicBezTo>
                    <a:pt x="7868" y="99512"/>
                    <a:pt x="11803" y="111219"/>
                    <a:pt x="11803" y="120000"/>
                  </a:cubicBezTo>
                  <a:close/>
                  <a:moveTo>
                    <a:pt x="9836" y="17560"/>
                  </a:moveTo>
                  <a:cubicBezTo>
                    <a:pt x="9836" y="17560"/>
                    <a:pt x="11803" y="14634"/>
                    <a:pt x="11803" y="14634"/>
                  </a:cubicBezTo>
                  <a:cubicBezTo>
                    <a:pt x="108196" y="14634"/>
                    <a:pt x="108196" y="14634"/>
                    <a:pt x="108196" y="14634"/>
                  </a:cubicBezTo>
                  <a:cubicBezTo>
                    <a:pt x="108196" y="14634"/>
                    <a:pt x="110163" y="17560"/>
                    <a:pt x="110163" y="17560"/>
                  </a:cubicBezTo>
                  <a:cubicBezTo>
                    <a:pt x="110163" y="102439"/>
                    <a:pt x="110163" y="102439"/>
                    <a:pt x="110163" y="102439"/>
                  </a:cubicBezTo>
                  <a:cubicBezTo>
                    <a:pt x="110163" y="105365"/>
                    <a:pt x="108196" y="105365"/>
                    <a:pt x="108196" y="105365"/>
                  </a:cubicBezTo>
                  <a:cubicBezTo>
                    <a:pt x="11803" y="105365"/>
                    <a:pt x="11803" y="105365"/>
                    <a:pt x="11803" y="105365"/>
                  </a:cubicBezTo>
                  <a:cubicBezTo>
                    <a:pt x="11803" y="105365"/>
                    <a:pt x="9836" y="105365"/>
                    <a:pt x="9836" y="102439"/>
                  </a:cubicBezTo>
                  <a:lnTo>
                    <a:pt x="9836" y="1756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1" name="Google Shape;191;p8"/>
            <p:cNvSpPr/>
            <p:nvPr/>
          </p:nvSpPr>
          <p:spPr>
            <a:xfrm>
              <a:off x="7839075" y="4117975"/>
              <a:ext cx="250800" cy="103200"/>
            </a:xfrm>
            <a:custGeom>
              <a:avLst/>
              <a:gdLst/>
              <a:ahLst/>
              <a:cxnLst/>
              <a:rect l="l" t="t" r="r" b="b"/>
              <a:pathLst>
                <a:path w="120000" h="120000" extrusionOk="0">
                  <a:moveTo>
                    <a:pt x="5106" y="31578"/>
                  </a:moveTo>
                  <a:cubicBezTo>
                    <a:pt x="56170" y="120000"/>
                    <a:pt x="56170" y="120000"/>
                    <a:pt x="56170" y="120000"/>
                  </a:cubicBezTo>
                  <a:cubicBezTo>
                    <a:pt x="56170" y="120000"/>
                    <a:pt x="58723" y="120000"/>
                    <a:pt x="58723" y="120000"/>
                  </a:cubicBezTo>
                  <a:cubicBezTo>
                    <a:pt x="61276" y="120000"/>
                    <a:pt x="61276" y="120000"/>
                    <a:pt x="63829" y="120000"/>
                  </a:cubicBezTo>
                  <a:cubicBezTo>
                    <a:pt x="114893" y="31578"/>
                    <a:pt x="114893" y="31578"/>
                    <a:pt x="114893" y="31578"/>
                  </a:cubicBezTo>
                  <a:cubicBezTo>
                    <a:pt x="117446" y="31578"/>
                    <a:pt x="120000" y="18947"/>
                    <a:pt x="117446" y="12631"/>
                  </a:cubicBezTo>
                  <a:cubicBezTo>
                    <a:pt x="114893" y="6315"/>
                    <a:pt x="112340" y="0"/>
                    <a:pt x="109787" y="6315"/>
                  </a:cubicBezTo>
                  <a:cubicBezTo>
                    <a:pt x="58723" y="88421"/>
                    <a:pt x="58723" y="88421"/>
                    <a:pt x="58723" y="88421"/>
                  </a:cubicBezTo>
                  <a:cubicBezTo>
                    <a:pt x="10212" y="6315"/>
                    <a:pt x="10212" y="6315"/>
                    <a:pt x="10212" y="6315"/>
                  </a:cubicBezTo>
                  <a:cubicBezTo>
                    <a:pt x="7659" y="0"/>
                    <a:pt x="5106" y="6315"/>
                    <a:pt x="2553" y="12631"/>
                  </a:cubicBezTo>
                  <a:cubicBezTo>
                    <a:pt x="0" y="18947"/>
                    <a:pt x="0" y="31578"/>
                    <a:pt x="5106" y="31578"/>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2" name="Google Shape;192;p8"/>
            <p:cNvSpPr/>
            <p:nvPr/>
          </p:nvSpPr>
          <p:spPr>
            <a:xfrm>
              <a:off x="8015288" y="4194175"/>
              <a:ext cx="74700" cy="52500"/>
            </a:xfrm>
            <a:custGeom>
              <a:avLst/>
              <a:gdLst/>
              <a:ahLst/>
              <a:cxnLst/>
              <a:rect l="l" t="t" r="r" b="b"/>
              <a:pathLst>
                <a:path w="120000" h="120000" extrusionOk="0">
                  <a:moveTo>
                    <a:pt x="102857" y="60000"/>
                  </a:moveTo>
                  <a:cubicBezTo>
                    <a:pt x="34285" y="0"/>
                    <a:pt x="34285" y="0"/>
                    <a:pt x="34285" y="0"/>
                  </a:cubicBezTo>
                  <a:cubicBezTo>
                    <a:pt x="25714" y="0"/>
                    <a:pt x="8571" y="0"/>
                    <a:pt x="0" y="12000"/>
                  </a:cubicBezTo>
                  <a:cubicBezTo>
                    <a:pt x="0" y="24000"/>
                    <a:pt x="0" y="48000"/>
                    <a:pt x="8571" y="60000"/>
                  </a:cubicBezTo>
                  <a:cubicBezTo>
                    <a:pt x="85714" y="120000"/>
                    <a:pt x="85714" y="120000"/>
                    <a:pt x="85714" y="120000"/>
                  </a:cubicBezTo>
                  <a:cubicBezTo>
                    <a:pt x="85714" y="120000"/>
                    <a:pt x="94285" y="120000"/>
                    <a:pt x="94285" y="120000"/>
                  </a:cubicBezTo>
                  <a:cubicBezTo>
                    <a:pt x="102857" y="120000"/>
                    <a:pt x="111428" y="108000"/>
                    <a:pt x="111428" y="108000"/>
                  </a:cubicBezTo>
                  <a:cubicBezTo>
                    <a:pt x="119999" y="84000"/>
                    <a:pt x="111428" y="72000"/>
                    <a:pt x="102857" y="6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3" name="Google Shape;193;p8"/>
            <p:cNvSpPr/>
            <p:nvPr/>
          </p:nvSpPr>
          <p:spPr>
            <a:xfrm>
              <a:off x="7699375" y="4440238"/>
              <a:ext cx="525600" cy="273000"/>
            </a:xfrm>
            <a:custGeom>
              <a:avLst/>
              <a:gdLst/>
              <a:ahLst/>
              <a:cxnLst/>
              <a:rect l="l" t="t" r="r" b="b"/>
              <a:pathLst>
                <a:path w="120000" h="120000" extrusionOk="0">
                  <a:moveTo>
                    <a:pt x="119999" y="0"/>
                  </a:moveTo>
                  <a:cubicBezTo>
                    <a:pt x="119999" y="4705"/>
                    <a:pt x="119999" y="7058"/>
                    <a:pt x="117551" y="7058"/>
                  </a:cubicBezTo>
                  <a:cubicBezTo>
                    <a:pt x="116326" y="9411"/>
                    <a:pt x="115102" y="7058"/>
                    <a:pt x="113877" y="4705"/>
                  </a:cubicBezTo>
                  <a:cubicBezTo>
                    <a:pt x="113877" y="4705"/>
                    <a:pt x="113877" y="2352"/>
                    <a:pt x="113877" y="2352"/>
                  </a:cubicBezTo>
                  <a:cubicBezTo>
                    <a:pt x="113877" y="42352"/>
                    <a:pt x="113877" y="42352"/>
                    <a:pt x="113877" y="42352"/>
                  </a:cubicBezTo>
                  <a:cubicBezTo>
                    <a:pt x="23265" y="42352"/>
                    <a:pt x="23265" y="42352"/>
                    <a:pt x="23265" y="42352"/>
                  </a:cubicBezTo>
                  <a:cubicBezTo>
                    <a:pt x="24489" y="44705"/>
                    <a:pt x="24489" y="49411"/>
                    <a:pt x="24489" y="54117"/>
                  </a:cubicBezTo>
                  <a:cubicBezTo>
                    <a:pt x="113877" y="54117"/>
                    <a:pt x="113877" y="54117"/>
                    <a:pt x="113877" y="54117"/>
                  </a:cubicBezTo>
                  <a:cubicBezTo>
                    <a:pt x="113877" y="82352"/>
                    <a:pt x="113877" y="82352"/>
                    <a:pt x="113877" y="82352"/>
                  </a:cubicBezTo>
                  <a:cubicBezTo>
                    <a:pt x="113877" y="96470"/>
                    <a:pt x="107755" y="108235"/>
                    <a:pt x="99183" y="108235"/>
                  </a:cubicBezTo>
                  <a:cubicBezTo>
                    <a:pt x="20816" y="108235"/>
                    <a:pt x="20816" y="108235"/>
                    <a:pt x="20816" y="108235"/>
                  </a:cubicBezTo>
                  <a:cubicBezTo>
                    <a:pt x="12244" y="108235"/>
                    <a:pt x="6122" y="96470"/>
                    <a:pt x="6122" y="82352"/>
                  </a:cubicBezTo>
                  <a:cubicBezTo>
                    <a:pt x="6122" y="77647"/>
                    <a:pt x="6122" y="77647"/>
                    <a:pt x="6122" y="77647"/>
                  </a:cubicBezTo>
                  <a:cubicBezTo>
                    <a:pt x="3673" y="77647"/>
                    <a:pt x="2448" y="75294"/>
                    <a:pt x="0" y="72941"/>
                  </a:cubicBezTo>
                  <a:cubicBezTo>
                    <a:pt x="0" y="72941"/>
                    <a:pt x="0" y="72941"/>
                    <a:pt x="0" y="72941"/>
                  </a:cubicBezTo>
                  <a:cubicBezTo>
                    <a:pt x="0" y="82352"/>
                    <a:pt x="0" y="82352"/>
                    <a:pt x="0" y="82352"/>
                  </a:cubicBezTo>
                  <a:cubicBezTo>
                    <a:pt x="0" y="103529"/>
                    <a:pt x="9795" y="120000"/>
                    <a:pt x="20816" y="120000"/>
                  </a:cubicBezTo>
                  <a:cubicBezTo>
                    <a:pt x="99183" y="120000"/>
                    <a:pt x="99183" y="120000"/>
                    <a:pt x="99183" y="120000"/>
                  </a:cubicBezTo>
                  <a:cubicBezTo>
                    <a:pt x="111428" y="120000"/>
                    <a:pt x="119999" y="103529"/>
                    <a:pt x="119999" y="82352"/>
                  </a:cubicBezTo>
                  <a:cubicBezTo>
                    <a:pt x="119999" y="0"/>
                    <a:pt x="119999" y="0"/>
                    <a:pt x="119999" y="0"/>
                  </a:cubicBezTo>
                  <a:cubicBezTo>
                    <a:pt x="119999" y="0"/>
                    <a:pt x="119999" y="0"/>
                    <a:pt x="119999" y="0"/>
                  </a:cubicBezTo>
                  <a:cubicBezTo>
                    <a:pt x="119999" y="0"/>
                    <a:pt x="119999" y="0"/>
                    <a:pt x="119999" y="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4" name="Google Shape;194;p8"/>
            <p:cNvSpPr/>
            <p:nvPr/>
          </p:nvSpPr>
          <p:spPr>
            <a:xfrm>
              <a:off x="7699375" y="3806825"/>
              <a:ext cx="525600" cy="365100"/>
            </a:xfrm>
            <a:custGeom>
              <a:avLst/>
              <a:gdLst/>
              <a:ahLst/>
              <a:cxnLst/>
              <a:rect l="l" t="t" r="r" b="b"/>
              <a:pathLst>
                <a:path w="120000" h="120000" extrusionOk="0">
                  <a:moveTo>
                    <a:pt x="99183" y="0"/>
                  </a:moveTo>
                  <a:cubicBezTo>
                    <a:pt x="20816" y="0"/>
                    <a:pt x="20816" y="0"/>
                    <a:pt x="20816" y="0"/>
                  </a:cubicBezTo>
                  <a:cubicBezTo>
                    <a:pt x="9795" y="0"/>
                    <a:pt x="0" y="12352"/>
                    <a:pt x="0" y="30000"/>
                  </a:cubicBezTo>
                  <a:cubicBezTo>
                    <a:pt x="0" y="118235"/>
                    <a:pt x="0" y="118235"/>
                    <a:pt x="0" y="118235"/>
                  </a:cubicBezTo>
                  <a:cubicBezTo>
                    <a:pt x="2448" y="118235"/>
                    <a:pt x="4897" y="118235"/>
                    <a:pt x="6122" y="120000"/>
                  </a:cubicBezTo>
                  <a:cubicBezTo>
                    <a:pt x="6122" y="58235"/>
                    <a:pt x="6122" y="58235"/>
                    <a:pt x="6122" y="58235"/>
                  </a:cubicBezTo>
                  <a:cubicBezTo>
                    <a:pt x="113877" y="58235"/>
                    <a:pt x="113877" y="58235"/>
                    <a:pt x="113877" y="58235"/>
                  </a:cubicBezTo>
                  <a:cubicBezTo>
                    <a:pt x="113877" y="93529"/>
                    <a:pt x="113877" y="93529"/>
                    <a:pt x="113877" y="93529"/>
                  </a:cubicBezTo>
                  <a:cubicBezTo>
                    <a:pt x="116326" y="91764"/>
                    <a:pt x="118775" y="90000"/>
                    <a:pt x="119999" y="90000"/>
                  </a:cubicBezTo>
                  <a:cubicBezTo>
                    <a:pt x="119999" y="30000"/>
                    <a:pt x="119999" y="30000"/>
                    <a:pt x="119999" y="30000"/>
                  </a:cubicBezTo>
                  <a:cubicBezTo>
                    <a:pt x="119999" y="12352"/>
                    <a:pt x="111428" y="0"/>
                    <a:pt x="99183" y="0"/>
                  </a:cubicBezTo>
                  <a:close/>
                  <a:moveTo>
                    <a:pt x="113877" y="49411"/>
                  </a:moveTo>
                  <a:cubicBezTo>
                    <a:pt x="6122" y="49411"/>
                    <a:pt x="6122" y="49411"/>
                    <a:pt x="6122" y="49411"/>
                  </a:cubicBezTo>
                  <a:cubicBezTo>
                    <a:pt x="6122" y="30000"/>
                    <a:pt x="6122" y="30000"/>
                    <a:pt x="6122" y="30000"/>
                  </a:cubicBezTo>
                  <a:cubicBezTo>
                    <a:pt x="6122" y="17647"/>
                    <a:pt x="12244" y="8823"/>
                    <a:pt x="20816" y="8823"/>
                  </a:cubicBezTo>
                  <a:cubicBezTo>
                    <a:pt x="99183" y="8823"/>
                    <a:pt x="99183" y="8823"/>
                    <a:pt x="99183" y="8823"/>
                  </a:cubicBezTo>
                  <a:cubicBezTo>
                    <a:pt x="107755" y="8823"/>
                    <a:pt x="113877" y="17647"/>
                    <a:pt x="113877" y="30000"/>
                  </a:cubicBezTo>
                  <a:lnTo>
                    <a:pt x="113877" y="49411"/>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5" name="Google Shape;195;p8"/>
            <p:cNvSpPr/>
            <p:nvPr/>
          </p:nvSpPr>
          <p:spPr>
            <a:xfrm>
              <a:off x="7854950" y="4611688"/>
              <a:ext cx="219000" cy="27000"/>
            </a:xfrm>
            <a:custGeom>
              <a:avLst/>
              <a:gdLst/>
              <a:ahLst/>
              <a:cxnLst/>
              <a:rect l="l" t="t" r="r" b="b"/>
              <a:pathLst>
                <a:path w="120000" h="120000" extrusionOk="0">
                  <a:moveTo>
                    <a:pt x="111219" y="120000"/>
                  </a:moveTo>
                  <a:cubicBezTo>
                    <a:pt x="114146" y="120000"/>
                    <a:pt x="120000" y="96000"/>
                    <a:pt x="120000" y="72000"/>
                  </a:cubicBezTo>
                  <a:cubicBezTo>
                    <a:pt x="120000" y="24000"/>
                    <a:pt x="114146" y="0"/>
                    <a:pt x="111219" y="0"/>
                  </a:cubicBezTo>
                  <a:cubicBezTo>
                    <a:pt x="5853" y="0"/>
                    <a:pt x="5853" y="0"/>
                    <a:pt x="5853" y="0"/>
                  </a:cubicBezTo>
                  <a:cubicBezTo>
                    <a:pt x="2926" y="0"/>
                    <a:pt x="0" y="24000"/>
                    <a:pt x="0" y="72000"/>
                  </a:cubicBezTo>
                  <a:cubicBezTo>
                    <a:pt x="0" y="96000"/>
                    <a:pt x="2926" y="120000"/>
                    <a:pt x="5853" y="120000"/>
                  </a:cubicBezTo>
                  <a:lnTo>
                    <a:pt x="111219" y="120000"/>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6" name="Google Shape;196;p8"/>
            <p:cNvSpPr/>
            <p:nvPr/>
          </p:nvSpPr>
          <p:spPr>
            <a:xfrm>
              <a:off x="7929563" y="3865563"/>
              <a:ext cx="65100" cy="65100"/>
            </a:xfrm>
            <a:custGeom>
              <a:avLst/>
              <a:gdLst/>
              <a:ahLst/>
              <a:cxnLst/>
              <a:rect l="l" t="t" r="r" b="b"/>
              <a:pathLst>
                <a:path w="120000" h="120000" extrusionOk="0">
                  <a:moveTo>
                    <a:pt x="60000" y="0"/>
                  </a:moveTo>
                  <a:cubicBezTo>
                    <a:pt x="30000" y="0"/>
                    <a:pt x="0" y="20000"/>
                    <a:pt x="0" y="60000"/>
                  </a:cubicBezTo>
                  <a:cubicBezTo>
                    <a:pt x="0" y="90000"/>
                    <a:pt x="30000" y="120000"/>
                    <a:pt x="60000" y="120000"/>
                  </a:cubicBezTo>
                  <a:cubicBezTo>
                    <a:pt x="100000" y="120000"/>
                    <a:pt x="120000" y="90000"/>
                    <a:pt x="120000" y="60000"/>
                  </a:cubicBezTo>
                  <a:cubicBezTo>
                    <a:pt x="120000" y="20000"/>
                    <a:pt x="100000" y="0"/>
                    <a:pt x="60000" y="0"/>
                  </a:cubicBezTo>
                  <a:close/>
                  <a:moveTo>
                    <a:pt x="60000" y="70000"/>
                  </a:moveTo>
                  <a:cubicBezTo>
                    <a:pt x="60000" y="70000"/>
                    <a:pt x="50000" y="60000"/>
                    <a:pt x="50000" y="60000"/>
                  </a:cubicBezTo>
                  <a:cubicBezTo>
                    <a:pt x="50000" y="50000"/>
                    <a:pt x="60000" y="50000"/>
                    <a:pt x="60000" y="50000"/>
                  </a:cubicBezTo>
                  <a:cubicBezTo>
                    <a:pt x="70000" y="50000"/>
                    <a:pt x="70000" y="50000"/>
                    <a:pt x="70000" y="60000"/>
                  </a:cubicBezTo>
                  <a:cubicBezTo>
                    <a:pt x="70000" y="60000"/>
                    <a:pt x="70000" y="70000"/>
                    <a:pt x="60000" y="7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7" name="Google Shape;197;p8"/>
            <p:cNvSpPr/>
            <p:nvPr/>
          </p:nvSpPr>
          <p:spPr>
            <a:xfrm>
              <a:off x="6662738" y="4949825"/>
              <a:ext cx="566700" cy="681000"/>
            </a:xfrm>
            <a:custGeom>
              <a:avLst/>
              <a:gdLst/>
              <a:ahLst/>
              <a:cxnLst/>
              <a:rect l="l" t="t" r="r" b="b"/>
              <a:pathLst>
                <a:path w="120000" h="120000" extrusionOk="0">
                  <a:moveTo>
                    <a:pt x="116603" y="0"/>
                  </a:moveTo>
                  <a:cubicBezTo>
                    <a:pt x="2264" y="0"/>
                    <a:pt x="2264" y="0"/>
                    <a:pt x="2264" y="0"/>
                  </a:cubicBezTo>
                  <a:cubicBezTo>
                    <a:pt x="1132" y="0"/>
                    <a:pt x="0" y="944"/>
                    <a:pt x="0" y="1889"/>
                  </a:cubicBezTo>
                  <a:cubicBezTo>
                    <a:pt x="0" y="117165"/>
                    <a:pt x="0" y="117165"/>
                    <a:pt x="0" y="117165"/>
                  </a:cubicBezTo>
                  <a:cubicBezTo>
                    <a:pt x="0" y="119055"/>
                    <a:pt x="1132" y="120000"/>
                    <a:pt x="2264" y="120000"/>
                  </a:cubicBezTo>
                  <a:cubicBezTo>
                    <a:pt x="116603" y="120000"/>
                    <a:pt x="116603" y="120000"/>
                    <a:pt x="116603" y="120000"/>
                  </a:cubicBezTo>
                  <a:cubicBezTo>
                    <a:pt x="118867" y="120000"/>
                    <a:pt x="120000" y="119055"/>
                    <a:pt x="120000" y="117165"/>
                  </a:cubicBezTo>
                  <a:cubicBezTo>
                    <a:pt x="120000" y="1889"/>
                    <a:pt x="120000" y="1889"/>
                    <a:pt x="120000" y="1889"/>
                  </a:cubicBezTo>
                  <a:cubicBezTo>
                    <a:pt x="120000" y="944"/>
                    <a:pt x="118867" y="0"/>
                    <a:pt x="116603" y="0"/>
                  </a:cubicBezTo>
                  <a:close/>
                  <a:moveTo>
                    <a:pt x="96226" y="11338"/>
                  </a:moveTo>
                  <a:cubicBezTo>
                    <a:pt x="97358" y="11338"/>
                    <a:pt x="99622" y="13228"/>
                    <a:pt x="99622" y="14173"/>
                  </a:cubicBezTo>
                  <a:cubicBezTo>
                    <a:pt x="99622" y="16062"/>
                    <a:pt x="97358" y="17007"/>
                    <a:pt x="96226" y="17007"/>
                  </a:cubicBezTo>
                  <a:cubicBezTo>
                    <a:pt x="93962" y="17007"/>
                    <a:pt x="92830" y="16062"/>
                    <a:pt x="92830" y="14173"/>
                  </a:cubicBezTo>
                  <a:cubicBezTo>
                    <a:pt x="92830" y="13228"/>
                    <a:pt x="93962" y="11338"/>
                    <a:pt x="96226" y="11338"/>
                  </a:cubicBezTo>
                  <a:close/>
                  <a:moveTo>
                    <a:pt x="72452" y="11338"/>
                  </a:moveTo>
                  <a:cubicBezTo>
                    <a:pt x="73584" y="11338"/>
                    <a:pt x="74716" y="13228"/>
                    <a:pt x="74716" y="14173"/>
                  </a:cubicBezTo>
                  <a:cubicBezTo>
                    <a:pt x="74716" y="16062"/>
                    <a:pt x="73584" y="17007"/>
                    <a:pt x="72452" y="17007"/>
                  </a:cubicBezTo>
                  <a:cubicBezTo>
                    <a:pt x="70188" y="17007"/>
                    <a:pt x="69056" y="16062"/>
                    <a:pt x="69056" y="14173"/>
                  </a:cubicBezTo>
                  <a:cubicBezTo>
                    <a:pt x="69056" y="13228"/>
                    <a:pt x="70188" y="11338"/>
                    <a:pt x="72452" y="11338"/>
                  </a:cubicBezTo>
                  <a:close/>
                  <a:moveTo>
                    <a:pt x="47547" y="11338"/>
                  </a:moveTo>
                  <a:cubicBezTo>
                    <a:pt x="49811" y="11338"/>
                    <a:pt x="50943" y="13228"/>
                    <a:pt x="50943" y="14173"/>
                  </a:cubicBezTo>
                  <a:cubicBezTo>
                    <a:pt x="50943" y="16062"/>
                    <a:pt x="49811" y="17007"/>
                    <a:pt x="47547" y="17007"/>
                  </a:cubicBezTo>
                  <a:cubicBezTo>
                    <a:pt x="46415" y="17007"/>
                    <a:pt x="44150" y="16062"/>
                    <a:pt x="44150" y="14173"/>
                  </a:cubicBezTo>
                  <a:cubicBezTo>
                    <a:pt x="44150" y="13228"/>
                    <a:pt x="46415" y="11338"/>
                    <a:pt x="47547" y="11338"/>
                  </a:cubicBezTo>
                  <a:close/>
                  <a:moveTo>
                    <a:pt x="23773" y="11338"/>
                  </a:moveTo>
                  <a:cubicBezTo>
                    <a:pt x="26037" y="11338"/>
                    <a:pt x="27169" y="13228"/>
                    <a:pt x="27169" y="14173"/>
                  </a:cubicBezTo>
                  <a:cubicBezTo>
                    <a:pt x="27169" y="16062"/>
                    <a:pt x="26037" y="17007"/>
                    <a:pt x="23773" y="17007"/>
                  </a:cubicBezTo>
                  <a:cubicBezTo>
                    <a:pt x="21509" y="17007"/>
                    <a:pt x="20377" y="16062"/>
                    <a:pt x="20377" y="14173"/>
                  </a:cubicBezTo>
                  <a:cubicBezTo>
                    <a:pt x="20377" y="13228"/>
                    <a:pt x="21509" y="11338"/>
                    <a:pt x="23773" y="11338"/>
                  </a:cubicBezTo>
                  <a:close/>
                  <a:moveTo>
                    <a:pt x="114339" y="115275"/>
                  </a:moveTo>
                  <a:cubicBezTo>
                    <a:pt x="5660" y="115275"/>
                    <a:pt x="5660" y="115275"/>
                    <a:pt x="5660" y="115275"/>
                  </a:cubicBezTo>
                  <a:cubicBezTo>
                    <a:pt x="5660" y="4724"/>
                    <a:pt x="5660" y="4724"/>
                    <a:pt x="5660" y="4724"/>
                  </a:cubicBezTo>
                  <a:cubicBezTo>
                    <a:pt x="21509" y="4724"/>
                    <a:pt x="21509" y="4724"/>
                    <a:pt x="21509" y="4724"/>
                  </a:cubicBezTo>
                  <a:cubicBezTo>
                    <a:pt x="21509" y="7559"/>
                    <a:pt x="21509" y="7559"/>
                    <a:pt x="21509" y="7559"/>
                  </a:cubicBezTo>
                  <a:cubicBezTo>
                    <a:pt x="16981" y="8503"/>
                    <a:pt x="14716" y="11338"/>
                    <a:pt x="14716" y="14173"/>
                  </a:cubicBezTo>
                  <a:cubicBezTo>
                    <a:pt x="14716" y="18897"/>
                    <a:pt x="19245" y="21732"/>
                    <a:pt x="23773" y="21732"/>
                  </a:cubicBezTo>
                  <a:cubicBezTo>
                    <a:pt x="28301" y="21732"/>
                    <a:pt x="32830" y="18897"/>
                    <a:pt x="32830" y="14173"/>
                  </a:cubicBezTo>
                  <a:cubicBezTo>
                    <a:pt x="32830" y="11338"/>
                    <a:pt x="30566" y="8503"/>
                    <a:pt x="27169" y="7559"/>
                  </a:cubicBezTo>
                  <a:cubicBezTo>
                    <a:pt x="27169" y="4724"/>
                    <a:pt x="27169" y="4724"/>
                    <a:pt x="27169" y="4724"/>
                  </a:cubicBezTo>
                  <a:cubicBezTo>
                    <a:pt x="45283" y="4724"/>
                    <a:pt x="45283" y="4724"/>
                    <a:pt x="45283" y="4724"/>
                  </a:cubicBezTo>
                  <a:cubicBezTo>
                    <a:pt x="45283" y="7559"/>
                    <a:pt x="45283" y="7559"/>
                    <a:pt x="45283" y="7559"/>
                  </a:cubicBezTo>
                  <a:cubicBezTo>
                    <a:pt x="41886" y="8503"/>
                    <a:pt x="38490" y="11338"/>
                    <a:pt x="38490" y="14173"/>
                  </a:cubicBezTo>
                  <a:cubicBezTo>
                    <a:pt x="38490" y="18897"/>
                    <a:pt x="43018" y="21732"/>
                    <a:pt x="47547" y="21732"/>
                  </a:cubicBezTo>
                  <a:cubicBezTo>
                    <a:pt x="53207" y="21732"/>
                    <a:pt x="56603" y="18897"/>
                    <a:pt x="56603" y="14173"/>
                  </a:cubicBezTo>
                  <a:cubicBezTo>
                    <a:pt x="56603" y="11338"/>
                    <a:pt x="54339" y="8503"/>
                    <a:pt x="50943" y="7559"/>
                  </a:cubicBezTo>
                  <a:cubicBezTo>
                    <a:pt x="50943" y="4724"/>
                    <a:pt x="50943" y="4724"/>
                    <a:pt x="50943" y="4724"/>
                  </a:cubicBezTo>
                  <a:cubicBezTo>
                    <a:pt x="69056" y="4724"/>
                    <a:pt x="69056" y="4724"/>
                    <a:pt x="69056" y="4724"/>
                  </a:cubicBezTo>
                  <a:cubicBezTo>
                    <a:pt x="69056" y="7559"/>
                    <a:pt x="69056" y="7559"/>
                    <a:pt x="69056" y="7559"/>
                  </a:cubicBezTo>
                  <a:cubicBezTo>
                    <a:pt x="65660" y="8503"/>
                    <a:pt x="63396" y="11338"/>
                    <a:pt x="63396" y="14173"/>
                  </a:cubicBezTo>
                  <a:cubicBezTo>
                    <a:pt x="63396" y="18897"/>
                    <a:pt x="66792" y="21732"/>
                    <a:pt x="72452" y="21732"/>
                  </a:cubicBezTo>
                  <a:cubicBezTo>
                    <a:pt x="76981" y="21732"/>
                    <a:pt x="80377" y="18897"/>
                    <a:pt x="80377" y="14173"/>
                  </a:cubicBezTo>
                  <a:cubicBezTo>
                    <a:pt x="80377" y="11338"/>
                    <a:pt x="78113" y="8503"/>
                    <a:pt x="74716" y="7559"/>
                  </a:cubicBezTo>
                  <a:cubicBezTo>
                    <a:pt x="74716" y="4724"/>
                    <a:pt x="74716" y="4724"/>
                    <a:pt x="74716" y="4724"/>
                  </a:cubicBezTo>
                  <a:cubicBezTo>
                    <a:pt x="92830" y="4724"/>
                    <a:pt x="92830" y="4724"/>
                    <a:pt x="92830" y="4724"/>
                  </a:cubicBezTo>
                  <a:cubicBezTo>
                    <a:pt x="92830" y="7559"/>
                    <a:pt x="92830" y="7559"/>
                    <a:pt x="92830" y="7559"/>
                  </a:cubicBezTo>
                  <a:cubicBezTo>
                    <a:pt x="89433" y="8503"/>
                    <a:pt x="87169" y="11338"/>
                    <a:pt x="87169" y="14173"/>
                  </a:cubicBezTo>
                  <a:cubicBezTo>
                    <a:pt x="87169" y="18897"/>
                    <a:pt x="90566" y="21732"/>
                    <a:pt x="96226" y="21732"/>
                  </a:cubicBezTo>
                  <a:cubicBezTo>
                    <a:pt x="100754" y="21732"/>
                    <a:pt x="105283" y="18897"/>
                    <a:pt x="105283" y="14173"/>
                  </a:cubicBezTo>
                  <a:cubicBezTo>
                    <a:pt x="105283" y="11338"/>
                    <a:pt x="101886" y="8503"/>
                    <a:pt x="98490" y="7559"/>
                  </a:cubicBezTo>
                  <a:cubicBezTo>
                    <a:pt x="98490" y="4724"/>
                    <a:pt x="98490" y="4724"/>
                    <a:pt x="98490" y="4724"/>
                  </a:cubicBezTo>
                  <a:cubicBezTo>
                    <a:pt x="114339" y="4724"/>
                    <a:pt x="114339" y="4724"/>
                    <a:pt x="114339" y="4724"/>
                  </a:cubicBezTo>
                  <a:lnTo>
                    <a:pt x="114339" y="115275"/>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8" name="Google Shape;198;p8"/>
            <p:cNvSpPr/>
            <p:nvPr/>
          </p:nvSpPr>
          <p:spPr>
            <a:xfrm>
              <a:off x="6764338" y="5132388"/>
              <a:ext cx="101700" cy="85800"/>
            </a:xfrm>
            <a:custGeom>
              <a:avLst/>
              <a:gdLst/>
              <a:ahLst/>
              <a:cxnLst/>
              <a:rect l="l" t="t" r="r" b="b"/>
              <a:pathLst>
                <a:path w="120000" h="120000" extrusionOk="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0000"/>
                  </a:cubicBezTo>
                  <a:lnTo>
                    <a:pt x="25263" y="112500"/>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199" name="Google Shape;199;p8"/>
            <p:cNvSpPr/>
            <p:nvPr/>
          </p:nvSpPr>
          <p:spPr>
            <a:xfrm>
              <a:off x="6764338" y="5245100"/>
              <a:ext cx="101700" cy="85800"/>
            </a:xfrm>
            <a:custGeom>
              <a:avLst/>
              <a:gdLst/>
              <a:ahLst/>
              <a:cxnLst/>
              <a:rect l="l" t="t" r="r" b="b"/>
              <a:pathLst>
                <a:path w="120000" h="120000" extrusionOk="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7500"/>
                  </a:cubicBezTo>
                  <a:lnTo>
                    <a:pt x="25263" y="112500"/>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0" name="Google Shape;200;p8"/>
            <p:cNvSpPr/>
            <p:nvPr/>
          </p:nvSpPr>
          <p:spPr>
            <a:xfrm>
              <a:off x="6892925" y="5154613"/>
              <a:ext cx="246000" cy="52500"/>
            </a:xfrm>
            <a:custGeom>
              <a:avLst/>
              <a:gdLst/>
              <a:ahLst/>
              <a:cxnLst/>
              <a:rect l="l" t="t" r="r" b="b"/>
              <a:pathLst>
                <a:path w="120000" h="120000" extrusionOk="0">
                  <a:moveTo>
                    <a:pt x="10434" y="84000"/>
                  </a:moveTo>
                  <a:cubicBezTo>
                    <a:pt x="15652" y="72000"/>
                    <a:pt x="20869" y="60000"/>
                    <a:pt x="28695" y="60000"/>
                  </a:cubicBezTo>
                  <a:cubicBezTo>
                    <a:pt x="28695" y="60000"/>
                    <a:pt x="28695" y="60000"/>
                    <a:pt x="28695" y="60000"/>
                  </a:cubicBezTo>
                  <a:cubicBezTo>
                    <a:pt x="28695" y="60000"/>
                    <a:pt x="28695" y="72000"/>
                    <a:pt x="28695" y="72000"/>
                  </a:cubicBezTo>
                  <a:cubicBezTo>
                    <a:pt x="31304" y="96000"/>
                    <a:pt x="39130" y="120000"/>
                    <a:pt x="46956" y="120000"/>
                  </a:cubicBezTo>
                  <a:cubicBezTo>
                    <a:pt x="49565" y="120000"/>
                    <a:pt x="49565" y="108000"/>
                    <a:pt x="52173" y="108000"/>
                  </a:cubicBezTo>
                  <a:cubicBezTo>
                    <a:pt x="57391" y="108000"/>
                    <a:pt x="62608" y="96000"/>
                    <a:pt x="65217" y="84000"/>
                  </a:cubicBezTo>
                  <a:cubicBezTo>
                    <a:pt x="67826" y="84000"/>
                    <a:pt x="67826" y="72000"/>
                    <a:pt x="70434" y="72000"/>
                  </a:cubicBezTo>
                  <a:cubicBezTo>
                    <a:pt x="73043" y="60000"/>
                    <a:pt x="78260" y="60000"/>
                    <a:pt x="80869" y="60000"/>
                  </a:cubicBezTo>
                  <a:cubicBezTo>
                    <a:pt x="83478" y="60000"/>
                    <a:pt x="83478" y="72000"/>
                    <a:pt x="86086" y="72000"/>
                  </a:cubicBezTo>
                  <a:cubicBezTo>
                    <a:pt x="88695" y="84000"/>
                    <a:pt x="88695" y="96000"/>
                    <a:pt x="91304" y="96000"/>
                  </a:cubicBezTo>
                  <a:cubicBezTo>
                    <a:pt x="99130" y="120000"/>
                    <a:pt x="109565" y="108000"/>
                    <a:pt x="117391" y="84000"/>
                  </a:cubicBezTo>
                  <a:cubicBezTo>
                    <a:pt x="120000" y="72000"/>
                    <a:pt x="120000" y="48000"/>
                    <a:pt x="117391" y="36000"/>
                  </a:cubicBezTo>
                  <a:cubicBezTo>
                    <a:pt x="114782" y="24000"/>
                    <a:pt x="109565" y="24000"/>
                    <a:pt x="106956" y="36000"/>
                  </a:cubicBezTo>
                  <a:cubicBezTo>
                    <a:pt x="104347" y="48000"/>
                    <a:pt x="101739" y="48000"/>
                    <a:pt x="99130" y="48000"/>
                  </a:cubicBezTo>
                  <a:cubicBezTo>
                    <a:pt x="96521" y="48000"/>
                    <a:pt x="96521" y="36000"/>
                    <a:pt x="93913" y="36000"/>
                  </a:cubicBezTo>
                  <a:cubicBezTo>
                    <a:pt x="91304" y="24000"/>
                    <a:pt x="91304" y="12000"/>
                    <a:pt x="86086" y="12000"/>
                  </a:cubicBezTo>
                  <a:cubicBezTo>
                    <a:pt x="80869" y="0"/>
                    <a:pt x="73043" y="0"/>
                    <a:pt x="65217" y="24000"/>
                  </a:cubicBezTo>
                  <a:cubicBezTo>
                    <a:pt x="62608" y="24000"/>
                    <a:pt x="60000" y="24000"/>
                    <a:pt x="60000" y="36000"/>
                  </a:cubicBezTo>
                  <a:cubicBezTo>
                    <a:pt x="54782" y="36000"/>
                    <a:pt x="52173" y="48000"/>
                    <a:pt x="49565" y="48000"/>
                  </a:cubicBezTo>
                  <a:cubicBezTo>
                    <a:pt x="44347" y="60000"/>
                    <a:pt x="41739" y="48000"/>
                    <a:pt x="41739" y="48000"/>
                  </a:cubicBezTo>
                  <a:cubicBezTo>
                    <a:pt x="39130" y="48000"/>
                    <a:pt x="39130" y="36000"/>
                    <a:pt x="39130" y="36000"/>
                  </a:cubicBezTo>
                  <a:cubicBezTo>
                    <a:pt x="39130" y="24000"/>
                    <a:pt x="36521" y="12000"/>
                    <a:pt x="33913" y="0"/>
                  </a:cubicBezTo>
                  <a:cubicBezTo>
                    <a:pt x="31304" y="0"/>
                    <a:pt x="28695" y="0"/>
                    <a:pt x="26086" y="0"/>
                  </a:cubicBezTo>
                  <a:cubicBezTo>
                    <a:pt x="18260" y="0"/>
                    <a:pt x="10434" y="12000"/>
                    <a:pt x="5217" y="36000"/>
                  </a:cubicBezTo>
                  <a:cubicBezTo>
                    <a:pt x="2608" y="48000"/>
                    <a:pt x="0" y="60000"/>
                    <a:pt x="2608" y="84000"/>
                  </a:cubicBezTo>
                  <a:cubicBezTo>
                    <a:pt x="5217" y="96000"/>
                    <a:pt x="7826" y="96000"/>
                    <a:pt x="10434" y="840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1" name="Google Shape;201;p8"/>
            <p:cNvSpPr/>
            <p:nvPr/>
          </p:nvSpPr>
          <p:spPr>
            <a:xfrm>
              <a:off x="6881813" y="5256213"/>
              <a:ext cx="273000" cy="63600"/>
            </a:xfrm>
            <a:custGeom>
              <a:avLst/>
              <a:gdLst/>
              <a:ahLst/>
              <a:cxnLst/>
              <a:rect l="l" t="t" r="r" b="b"/>
              <a:pathLst>
                <a:path w="120000" h="120000" extrusionOk="0">
                  <a:moveTo>
                    <a:pt x="2352" y="110000"/>
                  </a:moveTo>
                  <a:cubicBezTo>
                    <a:pt x="4705" y="120000"/>
                    <a:pt x="4705" y="120000"/>
                    <a:pt x="7058" y="120000"/>
                  </a:cubicBezTo>
                  <a:cubicBezTo>
                    <a:pt x="9411" y="120000"/>
                    <a:pt x="9411" y="110000"/>
                    <a:pt x="11764" y="110000"/>
                  </a:cubicBezTo>
                  <a:cubicBezTo>
                    <a:pt x="14117" y="90000"/>
                    <a:pt x="18823" y="80000"/>
                    <a:pt x="23529" y="80000"/>
                  </a:cubicBezTo>
                  <a:cubicBezTo>
                    <a:pt x="23529" y="80000"/>
                    <a:pt x="23529" y="80000"/>
                    <a:pt x="25882" y="80000"/>
                  </a:cubicBezTo>
                  <a:cubicBezTo>
                    <a:pt x="25882" y="80000"/>
                    <a:pt x="25882" y="80000"/>
                    <a:pt x="25882" y="80000"/>
                  </a:cubicBezTo>
                  <a:cubicBezTo>
                    <a:pt x="25882" y="80000"/>
                    <a:pt x="25882" y="80000"/>
                    <a:pt x="25882" y="80000"/>
                  </a:cubicBezTo>
                  <a:cubicBezTo>
                    <a:pt x="25882" y="80000"/>
                    <a:pt x="28235" y="90000"/>
                    <a:pt x="28235" y="90000"/>
                  </a:cubicBezTo>
                  <a:cubicBezTo>
                    <a:pt x="32941" y="100000"/>
                    <a:pt x="40000" y="100000"/>
                    <a:pt x="47058" y="90000"/>
                  </a:cubicBezTo>
                  <a:cubicBezTo>
                    <a:pt x="49411" y="80000"/>
                    <a:pt x="51764" y="80000"/>
                    <a:pt x="54117" y="70000"/>
                  </a:cubicBezTo>
                  <a:cubicBezTo>
                    <a:pt x="54117" y="60000"/>
                    <a:pt x="56470" y="60000"/>
                    <a:pt x="58823" y="60000"/>
                  </a:cubicBezTo>
                  <a:cubicBezTo>
                    <a:pt x="61176" y="50000"/>
                    <a:pt x="63529" y="50000"/>
                    <a:pt x="65882" y="60000"/>
                  </a:cubicBezTo>
                  <a:cubicBezTo>
                    <a:pt x="65882" y="60000"/>
                    <a:pt x="65882" y="60000"/>
                    <a:pt x="65882" y="60000"/>
                  </a:cubicBezTo>
                  <a:cubicBezTo>
                    <a:pt x="65882" y="70000"/>
                    <a:pt x="68235" y="80000"/>
                    <a:pt x="70588" y="90000"/>
                  </a:cubicBezTo>
                  <a:cubicBezTo>
                    <a:pt x="72941" y="100000"/>
                    <a:pt x="75294" y="100000"/>
                    <a:pt x="77647" y="100000"/>
                  </a:cubicBezTo>
                  <a:cubicBezTo>
                    <a:pt x="89411" y="110000"/>
                    <a:pt x="103529" y="100000"/>
                    <a:pt x="115294" y="90000"/>
                  </a:cubicBezTo>
                  <a:cubicBezTo>
                    <a:pt x="117647" y="90000"/>
                    <a:pt x="120000" y="80000"/>
                    <a:pt x="120000" y="60000"/>
                  </a:cubicBezTo>
                  <a:cubicBezTo>
                    <a:pt x="117647" y="50000"/>
                    <a:pt x="115294" y="40000"/>
                    <a:pt x="112941" y="40000"/>
                  </a:cubicBezTo>
                  <a:cubicBezTo>
                    <a:pt x="101176" y="50000"/>
                    <a:pt x="89411" y="60000"/>
                    <a:pt x="77647" y="50000"/>
                  </a:cubicBezTo>
                  <a:cubicBezTo>
                    <a:pt x="77647" y="50000"/>
                    <a:pt x="77647" y="50000"/>
                    <a:pt x="77647" y="50000"/>
                  </a:cubicBezTo>
                  <a:cubicBezTo>
                    <a:pt x="77647" y="50000"/>
                    <a:pt x="77647" y="50000"/>
                    <a:pt x="77647" y="50000"/>
                  </a:cubicBezTo>
                  <a:cubicBezTo>
                    <a:pt x="75294" y="40000"/>
                    <a:pt x="75294" y="40000"/>
                    <a:pt x="75294" y="30000"/>
                  </a:cubicBezTo>
                  <a:cubicBezTo>
                    <a:pt x="70588" y="0"/>
                    <a:pt x="61176" y="0"/>
                    <a:pt x="54117" y="10000"/>
                  </a:cubicBezTo>
                  <a:cubicBezTo>
                    <a:pt x="51764" y="10000"/>
                    <a:pt x="49411" y="20000"/>
                    <a:pt x="47058" y="30000"/>
                  </a:cubicBezTo>
                  <a:cubicBezTo>
                    <a:pt x="44705" y="30000"/>
                    <a:pt x="42352" y="40000"/>
                    <a:pt x="42352" y="40000"/>
                  </a:cubicBezTo>
                  <a:cubicBezTo>
                    <a:pt x="40000" y="50000"/>
                    <a:pt x="35294" y="50000"/>
                    <a:pt x="35294" y="50000"/>
                  </a:cubicBezTo>
                  <a:cubicBezTo>
                    <a:pt x="35294" y="50000"/>
                    <a:pt x="35294" y="40000"/>
                    <a:pt x="32941" y="40000"/>
                  </a:cubicBezTo>
                  <a:cubicBezTo>
                    <a:pt x="32941" y="40000"/>
                    <a:pt x="32941" y="40000"/>
                    <a:pt x="30588" y="30000"/>
                  </a:cubicBezTo>
                  <a:cubicBezTo>
                    <a:pt x="28235" y="30000"/>
                    <a:pt x="25882" y="30000"/>
                    <a:pt x="23529" y="30000"/>
                  </a:cubicBezTo>
                  <a:cubicBezTo>
                    <a:pt x="14117" y="30000"/>
                    <a:pt x="7058" y="50000"/>
                    <a:pt x="2352" y="80000"/>
                  </a:cubicBezTo>
                  <a:cubicBezTo>
                    <a:pt x="0" y="90000"/>
                    <a:pt x="0" y="100000"/>
                    <a:pt x="2352" y="1100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2" name="Google Shape;202;p8"/>
            <p:cNvSpPr/>
            <p:nvPr/>
          </p:nvSpPr>
          <p:spPr>
            <a:xfrm>
              <a:off x="6753225" y="5400675"/>
              <a:ext cx="406500" cy="92100"/>
            </a:xfrm>
            <a:custGeom>
              <a:avLst/>
              <a:gdLst/>
              <a:ahLst/>
              <a:cxnLst/>
              <a:rect l="l" t="t" r="r" b="b"/>
              <a:pathLst>
                <a:path w="120000" h="120000" extrusionOk="0">
                  <a:moveTo>
                    <a:pt x="113684" y="49411"/>
                  </a:moveTo>
                  <a:cubicBezTo>
                    <a:pt x="112105" y="49411"/>
                    <a:pt x="110526" y="42352"/>
                    <a:pt x="110526" y="42352"/>
                  </a:cubicBezTo>
                  <a:cubicBezTo>
                    <a:pt x="108947" y="42352"/>
                    <a:pt x="105789" y="35294"/>
                    <a:pt x="104210" y="35294"/>
                  </a:cubicBezTo>
                  <a:cubicBezTo>
                    <a:pt x="99473" y="35294"/>
                    <a:pt x="96315" y="42352"/>
                    <a:pt x="94736" y="56470"/>
                  </a:cubicBezTo>
                  <a:cubicBezTo>
                    <a:pt x="93157" y="56470"/>
                    <a:pt x="93157" y="56470"/>
                    <a:pt x="93157" y="56470"/>
                  </a:cubicBezTo>
                  <a:cubicBezTo>
                    <a:pt x="91578" y="63529"/>
                    <a:pt x="90000" y="63529"/>
                    <a:pt x="88421" y="63529"/>
                  </a:cubicBezTo>
                  <a:cubicBezTo>
                    <a:pt x="88421" y="63529"/>
                    <a:pt x="90000" y="56470"/>
                    <a:pt x="90000" y="49411"/>
                  </a:cubicBezTo>
                  <a:cubicBezTo>
                    <a:pt x="90000" y="35294"/>
                    <a:pt x="91578" y="21176"/>
                    <a:pt x="88421" y="7058"/>
                  </a:cubicBezTo>
                  <a:cubicBezTo>
                    <a:pt x="88421" y="0"/>
                    <a:pt x="85263" y="0"/>
                    <a:pt x="83684" y="0"/>
                  </a:cubicBezTo>
                  <a:cubicBezTo>
                    <a:pt x="48947" y="77647"/>
                    <a:pt x="48947" y="77647"/>
                    <a:pt x="48947" y="77647"/>
                  </a:cubicBezTo>
                  <a:cubicBezTo>
                    <a:pt x="52105" y="35294"/>
                    <a:pt x="52105" y="35294"/>
                    <a:pt x="52105" y="35294"/>
                  </a:cubicBezTo>
                  <a:cubicBezTo>
                    <a:pt x="52105" y="28235"/>
                    <a:pt x="52105" y="21176"/>
                    <a:pt x="50526" y="14117"/>
                  </a:cubicBezTo>
                  <a:cubicBezTo>
                    <a:pt x="48947" y="14117"/>
                    <a:pt x="48947" y="7058"/>
                    <a:pt x="47368" y="14117"/>
                  </a:cubicBezTo>
                  <a:cubicBezTo>
                    <a:pt x="37894" y="14117"/>
                    <a:pt x="28421" y="35294"/>
                    <a:pt x="22105" y="63529"/>
                  </a:cubicBezTo>
                  <a:cubicBezTo>
                    <a:pt x="22105" y="63529"/>
                    <a:pt x="22105" y="63529"/>
                    <a:pt x="22105" y="63529"/>
                  </a:cubicBezTo>
                  <a:cubicBezTo>
                    <a:pt x="22105" y="49411"/>
                    <a:pt x="22105" y="42352"/>
                    <a:pt x="22105" y="35294"/>
                  </a:cubicBezTo>
                  <a:cubicBezTo>
                    <a:pt x="22105" y="28235"/>
                    <a:pt x="20526" y="21176"/>
                    <a:pt x="20526" y="21176"/>
                  </a:cubicBezTo>
                  <a:cubicBezTo>
                    <a:pt x="18947" y="14117"/>
                    <a:pt x="17368" y="14117"/>
                    <a:pt x="15789" y="21176"/>
                  </a:cubicBezTo>
                  <a:cubicBezTo>
                    <a:pt x="11052" y="28235"/>
                    <a:pt x="6315" y="49411"/>
                    <a:pt x="1578" y="63529"/>
                  </a:cubicBezTo>
                  <a:cubicBezTo>
                    <a:pt x="0" y="70588"/>
                    <a:pt x="0" y="84705"/>
                    <a:pt x="1578" y="91764"/>
                  </a:cubicBezTo>
                  <a:cubicBezTo>
                    <a:pt x="3157" y="98823"/>
                    <a:pt x="6315" y="98823"/>
                    <a:pt x="7894" y="91764"/>
                  </a:cubicBezTo>
                  <a:cubicBezTo>
                    <a:pt x="9473" y="84705"/>
                    <a:pt x="11052" y="77647"/>
                    <a:pt x="12631" y="70588"/>
                  </a:cubicBezTo>
                  <a:cubicBezTo>
                    <a:pt x="12631" y="70588"/>
                    <a:pt x="12631" y="77647"/>
                    <a:pt x="12631" y="77647"/>
                  </a:cubicBezTo>
                  <a:cubicBezTo>
                    <a:pt x="12631" y="84705"/>
                    <a:pt x="12631" y="91764"/>
                    <a:pt x="14210" y="91764"/>
                  </a:cubicBezTo>
                  <a:cubicBezTo>
                    <a:pt x="15789" y="98823"/>
                    <a:pt x="18947" y="112941"/>
                    <a:pt x="26842" y="84705"/>
                  </a:cubicBezTo>
                  <a:cubicBezTo>
                    <a:pt x="31578" y="70588"/>
                    <a:pt x="36315" y="56470"/>
                    <a:pt x="42631" y="49411"/>
                  </a:cubicBezTo>
                  <a:cubicBezTo>
                    <a:pt x="39473" y="84705"/>
                    <a:pt x="39473" y="84705"/>
                    <a:pt x="39473" y="84705"/>
                  </a:cubicBezTo>
                  <a:cubicBezTo>
                    <a:pt x="39473" y="91764"/>
                    <a:pt x="39473" y="105882"/>
                    <a:pt x="41052" y="112941"/>
                  </a:cubicBezTo>
                  <a:cubicBezTo>
                    <a:pt x="42631" y="120000"/>
                    <a:pt x="42631" y="120000"/>
                    <a:pt x="45789" y="120000"/>
                  </a:cubicBezTo>
                  <a:cubicBezTo>
                    <a:pt x="45789" y="120000"/>
                    <a:pt x="47368" y="120000"/>
                    <a:pt x="48947" y="120000"/>
                  </a:cubicBezTo>
                  <a:cubicBezTo>
                    <a:pt x="82105" y="49411"/>
                    <a:pt x="82105" y="49411"/>
                    <a:pt x="82105" y="49411"/>
                  </a:cubicBezTo>
                  <a:cubicBezTo>
                    <a:pt x="80526" y="56470"/>
                    <a:pt x="80526" y="70588"/>
                    <a:pt x="82105" y="77647"/>
                  </a:cubicBezTo>
                  <a:cubicBezTo>
                    <a:pt x="83684" y="91764"/>
                    <a:pt x="85263" y="91764"/>
                    <a:pt x="86842" y="98823"/>
                  </a:cubicBezTo>
                  <a:cubicBezTo>
                    <a:pt x="90000" y="98823"/>
                    <a:pt x="94736" y="98823"/>
                    <a:pt x="96315" y="91764"/>
                  </a:cubicBezTo>
                  <a:cubicBezTo>
                    <a:pt x="97894" y="84705"/>
                    <a:pt x="97894" y="84705"/>
                    <a:pt x="99473" y="84705"/>
                  </a:cubicBezTo>
                  <a:cubicBezTo>
                    <a:pt x="101052" y="77647"/>
                    <a:pt x="102631" y="70588"/>
                    <a:pt x="104210" y="70588"/>
                  </a:cubicBezTo>
                  <a:cubicBezTo>
                    <a:pt x="104210" y="70588"/>
                    <a:pt x="105789" y="77647"/>
                    <a:pt x="107368" y="77647"/>
                  </a:cubicBezTo>
                  <a:cubicBezTo>
                    <a:pt x="110526" y="84705"/>
                    <a:pt x="115263" y="91764"/>
                    <a:pt x="118421" y="70588"/>
                  </a:cubicBezTo>
                  <a:cubicBezTo>
                    <a:pt x="120000" y="63529"/>
                    <a:pt x="120000" y="56470"/>
                    <a:pt x="118421" y="49411"/>
                  </a:cubicBezTo>
                  <a:cubicBezTo>
                    <a:pt x="116842" y="42352"/>
                    <a:pt x="115263" y="42352"/>
                    <a:pt x="113684" y="49411"/>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3" name="Google Shape;203;p8"/>
            <p:cNvSpPr/>
            <p:nvPr/>
          </p:nvSpPr>
          <p:spPr>
            <a:xfrm>
              <a:off x="7326313" y="4976813"/>
              <a:ext cx="165000" cy="611100"/>
            </a:xfrm>
            <a:custGeom>
              <a:avLst/>
              <a:gdLst/>
              <a:ahLst/>
              <a:cxnLst/>
              <a:rect l="l" t="t" r="r" b="b"/>
              <a:pathLst>
                <a:path w="120000" h="120000" extrusionOk="0">
                  <a:moveTo>
                    <a:pt x="81290" y="5263"/>
                  </a:moveTo>
                  <a:cubicBezTo>
                    <a:pt x="73548" y="5263"/>
                    <a:pt x="73548" y="5263"/>
                    <a:pt x="73548" y="5263"/>
                  </a:cubicBezTo>
                  <a:cubicBezTo>
                    <a:pt x="65806" y="2105"/>
                    <a:pt x="54193" y="0"/>
                    <a:pt x="38709" y="0"/>
                  </a:cubicBezTo>
                  <a:cubicBezTo>
                    <a:pt x="15483" y="0"/>
                    <a:pt x="0" y="4210"/>
                    <a:pt x="0" y="10526"/>
                  </a:cubicBezTo>
                  <a:cubicBezTo>
                    <a:pt x="0" y="91578"/>
                    <a:pt x="0" y="91578"/>
                    <a:pt x="0" y="91578"/>
                  </a:cubicBezTo>
                  <a:cubicBezTo>
                    <a:pt x="0" y="91578"/>
                    <a:pt x="0" y="92631"/>
                    <a:pt x="0" y="92631"/>
                  </a:cubicBezTo>
                  <a:cubicBezTo>
                    <a:pt x="30967" y="117894"/>
                    <a:pt x="30967" y="117894"/>
                    <a:pt x="30967" y="117894"/>
                  </a:cubicBezTo>
                  <a:cubicBezTo>
                    <a:pt x="30967" y="118947"/>
                    <a:pt x="34838" y="119999"/>
                    <a:pt x="38709" y="119999"/>
                  </a:cubicBezTo>
                  <a:cubicBezTo>
                    <a:pt x="42580" y="119999"/>
                    <a:pt x="46451" y="118947"/>
                    <a:pt x="46451" y="117894"/>
                  </a:cubicBezTo>
                  <a:cubicBezTo>
                    <a:pt x="77419" y="92631"/>
                    <a:pt x="77419" y="92631"/>
                    <a:pt x="77419" y="92631"/>
                  </a:cubicBezTo>
                  <a:cubicBezTo>
                    <a:pt x="77419" y="92631"/>
                    <a:pt x="81290" y="91578"/>
                    <a:pt x="81290" y="91578"/>
                  </a:cubicBezTo>
                  <a:cubicBezTo>
                    <a:pt x="81290" y="10526"/>
                    <a:pt x="81290" y="10526"/>
                    <a:pt x="81290" y="10526"/>
                  </a:cubicBezTo>
                  <a:cubicBezTo>
                    <a:pt x="81290" y="10526"/>
                    <a:pt x="81290" y="10526"/>
                    <a:pt x="81290" y="10526"/>
                  </a:cubicBezTo>
                  <a:cubicBezTo>
                    <a:pt x="81290" y="10526"/>
                    <a:pt x="81290" y="10526"/>
                    <a:pt x="81290" y="10526"/>
                  </a:cubicBezTo>
                  <a:cubicBezTo>
                    <a:pt x="92903" y="10526"/>
                    <a:pt x="100645" y="12631"/>
                    <a:pt x="100645" y="15789"/>
                  </a:cubicBezTo>
                  <a:cubicBezTo>
                    <a:pt x="100645" y="57894"/>
                    <a:pt x="100645" y="57894"/>
                    <a:pt x="100645" y="57894"/>
                  </a:cubicBezTo>
                  <a:cubicBezTo>
                    <a:pt x="100645" y="59999"/>
                    <a:pt x="104516" y="61052"/>
                    <a:pt x="112258" y="61052"/>
                  </a:cubicBezTo>
                  <a:cubicBezTo>
                    <a:pt x="116129" y="61052"/>
                    <a:pt x="120000" y="59999"/>
                    <a:pt x="120000" y="57894"/>
                  </a:cubicBezTo>
                  <a:cubicBezTo>
                    <a:pt x="120000" y="15789"/>
                    <a:pt x="120000" y="15789"/>
                    <a:pt x="120000" y="15789"/>
                  </a:cubicBezTo>
                  <a:cubicBezTo>
                    <a:pt x="120000" y="10526"/>
                    <a:pt x="100645" y="5263"/>
                    <a:pt x="81290" y="5263"/>
                  </a:cubicBezTo>
                  <a:close/>
                  <a:moveTo>
                    <a:pt x="38709" y="108421"/>
                  </a:moveTo>
                  <a:cubicBezTo>
                    <a:pt x="19354" y="91578"/>
                    <a:pt x="19354" y="91578"/>
                    <a:pt x="19354" y="91578"/>
                  </a:cubicBezTo>
                  <a:cubicBezTo>
                    <a:pt x="58064" y="91578"/>
                    <a:pt x="58064" y="91578"/>
                    <a:pt x="58064" y="91578"/>
                  </a:cubicBezTo>
                  <a:lnTo>
                    <a:pt x="38709" y="108421"/>
                  </a:lnTo>
                  <a:close/>
                  <a:moveTo>
                    <a:pt x="61935" y="86315"/>
                  </a:moveTo>
                  <a:cubicBezTo>
                    <a:pt x="19354" y="86315"/>
                    <a:pt x="19354" y="86315"/>
                    <a:pt x="19354" y="86315"/>
                  </a:cubicBezTo>
                  <a:cubicBezTo>
                    <a:pt x="19354" y="52631"/>
                    <a:pt x="19354" y="52631"/>
                    <a:pt x="19354" y="52631"/>
                  </a:cubicBezTo>
                  <a:cubicBezTo>
                    <a:pt x="61935" y="52631"/>
                    <a:pt x="61935" y="52631"/>
                    <a:pt x="61935" y="52631"/>
                  </a:cubicBezTo>
                  <a:lnTo>
                    <a:pt x="61935" y="86315"/>
                  </a:lnTo>
                  <a:close/>
                  <a:moveTo>
                    <a:pt x="61935" y="47368"/>
                  </a:moveTo>
                  <a:cubicBezTo>
                    <a:pt x="19354" y="47368"/>
                    <a:pt x="19354" y="47368"/>
                    <a:pt x="19354" y="47368"/>
                  </a:cubicBezTo>
                  <a:cubicBezTo>
                    <a:pt x="19354" y="10526"/>
                    <a:pt x="19354" y="10526"/>
                    <a:pt x="19354" y="10526"/>
                  </a:cubicBezTo>
                  <a:cubicBezTo>
                    <a:pt x="19354" y="7368"/>
                    <a:pt x="27096" y="5263"/>
                    <a:pt x="38709" y="5263"/>
                  </a:cubicBezTo>
                  <a:cubicBezTo>
                    <a:pt x="50322" y="5263"/>
                    <a:pt x="61935" y="7368"/>
                    <a:pt x="61935" y="10526"/>
                  </a:cubicBezTo>
                  <a:lnTo>
                    <a:pt x="61935" y="47368"/>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4" name="Google Shape;204;p8"/>
            <p:cNvSpPr/>
            <p:nvPr/>
          </p:nvSpPr>
          <p:spPr>
            <a:xfrm>
              <a:off x="7556500" y="3984625"/>
              <a:ext cx="282600" cy="638100"/>
            </a:xfrm>
            <a:custGeom>
              <a:avLst/>
              <a:gdLst/>
              <a:ahLst/>
              <a:cxnLst/>
              <a:rect l="l" t="t" r="r" b="b"/>
              <a:pathLst>
                <a:path w="120000" h="120000" extrusionOk="0">
                  <a:moveTo>
                    <a:pt x="27169" y="29243"/>
                  </a:moveTo>
                  <a:cubicBezTo>
                    <a:pt x="58867" y="34285"/>
                    <a:pt x="58867" y="34285"/>
                    <a:pt x="58867" y="34285"/>
                  </a:cubicBezTo>
                  <a:cubicBezTo>
                    <a:pt x="58867" y="34285"/>
                    <a:pt x="58867" y="34285"/>
                    <a:pt x="56603" y="34285"/>
                  </a:cubicBezTo>
                  <a:cubicBezTo>
                    <a:pt x="49811" y="34285"/>
                    <a:pt x="43018" y="35294"/>
                    <a:pt x="38490" y="38319"/>
                  </a:cubicBezTo>
                  <a:cubicBezTo>
                    <a:pt x="33962" y="40336"/>
                    <a:pt x="29433" y="44369"/>
                    <a:pt x="31698" y="47394"/>
                  </a:cubicBezTo>
                  <a:cubicBezTo>
                    <a:pt x="31698" y="51428"/>
                    <a:pt x="36226" y="54453"/>
                    <a:pt x="40754" y="56470"/>
                  </a:cubicBezTo>
                  <a:cubicBezTo>
                    <a:pt x="56603" y="61512"/>
                    <a:pt x="56603" y="61512"/>
                    <a:pt x="56603" y="61512"/>
                  </a:cubicBezTo>
                  <a:cubicBezTo>
                    <a:pt x="49811" y="62521"/>
                    <a:pt x="43018" y="63529"/>
                    <a:pt x="38490" y="66554"/>
                  </a:cubicBezTo>
                  <a:cubicBezTo>
                    <a:pt x="33962" y="68571"/>
                    <a:pt x="29433" y="72605"/>
                    <a:pt x="31698" y="75630"/>
                  </a:cubicBezTo>
                  <a:cubicBezTo>
                    <a:pt x="31698" y="78655"/>
                    <a:pt x="36226" y="81680"/>
                    <a:pt x="40754" y="84705"/>
                  </a:cubicBezTo>
                  <a:cubicBezTo>
                    <a:pt x="52075" y="88739"/>
                    <a:pt x="52075" y="88739"/>
                    <a:pt x="52075" y="88739"/>
                  </a:cubicBezTo>
                  <a:cubicBezTo>
                    <a:pt x="47547" y="88739"/>
                    <a:pt x="43018" y="90756"/>
                    <a:pt x="38490" y="91764"/>
                  </a:cubicBezTo>
                  <a:cubicBezTo>
                    <a:pt x="33962" y="94789"/>
                    <a:pt x="31698" y="97815"/>
                    <a:pt x="31698" y="100840"/>
                  </a:cubicBezTo>
                  <a:cubicBezTo>
                    <a:pt x="33962" y="103865"/>
                    <a:pt x="36226" y="106890"/>
                    <a:pt x="40754" y="108907"/>
                  </a:cubicBezTo>
                  <a:cubicBezTo>
                    <a:pt x="61132" y="116974"/>
                    <a:pt x="61132" y="116974"/>
                    <a:pt x="61132" y="116974"/>
                  </a:cubicBezTo>
                  <a:cubicBezTo>
                    <a:pt x="67924" y="118991"/>
                    <a:pt x="72452" y="120000"/>
                    <a:pt x="79245" y="120000"/>
                  </a:cubicBezTo>
                  <a:cubicBezTo>
                    <a:pt x="88301" y="120000"/>
                    <a:pt x="95094" y="117983"/>
                    <a:pt x="99622" y="115966"/>
                  </a:cubicBezTo>
                  <a:cubicBezTo>
                    <a:pt x="108679" y="110924"/>
                    <a:pt x="108679" y="102857"/>
                    <a:pt x="97358" y="98823"/>
                  </a:cubicBezTo>
                  <a:cubicBezTo>
                    <a:pt x="86037" y="94789"/>
                    <a:pt x="86037" y="94789"/>
                    <a:pt x="86037" y="94789"/>
                  </a:cubicBezTo>
                  <a:cubicBezTo>
                    <a:pt x="92830" y="93781"/>
                    <a:pt x="97358" y="92773"/>
                    <a:pt x="101886" y="90756"/>
                  </a:cubicBezTo>
                  <a:cubicBezTo>
                    <a:pt x="106415" y="87731"/>
                    <a:pt x="108679" y="84705"/>
                    <a:pt x="108679" y="81680"/>
                  </a:cubicBezTo>
                  <a:cubicBezTo>
                    <a:pt x="108679" y="77647"/>
                    <a:pt x="104150" y="74621"/>
                    <a:pt x="99622" y="72605"/>
                  </a:cubicBezTo>
                  <a:cubicBezTo>
                    <a:pt x="92830" y="70588"/>
                    <a:pt x="92830" y="70588"/>
                    <a:pt x="92830" y="70588"/>
                  </a:cubicBezTo>
                  <a:cubicBezTo>
                    <a:pt x="99622" y="70588"/>
                    <a:pt x="106415" y="68571"/>
                    <a:pt x="110943" y="66554"/>
                  </a:cubicBezTo>
                  <a:cubicBezTo>
                    <a:pt x="120000" y="60504"/>
                    <a:pt x="120000" y="52436"/>
                    <a:pt x="108679" y="48403"/>
                  </a:cubicBezTo>
                  <a:cubicBezTo>
                    <a:pt x="79245" y="37310"/>
                    <a:pt x="79245" y="37310"/>
                    <a:pt x="79245" y="37310"/>
                  </a:cubicBezTo>
                  <a:cubicBezTo>
                    <a:pt x="74716" y="35294"/>
                    <a:pt x="67924" y="34285"/>
                    <a:pt x="61132" y="34285"/>
                  </a:cubicBezTo>
                  <a:cubicBezTo>
                    <a:pt x="61132" y="29243"/>
                    <a:pt x="61132" y="29243"/>
                    <a:pt x="61132" y="29243"/>
                  </a:cubicBezTo>
                  <a:cubicBezTo>
                    <a:pt x="31698" y="25210"/>
                    <a:pt x="31698" y="25210"/>
                    <a:pt x="31698" y="25210"/>
                  </a:cubicBezTo>
                  <a:cubicBezTo>
                    <a:pt x="20377" y="23193"/>
                    <a:pt x="13584" y="18151"/>
                    <a:pt x="18113" y="13109"/>
                  </a:cubicBezTo>
                  <a:cubicBezTo>
                    <a:pt x="20377" y="8067"/>
                    <a:pt x="31698" y="6050"/>
                    <a:pt x="43018" y="7058"/>
                  </a:cubicBezTo>
                  <a:cubicBezTo>
                    <a:pt x="61132" y="9075"/>
                    <a:pt x="61132" y="9075"/>
                    <a:pt x="61132" y="9075"/>
                  </a:cubicBezTo>
                  <a:cubicBezTo>
                    <a:pt x="61132" y="4033"/>
                    <a:pt x="61132" y="4033"/>
                    <a:pt x="61132" y="4033"/>
                  </a:cubicBezTo>
                  <a:cubicBezTo>
                    <a:pt x="45283" y="2016"/>
                    <a:pt x="45283" y="2016"/>
                    <a:pt x="45283" y="2016"/>
                  </a:cubicBezTo>
                  <a:cubicBezTo>
                    <a:pt x="29433" y="0"/>
                    <a:pt x="11320" y="4033"/>
                    <a:pt x="6792" y="12100"/>
                  </a:cubicBezTo>
                  <a:cubicBezTo>
                    <a:pt x="0" y="19159"/>
                    <a:pt x="11320" y="27226"/>
                    <a:pt x="27169" y="29243"/>
                  </a:cubicBezTo>
                  <a:close/>
                  <a:moveTo>
                    <a:pt x="90566" y="102857"/>
                  </a:moveTo>
                  <a:cubicBezTo>
                    <a:pt x="97358" y="104873"/>
                    <a:pt x="97358" y="109915"/>
                    <a:pt x="90566" y="111932"/>
                  </a:cubicBezTo>
                  <a:cubicBezTo>
                    <a:pt x="86037" y="114957"/>
                    <a:pt x="76981" y="115966"/>
                    <a:pt x="70188" y="112941"/>
                  </a:cubicBezTo>
                  <a:cubicBezTo>
                    <a:pt x="49811" y="104873"/>
                    <a:pt x="49811" y="104873"/>
                    <a:pt x="49811" y="104873"/>
                  </a:cubicBezTo>
                  <a:cubicBezTo>
                    <a:pt x="45283" y="103865"/>
                    <a:pt x="45283" y="102857"/>
                    <a:pt x="43018" y="100840"/>
                  </a:cubicBezTo>
                  <a:cubicBezTo>
                    <a:pt x="43018" y="98823"/>
                    <a:pt x="45283" y="96806"/>
                    <a:pt x="47547" y="95798"/>
                  </a:cubicBezTo>
                  <a:cubicBezTo>
                    <a:pt x="54339" y="92773"/>
                    <a:pt x="63396" y="92773"/>
                    <a:pt x="70188" y="94789"/>
                  </a:cubicBezTo>
                  <a:lnTo>
                    <a:pt x="90566" y="102857"/>
                  </a:lnTo>
                  <a:close/>
                  <a:moveTo>
                    <a:pt x="97358" y="81680"/>
                  </a:moveTo>
                  <a:cubicBezTo>
                    <a:pt x="97358" y="83697"/>
                    <a:pt x="95094" y="85714"/>
                    <a:pt x="92830" y="87731"/>
                  </a:cubicBezTo>
                  <a:cubicBezTo>
                    <a:pt x="90566" y="88739"/>
                    <a:pt x="86037" y="89747"/>
                    <a:pt x="81509" y="89747"/>
                  </a:cubicBezTo>
                  <a:cubicBezTo>
                    <a:pt x="76981" y="90756"/>
                    <a:pt x="72452" y="89747"/>
                    <a:pt x="67924" y="88739"/>
                  </a:cubicBezTo>
                  <a:cubicBezTo>
                    <a:pt x="47547" y="80672"/>
                    <a:pt x="47547" y="80672"/>
                    <a:pt x="47547" y="80672"/>
                  </a:cubicBezTo>
                  <a:cubicBezTo>
                    <a:pt x="45283" y="78655"/>
                    <a:pt x="43018" y="77647"/>
                    <a:pt x="43018" y="75630"/>
                  </a:cubicBezTo>
                  <a:cubicBezTo>
                    <a:pt x="43018" y="73613"/>
                    <a:pt x="43018" y="71596"/>
                    <a:pt x="47547" y="69579"/>
                  </a:cubicBezTo>
                  <a:cubicBezTo>
                    <a:pt x="49811" y="67563"/>
                    <a:pt x="54339" y="66554"/>
                    <a:pt x="58867" y="66554"/>
                  </a:cubicBezTo>
                  <a:cubicBezTo>
                    <a:pt x="58867" y="66554"/>
                    <a:pt x="58867" y="66554"/>
                    <a:pt x="58867" y="66554"/>
                  </a:cubicBezTo>
                  <a:cubicBezTo>
                    <a:pt x="63396" y="66554"/>
                    <a:pt x="67924" y="67563"/>
                    <a:pt x="70188" y="68571"/>
                  </a:cubicBezTo>
                  <a:cubicBezTo>
                    <a:pt x="90566" y="76638"/>
                    <a:pt x="90566" y="76638"/>
                    <a:pt x="90566" y="76638"/>
                  </a:cubicBezTo>
                  <a:cubicBezTo>
                    <a:pt x="95094" y="77647"/>
                    <a:pt x="97358" y="79663"/>
                    <a:pt x="97358" y="81680"/>
                  </a:cubicBezTo>
                  <a:close/>
                  <a:moveTo>
                    <a:pt x="70188" y="40336"/>
                  </a:moveTo>
                  <a:cubicBezTo>
                    <a:pt x="99622" y="52436"/>
                    <a:pt x="99622" y="52436"/>
                    <a:pt x="99622" y="52436"/>
                  </a:cubicBezTo>
                  <a:cubicBezTo>
                    <a:pt x="108679" y="54453"/>
                    <a:pt x="108679" y="59495"/>
                    <a:pt x="101886" y="62521"/>
                  </a:cubicBezTo>
                  <a:cubicBezTo>
                    <a:pt x="95094" y="66554"/>
                    <a:pt x="86037" y="66554"/>
                    <a:pt x="76981" y="63529"/>
                  </a:cubicBezTo>
                  <a:cubicBezTo>
                    <a:pt x="47547" y="52436"/>
                    <a:pt x="47547" y="52436"/>
                    <a:pt x="47547" y="52436"/>
                  </a:cubicBezTo>
                  <a:cubicBezTo>
                    <a:pt x="45283" y="51428"/>
                    <a:pt x="43018" y="49411"/>
                    <a:pt x="43018" y="47394"/>
                  </a:cubicBezTo>
                  <a:cubicBezTo>
                    <a:pt x="43018" y="45378"/>
                    <a:pt x="43018" y="43361"/>
                    <a:pt x="47547" y="41344"/>
                  </a:cubicBezTo>
                  <a:cubicBezTo>
                    <a:pt x="49811" y="40336"/>
                    <a:pt x="54339" y="39327"/>
                    <a:pt x="58867" y="39327"/>
                  </a:cubicBezTo>
                  <a:cubicBezTo>
                    <a:pt x="63396" y="38319"/>
                    <a:pt x="67924" y="39327"/>
                    <a:pt x="70188" y="40336"/>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5" name="Google Shape;205;p8"/>
            <p:cNvSpPr/>
            <p:nvPr/>
          </p:nvSpPr>
          <p:spPr>
            <a:xfrm>
              <a:off x="7732713" y="4075113"/>
              <a:ext cx="662100" cy="1927200"/>
            </a:xfrm>
            <a:custGeom>
              <a:avLst/>
              <a:gdLst/>
              <a:ahLst/>
              <a:cxnLst/>
              <a:rect l="l" t="t" r="r" b="b"/>
              <a:pathLst>
                <a:path w="120000" h="120000" extrusionOk="0">
                  <a:moveTo>
                    <a:pt x="0" y="38774"/>
                  </a:moveTo>
                  <a:cubicBezTo>
                    <a:pt x="30000" y="52479"/>
                    <a:pt x="30000" y="52479"/>
                    <a:pt x="30000" y="52479"/>
                  </a:cubicBezTo>
                  <a:cubicBezTo>
                    <a:pt x="30000" y="57493"/>
                    <a:pt x="30000" y="57493"/>
                    <a:pt x="30000" y="57493"/>
                  </a:cubicBezTo>
                  <a:cubicBezTo>
                    <a:pt x="13548" y="57493"/>
                    <a:pt x="13548" y="57493"/>
                    <a:pt x="13548" y="57493"/>
                  </a:cubicBezTo>
                  <a:cubicBezTo>
                    <a:pt x="12580" y="57493"/>
                    <a:pt x="11612" y="57827"/>
                    <a:pt x="11612" y="58161"/>
                  </a:cubicBezTo>
                  <a:cubicBezTo>
                    <a:pt x="11612" y="120000"/>
                    <a:pt x="11612" y="120000"/>
                    <a:pt x="11612" y="120000"/>
                  </a:cubicBezTo>
                  <a:cubicBezTo>
                    <a:pt x="16451" y="120000"/>
                    <a:pt x="16451" y="120000"/>
                    <a:pt x="16451" y="120000"/>
                  </a:cubicBezTo>
                  <a:cubicBezTo>
                    <a:pt x="16451" y="75208"/>
                    <a:pt x="16451" y="75208"/>
                    <a:pt x="16451" y="75208"/>
                  </a:cubicBezTo>
                  <a:cubicBezTo>
                    <a:pt x="115161" y="75208"/>
                    <a:pt x="115161" y="75208"/>
                    <a:pt x="115161" y="75208"/>
                  </a:cubicBezTo>
                  <a:cubicBezTo>
                    <a:pt x="115161" y="120000"/>
                    <a:pt x="115161" y="120000"/>
                    <a:pt x="115161" y="120000"/>
                  </a:cubicBezTo>
                  <a:cubicBezTo>
                    <a:pt x="120000" y="120000"/>
                    <a:pt x="120000" y="120000"/>
                    <a:pt x="120000" y="120000"/>
                  </a:cubicBezTo>
                  <a:cubicBezTo>
                    <a:pt x="120000" y="58161"/>
                    <a:pt x="120000" y="58161"/>
                    <a:pt x="120000" y="58161"/>
                  </a:cubicBezTo>
                  <a:cubicBezTo>
                    <a:pt x="120000" y="57827"/>
                    <a:pt x="119032" y="57493"/>
                    <a:pt x="117096" y="57493"/>
                  </a:cubicBezTo>
                  <a:cubicBezTo>
                    <a:pt x="104516" y="57493"/>
                    <a:pt x="104516" y="57493"/>
                    <a:pt x="104516" y="57493"/>
                  </a:cubicBezTo>
                  <a:cubicBezTo>
                    <a:pt x="104516" y="45459"/>
                    <a:pt x="104516" y="45459"/>
                    <a:pt x="104516" y="45459"/>
                  </a:cubicBezTo>
                  <a:cubicBezTo>
                    <a:pt x="117096" y="32089"/>
                    <a:pt x="117096" y="32089"/>
                    <a:pt x="117096" y="32089"/>
                  </a:cubicBezTo>
                  <a:cubicBezTo>
                    <a:pt x="118064" y="31086"/>
                    <a:pt x="118064" y="29749"/>
                    <a:pt x="117096" y="28412"/>
                  </a:cubicBezTo>
                  <a:cubicBezTo>
                    <a:pt x="94838" y="668"/>
                    <a:pt x="94838" y="668"/>
                    <a:pt x="94838" y="668"/>
                  </a:cubicBezTo>
                  <a:cubicBezTo>
                    <a:pt x="93870" y="334"/>
                    <a:pt x="92903" y="0"/>
                    <a:pt x="91935" y="0"/>
                  </a:cubicBezTo>
                  <a:cubicBezTo>
                    <a:pt x="91935" y="0"/>
                    <a:pt x="84193" y="334"/>
                    <a:pt x="79354" y="2339"/>
                  </a:cubicBezTo>
                  <a:cubicBezTo>
                    <a:pt x="76451" y="4011"/>
                    <a:pt x="74516" y="6350"/>
                    <a:pt x="75483" y="9025"/>
                  </a:cubicBezTo>
                  <a:cubicBezTo>
                    <a:pt x="78387" y="16044"/>
                    <a:pt x="84193" y="23064"/>
                    <a:pt x="84193" y="23398"/>
                  </a:cubicBezTo>
                  <a:cubicBezTo>
                    <a:pt x="85161" y="23732"/>
                    <a:pt x="86129" y="24066"/>
                    <a:pt x="87096" y="23732"/>
                  </a:cubicBezTo>
                  <a:cubicBezTo>
                    <a:pt x="89032" y="23732"/>
                    <a:pt x="89032" y="23398"/>
                    <a:pt x="89032" y="22729"/>
                  </a:cubicBezTo>
                  <a:cubicBezTo>
                    <a:pt x="89032" y="22729"/>
                    <a:pt x="83225" y="15710"/>
                    <a:pt x="80322" y="8690"/>
                  </a:cubicBezTo>
                  <a:cubicBezTo>
                    <a:pt x="79354" y="6350"/>
                    <a:pt x="80322" y="4679"/>
                    <a:pt x="83225" y="3676"/>
                  </a:cubicBezTo>
                  <a:cubicBezTo>
                    <a:pt x="86129" y="2674"/>
                    <a:pt x="89032" y="2005"/>
                    <a:pt x="90967" y="2005"/>
                  </a:cubicBezTo>
                  <a:cubicBezTo>
                    <a:pt x="112258" y="28746"/>
                    <a:pt x="112258" y="28746"/>
                    <a:pt x="112258" y="28746"/>
                  </a:cubicBezTo>
                  <a:cubicBezTo>
                    <a:pt x="113225" y="29749"/>
                    <a:pt x="113225" y="30752"/>
                    <a:pt x="112258" y="31754"/>
                  </a:cubicBezTo>
                  <a:cubicBezTo>
                    <a:pt x="99677" y="45125"/>
                    <a:pt x="99677" y="45125"/>
                    <a:pt x="99677" y="45125"/>
                  </a:cubicBezTo>
                  <a:cubicBezTo>
                    <a:pt x="99677" y="45125"/>
                    <a:pt x="99677" y="45459"/>
                    <a:pt x="99677" y="45459"/>
                  </a:cubicBezTo>
                  <a:cubicBezTo>
                    <a:pt x="99677" y="57493"/>
                    <a:pt x="99677" y="57493"/>
                    <a:pt x="99677" y="57493"/>
                  </a:cubicBezTo>
                  <a:cubicBezTo>
                    <a:pt x="34838" y="57493"/>
                    <a:pt x="34838" y="57493"/>
                    <a:pt x="34838" y="57493"/>
                  </a:cubicBezTo>
                  <a:cubicBezTo>
                    <a:pt x="34838" y="52144"/>
                    <a:pt x="34838" y="52144"/>
                    <a:pt x="34838" y="52144"/>
                  </a:cubicBezTo>
                  <a:cubicBezTo>
                    <a:pt x="34838" y="52144"/>
                    <a:pt x="34838" y="51810"/>
                    <a:pt x="34838" y="51810"/>
                  </a:cubicBezTo>
                  <a:cubicBezTo>
                    <a:pt x="8709" y="39777"/>
                    <a:pt x="8709" y="39777"/>
                    <a:pt x="8709" y="39777"/>
                  </a:cubicBezTo>
                  <a:cubicBezTo>
                    <a:pt x="5806" y="39777"/>
                    <a:pt x="2903" y="39442"/>
                    <a:pt x="0" y="38774"/>
                  </a:cubicBezTo>
                  <a:close/>
                  <a:moveTo>
                    <a:pt x="115161" y="59164"/>
                  </a:moveTo>
                  <a:cubicBezTo>
                    <a:pt x="115161" y="73537"/>
                    <a:pt x="115161" y="73537"/>
                    <a:pt x="115161" y="73537"/>
                  </a:cubicBezTo>
                  <a:cubicBezTo>
                    <a:pt x="16451" y="73537"/>
                    <a:pt x="16451" y="73537"/>
                    <a:pt x="16451" y="73537"/>
                  </a:cubicBezTo>
                  <a:cubicBezTo>
                    <a:pt x="16451" y="59164"/>
                    <a:pt x="16451" y="59164"/>
                    <a:pt x="16451" y="59164"/>
                  </a:cubicBezTo>
                  <a:lnTo>
                    <a:pt x="115161" y="59164"/>
                  </a:ln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6" name="Google Shape;206;p8"/>
            <p:cNvSpPr/>
            <p:nvPr/>
          </p:nvSpPr>
          <p:spPr>
            <a:xfrm>
              <a:off x="7886700" y="5111750"/>
              <a:ext cx="65100" cy="58800"/>
            </a:xfrm>
            <a:custGeom>
              <a:avLst/>
              <a:gdLst/>
              <a:ahLst/>
              <a:cxnLst/>
              <a:rect l="l" t="t" r="r" b="b"/>
              <a:pathLst>
                <a:path w="120000" h="120000" extrusionOk="0">
                  <a:moveTo>
                    <a:pt x="60000" y="120000"/>
                  </a:moveTo>
                  <a:cubicBezTo>
                    <a:pt x="90000" y="120000"/>
                    <a:pt x="120000" y="98181"/>
                    <a:pt x="120000" y="54545"/>
                  </a:cubicBezTo>
                  <a:cubicBezTo>
                    <a:pt x="120000" y="21818"/>
                    <a:pt x="90000" y="0"/>
                    <a:pt x="60000" y="0"/>
                  </a:cubicBezTo>
                  <a:cubicBezTo>
                    <a:pt x="30000" y="0"/>
                    <a:pt x="0" y="21818"/>
                    <a:pt x="0" y="54545"/>
                  </a:cubicBezTo>
                  <a:cubicBezTo>
                    <a:pt x="0" y="98181"/>
                    <a:pt x="30000" y="120000"/>
                    <a:pt x="60000" y="120000"/>
                  </a:cubicBezTo>
                  <a:close/>
                  <a:moveTo>
                    <a:pt x="60000" y="54545"/>
                  </a:moveTo>
                  <a:cubicBezTo>
                    <a:pt x="70000" y="54545"/>
                    <a:pt x="70000" y="54545"/>
                    <a:pt x="70000" y="54545"/>
                  </a:cubicBezTo>
                  <a:cubicBezTo>
                    <a:pt x="70000" y="65454"/>
                    <a:pt x="70000" y="65454"/>
                    <a:pt x="60000" y="65454"/>
                  </a:cubicBezTo>
                  <a:cubicBezTo>
                    <a:pt x="60000" y="65454"/>
                    <a:pt x="50000" y="65454"/>
                    <a:pt x="50000" y="54545"/>
                  </a:cubicBezTo>
                  <a:cubicBezTo>
                    <a:pt x="50000" y="54545"/>
                    <a:pt x="60000" y="54545"/>
                    <a:pt x="60000" y="54545"/>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grpSp>
        <p:nvGrpSpPr>
          <p:cNvPr id="207" name="Google Shape;207;p8"/>
          <p:cNvGrpSpPr/>
          <p:nvPr/>
        </p:nvGrpSpPr>
        <p:grpSpPr>
          <a:xfrm rot="10800000">
            <a:off x="6518888" y="-12"/>
            <a:ext cx="1551087" cy="2468625"/>
            <a:chOff x="715963" y="3538538"/>
            <a:chExt cx="1551087" cy="2468625"/>
          </a:xfrm>
        </p:grpSpPr>
        <p:sp>
          <p:nvSpPr>
            <p:cNvPr id="208" name="Google Shape;208;p8"/>
            <p:cNvSpPr/>
            <p:nvPr/>
          </p:nvSpPr>
          <p:spPr>
            <a:xfrm>
              <a:off x="785813" y="4429125"/>
              <a:ext cx="15900" cy="33300"/>
            </a:xfrm>
            <a:custGeom>
              <a:avLst/>
              <a:gdLst/>
              <a:ahLst/>
              <a:cxnLst/>
              <a:rect l="l" t="t" r="r" b="b"/>
              <a:pathLst>
                <a:path w="120000" h="120000" extrusionOk="0">
                  <a:moveTo>
                    <a:pt x="40000" y="0"/>
                  </a:moveTo>
                  <a:cubicBezTo>
                    <a:pt x="40000" y="0"/>
                    <a:pt x="0" y="20000"/>
                    <a:pt x="0" y="20000"/>
                  </a:cubicBezTo>
                  <a:cubicBezTo>
                    <a:pt x="0" y="100000"/>
                    <a:pt x="0" y="100000"/>
                    <a:pt x="0" y="100000"/>
                  </a:cubicBezTo>
                  <a:cubicBezTo>
                    <a:pt x="0" y="100000"/>
                    <a:pt x="40000" y="120000"/>
                    <a:pt x="40000" y="120000"/>
                  </a:cubicBezTo>
                  <a:cubicBezTo>
                    <a:pt x="80000" y="120000"/>
                    <a:pt x="120000" y="100000"/>
                    <a:pt x="120000" y="100000"/>
                  </a:cubicBezTo>
                  <a:cubicBezTo>
                    <a:pt x="120000" y="20000"/>
                    <a:pt x="120000" y="20000"/>
                    <a:pt x="120000" y="20000"/>
                  </a:cubicBezTo>
                  <a:cubicBezTo>
                    <a:pt x="120000" y="20000"/>
                    <a:pt x="80000" y="0"/>
                    <a:pt x="40000" y="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09" name="Google Shape;209;p8"/>
            <p:cNvSpPr/>
            <p:nvPr/>
          </p:nvSpPr>
          <p:spPr>
            <a:xfrm>
              <a:off x="817563" y="4429125"/>
              <a:ext cx="15900" cy="33300"/>
            </a:xfrm>
            <a:custGeom>
              <a:avLst/>
              <a:gdLst/>
              <a:ahLst/>
              <a:cxnLst/>
              <a:rect l="l" t="t" r="r" b="b"/>
              <a:pathLst>
                <a:path w="120000" h="120000" extrusionOk="0">
                  <a:moveTo>
                    <a:pt x="80000" y="0"/>
                  </a:moveTo>
                  <a:cubicBezTo>
                    <a:pt x="40000" y="0"/>
                    <a:pt x="0" y="20000"/>
                    <a:pt x="0" y="20000"/>
                  </a:cubicBezTo>
                  <a:cubicBezTo>
                    <a:pt x="0" y="100000"/>
                    <a:pt x="0" y="100000"/>
                    <a:pt x="0" y="100000"/>
                  </a:cubicBezTo>
                  <a:cubicBezTo>
                    <a:pt x="0" y="100000"/>
                    <a:pt x="40000" y="120000"/>
                    <a:pt x="80000" y="120000"/>
                  </a:cubicBezTo>
                  <a:cubicBezTo>
                    <a:pt x="120000" y="120000"/>
                    <a:pt x="120000" y="100000"/>
                    <a:pt x="120000" y="100000"/>
                  </a:cubicBezTo>
                  <a:cubicBezTo>
                    <a:pt x="120000" y="20000"/>
                    <a:pt x="120000" y="20000"/>
                    <a:pt x="120000" y="20000"/>
                  </a:cubicBezTo>
                  <a:cubicBezTo>
                    <a:pt x="120000" y="20000"/>
                    <a:pt x="120000" y="0"/>
                    <a:pt x="80000" y="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0" name="Google Shape;210;p8"/>
            <p:cNvSpPr/>
            <p:nvPr/>
          </p:nvSpPr>
          <p:spPr>
            <a:xfrm>
              <a:off x="715963" y="4392613"/>
              <a:ext cx="187200" cy="401700"/>
            </a:xfrm>
            <a:custGeom>
              <a:avLst/>
              <a:gdLst/>
              <a:ahLst/>
              <a:cxnLst/>
              <a:rect l="l" t="t" r="r" b="b"/>
              <a:pathLst>
                <a:path w="120000" h="120000" extrusionOk="0">
                  <a:moveTo>
                    <a:pt x="113142" y="24000"/>
                  </a:moveTo>
                  <a:cubicBezTo>
                    <a:pt x="99428" y="24000"/>
                    <a:pt x="99428" y="24000"/>
                    <a:pt x="99428" y="24000"/>
                  </a:cubicBezTo>
                  <a:cubicBezTo>
                    <a:pt x="99428" y="3200"/>
                    <a:pt x="99428" y="3200"/>
                    <a:pt x="99428" y="3200"/>
                  </a:cubicBezTo>
                  <a:cubicBezTo>
                    <a:pt x="99428" y="1600"/>
                    <a:pt x="96000" y="0"/>
                    <a:pt x="92571" y="0"/>
                  </a:cubicBezTo>
                  <a:cubicBezTo>
                    <a:pt x="27428" y="0"/>
                    <a:pt x="27428" y="0"/>
                    <a:pt x="27428" y="0"/>
                  </a:cubicBezTo>
                  <a:cubicBezTo>
                    <a:pt x="24000" y="0"/>
                    <a:pt x="20571" y="1600"/>
                    <a:pt x="20571" y="3200"/>
                  </a:cubicBezTo>
                  <a:cubicBezTo>
                    <a:pt x="20571" y="24000"/>
                    <a:pt x="20571" y="24000"/>
                    <a:pt x="20571" y="24000"/>
                  </a:cubicBezTo>
                  <a:cubicBezTo>
                    <a:pt x="6857" y="24000"/>
                    <a:pt x="6857" y="24000"/>
                    <a:pt x="6857" y="24000"/>
                  </a:cubicBezTo>
                  <a:cubicBezTo>
                    <a:pt x="3428" y="24000"/>
                    <a:pt x="0" y="25600"/>
                    <a:pt x="0" y="28800"/>
                  </a:cubicBezTo>
                  <a:cubicBezTo>
                    <a:pt x="0" y="97600"/>
                    <a:pt x="0" y="97600"/>
                    <a:pt x="0" y="97600"/>
                  </a:cubicBezTo>
                  <a:cubicBezTo>
                    <a:pt x="0" y="110400"/>
                    <a:pt x="20571" y="120000"/>
                    <a:pt x="48000" y="120000"/>
                  </a:cubicBezTo>
                  <a:cubicBezTo>
                    <a:pt x="72000" y="120000"/>
                    <a:pt x="72000" y="120000"/>
                    <a:pt x="72000" y="120000"/>
                  </a:cubicBezTo>
                  <a:cubicBezTo>
                    <a:pt x="99428" y="120000"/>
                    <a:pt x="120000" y="110400"/>
                    <a:pt x="120000" y="97600"/>
                  </a:cubicBezTo>
                  <a:cubicBezTo>
                    <a:pt x="120000" y="28800"/>
                    <a:pt x="120000" y="28800"/>
                    <a:pt x="120000" y="28800"/>
                  </a:cubicBezTo>
                  <a:cubicBezTo>
                    <a:pt x="120000" y="25600"/>
                    <a:pt x="116571" y="24000"/>
                    <a:pt x="113142" y="24000"/>
                  </a:cubicBezTo>
                  <a:close/>
                  <a:moveTo>
                    <a:pt x="37714" y="8000"/>
                  </a:moveTo>
                  <a:cubicBezTo>
                    <a:pt x="82285" y="8000"/>
                    <a:pt x="82285" y="8000"/>
                    <a:pt x="82285" y="8000"/>
                  </a:cubicBezTo>
                  <a:cubicBezTo>
                    <a:pt x="82285" y="24000"/>
                    <a:pt x="82285" y="24000"/>
                    <a:pt x="82285" y="24000"/>
                  </a:cubicBezTo>
                  <a:cubicBezTo>
                    <a:pt x="37714" y="24000"/>
                    <a:pt x="37714" y="24000"/>
                    <a:pt x="37714" y="24000"/>
                  </a:cubicBezTo>
                  <a:lnTo>
                    <a:pt x="37714" y="8000"/>
                  </a:lnTo>
                  <a:close/>
                  <a:moveTo>
                    <a:pt x="72000" y="113600"/>
                  </a:moveTo>
                  <a:cubicBezTo>
                    <a:pt x="48000" y="113600"/>
                    <a:pt x="48000" y="113600"/>
                    <a:pt x="48000" y="113600"/>
                  </a:cubicBezTo>
                  <a:cubicBezTo>
                    <a:pt x="30857" y="113600"/>
                    <a:pt x="17142" y="105600"/>
                    <a:pt x="17142" y="97600"/>
                  </a:cubicBezTo>
                  <a:cubicBezTo>
                    <a:pt x="17142" y="32000"/>
                    <a:pt x="17142" y="32000"/>
                    <a:pt x="17142" y="32000"/>
                  </a:cubicBezTo>
                  <a:cubicBezTo>
                    <a:pt x="27428" y="32000"/>
                    <a:pt x="27428" y="32000"/>
                    <a:pt x="27428" y="32000"/>
                  </a:cubicBezTo>
                  <a:cubicBezTo>
                    <a:pt x="92571" y="32000"/>
                    <a:pt x="92571" y="32000"/>
                    <a:pt x="92571" y="32000"/>
                  </a:cubicBezTo>
                  <a:cubicBezTo>
                    <a:pt x="102857" y="32000"/>
                    <a:pt x="102857" y="32000"/>
                    <a:pt x="102857" y="32000"/>
                  </a:cubicBezTo>
                  <a:cubicBezTo>
                    <a:pt x="102857" y="97600"/>
                    <a:pt x="102857" y="97600"/>
                    <a:pt x="102857" y="97600"/>
                  </a:cubicBezTo>
                  <a:cubicBezTo>
                    <a:pt x="102857" y="105600"/>
                    <a:pt x="89142" y="113600"/>
                    <a:pt x="72000" y="1136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1" name="Google Shape;211;p8"/>
            <p:cNvSpPr/>
            <p:nvPr/>
          </p:nvSpPr>
          <p:spPr>
            <a:xfrm>
              <a:off x="758825" y="4521200"/>
              <a:ext cx="101700" cy="27000"/>
            </a:xfrm>
            <a:custGeom>
              <a:avLst/>
              <a:gdLst/>
              <a:ahLst/>
              <a:cxnLst/>
              <a:rect l="l" t="t" r="r" b="b"/>
              <a:pathLst>
                <a:path w="120000" h="120000" extrusionOk="0">
                  <a:moveTo>
                    <a:pt x="107368" y="0"/>
                  </a:moveTo>
                  <a:cubicBezTo>
                    <a:pt x="12631" y="0"/>
                    <a:pt x="12631" y="0"/>
                    <a:pt x="12631" y="0"/>
                  </a:cubicBezTo>
                  <a:cubicBezTo>
                    <a:pt x="6315" y="0"/>
                    <a:pt x="0" y="24000"/>
                    <a:pt x="0" y="72000"/>
                  </a:cubicBezTo>
                  <a:cubicBezTo>
                    <a:pt x="0" y="96000"/>
                    <a:pt x="6315" y="120000"/>
                    <a:pt x="12631" y="120000"/>
                  </a:cubicBezTo>
                  <a:cubicBezTo>
                    <a:pt x="107368" y="120000"/>
                    <a:pt x="107368" y="120000"/>
                    <a:pt x="107368" y="120000"/>
                  </a:cubicBezTo>
                  <a:cubicBezTo>
                    <a:pt x="113684" y="120000"/>
                    <a:pt x="120000" y="96000"/>
                    <a:pt x="120000" y="72000"/>
                  </a:cubicBezTo>
                  <a:cubicBezTo>
                    <a:pt x="120000" y="24000"/>
                    <a:pt x="113684" y="0"/>
                    <a:pt x="107368" y="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2" name="Google Shape;212;p8"/>
            <p:cNvSpPr/>
            <p:nvPr/>
          </p:nvSpPr>
          <p:spPr>
            <a:xfrm>
              <a:off x="1293813" y="4230688"/>
              <a:ext cx="523800" cy="371400"/>
            </a:xfrm>
            <a:custGeom>
              <a:avLst/>
              <a:gdLst/>
              <a:ahLst/>
              <a:cxnLst/>
              <a:rect l="l" t="t" r="r" b="b"/>
              <a:pathLst>
                <a:path w="120000" h="120000" extrusionOk="0">
                  <a:moveTo>
                    <a:pt x="2448" y="120000"/>
                  </a:moveTo>
                  <a:cubicBezTo>
                    <a:pt x="105306" y="120000"/>
                    <a:pt x="105306" y="120000"/>
                    <a:pt x="105306" y="120000"/>
                  </a:cubicBezTo>
                  <a:cubicBezTo>
                    <a:pt x="105306" y="116521"/>
                    <a:pt x="106530" y="113043"/>
                    <a:pt x="107755" y="111304"/>
                  </a:cubicBezTo>
                  <a:cubicBezTo>
                    <a:pt x="105306" y="111304"/>
                    <a:pt x="105306" y="111304"/>
                    <a:pt x="105306" y="111304"/>
                  </a:cubicBezTo>
                  <a:cubicBezTo>
                    <a:pt x="105306" y="8695"/>
                    <a:pt x="105306" y="8695"/>
                    <a:pt x="105306" y="8695"/>
                  </a:cubicBezTo>
                  <a:cubicBezTo>
                    <a:pt x="115102" y="8695"/>
                    <a:pt x="115102" y="8695"/>
                    <a:pt x="115102" y="8695"/>
                  </a:cubicBezTo>
                  <a:cubicBezTo>
                    <a:pt x="115102" y="102608"/>
                    <a:pt x="115102" y="102608"/>
                    <a:pt x="115102" y="102608"/>
                  </a:cubicBezTo>
                  <a:cubicBezTo>
                    <a:pt x="116326" y="102608"/>
                    <a:pt x="118775" y="100869"/>
                    <a:pt x="119999" y="100869"/>
                  </a:cubicBezTo>
                  <a:cubicBezTo>
                    <a:pt x="119999" y="3478"/>
                    <a:pt x="119999" y="3478"/>
                    <a:pt x="119999" y="3478"/>
                  </a:cubicBezTo>
                  <a:cubicBezTo>
                    <a:pt x="119999" y="1739"/>
                    <a:pt x="118775" y="0"/>
                    <a:pt x="117551" y="0"/>
                  </a:cubicBezTo>
                  <a:cubicBezTo>
                    <a:pt x="101632" y="0"/>
                    <a:pt x="101632" y="0"/>
                    <a:pt x="101632" y="0"/>
                  </a:cubicBezTo>
                  <a:cubicBezTo>
                    <a:pt x="100408" y="0"/>
                    <a:pt x="99183" y="1739"/>
                    <a:pt x="99183" y="3478"/>
                  </a:cubicBezTo>
                  <a:cubicBezTo>
                    <a:pt x="99183" y="111304"/>
                    <a:pt x="99183" y="111304"/>
                    <a:pt x="99183" y="111304"/>
                  </a:cubicBezTo>
                  <a:cubicBezTo>
                    <a:pt x="89387" y="111304"/>
                    <a:pt x="89387" y="111304"/>
                    <a:pt x="89387" y="111304"/>
                  </a:cubicBezTo>
                  <a:cubicBezTo>
                    <a:pt x="89387" y="55652"/>
                    <a:pt x="89387" y="55652"/>
                    <a:pt x="89387" y="55652"/>
                  </a:cubicBezTo>
                  <a:cubicBezTo>
                    <a:pt x="89387" y="53913"/>
                    <a:pt x="88163" y="52173"/>
                    <a:pt x="85714" y="52173"/>
                  </a:cubicBezTo>
                  <a:cubicBezTo>
                    <a:pt x="69795" y="52173"/>
                    <a:pt x="69795" y="52173"/>
                    <a:pt x="69795" y="52173"/>
                  </a:cubicBezTo>
                  <a:cubicBezTo>
                    <a:pt x="68571" y="52173"/>
                    <a:pt x="67346" y="53913"/>
                    <a:pt x="67346" y="55652"/>
                  </a:cubicBezTo>
                  <a:cubicBezTo>
                    <a:pt x="67346" y="111304"/>
                    <a:pt x="67346" y="111304"/>
                    <a:pt x="67346" y="111304"/>
                  </a:cubicBezTo>
                  <a:cubicBezTo>
                    <a:pt x="57551" y="111304"/>
                    <a:pt x="57551" y="111304"/>
                    <a:pt x="57551" y="111304"/>
                  </a:cubicBezTo>
                  <a:cubicBezTo>
                    <a:pt x="57551" y="41739"/>
                    <a:pt x="57551" y="41739"/>
                    <a:pt x="57551" y="41739"/>
                  </a:cubicBezTo>
                  <a:cubicBezTo>
                    <a:pt x="57551" y="38260"/>
                    <a:pt x="56326" y="36521"/>
                    <a:pt x="55102" y="36521"/>
                  </a:cubicBezTo>
                  <a:cubicBezTo>
                    <a:pt x="39183" y="36521"/>
                    <a:pt x="39183" y="36521"/>
                    <a:pt x="39183" y="36521"/>
                  </a:cubicBezTo>
                  <a:cubicBezTo>
                    <a:pt x="37959" y="36521"/>
                    <a:pt x="35510" y="38260"/>
                    <a:pt x="35510" y="41739"/>
                  </a:cubicBezTo>
                  <a:cubicBezTo>
                    <a:pt x="35510" y="111304"/>
                    <a:pt x="35510" y="111304"/>
                    <a:pt x="35510" y="111304"/>
                  </a:cubicBezTo>
                  <a:cubicBezTo>
                    <a:pt x="25714" y="111304"/>
                    <a:pt x="25714" y="111304"/>
                    <a:pt x="25714" y="111304"/>
                  </a:cubicBezTo>
                  <a:cubicBezTo>
                    <a:pt x="25714" y="78260"/>
                    <a:pt x="25714" y="78260"/>
                    <a:pt x="25714" y="78260"/>
                  </a:cubicBezTo>
                  <a:cubicBezTo>
                    <a:pt x="25714" y="76521"/>
                    <a:pt x="24489" y="74782"/>
                    <a:pt x="23265" y="74782"/>
                  </a:cubicBezTo>
                  <a:cubicBezTo>
                    <a:pt x="7346" y="74782"/>
                    <a:pt x="7346" y="74782"/>
                    <a:pt x="7346" y="74782"/>
                  </a:cubicBezTo>
                  <a:cubicBezTo>
                    <a:pt x="6122" y="74782"/>
                    <a:pt x="4897" y="76521"/>
                    <a:pt x="4897" y="78260"/>
                  </a:cubicBezTo>
                  <a:cubicBezTo>
                    <a:pt x="4897" y="111304"/>
                    <a:pt x="4897" y="111304"/>
                    <a:pt x="4897" y="111304"/>
                  </a:cubicBezTo>
                  <a:cubicBezTo>
                    <a:pt x="2448" y="111304"/>
                    <a:pt x="2448" y="111304"/>
                    <a:pt x="2448" y="111304"/>
                  </a:cubicBezTo>
                  <a:cubicBezTo>
                    <a:pt x="1224" y="111304"/>
                    <a:pt x="0" y="113043"/>
                    <a:pt x="0" y="114782"/>
                  </a:cubicBezTo>
                  <a:cubicBezTo>
                    <a:pt x="0" y="118260"/>
                    <a:pt x="1224" y="120000"/>
                    <a:pt x="2448" y="120000"/>
                  </a:cubicBezTo>
                  <a:close/>
                  <a:moveTo>
                    <a:pt x="73469" y="60869"/>
                  </a:moveTo>
                  <a:cubicBezTo>
                    <a:pt x="83265" y="60869"/>
                    <a:pt x="83265" y="60869"/>
                    <a:pt x="83265" y="60869"/>
                  </a:cubicBezTo>
                  <a:cubicBezTo>
                    <a:pt x="83265" y="111304"/>
                    <a:pt x="83265" y="111304"/>
                    <a:pt x="83265" y="111304"/>
                  </a:cubicBezTo>
                  <a:cubicBezTo>
                    <a:pt x="73469" y="111304"/>
                    <a:pt x="73469" y="111304"/>
                    <a:pt x="73469" y="111304"/>
                  </a:cubicBezTo>
                  <a:lnTo>
                    <a:pt x="73469" y="60869"/>
                  </a:lnTo>
                  <a:close/>
                  <a:moveTo>
                    <a:pt x="41632" y="45217"/>
                  </a:moveTo>
                  <a:cubicBezTo>
                    <a:pt x="51428" y="45217"/>
                    <a:pt x="51428" y="45217"/>
                    <a:pt x="51428" y="45217"/>
                  </a:cubicBezTo>
                  <a:cubicBezTo>
                    <a:pt x="51428" y="111304"/>
                    <a:pt x="51428" y="111304"/>
                    <a:pt x="51428" y="111304"/>
                  </a:cubicBezTo>
                  <a:cubicBezTo>
                    <a:pt x="41632" y="111304"/>
                    <a:pt x="41632" y="111304"/>
                    <a:pt x="41632" y="111304"/>
                  </a:cubicBezTo>
                  <a:lnTo>
                    <a:pt x="41632" y="45217"/>
                  </a:lnTo>
                  <a:close/>
                  <a:moveTo>
                    <a:pt x="11020" y="83478"/>
                  </a:moveTo>
                  <a:cubicBezTo>
                    <a:pt x="20816" y="83478"/>
                    <a:pt x="20816" y="83478"/>
                    <a:pt x="20816" y="83478"/>
                  </a:cubicBezTo>
                  <a:cubicBezTo>
                    <a:pt x="20816" y="111304"/>
                    <a:pt x="20816" y="111304"/>
                    <a:pt x="20816" y="111304"/>
                  </a:cubicBezTo>
                  <a:cubicBezTo>
                    <a:pt x="11020" y="111304"/>
                    <a:pt x="11020" y="111304"/>
                    <a:pt x="11020" y="111304"/>
                  </a:cubicBezTo>
                  <a:lnTo>
                    <a:pt x="11020" y="83478"/>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3" name="Google Shape;213;p8"/>
            <p:cNvSpPr/>
            <p:nvPr/>
          </p:nvSpPr>
          <p:spPr>
            <a:xfrm>
              <a:off x="1106488" y="3538538"/>
              <a:ext cx="936600" cy="1255800"/>
            </a:xfrm>
            <a:custGeom>
              <a:avLst/>
              <a:gdLst/>
              <a:ahLst/>
              <a:cxnLst/>
              <a:rect l="l" t="t" r="r" b="b"/>
              <a:pathLst>
                <a:path w="120000" h="120000" extrusionOk="0">
                  <a:moveTo>
                    <a:pt x="82971" y="117948"/>
                  </a:moveTo>
                  <a:cubicBezTo>
                    <a:pt x="3428" y="117948"/>
                    <a:pt x="3428" y="117948"/>
                    <a:pt x="3428" y="117948"/>
                  </a:cubicBezTo>
                  <a:cubicBezTo>
                    <a:pt x="3428" y="2564"/>
                    <a:pt x="3428" y="2564"/>
                    <a:pt x="3428" y="2564"/>
                  </a:cubicBezTo>
                  <a:cubicBezTo>
                    <a:pt x="75428" y="2564"/>
                    <a:pt x="75428" y="2564"/>
                    <a:pt x="75428" y="2564"/>
                  </a:cubicBezTo>
                  <a:cubicBezTo>
                    <a:pt x="75428" y="31794"/>
                    <a:pt x="75428" y="31794"/>
                    <a:pt x="75428" y="31794"/>
                  </a:cubicBezTo>
                  <a:cubicBezTo>
                    <a:pt x="75428" y="32820"/>
                    <a:pt x="76114" y="33333"/>
                    <a:pt x="76800" y="33333"/>
                  </a:cubicBezTo>
                  <a:cubicBezTo>
                    <a:pt x="116571" y="33333"/>
                    <a:pt x="116571" y="33333"/>
                    <a:pt x="116571" y="33333"/>
                  </a:cubicBezTo>
                  <a:cubicBezTo>
                    <a:pt x="116571" y="92307"/>
                    <a:pt x="116571" y="92307"/>
                    <a:pt x="116571" y="92307"/>
                  </a:cubicBezTo>
                  <a:cubicBezTo>
                    <a:pt x="117257" y="92820"/>
                    <a:pt x="117257" y="94358"/>
                    <a:pt x="117257" y="95384"/>
                  </a:cubicBezTo>
                  <a:cubicBezTo>
                    <a:pt x="117257" y="97435"/>
                    <a:pt x="117257" y="97435"/>
                    <a:pt x="117257" y="97435"/>
                  </a:cubicBezTo>
                  <a:cubicBezTo>
                    <a:pt x="117942" y="97435"/>
                    <a:pt x="118628" y="96923"/>
                    <a:pt x="119999" y="96410"/>
                  </a:cubicBezTo>
                  <a:cubicBezTo>
                    <a:pt x="119999" y="31794"/>
                    <a:pt x="119999" y="31794"/>
                    <a:pt x="119999" y="31794"/>
                  </a:cubicBezTo>
                  <a:cubicBezTo>
                    <a:pt x="119999" y="31794"/>
                    <a:pt x="119999" y="31794"/>
                    <a:pt x="119999" y="31794"/>
                  </a:cubicBezTo>
                  <a:cubicBezTo>
                    <a:pt x="119999" y="31794"/>
                    <a:pt x="119999" y="31794"/>
                    <a:pt x="119999" y="31794"/>
                  </a:cubicBezTo>
                  <a:cubicBezTo>
                    <a:pt x="119314" y="31794"/>
                    <a:pt x="119314" y="31282"/>
                    <a:pt x="119314" y="31282"/>
                  </a:cubicBezTo>
                  <a:cubicBezTo>
                    <a:pt x="119314" y="31282"/>
                    <a:pt x="119314" y="31282"/>
                    <a:pt x="119314" y="31282"/>
                  </a:cubicBezTo>
                  <a:cubicBezTo>
                    <a:pt x="119314" y="31282"/>
                    <a:pt x="119314" y="31282"/>
                    <a:pt x="119314" y="31282"/>
                  </a:cubicBezTo>
                  <a:cubicBezTo>
                    <a:pt x="119314" y="31282"/>
                    <a:pt x="119314" y="31282"/>
                    <a:pt x="119314" y="31282"/>
                  </a:cubicBezTo>
                  <a:cubicBezTo>
                    <a:pt x="78171" y="512"/>
                    <a:pt x="78171" y="512"/>
                    <a:pt x="78171" y="512"/>
                  </a:cubicBezTo>
                  <a:cubicBezTo>
                    <a:pt x="78171" y="512"/>
                    <a:pt x="78171" y="512"/>
                    <a:pt x="78171" y="0"/>
                  </a:cubicBezTo>
                  <a:cubicBezTo>
                    <a:pt x="78171" y="0"/>
                    <a:pt x="78171" y="0"/>
                    <a:pt x="78171" y="0"/>
                  </a:cubicBezTo>
                  <a:cubicBezTo>
                    <a:pt x="78171" y="0"/>
                    <a:pt x="77485" y="0"/>
                    <a:pt x="77485" y="0"/>
                  </a:cubicBezTo>
                  <a:cubicBezTo>
                    <a:pt x="77485" y="0"/>
                    <a:pt x="77485" y="0"/>
                    <a:pt x="77485" y="0"/>
                  </a:cubicBezTo>
                  <a:cubicBezTo>
                    <a:pt x="77485" y="0"/>
                    <a:pt x="77485" y="0"/>
                    <a:pt x="77485" y="0"/>
                  </a:cubicBezTo>
                  <a:cubicBezTo>
                    <a:pt x="77485" y="0"/>
                    <a:pt x="77485" y="0"/>
                    <a:pt x="76800" y="0"/>
                  </a:cubicBezTo>
                  <a:cubicBezTo>
                    <a:pt x="2057" y="0"/>
                    <a:pt x="2057" y="0"/>
                    <a:pt x="2057" y="0"/>
                  </a:cubicBezTo>
                  <a:cubicBezTo>
                    <a:pt x="685" y="0"/>
                    <a:pt x="0" y="512"/>
                    <a:pt x="0" y="1538"/>
                  </a:cubicBezTo>
                  <a:cubicBezTo>
                    <a:pt x="0" y="118974"/>
                    <a:pt x="0" y="118974"/>
                    <a:pt x="0" y="118974"/>
                  </a:cubicBezTo>
                  <a:cubicBezTo>
                    <a:pt x="0" y="119487"/>
                    <a:pt x="685" y="120000"/>
                    <a:pt x="2057" y="120000"/>
                  </a:cubicBezTo>
                  <a:cubicBezTo>
                    <a:pt x="82971" y="120000"/>
                    <a:pt x="82971" y="120000"/>
                    <a:pt x="82971" y="120000"/>
                  </a:cubicBezTo>
                  <a:lnTo>
                    <a:pt x="82971" y="117948"/>
                  </a:lnTo>
                  <a:close/>
                  <a:moveTo>
                    <a:pt x="78857" y="4102"/>
                  </a:moveTo>
                  <a:cubicBezTo>
                    <a:pt x="113828" y="30769"/>
                    <a:pt x="113828" y="30769"/>
                    <a:pt x="113828" y="30769"/>
                  </a:cubicBezTo>
                  <a:cubicBezTo>
                    <a:pt x="78857" y="30769"/>
                    <a:pt x="78857" y="30769"/>
                    <a:pt x="78857" y="30769"/>
                  </a:cubicBezTo>
                  <a:lnTo>
                    <a:pt x="78857" y="4102"/>
                  </a:ln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4" name="Google Shape;214;p8"/>
            <p:cNvSpPr/>
            <p:nvPr/>
          </p:nvSpPr>
          <p:spPr>
            <a:xfrm>
              <a:off x="1293813" y="3748088"/>
              <a:ext cx="250800" cy="22200"/>
            </a:xfrm>
            <a:custGeom>
              <a:avLst/>
              <a:gdLst/>
              <a:ahLst/>
              <a:cxnLst/>
              <a:rect l="l" t="t" r="r" b="b"/>
              <a:pathLst>
                <a:path w="120000" h="120000" extrusionOk="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5" name="Google Shape;215;p8"/>
            <p:cNvSpPr/>
            <p:nvPr/>
          </p:nvSpPr>
          <p:spPr>
            <a:xfrm>
              <a:off x="1293813" y="3919538"/>
              <a:ext cx="250800" cy="27000"/>
            </a:xfrm>
            <a:custGeom>
              <a:avLst/>
              <a:gdLst/>
              <a:ahLst/>
              <a:cxnLst/>
              <a:rect l="l" t="t" r="r" b="b"/>
              <a:pathLst>
                <a:path w="120000" h="120000" extrusionOk="0">
                  <a:moveTo>
                    <a:pt x="5106" y="120000"/>
                  </a:moveTo>
                  <a:cubicBezTo>
                    <a:pt x="114893" y="120000"/>
                    <a:pt x="114893" y="120000"/>
                    <a:pt x="114893" y="120000"/>
                  </a:cubicBezTo>
                  <a:cubicBezTo>
                    <a:pt x="117446" y="120000"/>
                    <a:pt x="120000" y="96000"/>
                    <a:pt x="120000" y="48000"/>
                  </a:cubicBezTo>
                  <a:cubicBezTo>
                    <a:pt x="120000" y="24000"/>
                    <a:pt x="117446" y="0"/>
                    <a:pt x="114893" y="0"/>
                  </a:cubicBezTo>
                  <a:cubicBezTo>
                    <a:pt x="5106" y="0"/>
                    <a:pt x="5106" y="0"/>
                    <a:pt x="5106" y="0"/>
                  </a:cubicBezTo>
                  <a:cubicBezTo>
                    <a:pt x="2553" y="0"/>
                    <a:pt x="0" y="24000"/>
                    <a:pt x="0" y="48000"/>
                  </a:cubicBezTo>
                  <a:cubicBezTo>
                    <a:pt x="0" y="96000"/>
                    <a:pt x="2553" y="120000"/>
                    <a:pt x="5106" y="12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6" name="Google Shape;216;p8"/>
            <p:cNvSpPr/>
            <p:nvPr/>
          </p:nvSpPr>
          <p:spPr>
            <a:xfrm>
              <a:off x="1325563" y="4048125"/>
              <a:ext cx="480900" cy="301500"/>
            </a:xfrm>
            <a:custGeom>
              <a:avLst/>
              <a:gdLst/>
              <a:ahLst/>
              <a:cxnLst/>
              <a:rect l="l" t="t" r="r" b="b"/>
              <a:pathLst>
                <a:path w="120000" h="120000" extrusionOk="0">
                  <a:moveTo>
                    <a:pt x="77333" y="64285"/>
                  </a:moveTo>
                  <a:cubicBezTo>
                    <a:pt x="74666" y="64285"/>
                    <a:pt x="72000" y="66428"/>
                    <a:pt x="70666" y="68571"/>
                  </a:cubicBezTo>
                  <a:cubicBezTo>
                    <a:pt x="52000" y="59999"/>
                    <a:pt x="52000" y="59999"/>
                    <a:pt x="52000" y="59999"/>
                  </a:cubicBezTo>
                  <a:cubicBezTo>
                    <a:pt x="52000" y="51428"/>
                    <a:pt x="48000" y="44999"/>
                    <a:pt x="42666" y="44999"/>
                  </a:cubicBezTo>
                  <a:cubicBezTo>
                    <a:pt x="38666" y="44999"/>
                    <a:pt x="34666" y="51428"/>
                    <a:pt x="34666" y="59999"/>
                  </a:cubicBezTo>
                  <a:cubicBezTo>
                    <a:pt x="34666" y="62142"/>
                    <a:pt x="34666" y="62142"/>
                    <a:pt x="34666" y="64285"/>
                  </a:cubicBezTo>
                  <a:cubicBezTo>
                    <a:pt x="13333" y="92142"/>
                    <a:pt x="13333" y="92142"/>
                    <a:pt x="13333" y="92142"/>
                  </a:cubicBezTo>
                  <a:cubicBezTo>
                    <a:pt x="12000" y="92142"/>
                    <a:pt x="10666" y="92142"/>
                    <a:pt x="9333" y="92142"/>
                  </a:cubicBezTo>
                  <a:cubicBezTo>
                    <a:pt x="4000" y="92142"/>
                    <a:pt x="0" y="98571"/>
                    <a:pt x="0" y="104999"/>
                  </a:cubicBezTo>
                  <a:cubicBezTo>
                    <a:pt x="0" y="113571"/>
                    <a:pt x="4000" y="119999"/>
                    <a:pt x="9333" y="119999"/>
                  </a:cubicBezTo>
                  <a:cubicBezTo>
                    <a:pt x="13333" y="119999"/>
                    <a:pt x="17333" y="113571"/>
                    <a:pt x="17333" y="104999"/>
                  </a:cubicBezTo>
                  <a:cubicBezTo>
                    <a:pt x="17333" y="102857"/>
                    <a:pt x="17333" y="102857"/>
                    <a:pt x="17333" y="100714"/>
                  </a:cubicBezTo>
                  <a:cubicBezTo>
                    <a:pt x="38666" y="72857"/>
                    <a:pt x="38666" y="72857"/>
                    <a:pt x="38666" y="72857"/>
                  </a:cubicBezTo>
                  <a:cubicBezTo>
                    <a:pt x="40000" y="72857"/>
                    <a:pt x="41333" y="75000"/>
                    <a:pt x="42666" y="75000"/>
                  </a:cubicBezTo>
                  <a:cubicBezTo>
                    <a:pt x="45333" y="75000"/>
                    <a:pt x="48000" y="72857"/>
                    <a:pt x="49333" y="68571"/>
                  </a:cubicBezTo>
                  <a:cubicBezTo>
                    <a:pt x="68000" y="79285"/>
                    <a:pt x="68000" y="79285"/>
                    <a:pt x="68000" y="79285"/>
                  </a:cubicBezTo>
                  <a:cubicBezTo>
                    <a:pt x="68000" y="85714"/>
                    <a:pt x="72000" y="92142"/>
                    <a:pt x="77333" y="92142"/>
                  </a:cubicBezTo>
                  <a:cubicBezTo>
                    <a:pt x="82666" y="92142"/>
                    <a:pt x="86666" y="85714"/>
                    <a:pt x="86666" y="77142"/>
                  </a:cubicBezTo>
                  <a:cubicBezTo>
                    <a:pt x="86666" y="75000"/>
                    <a:pt x="85333" y="72857"/>
                    <a:pt x="85333" y="70714"/>
                  </a:cubicBezTo>
                  <a:cubicBezTo>
                    <a:pt x="108000" y="27857"/>
                    <a:pt x="108000" y="27857"/>
                    <a:pt x="108000" y="27857"/>
                  </a:cubicBezTo>
                  <a:cubicBezTo>
                    <a:pt x="109333" y="27857"/>
                    <a:pt x="110666" y="27857"/>
                    <a:pt x="112000" y="27857"/>
                  </a:cubicBezTo>
                  <a:cubicBezTo>
                    <a:pt x="116000" y="27857"/>
                    <a:pt x="120000" y="21428"/>
                    <a:pt x="120000" y="12857"/>
                  </a:cubicBezTo>
                  <a:cubicBezTo>
                    <a:pt x="120000" y="6428"/>
                    <a:pt x="116000" y="0"/>
                    <a:pt x="112000" y="0"/>
                  </a:cubicBezTo>
                  <a:cubicBezTo>
                    <a:pt x="106666" y="0"/>
                    <a:pt x="102666" y="6428"/>
                    <a:pt x="102666" y="12857"/>
                  </a:cubicBezTo>
                  <a:cubicBezTo>
                    <a:pt x="102666" y="17142"/>
                    <a:pt x="102666" y="19285"/>
                    <a:pt x="104000" y="21428"/>
                  </a:cubicBezTo>
                  <a:cubicBezTo>
                    <a:pt x="80000" y="64285"/>
                    <a:pt x="80000" y="64285"/>
                    <a:pt x="80000" y="64285"/>
                  </a:cubicBezTo>
                  <a:cubicBezTo>
                    <a:pt x="78666" y="64285"/>
                    <a:pt x="78666" y="64285"/>
                    <a:pt x="77333" y="64285"/>
                  </a:cubicBezTo>
                  <a:close/>
                  <a:moveTo>
                    <a:pt x="9333" y="109285"/>
                  </a:moveTo>
                  <a:cubicBezTo>
                    <a:pt x="8000" y="109285"/>
                    <a:pt x="6666" y="107142"/>
                    <a:pt x="6666" y="104999"/>
                  </a:cubicBezTo>
                  <a:cubicBezTo>
                    <a:pt x="6666" y="102857"/>
                    <a:pt x="8000" y="100714"/>
                    <a:pt x="9333" y="100714"/>
                  </a:cubicBezTo>
                  <a:cubicBezTo>
                    <a:pt x="10666" y="100714"/>
                    <a:pt x="10666" y="102857"/>
                    <a:pt x="10666" y="104999"/>
                  </a:cubicBezTo>
                  <a:cubicBezTo>
                    <a:pt x="10666" y="107142"/>
                    <a:pt x="10666" y="109285"/>
                    <a:pt x="9333" y="109285"/>
                  </a:cubicBezTo>
                  <a:close/>
                  <a:moveTo>
                    <a:pt x="42666" y="64285"/>
                  </a:moveTo>
                  <a:cubicBezTo>
                    <a:pt x="41333" y="64285"/>
                    <a:pt x="40000" y="62142"/>
                    <a:pt x="40000" y="59999"/>
                  </a:cubicBezTo>
                  <a:cubicBezTo>
                    <a:pt x="40000" y="57857"/>
                    <a:pt x="41333" y="55714"/>
                    <a:pt x="42666" y="55714"/>
                  </a:cubicBezTo>
                  <a:cubicBezTo>
                    <a:pt x="44000" y="55714"/>
                    <a:pt x="45333" y="57857"/>
                    <a:pt x="45333" y="59999"/>
                  </a:cubicBezTo>
                  <a:cubicBezTo>
                    <a:pt x="45333" y="62142"/>
                    <a:pt x="44000" y="64285"/>
                    <a:pt x="42666" y="64285"/>
                  </a:cubicBezTo>
                  <a:close/>
                  <a:moveTo>
                    <a:pt x="77333" y="81428"/>
                  </a:moveTo>
                  <a:cubicBezTo>
                    <a:pt x="76000" y="81428"/>
                    <a:pt x="74666" y="79285"/>
                    <a:pt x="74666" y="77142"/>
                  </a:cubicBezTo>
                  <a:cubicBezTo>
                    <a:pt x="74666" y="77142"/>
                    <a:pt x="74666" y="77142"/>
                    <a:pt x="74666" y="77142"/>
                  </a:cubicBezTo>
                  <a:cubicBezTo>
                    <a:pt x="74666" y="77142"/>
                    <a:pt x="74666" y="77142"/>
                    <a:pt x="74666" y="77142"/>
                  </a:cubicBezTo>
                  <a:cubicBezTo>
                    <a:pt x="74666" y="77142"/>
                    <a:pt x="74666" y="77142"/>
                    <a:pt x="74666" y="75000"/>
                  </a:cubicBezTo>
                  <a:cubicBezTo>
                    <a:pt x="76000" y="75000"/>
                    <a:pt x="76000" y="75000"/>
                    <a:pt x="77333" y="75000"/>
                  </a:cubicBezTo>
                  <a:cubicBezTo>
                    <a:pt x="78666" y="75000"/>
                    <a:pt x="80000" y="75000"/>
                    <a:pt x="80000" y="77142"/>
                  </a:cubicBezTo>
                  <a:cubicBezTo>
                    <a:pt x="80000" y="79285"/>
                    <a:pt x="78666" y="81428"/>
                    <a:pt x="77333" y="81428"/>
                  </a:cubicBezTo>
                  <a:close/>
                  <a:moveTo>
                    <a:pt x="112000" y="10714"/>
                  </a:moveTo>
                  <a:cubicBezTo>
                    <a:pt x="113333" y="10714"/>
                    <a:pt x="113333" y="10714"/>
                    <a:pt x="113333" y="12857"/>
                  </a:cubicBezTo>
                  <a:cubicBezTo>
                    <a:pt x="113333" y="14999"/>
                    <a:pt x="113333" y="17142"/>
                    <a:pt x="112000" y="17142"/>
                  </a:cubicBezTo>
                  <a:cubicBezTo>
                    <a:pt x="109333" y="17142"/>
                    <a:pt x="109333" y="14999"/>
                    <a:pt x="109333" y="12857"/>
                  </a:cubicBezTo>
                  <a:cubicBezTo>
                    <a:pt x="109333" y="10714"/>
                    <a:pt x="109333" y="10714"/>
                    <a:pt x="112000" y="10714"/>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7" name="Google Shape;217;p8"/>
            <p:cNvSpPr/>
            <p:nvPr/>
          </p:nvSpPr>
          <p:spPr>
            <a:xfrm>
              <a:off x="1293813" y="3833813"/>
              <a:ext cx="250800" cy="22200"/>
            </a:xfrm>
            <a:custGeom>
              <a:avLst/>
              <a:gdLst/>
              <a:ahLst/>
              <a:cxnLst/>
              <a:rect l="l" t="t" r="r" b="b"/>
              <a:pathLst>
                <a:path w="120000" h="120000" extrusionOk="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sp>
          <p:nvSpPr>
            <p:cNvPr id="218" name="Google Shape;218;p8"/>
            <p:cNvSpPr/>
            <p:nvPr/>
          </p:nvSpPr>
          <p:spPr>
            <a:xfrm>
              <a:off x="1555750" y="4462463"/>
              <a:ext cx="711300" cy="1544700"/>
            </a:xfrm>
            <a:custGeom>
              <a:avLst/>
              <a:gdLst/>
              <a:ahLst/>
              <a:cxnLst/>
              <a:rect l="l" t="t" r="r" b="b"/>
              <a:pathLst>
                <a:path w="120000" h="120000" extrusionOk="0">
                  <a:moveTo>
                    <a:pt x="29774" y="62500"/>
                  </a:moveTo>
                  <a:cubicBezTo>
                    <a:pt x="32481" y="64583"/>
                    <a:pt x="36090" y="66250"/>
                    <a:pt x="41503" y="67916"/>
                  </a:cubicBezTo>
                  <a:cubicBezTo>
                    <a:pt x="41503" y="76250"/>
                    <a:pt x="41503" y="76250"/>
                    <a:pt x="41503" y="76250"/>
                  </a:cubicBezTo>
                  <a:cubicBezTo>
                    <a:pt x="31578" y="76250"/>
                    <a:pt x="31578" y="76250"/>
                    <a:pt x="31578" y="76250"/>
                  </a:cubicBezTo>
                  <a:cubicBezTo>
                    <a:pt x="30676" y="76250"/>
                    <a:pt x="29774" y="77083"/>
                    <a:pt x="29774" y="77500"/>
                  </a:cubicBezTo>
                  <a:cubicBezTo>
                    <a:pt x="29774" y="89166"/>
                    <a:pt x="29774" y="89166"/>
                    <a:pt x="29774" y="89166"/>
                  </a:cubicBezTo>
                  <a:cubicBezTo>
                    <a:pt x="29774" y="120000"/>
                    <a:pt x="29774" y="120000"/>
                    <a:pt x="29774" y="120000"/>
                  </a:cubicBezTo>
                  <a:cubicBezTo>
                    <a:pt x="34285" y="120000"/>
                    <a:pt x="34285" y="120000"/>
                    <a:pt x="34285" y="120000"/>
                  </a:cubicBezTo>
                  <a:cubicBezTo>
                    <a:pt x="34285" y="90000"/>
                    <a:pt x="34285" y="90000"/>
                    <a:pt x="34285" y="90000"/>
                  </a:cubicBezTo>
                  <a:cubicBezTo>
                    <a:pt x="110977" y="90000"/>
                    <a:pt x="110977" y="90000"/>
                    <a:pt x="110977" y="90000"/>
                  </a:cubicBezTo>
                  <a:cubicBezTo>
                    <a:pt x="110977" y="120000"/>
                    <a:pt x="110977" y="120000"/>
                    <a:pt x="110977" y="120000"/>
                  </a:cubicBezTo>
                  <a:cubicBezTo>
                    <a:pt x="115488" y="120000"/>
                    <a:pt x="115488" y="120000"/>
                    <a:pt x="115488" y="120000"/>
                  </a:cubicBezTo>
                  <a:cubicBezTo>
                    <a:pt x="115488" y="89166"/>
                    <a:pt x="115488" y="89166"/>
                    <a:pt x="115488" y="89166"/>
                  </a:cubicBezTo>
                  <a:cubicBezTo>
                    <a:pt x="115488" y="77500"/>
                    <a:pt x="115488" y="77500"/>
                    <a:pt x="115488" y="77500"/>
                  </a:cubicBezTo>
                  <a:cubicBezTo>
                    <a:pt x="115488" y="77083"/>
                    <a:pt x="114586" y="76250"/>
                    <a:pt x="112781" y="76250"/>
                  </a:cubicBezTo>
                  <a:cubicBezTo>
                    <a:pt x="103759" y="76250"/>
                    <a:pt x="103759" y="76250"/>
                    <a:pt x="103759" y="76250"/>
                  </a:cubicBezTo>
                  <a:cubicBezTo>
                    <a:pt x="103759" y="67500"/>
                    <a:pt x="103759" y="67500"/>
                    <a:pt x="103759" y="67500"/>
                  </a:cubicBezTo>
                  <a:cubicBezTo>
                    <a:pt x="113684" y="64166"/>
                    <a:pt x="120000" y="59166"/>
                    <a:pt x="120000" y="53333"/>
                  </a:cubicBezTo>
                  <a:cubicBezTo>
                    <a:pt x="120000" y="21666"/>
                    <a:pt x="120000" y="21666"/>
                    <a:pt x="120000" y="21666"/>
                  </a:cubicBezTo>
                  <a:cubicBezTo>
                    <a:pt x="120000" y="18333"/>
                    <a:pt x="114586" y="15833"/>
                    <a:pt x="107368" y="15833"/>
                  </a:cubicBezTo>
                  <a:cubicBezTo>
                    <a:pt x="104661" y="15833"/>
                    <a:pt x="101954" y="16250"/>
                    <a:pt x="99248" y="17083"/>
                  </a:cubicBezTo>
                  <a:cubicBezTo>
                    <a:pt x="99248" y="12083"/>
                    <a:pt x="99248" y="12083"/>
                    <a:pt x="99248" y="12083"/>
                  </a:cubicBezTo>
                  <a:cubicBezTo>
                    <a:pt x="99248" y="8750"/>
                    <a:pt x="93834" y="6250"/>
                    <a:pt x="86616" y="6250"/>
                  </a:cubicBezTo>
                  <a:cubicBezTo>
                    <a:pt x="83909" y="6250"/>
                    <a:pt x="81203" y="6666"/>
                    <a:pt x="78496" y="7500"/>
                  </a:cubicBezTo>
                  <a:cubicBezTo>
                    <a:pt x="78496" y="5833"/>
                    <a:pt x="78496" y="5833"/>
                    <a:pt x="78496" y="5833"/>
                  </a:cubicBezTo>
                  <a:cubicBezTo>
                    <a:pt x="78496" y="2500"/>
                    <a:pt x="73082" y="0"/>
                    <a:pt x="65864" y="0"/>
                  </a:cubicBezTo>
                  <a:cubicBezTo>
                    <a:pt x="59548" y="0"/>
                    <a:pt x="54135" y="2500"/>
                    <a:pt x="54135" y="5833"/>
                  </a:cubicBezTo>
                  <a:cubicBezTo>
                    <a:pt x="54135" y="7500"/>
                    <a:pt x="54135" y="7500"/>
                    <a:pt x="54135" y="7500"/>
                  </a:cubicBezTo>
                  <a:cubicBezTo>
                    <a:pt x="51428" y="6666"/>
                    <a:pt x="48721" y="6250"/>
                    <a:pt x="45112" y="6250"/>
                  </a:cubicBezTo>
                  <a:cubicBezTo>
                    <a:pt x="38796" y="6250"/>
                    <a:pt x="33383" y="8750"/>
                    <a:pt x="33383" y="12083"/>
                  </a:cubicBezTo>
                  <a:cubicBezTo>
                    <a:pt x="33383" y="41250"/>
                    <a:pt x="33383" y="41250"/>
                    <a:pt x="33383" y="41250"/>
                  </a:cubicBezTo>
                  <a:cubicBezTo>
                    <a:pt x="18947" y="33333"/>
                    <a:pt x="18947" y="33333"/>
                    <a:pt x="18947" y="33333"/>
                  </a:cubicBezTo>
                  <a:cubicBezTo>
                    <a:pt x="18947" y="33333"/>
                    <a:pt x="18045" y="33333"/>
                    <a:pt x="18045" y="33333"/>
                  </a:cubicBezTo>
                  <a:cubicBezTo>
                    <a:pt x="14436" y="31666"/>
                    <a:pt x="8120" y="31666"/>
                    <a:pt x="4511" y="33333"/>
                  </a:cubicBezTo>
                  <a:cubicBezTo>
                    <a:pt x="902" y="35000"/>
                    <a:pt x="0" y="37500"/>
                    <a:pt x="2706" y="39583"/>
                  </a:cubicBezTo>
                  <a:cubicBezTo>
                    <a:pt x="4511" y="40833"/>
                    <a:pt x="18045" y="54166"/>
                    <a:pt x="29774" y="62500"/>
                  </a:cubicBezTo>
                  <a:close/>
                  <a:moveTo>
                    <a:pt x="110977" y="78333"/>
                  </a:moveTo>
                  <a:cubicBezTo>
                    <a:pt x="110977" y="88333"/>
                    <a:pt x="110977" y="88333"/>
                    <a:pt x="110977" y="88333"/>
                  </a:cubicBezTo>
                  <a:cubicBezTo>
                    <a:pt x="34285" y="88333"/>
                    <a:pt x="34285" y="88333"/>
                    <a:pt x="34285" y="88333"/>
                  </a:cubicBezTo>
                  <a:cubicBezTo>
                    <a:pt x="34285" y="78333"/>
                    <a:pt x="34285" y="78333"/>
                    <a:pt x="34285" y="78333"/>
                  </a:cubicBezTo>
                  <a:lnTo>
                    <a:pt x="110977" y="78333"/>
                  </a:lnTo>
                  <a:close/>
                  <a:moveTo>
                    <a:pt x="7218" y="35000"/>
                  </a:moveTo>
                  <a:cubicBezTo>
                    <a:pt x="9022" y="33750"/>
                    <a:pt x="12631" y="33750"/>
                    <a:pt x="15338" y="34583"/>
                  </a:cubicBezTo>
                  <a:cubicBezTo>
                    <a:pt x="33383" y="44583"/>
                    <a:pt x="33383" y="44583"/>
                    <a:pt x="33383" y="44583"/>
                  </a:cubicBezTo>
                  <a:cubicBezTo>
                    <a:pt x="34285" y="45000"/>
                    <a:pt x="35187" y="45000"/>
                    <a:pt x="36090" y="45000"/>
                  </a:cubicBezTo>
                  <a:cubicBezTo>
                    <a:pt x="36992" y="44583"/>
                    <a:pt x="36992" y="44166"/>
                    <a:pt x="36992" y="43750"/>
                  </a:cubicBezTo>
                  <a:cubicBezTo>
                    <a:pt x="36992" y="12083"/>
                    <a:pt x="36992" y="12083"/>
                    <a:pt x="36992" y="12083"/>
                  </a:cubicBezTo>
                  <a:cubicBezTo>
                    <a:pt x="36992" y="10416"/>
                    <a:pt x="40601" y="8750"/>
                    <a:pt x="44210" y="8333"/>
                  </a:cubicBezTo>
                  <a:cubicBezTo>
                    <a:pt x="49624" y="7916"/>
                    <a:pt x="54135" y="10000"/>
                    <a:pt x="54135" y="12083"/>
                  </a:cubicBezTo>
                  <a:cubicBezTo>
                    <a:pt x="54135" y="29583"/>
                    <a:pt x="54135" y="29583"/>
                    <a:pt x="54135" y="29583"/>
                  </a:cubicBezTo>
                  <a:cubicBezTo>
                    <a:pt x="54135" y="30000"/>
                    <a:pt x="55037" y="30416"/>
                    <a:pt x="55939" y="30416"/>
                  </a:cubicBezTo>
                  <a:cubicBezTo>
                    <a:pt x="55939" y="30416"/>
                    <a:pt x="55939" y="30416"/>
                    <a:pt x="55939" y="30416"/>
                  </a:cubicBezTo>
                  <a:cubicBezTo>
                    <a:pt x="56842" y="30416"/>
                    <a:pt x="57744" y="30000"/>
                    <a:pt x="57744" y="29583"/>
                  </a:cubicBezTo>
                  <a:cubicBezTo>
                    <a:pt x="57744" y="12083"/>
                    <a:pt x="57744" y="12083"/>
                    <a:pt x="57744" y="12083"/>
                  </a:cubicBezTo>
                  <a:cubicBezTo>
                    <a:pt x="57744" y="5833"/>
                    <a:pt x="57744" y="5833"/>
                    <a:pt x="57744" y="5833"/>
                  </a:cubicBezTo>
                  <a:cubicBezTo>
                    <a:pt x="57744" y="3750"/>
                    <a:pt x="61353" y="2083"/>
                    <a:pt x="64962" y="2083"/>
                  </a:cubicBezTo>
                  <a:cubicBezTo>
                    <a:pt x="70375" y="1666"/>
                    <a:pt x="73984" y="3333"/>
                    <a:pt x="73984" y="5833"/>
                  </a:cubicBezTo>
                  <a:cubicBezTo>
                    <a:pt x="73984" y="12083"/>
                    <a:pt x="73984" y="12083"/>
                    <a:pt x="73984" y="12083"/>
                  </a:cubicBezTo>
                  <a:cubicBezTo>
                    <a:pt x="73984" y="29583"/>
                    <a:pt x="73984" y="29583"/>
                    <a:pt x="73984" y="29583"/>
                  </a:cubicBezTo>
                  <a:cubicBezTo>
                    <a:pt x="73984" y="30000"/>
                    <a:pt x="75789" y="30416"/>
                    <a:pt x="76691" y="30416"/>
                  </a:cubicBezTo>
                  <a:cubicBezTo>
                    <a:pt x="76691" y="30416"/>
                    <a:pt x="76691" y="30416"/>
                    <a:pt x="76691" y="30416"/>
                  </a:cubicBezTo>
                  <a:cubicBezTo>
                    <a:pt x="77593" y="30416"/>
                    <a:pt x="78496" y="30000"/>
                    <a:pt x="78496" y="29583"/>
                  </a:cubicBezTo>
                  <a:cubicBezTo>
                    <a:pt x="78496" y="12083"/>
                    <a:pt x="78496" y="12083"/>
                    <a:pt x="78496" y="12083"/>
                  </a:cubicBezTo>
                  <a:cubicBezTo>
                    <a:pt x="78496" y="10416"/>
                    <a:pt x="82105" y="8750"/>
                    <a:pt x="85714" y="8333"/>
                  </a:cubicBezTo>
                  <a:cubicBezTo>
                    <a:pt x="91127" y="7916"/>
                    <a:pt x="94736" y="10000"/>
                    <a:pt x="94736" y="12083"/>
                  </a:cubicBezTo>
                  <a:cubicBezTo>
                    <a:pt x="94736" y="21666"/>
                    <a:pt x="94736" y="21666"/>
                    <a:pt x="94736" y="21666"/>
                  </a:cubicBezTo>
                  <a:cubicBezTo>
                    <a:pt x="94736" y="34166"/>
                    <a:pt x="94736" y="34166"/>
                    <a:pt x="94736" y="34166"/>
                  </a:cubicBezTo>
                  <a:cubicBezTo>
                    <a:pt x="94736" y="34583"/>
                    <a:pt x="95639" y="35416"/>
                    <a:pt x="97443" y="35416"/>
                  </a:cubicBezTo>
                  <a:cubicBezTo>
                    <a:pt x="97443" y="35416"/>
                    <a:pt x="97443" y="35416"/>
                    <a:pt x="97443" y="35416"/>
                  </a:cubicBezTo>
                  <a:cubicBezTo>
                    <a:pt x="98345" y="35416"/>
                    <a:pt x="99248" y="34583"/>
                    <a:pt x="99248" y="34166"/>
                  </a:cubicBezTo>
                  <a:cubicBezTo>
                    <a:pt x="99248" y="21666"/>
                    <a:pt x="99248" y="21666"/>
                    <a:pt x="99248" y="21666"/>
                  </a:cubicBezTo>
                  <a:cubicBezTo>
                    <a:pt x="99248" y="20000"/>
                    <a:pt x="101954" y="17916"/>
                    <a:pt x="106466" y="17916"/>
                  </a:cubicBezTo>
                  <a:cubicBezTo>
                    <a:pt x="110977" y="17500"/>
                    <a:pt x="115488" y="19166"/>
                    <a:pt x="115488" y="21666"/>
                  </a:cubicBezTo>
                  <a:cubicBezTo>
                    <a:pt x="115488" y="53333"/>
                    <a:pt x="115488" y="53333"/>
                    <a:pt x="115488" y="53333"/>
                  </a:cubicBezTo>
                  <a:cubicBezTo>
                    <a:pt x="115488" y="58750"/>
                    <a:pt x="110075" y="63333"/>
                    <a:pt x="100150" y="65833"/>
                  </a:cubicBezTo>
                  <a:cubicBezTo>
                    <a:pt x="100150" y="66250"/>
                    <a:pt x="99248" y="66666"/>
                    <a:pt x="99248" y="67083"/>
                  </a:cubicBezTo>
                  <a:cubicBezTo>
                    <a:pt x="99248" y="76250"/>
                    <a:pt x="99248" y="76250"/>
                    <a:pt x="99248" y="76250"/>
                  </a:cubicBezTo>
                  <a:cubicBezTo>
                    <a:pt x="46015" y="76250"/>
                    <a:pt x="46015" y="76250"/>
                    <a:pt x="46015" y="76250"/>
                  </a:cubicBezTo>
                  <a:cubicBezTo>
                    <a:pt x="46015" y="67083"/>
                    <a:pt x="46015" y="67083"/>
                    <a:pt x="46015" y="67083"/>
                  </a:cubicBezTo>
                  <a:cubicBezTo>
                    <a:pt x="46015" y="66666"/>
                    <a:pt x="45112" y="66666"/>
                    <a:pt x="44210" y="66250"/>
                  </a:cubicBezTo>
                  <a:cubicBezTo>
                    <a:pt x="39699" y="65000"/>
                    <a:pt x="36090" y="63333"/>
                    <a:pt x="33383" y="61250"/>
                  </a:cubicBezTo>
                  <a:cubicBezTo>
                    <a:pt x="21654" y="52916"/>
                    <a:pt x="7218" y="38750"/>
                    <a:pt x="7218" y="38750"/>
                  </a:cubicBezTo>
                  <a:cubicBezTo>
                    <a:pt x="6315" y="38750"/>
                    <a:pt x="6315" y="38750"/>
                    <a:pt x="6315" y="38333"/>
                  </a:cubicBezTo>
                  <a:cubicBezTo>
                    <a:pt x="4511" y="37500"/>
                    <a:pt x="5413" y="35833"/>
                    <a:pt x="7218" y="35000"/>
                  </a:cubicBezTo>
                  <a:close/>
                </a:path>
              </a:pathLst>
            </a:custGeom>
            <a:solidFill>
              <a:srgbClr val="000000"/>
            </a:solidFill>
            <a:ln>
              <a:noFill/>
            </a:ln>
          </p:spPr>
          <p:txBody>
            <a:bodyPr spcFirstLastPara="1" wrap="square" lIns="91425" tIns="45700" rIns="91425" bIns="45700" anchor="t" anchorCtr="0">
              <a:noAutofit/>
            </a:bodyPr>
            <a:lstStyle/>
            <a:p>
              <a:endParaRPr sz="1800">
                <a:latin typeface="Calibri"/>
                <a:ea typeface="Calibri"/>
                <a:cs typeface="Calibri"/>
                <a:sym typeface="Calibri"/>
              </a:endParaRPr>
            </a:p>
          </p:txBody>
        </p:sp>
      </p:grpSp>
    </p:spTree>
    <p:extLst>
      <p:ext uri="{BB962C8B-B14F-4D97-AF65-F5344CB8AC3E}">
        <p14:creationId xmlns:p14="http://schemas.microsoft.com/office/powerpoint/2010/main" val="296972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32"/>
        <p:cNvGrpSpPr/>
        <p:nvPr/>
      </p:nvGrpSpPr>
      <p:grpSpPr>
        <a:xfrm>
          <a:off x="0" y="0"/>
          <a:ext cx="0" cy="0"/>
          <a:chOff x="0" y="0"/>
          <a:chExt cx="0" cy="0"/>
        </a:xfrm>
      </p:grpSpPr>
      <p:sp>
        <p:nvSpPr>
          <p:cNvPr id="233" name="Google Shape;233;p12"/>
          <p:cNvSpPr/>
          <p:nvPr/>
        </p:nvSpPr>
        <p:spPr>
          <a:xfrm>
            <a:off x="0" y="0"/>
            <a:ext cx="9144000" cy="5143500"/>
          </a:xfrm>
          <a:prstGeom prst="frame">
            <a:avLst>
              <a:gd name="adj1" fmla="val 4376"/>
            </a:avLst>
          </a:prstGeom>
          <a:solidFill>
            <a:srgbClr val="FFFFFF"/>
          </a:solidFill>
          <a:ln>
            <a:noFill/>
          </a:ln>
        </p:spPr>
        <p:txBody>
          <a:bodyPr spcFirstLastPara="1" wrap="square" lIns="91425" tIns="91425" rIns="91425" bIns="91425" anchor="ctr" anchorCtr="0">
            <a:noAutofit/>
          </a:bodyPr>
          <a:lstStyle/>
          <a:p>
            <a:endParaRPr/>
          </a:p>
        </p:txBody>
      </p:sp>
      <p:sp>
        <p:nvSpPr>
          <p:cNvPr id="234" name="Google Shape;234;p12"/>
          <p:cNvSpPr/>
          <p:nvPr/>
        </p:nvSpPr>
        <p:spPr>
          <a:xfrm rot="-5400000">
            <a:off x="4403950" y="4519950"/>
            <a:ext cx="336000" cy="911100"/>
          </a:xfrm>
          <a:prstGeom prst="rect">
            <a:avLst/>
          </a:prstGeom>
          <a:solidFill>
            <a:srgbClr val="000000"/>
          </a:solidFill>
          <a:ln>
            <a:noFill/>
          </a:ln>
        </p:spPr>
        <p:txBody>
          <a:bodyPr spcFirstLastPara="1" wrap="square" lIns="91425" tIns="91425" rIns="91425" bIns="91425" anchor="ctr" anchorCtr="0">
            <a:noAutofit/>
          </a:bodyPr>
          <a:lstStyle/>
          <a:p>
            <a:endParaRPr/>
          </a:p>
        </p:txBody>
      </p:sp>
      <p:sp>
        <p:nvSpPr>
          <p:cNvPr id="235" name="Google Shape;235;p12"/>
          <p:cNvSpPr txBox="1">
            <a:spLocks noGrp="1"/>
          </p:cNvSpPr>
          <p:nvPr>
            <p:ph type="sldNum" idx="12"/>
          </p:nvPr>
        </p:nvSpPr>
        <p:spPr>
          <a:xfrm>
            <a:off x="4116400" y="4807375"/>
            <a:ext cx="911100" cy="3360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FFFFFF"/>
                </a:solidFill>
              </a:rPr>
              <a:pPr/>
              <a:t>‹#›</a:t>
            </a:fld>
            <a:endParaRPr>
              <a:solidFill>
                <a:srgbClr val="FFFFFF"/>
              </a:solidFill>
            </a:endParaRPr>
          </a:p>
        </p:txBody>
      </p:sp>
    </p:spTree>
    <p:extLst>
      <p:ext uri="{BB962C8B-B14F-4D97-AF65-F5344CB8AC3E}">
        <p14:creationId xmlns:p14="http://schemas.microsoft.com/office/powerpoint/2010/main" val="1440135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a:p>
        </p:txBody>
      </p:sp>
      <p:sp>
        <p:nvSpPr>
          <p:cNvPr id="23" name="Google Shape;23;p5"/>
          <p:cNvSpPr txBox="1">
            <a:spLocks noGrp="1"/>
          </p:cNvSpPr>
          <p:nvPr>
            <p:ph type="body" idx="1"/>
          </p:nvPr>
        </p:nvSpPr>
        <p:spPr>
          <a:xfrm>
            <a:off x="3363425" y="2236050"/>
            <a:ext cx="5334600" cy="18936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a:lvl1pPr>
            <a:lvl2pPr marL="914400" lvl="1" indent="-342900" rtl="0">
              <a:spcBef>
                <a:spcPts val="800"/>
              </a:spcBef>
              <a:spcAft>
                <a:spcPts val="0"/>
              </a:spcAft>
              <a:buSzPts val="1800"/>
              <a:buChar char="○"/>
              <a:defRPr/>
            </a:lvl2pPr>
            <a:lvl3pPr marL="1371600" lvl="2" indent="-342900" rtl="0">
              <a:spcBef>
                <a:spcPts val="800"/>
              </a:spcBef>
              <a:spcAft>
                <a:spcPts val="0"/>
              </a:spcAft>
              <a:buSzPts val="1800"/>
              <a:buChar char="■"/>
              <a:defRPr/>
            </a:lvl3pPr>
            <a:lvl4pPr marL="1828800" lvl="3" indent="-342900" rtl="0">
              <a:spcBef>
                <a:spcPts val="800"/>
              </a:spcBef>
              <a:spcAft>
                <a:spcPts val="0"/>
              </a:spcAft>
              <a:buSzPts val="1800"/>
              <a:buChar char="●"/>
              <a:defRPr/>
            </a:lvl4pPr>
            <a:lvl5pPr marL="2286000" lvl="4" indent="-342900" rtl="0">
              <a:spcBef>
                <a:spcPts val="800"/>
              </a:spcBef>
              <a:spcAft>
                <a:spcPts val="0"/>
              </a:spcAft>
              <a:buSzPts val="1800"/>
              <a:buChar char="○"/>
              <a:defRPr/>
            </a:lvl5pPr>
            <a:lvl6pPr marL="2743200" lvl="5" indent="-342900" rtl="0">
              <a:spcBef>
                <a:spcPts val="800"/>
              </a:spcBef>
              <a:spcAft>
                <a:spcPts val="0"/>
              </a:spcAft>
              <a:buSzPts val="1800"/>
              <a:buChar char="■"/>
              <a:defRPr/>
            </a:lvl6pPr>
            <a:lvl7pPr marL="3200400" lvl="6" indent="-342900" rtl="0">
              <a:spcBef>
                <a:spcPts val="800"/>
              </a:spcBef>
              <a:spcAft>
                <a:spcPts val="0"/>
              </a:spcAft>
              <a:buSzPts val="1800"/>
              <a:buChar char="●"/>
              <a:defRPr/>
            </a:lvl7pPr>
            <a:lvl8pPr marL="3657600" lvl="7" indent="-342900" rtl="0">
              <a:spcBef>
                <a:spcPts val="800"/>
              </a:spcBef>
              <a:spcAft>
                <a:spcPts val="0"/>
              </a:spcAft>
              <a:buSzPts val="1800"/>
              <a:buChar char="○"/>
              <a:defRPr/>
            </a:lvl8pPr>
            <a:lvl9pPr marL="4114800" lvl="8" indent="-342900" rtl="0">
              <a:spcBef>
                <a:spcPts val="800"/>
              </a:spcBef>
              <a:spcAft>
                <a:spcPts val="800"/>
              </a:spcAft>
              <a:buSzPts val="1800"/>
              <a:buChar char="■"/>
              <a:defRPr/>
            </a:lvl9pPr>
          </a:lstStyle>
          <a:p>
            <a:endParaRPr/>
          </a:p>
        </p:txBody>
      </p:sp>
      <p:sp>
        <p:nvSpPr>
          <p:cNvPr id="24" name="Google Shape;24;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r"/>
            <a:fld id="{00000000-1234-1234-1234-123412341234}" type="slidenum">
              <a:rPr lang="en">
                <a:solidFill>
                  <a:srgbClr val="FFFFFF"/>
                </a:solidFill>
              </a:rPr>
              <a:pPr algn="r"/>
              <a:t>‹#›</a:t>
            </a:fld>
            <a:endParaRPr>
              <a:solidFill>
                <a:srgbClr val="FFFFFF"/>
              </a:solidFill>
            </a:endParaRPr>
          </a:p>
        </p:txBody>
      </p:sp>
      <p:pic>
        <p:nvPicPr>
          <p:cNvPr id="25" name="Google Shape;25;p5"/>
          <p:cNvPicPr preferRelativeResize="0"/>
          <p:nvPr/>
        </p:nvPicPr>
        <p:blipFill rotWithShape="1">
          <a:blip r:embed="rId2">
            <a:alphaModFix/>
          </a:blip>
          <a:srcRect l="4607"/>
          <a:stretch/>
        </p:blipFill>
        <p:spPr>
          <a:xfrm>
            <a:off x="0" y="781850"/>
            <a:ext cx="3152199" cy="3579800"/>
          </a:xfrm>
          <a:prstGeom prst="rect">
            <a:avLst/>
          </a:prstGeom>
          <a:noFill/>
          <a:ln>
            <a:noFill/>
          </a:ln>
        </p:spPr>
      </p:pic>
    </p:spTree>
    <p:extLst>
      <p:ext uri="{BB962C8B-B14F-4D97-AF65-F5344CB8AC3E}">
        <p14:creationId xmlns:p14="http://schemas.microsoft.com/office/powerpoint/2010/main" val="149738130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7.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5" Type="http://schemas.openxmlformats.org/officeDocument/2006/relationships/theme" Target="../theme/theme5.xml"/><Relationship Id="rId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586975"/>
            <a:ext cx="51387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1pPr>
            <a:lvl2pPr lvl="1">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2pPr>
            <a:lvl3pPr lvl="2">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3pPr>
            <a:lvl4pPr lvl="3">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4pPr>
            <a:lvl5pPr lvl="4">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5pPr>
            <a:lvl6pPr lvl="5">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6pPr>
            <a:lvl7pPr lvl="6">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7pPr>
            <a:lvl8pPr lvl="7">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8pPr>
            <a:lvl9pPr lvl="8">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9pPr>
          </a:lstStyle>
          <a:p>
            <a:endParaRPr dirty="0"/>
          </a:p>
        </p:txBody>
      </p:sp>
      <p:sp>
        <p:nvSpPr>
          <p:cNvPr id="7" name="Google Shape;7;p1"/>
          <p:cNvSpPr txBox="1">
            <a:spLocks noGrp="1"/>
          </p:cNvSpPr>
          <p:nvPr>
            <p:ph type="body" idx="1"/>
          </p:nvPr>
        </p:nvSpPr>
        <p:spPr>
          <a:xfrm>
            <a:off x="457200" y="1657350"/>
            <a:ext cx="5138700" cy="31809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1pPr>
            <a:lvl2pPr marL="914400" lvl="1"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2pPr>
            <a:lvl3pPr marL="1371600" lvl="2"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3pPr>
            <a:lvl4pPr marL="1828800" lvl="3"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4pPr>
            <a:lvl5pPr marL="2286000" lvl="4"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5pPr>
            <a:lvl6pPr marL="2743200" lvl="5"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6pPr>
            <a:lvl7pPr marL="3200400" lvl="6"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7pPr>
            <a:lvl8pPr marL="3657600" lvl="7"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8pPr>
            <a:lvl9pPr marL="4114800" lvl="8"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9pPr>
          </a:lstStyle>
          <a:p>
            <a:endParaRPr/>
          </a:p>
        </p:txBody>
      </p:sp>
      <p:sp>
        <p:nvSpPr>
          <p:cNvPr id="8" name="Google Shape;8;p1"/>
          <p:cNvSpPr txBox="1">
            <a:spLocks noGrp="1"/>
          </p:cNvSpPr>
          <p:nvPr>
            <p:ph type="sldNum" idx="12"/>
          </p:nvPr>
        </p:nvSpPr>
        <p:spPr>
          <a:xfrm>
            <a:off x="8808000" y="2208175"/>
            <a:ext cx="336000" cy="727200"/>
          </a:xfrm>
          <a:prstGeom prst="rect">
            <a:avLst/>
          </a:prstGeom>
          <a:noFill/>
          <a:ln>
            <a:noFill/>
          </a:ln>
        </p:spPr>
        <p:txBody>
          <a:bodyPr spcFirstLastPara="1" wrap="square" lIns="91425" tIns="91425" rIns="91425" bIns="91425" anchor="ctr" anchorCtr="0">
            <a:noAutofit/>
          </a:bodyPr>
          <a:lstStyle>
            <a:lvl1pPr lvl="0" algn="ctr">
              <a:buNone/>
              <a:defRPr sz="1000">
                <a:solidFill>
                  <a:schemeClr val="lt1"/>
                </a:solidFill>
                <a:latin typeface="Barlow"/>
                <a:ea typeface="Barlow"/>
                <a:cs typeface="Barlow"/>
                <a:sym typeface="Barlow"/>
              </a:defRPr>
            </a:lvl1pPr>
            <a:lvl2pPr lvl="1" algn="ctr">
              <a:buNone/>
              <a:defRPr sz="1000">
                <a:solidFill>
                  <a:schemeClr val="lt1"/>
                </a:solidFill>
                <a:latin typeface="Barlow"/>
                <a:ea typeface="Barlow"/>
                <a:cs typeface="Barlow"/>
                <a:sym typeface="Barlow"/>
              </a:defRPr>
            </a:lvl2pPr>
            <a:lvl3pPr lvl="2" algn="ctr">
              <a:buNone/>
              <a:defRPr sz="1000">
                <a:solidFill>
                  <a:schemeClr val="lt1"/>
                </a:solidFill>
                <a:latin typeface="Barlow"/>
                <a:ea typeface="Barlow"/>
                <a:cs typeface="Barlow"/>
                <a:sym typeface="Barlow"/>
              </a:defRPr>
            </a:lvl3pPr>
            <a:lvl4pPr lvl="3" algn="ctr">
              <a:buNone/>
              <a:defRPr sz="1000">
                <a:solidFill>
                  <a:schemeClr val="lt1"/>
                </a:solidFill>
                <a:latin typeface="Barlow"/>
                <a:ea typeface="Barlow"/>
                <a:cs typeface="Barlow"/>
                <a:sym typeface="Barlow"/>
              </a:defRPr>
            </a:lvl4pPr>
            <a:lvl5pPr lvl="4" algn="ctr">
              <a:buNone/>
              <a:defRPr sz="1000">
                <a:solidFill>
                  <a:schemeClr val="lt1"/>
                </a:solidFill>
                <a:latin typeface="Barlow"/>
                <a:ea typeface="Barlow"/>
                <a:cs typeface="Barlow"/>
                <a:sym typeface="Barlow"/>
              </a:defRPr>
            </a:lvl5pPr>
            <a:lvl6pPr lvl="5" algn="ctr">
              <a:buNone/>
              <a:defRPr sz="1000">
                <a:solidFill>
                  <a:schemeClr val="lt1"/>
                </a:solidFill>
                <a:latin typeface="Barlow"/>
                <a:ea typeface="Barlow"/>
                <a:cs typeface="Barlow"/>
                <a:sym typeface="Barlow"/>
              </a:defRPr>
            </a:lvl6pPr>
            <a:lvl7pPr lvl="6" algn="ctr">
              <a:buNone/>
              <a:defRPr sz="1000">
                <a:solidFill>
                  <a:schemeClr val="lt1"/>
                </a:solidFill>
                <a:latin typeface="Barlow"/>
                <a:ea typeface="Barlow"/>
                <a:cs typeface="Barlow"/>
                <a:sym typeface="Barlow"/>
              </a:defRPr>
            </a:lvl7pPr>
            <a:lvl8pPr lvl="7" algn="ctr">
              <a:buNone/>
              <a:defRPr sz="1000">
                <a:solidFill>
                  <a:schemeClr val="lt1"/>
                </a:solidFill>
                <a:latin typeface="Barlow"/>
                <a:ea typeface="Barlow"/>
                <a:cs typeface="Barlow"/>
                <a:sym typeface="Barlow"/>
              </a:defRPr>
            </a:lvl8pPr>
            <a:lvl9pPr lvl="8" algn="ctr">
              <a:buNone/>
              <a:defRPr sz="1000">
                <a:solidFill>
                  <a:schemeClr val="lt1"/>
                </a:solidFill>
                <a:latin typeface="Barlow"/>
                <a:ea typeface="Barlow"/>
                <a:cs typeface="Barlow"/>
                <a:sym typeface="Barlow"/>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60"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586975"/>
            <a:ext cx="51387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1pPr>
            <a:lvl2pPr lvl="1">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2pPr>
            <a:lvl3pPr lvl="2">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3pPr>
            <a:lvl4pPr lvl="3">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4pPr>
            <a:lvl5pPr lvl="4">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5pPr>
            <a:lvl6pPr lvl="5">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6pPr>
            <a:lvl7pPr lvl="6">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7pPr>
            <a:lvl8pPr lvl="7">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8pPr>
            <a:lvl9pPr lvl="8">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9pPr>
          </a:lstStyle>
          <a:p>
            <a:endParaRPr dirty="0"/>
          </a:p>
        </p:txBody>
      </p:sp>
      <p:sp>
        <p:nvSpPr>
          <p:cNvPr id="7" name="Google Shape;7;p1"/>
          <p:cNvSpPr txBox="1">
            <a:spLocks noGrp="1"/>
          </p:cNvSpPr>
          <p:nvPr>
            <p:ph type="body" idx="1"/>
          </p:nvPr>
        </p:nvSpPr>
        <p:spPr>
          <a:xfrm>
            <a:off x="457200" y="1657350"/>
            <a:ext cx="5138700" cy="31809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1pPr>
            <a:lvl2pPr marL="914400" lvl="1"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2pPr>
            <a:lvl3pPr marL="1371600" lvl="2"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3pPr>
            <a:lvl4pPr marL="1828800" lvl="3"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4pPr>
            <a:lvl5pPr marL="2286000" lvl="4"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5pPr>
            <a:lvl6pPr marL="2743200" lvl="5"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6pPr>
            <a:lvl7pPr marL="3200400" lvl="6"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7pPr>
            <a:lvl8pPr marL="3657600" lvl="7"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8pPr>
            <a:lvl9pPr marL="4114800" lvl="8"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9pPr>
          </a:lstStyle>
          <a:p>
            <a:endParaRPr/>
          </a:p>
        </p:txBody>
      </p:sp>
      <p:sp>
        <p:nvSpPr>
          <p:cNvPr id="8" name="Google Shape;8;p1"/>
          <p:cNvSpPr txBox="1">
            <a:spLocks noGrp="1"/>
          </p:cNvSpPr>
          <p:nvPr>
            <p:ph type="sldNum" idx="12"/>
          </p:nvPr>
        </p:nvSpPr>
        <p:spPr>
          <a:xfrm>
            <a:off x="8808000" y="2208175"/>
            <a:ext cx="336000" cy="727200"/>
          </a:xfrm>
          <a:prstGeom prst="rect">
            <a:avLst/>
          </a:prstGeom>
          <a:noFill/>
          <a:ln>
            <a:noFill/>
          </a:ln>
        </p:spPr>
        <p:txBody>
          <a:bodyPr spcFirstLastPara="1" wrap="square" lIns="91425" tIns="91425" rIns="91425" bIns="91425" anchor="ctr" anchorCtr="0">
            <a:noAutofit/>
          </a:bodyPr>
          <a:lstStyle>
            <a:lvl1pPr lvl="0" algn="ctr">
              <a:buNone/>
              <a:defRPr sz="1000">
                <a:solidFill>
                  <a:schemeClr val="lt1"/>
                </a:solidFill>
                <a:latin typeface="Barlow"/>
                <a:ea typeface="Barlow"/>
                <a:cs typeface="Barlow"/>
                <a:sym typeface="Barlow"/>
              </a:defRPr>
            </a:lvl1pPr>
            <a:lvl2pPr lvl="1" algn="ctr">
              <a:buNone/>
              <a:defRPr sz="1000">
                <a:solidFill>
                  <a:schemeClr val="lt1"/>
                </a:solidFill>
                <a:latin typeface="Barlow"/>
                <a:ea typeface="Barlow"/>
                <a:cs typeface="Barlow"/>
                <a:sym typeface="Barlow"/>
              </a:defRPr>
            </a:lvl2pPr>
            <a:lvl3pPr lvl="2" algn="ctr">
              <a:buNone/>
              <a:defRPr sz="1000">
                <a:solidFill>
                  <a:schemeClr val="lt1"/>
                </a:solidFill>
                <a:latin typeface="Barlow"/>
                <a:ea typeface="Barlow"/>
                <a:cs typeface="Barlow"/>
                <a:sym typeface="Barlow"/>
              </a:defRPr>
            </a:lvl3pPr>
            <a:lvl4pPr lvl="3" algn="ctr">
              <a:buNone/>
              <a:defRPr sz="1000">
                <a:solidFill>
                  <a:schemeClr val="lt1"/>
                </a:solidFill>
                <a:latin typeface="Barlow"/>
                <a:ea typeface="Barlow"/>
                <a:cs typeface="Barlow"/>
                <a:sym typeface="Barlow"/>
              </a:defRPr>
            </a:lvl4pPr>
            <a:lvl5pPr lvl="4" algn="ctr">
              <a:buNone/>
              <a:defRPr sz="1000">
                <a:solidFill>
                  <a:schemeClr val="lt1"/>
                </a:solidFill>
                <a:latin typeface="Barlow"/>
                <a:ea typeface="Barlow"/>
                <a:cs typeface="Barlow"/>
                <a:sym typeface="Barlow"/>
              </a:defRPr>
            </a:lvl5pPr>
            <a:lvl6pPr lvl="5" algn="ctr">
              <a:buNone/>
              <a:defRPr sz="1000">
                <a:solidFill>
                  <a:schemeClr val="lt1"/>
                </a:solidFill>
                <a:latin typeface="Barlow"/>
                <a:ea typeface="Barlow"/>
                <a:cs typeface="Barlow"/>
                <a:sym typeface="Barlow"/>
              </a:defRPr>
            </a:lvl6pPr>
            <a:lvl7pPr lvl="6" algn="ctr">
              <a:buNone/>
              <a:defRPr sz="1000">
                <a:solidFill>
                  <a:schemeClr val="lt1"/>
                </a:solidFill>
                <a:latin typeface="Barlow"/>
                <a:ea typeface="Barlow"/>
                <a:cs typeface="Barlow"/>
                <a:sym typeface="Barlow"/>
              </a:defRPr>
            </a:lvl7pPr>
            <a:lvl8pPr lvl="7" algn="ctr">
              <a:buNone/>
              <a:defRPr sz="1000">
                <a:solidFill>
                  <a:schemeClr val="lt1"/>
                </a:solidFill>
                <a:latin typeface="Barlow"/>
                <a:ea typeface="Barlow"/>
                <a:cs typeface="Barlow"/>
                <a:sym typeface="Barlow"/>
              </a:defRPr>
            </a:lvl8pPr>
            <a:lvl9pPr lvl="8" algn="ctr">
              <a:buNone/>
              <a:defRPr sz="1000">
                <a:solidFill>
                  <a:schemeClr val="lt1"/>
                </a:solidFill>
                <a:latin typeface="Barlow"/>
                <a:ea typeface="Barlow"/>
                <a:cs typeface="Barlow"/>
                <a:sym typeface="Barlow"/>
              </a:defRPr>
            </a:lvl9pPr>
          </a:lstStyle>
          <a:p>
            <a:fld id="{00000000-1234-1234-1234-123412341234}" type="slidenum">
              <a:rPr lang="en">
                <a:solidFill>
                  <a:prstClr val="white"/>
                </a:solidFill>
              </a:rPr>
              <a:pPr/>
              <a:t>‹#›</a:t>
            </a:fld>
            <a:endParaRPr>
              <a:solidFill>
                <a:prstClr val="white"/>
              </a:solidFill>
            </a:endParaRPr>
          </a:p>
        </p:txBody>
      </p:sp>
    </p:spTree>
    <p:extLst>
      <p:ext uri="{BB962C8B-B14F-4D97-AF65-F5344CB8AC3E}">
        <p14:creationId xmlns:p14="http://schemas.microsoft.com/office/powerpoint/2010/main" val="3430868714"/>
      </p:ext>
    </p:extLst>
  </p:cSld>
  <p:clrMap bg1="lt1" tx1="dk1" bg2="lt2" tx2="dk2" accent1="accent1" accent2="accent2" accent3="accent3" accent4="accent4" accent5="accent5" accent6="accent6" hlink="hlink" folHlink="folHlink"/>
  <p:sldLayoutIdLst>
    <p:sldLayoutId id="2147483688" r:id="rId1"/>
    <p:sldLayoutId id="2147483690" r:id="rId2"/>
    <p:sldLayoutId id="2147483691" r:id="rId3"/>
    <p:sldLayoutId id="2147483692"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586975"/>
            <a:ext cx="51387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1pPr>
            <a:lvl2pPr lvl="1">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2pPr>
            <a:lvl3pPr lvl="2">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3pPr>
            <a:lvl4pPr lvl="3">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4pPr>
            <a:lvl5pPr lvl="4">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5pPr>
            <a:lvl6pPr lvl="5">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6pPr>
            <a:lvl7pPr lvl="6">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7pPr>
            <a:lvl8pPr lvl="7">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8pPr>
            <a:lvl9pPr lvl="8">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9pPr>
          </a:lstStyle>
          <a:p>
            <a:endParaRPr dirty="0"/>
          </a:p>
        </p:txBody>
      </p:sp>
      <p:sp>
        <p:nvSpPr>
          <p:cNvPr id="7" name="Google Shape;7;p1"/>
          <p:cNvSpPr txBox="1">
            <a:spLocks noGrp="1"/>
          </p:cNvSpPr>
          <p:nvPr>
            <p:ph type="body" idx="1"/>
          </p:nvPr>
        </p:nvSpPr>
        <p:spPr>
          <a:xfrm>
            <a:off x="457200" y="1657350"/>
            <a:ext cx="5138700" cy="31809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1pPr>
            <a:lvl2pPr marL="914400" lvl="1"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2pPr>
            <a:lvl3pPr marL="1371600" lvl="2"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3pPr>
            <a:lvl4pPr marL="1828800" lvl="3"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4pPr>
            <a:lvl5pPr marL="2286000" lvl="4"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5pPr>
            <a:lvl6pPr marL="2743200" lvl="5"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6pPr>
            <a:lvl7pPr marL="3200400" lvl="6"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7pPr>
            <a:lvl8pPr marL="3657600" lvl="7"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8pPr>
            <a:lvl9pPr marL="4114800" lvl="8"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9pPr>
          </a:lstStyle>
          <a:p>
            <a:endParaRPr/>
          </a:p>
        </p:txBody>
      </p:sp>
      <p:sp>
        <p:nvSpPr>
          <p:cNvPr id="8" name="Google Shape;8;p1"/>
          <p:cNvSpPr txBox="1">
            <a:spLocks noGrp="1"/>
          </p:cNvSpPr>
          <p:nvPr>
            <p:ph type="sldNum" idx="12"/>
          </p:nvPr>
        </p:nvSpPr>
        <p:spPr>
          <a:xfrm>
            <a:off x="8808000" y="2208175"/>
            <a:ext cx="336000" cy="727200"/>
          </a:xfrm>
          <a:prstGeom prst="rect">
            <a:avLst/>
          </a:prstGeom>
          <a:noFill/>
          <a:ln>
            <a:noFill/>
          </a:ln>
        </p:spPr>
        <p:txBody>
          <a:bodyPr spcFirstLastPara="1" wrap="square" lIns="91425" tIns="91425" rIns="91425" bIns="91425" anchor="ctr" anchorCtr="0">
            <a:noAutofit/>
          </a:bodyPr>
          <a:lstStyle>
            <a:lvl1pPr lvl="0" algn="ctr">
              <a:buNone/>
              <a:defRPr sz="1000">
                <a:solidFill>
                  <a:schemeClr val="lt1"/>
                </a:solidFill>
                <a:latin typeface="Barlow"/>
                <a:ea typeface="Barlow"/>
                <a:cs typeface="Barlow"/>
                <a:sym typeface="Barlow"/>
              </a:defRPr>
            </a:lvl1pPr>
            <a:lvl2pPr lvl="1" algn="ctr">
              <a:buNone/>
              <a:defRPr sz="1000">
                <a:solidFill>
                  <a:schemeClr val="lt1"/>
                </a:solidFill>
                <a:latin typeface="Barlow"/>
                <a:ea typeface="Barlow"/>
                <a:cs typeface="Barlow"/>
                <a:sym typeface="Barlow"/>
              </a:defRPr>
            </a:lvl2pPr>
            <a:lvl3pPr lvl="2" algn="ctr">
              <a:buNone/>
              <a:defRPr sz="1000">
                <a:solidFill>
                  <a:schemeClr val="lt1"/>
                </a:solidFill>
                <a:latin typeface="Barlow"/>
                <a:ea typeface="Barlow"/>
                <a:cs typeface="Barlow"/>
                <a:sym typeface="Barlow"/>
              </a:defRPr>
            </a:lvl3pPr>
            <a:lvl4pPr lvl="3" algn="ctr">
              <a:buNone/>
              <a:defRPr sz="1000">
                <a:solidFill>
                  <a:schemeClr val="lt1"/>
                </a:solidFill>
                <a:latin typeface="Barlow"/>
                <a:ea typeface="Barlow"/>
                <a:cs typeface="Barlow"/>
                <a:sym typeface="Barlow"/>
              </a:defRPr>
            </a:lvl4pPr>
            <a:lvl5pPr lvl="4" algn="ctr">
              <a:buNone/>
              <a:defRPr sz="1000">
                <a:solidFill>
                  <a:schemeClr val="lt1"/>
                </a:solidFill>
                <a:latin typeface="Barlow"/>
                <a:ea typeface="Barlow"/>
                <a:cs typeface="Barlow"/>
                <a:sym typeface="Barlow"/>
              </a:defRPr>
            </a:lvl5pPr>
            <a:lvl6pPr lvl="5" algn="ctr">
              <a:buNone/>
              <a:defRPr sz="1000">
                <a:solidFill>
                  <a:schemeClr val="lt1"/>
                </a:solidFill>
                <a:latin typeface="Barlow"/>
                <a:ea typeface="Barlow"/>
                <a:cs typeface="Barlow"/>
                <a:sym typeface="Barlow"/>
              </a:defRPr>
            </a:lvl6pPr>
            <a:lvl7pPr lvl="6" algn="ctr">
              <a:buNone/>
              <a:defRPr sz="1000">
                <a:solidFill>
                  <a:schemeClr val="lt1"/>
                </a:solidFill>
                <a:latin typeface="Barlow"/>
                <a:ea typeface="Barlow"/>
                <a:cs typeface="Barlow"/>
                <a:sym typeface="Barlow"/>
              </a:defRPr>
            </a:lvl7pPr>
            <a:lvl8pPr lvl="7" algn="ctr">
              <a:buNone/>
              <a:defRPr sz="1000">
                <a:solidFill>
                  <a:schemeClr val="lt1"/>
                </a:solidFill>
                <a:latin typeface="Barlow"/>
                <a:ea typeface="Barlow"/>
                <a:cs typeface="Barlow"/>
                <a:sym typeface="Barlow"/>
              </a:defRPr>
            </a:lvl8pPr>
            <a:lvl9pPr lvl="8" algn="ctr">
              <a:buNone/>
              <a:defRPr sz="1000">
                <a:solidFill>
                  <a:schemeClr val="lt1"/>
                </a:solidFill>
                <a:latin typeface="Barlow"/>
                <a:ea typeface="Barlow"/>
                <a:cs typeface="Barlow"/>
                <a:sym typeface="Barlow"/>
              </a:defRPr>
            </a:lvl9pPr>
          </a:lstStyle>
          <a:p>
            <a:fld id="{00000000-1234-1234-1234-123412341234}" type="slidenum">
              <a:rPr lang="en">
                <a:solidFill>
                  <a:prstClr val="white"/>
                </a:solidFill>
              </a:rPr>
              <a:pPr/>
              <a:t>‹#›</a:t>
            </a:fld>
            <a:endParaRPr>
              <a:solidFill>
                <a:prstClr val="white"/>
              </a:solidFill>
            </a:endParaRPr>
          </a:p>
        </p:txBody>
      </p:sp>
    </p:spTree>
    <p:extLst>
      <p:ext uri="{BB962C8B-B14F-4D97-AF65-F5344CB8AC3E}">
        <p14:creationId xmlns:p14="http://schemas.microsoft.com/office/powerpoint/2010/main" val="1414066096"/>
      </p:ext>
    </p:extLst>
  </p:cSld>
  <p:clrMap bg1="lt1" tx1="dk1" bg2="lt2" tx2="dk2" accent1="accent1" accent2="accent2" accent3="accent3" accent4="accent4" accent5="accent5" accent6="accent6" hlink="hlink" folHlink="folHlink"/>
  <p:sldLayoutIdLst>
    <p:sldLayoutId id="2147483729" r:id="rId1"/>
    <p:sldLayoutId id="2147483730"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586975"/>
            <a:ext cx="51387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1pPr>
            <a:lvl2pPr lvl="1">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2pPr>
            <a:lvl3pPr lvl="2">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3pPr>
            <a:lvl4pPr lvl="3">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4pPr>
            <a:lvl5pPr lvl="4">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5pPr>
            <a:lvl6pPr lvl="5">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6pPr>
            <a:lvl7pPr lvl="6">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7pPr>
            <a:lvl8pPr lvl="7">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8pPr>
            <a:lvl9pPr lvl="8">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9pPr>
          </a:lstStyle>
          <a:p>
            <a:endParaRPr/>
          </a:p>
        </p:txBody>
      </p:sp>
      <p:sp>
        <p:nvSpPr>
          <p:cNvPr id="7" name="Google Shape;7;p1"/>
          <p:cNvSpPr txBox="1">
            <a:spLocks noGrp="1"/>
          </p:cNvSpPr>
          <p:nvPr>
            <p:ph type="body" idx="1"/>
          </p:nvPr>
        </p:nvSpPr>
        <p:spPr>
          <a:xfrm>
            <a:off x="457200" y="1657350"/>
            <a:ext cx="5138700" cy="31809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1pPr>
            <a:lvl2pPr marL="914400" lvl="1"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2pPr>
            <a:lvl3pPr marL="1371600" lvl="2"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3pPr>
            <a:lvl4pPr marL="1828800" lvl="3"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4pPr>
            <a:lvl5pPr marL="2286000" lvl="4"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5pPr>
            <a:lvl6pPr marL="2743200" lvl="5"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6pPr>
            <a:lvl7pPr marL="3200400" lvl="6"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7pPr>
            <a:lvl8pPr marL="3657600" lvl="7"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8pPr>
            <a:lvl9pPr marL="4114800" lvl="8"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9pPr>
          </a:lstStyle>
          <a:p>
            <a:endParaRPr/>
          </a:p>
        </p:txBody>
      </p:sp>
      <p:sp>
        <p:nvSpPr>
          <p:cNvPr id="8" name="Google Shape;8;p1"/>
          <p:cNvSpPr txBox="1">
            <a:spLocks noGrp="1"/>
          </p:cNvSpPr>
          <p:nvPr>
            <p:ph type="sldNum" idx="12"/>
          </p:nvPr>
        </p:nvSpPr>
        <p:spPr>
          <a:xfrm>
            <a:off x="8808000" y="2208175"/>
            <a:ext cx="336000" cy="727200"/>
          </a:xfrm>
          <a:prstGeom prst="rect">
            <a:avLst/>
          </a:prstGeom>
          <a:noFill/>
          <a:ln>
            <a:noFill/>
          </a:ln>
        </p:spPr>
        <p:txBody>
          <a:bodyPr spcFirstLastPara="1" wrap="square" lIns="91425" tIns="91425" rIns="91425" bIns="91425" anchor="ctr" anchorCtr="0">
            <a:noAutofit/>
          </a:bodyPr>
          <a:lstStyle>
            <a:lvl1pPr lvl="0" algn="ctr">
              <a:buNone/>
              <a:defRPr sz="1000">
                <a:solidFill>
                  <a:schemeClr val="lt1"/>
                </a:solidFill>
                <a:latin typeface="Barlow"/>
                <a:ea typeface="Barlow"/>
                <a:cs typeface="Barlow"/>
                <a:sym typeface="Barlow"/>
              </a:defRPr>
            </a:lvl1pPr>
            <a:lvl2pPr lvl="1" algn="ctr">
              <a:buNone/>
              <a:defRPr sz="1000">
                <a:solidFill>
                  <a:schemeClr val="lt1"/>
                </a:solidFill>
                <a:latin typeface="Barlow"/>
                <a:ea typeface="Barlow"/>
                <a:cs typeface="Barlow"/>
                <a:sym typeface="Barlow"/>
              </a:defRPr>
            </a:lvl2pPr>
            <a:lvl3pPr lvl="2" algn="ctr">
              <a:buNone/>
              <a:defRPr sz="1000">
                <a:solidFill>
                  <a:schemeClr val="lt1"/>
                </a:solidFill>
                <a:latin typeface="Barlow"/>
                <a:ea typeface="Barlow"/>
                <a:cs typeface="Barlow"/>
                <a:sym typeface="Barlow"/>
              </a:defRPr>
            </a:lvl3pPr>
            <a:lvl4pPr lvl="3" algn="ctr">
              <a:buNone/>
              <a:defRPr sz="1000">
                <a:solidFill>
                  <a:schemeClr val="lt1"/>
                </a:solidFill>
                <a:latin typeface="Barlow"/>
                <a:ea typeface="Barlow"/>
                <a:cs typeface="Barlow"/>
                <a:sym typeface="Barlow"/>
              </a:defRPr>
            </a:lvl4pPr>
            <a:lvl5pPr lvl="4" algn="ctr">
              <a:buNone/>
              <a:defRPr sz="1000">
                <a:solidFill>
                  <a:schemeClr val="lt1"/>
                </a:solidFill>
                <a:latin typeface="Barlow"/>
                <a:ea typeface="Barlow"/>
                <a:cs typeface="Barlow"/>
                <a:sym typeface="Barlow"/>
              </a:defRPr>
            </a:lvl5pPr>
            <a:lvl6pPr lvl="5" algn="ctr">
              <a:buNone/>
              <a:defRPr sz="1000">
                <a:solidFill>
                  <a:schemeClr val="lt1"/>
                </a:solidFill>
                <a:latin typeface="Barlow"/>
                <a:ea typeface="Barlow"/>
                <a:cs typeface="Barlow"/>
                <a:sym typeface="Barlow"/>
              </a:defRPr>
            </a:lvl6pPr>
            <a:lvl7pPr lvl="6" algn="ctr">
              <a:buNone/>
              <a:defRPr sz="1000">
                <a:solidFill>
                  <a:schemeClr val="lt1"/>
                </a:solidFill>
                <a:latin typeface="Barlow"/>
                <a:ea typeface="Barlow"/>
                <a:cs typeface="Barlow"/>
                <a:sym typeface="Barlow"/>
              </a:defRPr>
            </a:lvl7pPr>
            <a:lvl8pPr lvl="7" algn="ctr">
              <a:buNone/>
              <a:defRPr sz="1000">
                <a:solidFill>
                  <a:schemeClr val="lt1"/>
                </a:solidFill>
                <a:latin typeface="Barlow"/>
                <a:ea typeface="Barlow"/>
                <a:cs typeface="Barlow"/>
                <a:sym typeface="Barlow"/>
              </a:defRPr>
            </a:lvl8pPr>
            <a:lvl9pPr lvl="8" algn="ctr">
              <a:buNone/>
              <a:defRPr sz="1000">
                <a:solidFill>
                  <a:schemeClr val="lt1"/>
                </a:solidFill>
                <a:latin typeface="Barlow"/>
                <a:ea typeface="Barlow"/>
                <a:cs typeface="Barlow"/>
                <a:sym typeface="Barlow"/>
              </a:defRPr>
            </a:lvl9pPr>
          </a:lstStyle>
          <a:p>
            <a:fld id="{00000000-1234-1234-1234-123412341234}" type="slidenum">
              <a:rPr lang="en">
                <a:solidFill>
                  <a:srgbClr val="FFFFFF"/>
                </a:solidFill>
              </a:rPr>
              <a:pPr/>
              <a:t>‹#›</a:t>
            </a:fld>
            <a:endParaRPr>
              <a:solidFill>
                <a:srgbClr val="FFFFFF"/>
              </a:solidFill>
            </a:endParaRPr>
          </a:p>
        </p:txBody>
      </p:sp>
    </p:spTree>
    <p:extLst>
      <p:ext uri="{BB962C8B-B14F-4D97-AF65-F5344CB8AC3E}">
        <p14:creationId xmlns:p14="http://schemas.microsoft.com/office/powerpoint/2010/main" val="3171461111"/>
      </p:ext>
    </p:extLst>
  </p:cSld>
  <p:clrMap bg1="lt1" tx1="dk1" bg2="dk2" tx2="lt2" accent1="accent1" accent2="accent2" accent3="accent3" accent4="accent4" accent5="accent5" accent6="accent6" hlink="hlink" folHlink="folHlink"/>
  <p:sldLayoutIdLst>
    <p:sldLayoutId id="2147483734"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586975"/>
            <a:ext cx="51387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1pPr>
            <a:lvl2pPr lvl="1">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2pPr>
            <a:lvl3pPr lvl="2">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3pPr>
            <a:lvl4pPr lvl="3">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4pPr>
            <a:lvl5pPr lvl="4">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5pPr>
            <a:lvl6pPr lvl="5">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6pPr>
            <a:lvl7pPr lvl="6">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7pPr>
            <a:lvl8pPr lvl="7">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8pPr>
            <a:lvl9pPr lvl="8">
              <a:spcBef>
                <a:spcPts val="0"/>
              </a:spcBef>
              <a:spcAft>
                <a:spcPts val="0"/>
              </a:spcAft>
              <a:buClr>
                <a:schemeClr val="accent1"/>
              </a:buClr>
              <a:buSzPts val="3000"/>
              <a:buFont typeface="Miriam Libre"/>
              <a:buNone/>
              <a:defRPr sz="3000">
                <a:solidFill>
                  <a:schemeClr val="accent1"/>
                </a:solidFill>
                <a:latin typeface="Miriam Libre"/>
                <a:ea typeface="Miriam Libre"/>
                <a:cs typeface="Miriam Libre"/>
                <a:sym typeface="Miriam Libre"/>
              </a:defRPr>
            </a:lvl9pPr>
          </a:lstStyle>
          <a:p>
            <a:endParaRPr/>
          </a:p>
        </p:txBody>
      </p:sp>
      <p:sp>
        <p:nvSpPr>
          <p:cNvPr id="7" name="Google Shape;7;p1"/>
          <p:cNvSpPr txBox="1">
            <a:spLocks noGrp="1"/>
          </p:cNvSpPr>
          <p:nvPr>
            <p:ph type="body" idx="1"/>
          </p:nvPr>
        </p:nvSpPr>
        <p:spPr>
          <a:xfrm>
            <a:off x="457200" y="1657350"/>
            <a:ext cx="5138700" cy="31809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1pPr>
            <a:lvl2pPr marL="914400" lvl="1"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2pPr>
            <a:lvl3pPr marL="1371600" lvl="2" indent="-381000">
              <a:spcBef>
                <a:spcPts val="0"/>
              </a:spcBef>
              <a:spcAft>
                <a:spcPts val="0"/>
              </a:spcAft>
              <a:buClr>
                <a:schemeClr val="accent1"/>
              </a:buClr>
              <a:buSzPts val="2400"/>
              <a:buFont typeface="Barlow Light"/>
              <a:buChar char="⬝"/>
              <a:defRPr sz="2400">
                <a:solidFill>
                  <a:schemeClr val="dk1"/>
                </a:solidFill>
                <a:latin typeface="Barlow Light"/>
                <a:ea typeface="Barlow Light"/>
                <a:cs typeface="Barlow Light"/>
                <a:sym typeface="Barlow Light"/>
              </a:defRPr>
            </a:lvl3pPr>
            <a:lvl4pPr marL="1828800" lvl="3"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4pPr>
            <a:lvl5pPr marL="2286000" lvl="4"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5pPr>
            <a:lvl6pPr marL="2743200" lvl="5"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6pPr>
            <a:lvl7pPr marL="3200400" lvl="6"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7pPr>
            <a:lvl8pPr marL="3657600" lvl="7"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8pPr>
            <a:lvl9pPr marL="4114800" lvl="8" indent="-381000">
              <a:spcBef>
                <a:spcPts val="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9pPr>
          </a:lstStyle>
          <a:p>
            <a:endParaRPr/>
          </a:p>
        </p:txBody>
      </p:sp>
      <p:sp>
        <p:nvSpPr>
          <p:cNvPr id="8" name="Google Shape;8;p1"/>
          <p:cNvSpPr txBox="1">
            <a:spLocks noGrp="1"/>
          </p:cNvSpPr>
          <p:nvPr>
            <p:ph type="sldNum" idx="12"/>
          </p:nvPr>
        </p:nvSpPr>
        <p:spPr>
          <a:xfrm>
            <a:off x="8808000" y="2208175"/>
            <a:ext cx="336000" cy="727200"/>
          </a:xfrm>
          <a:prstGeom prst="rect">
            <a:avLst/>
          </a:prstGeom>
          <a:noFill/>
          <a:ln>
            <a:noFill/>
          </a:ln>
        </p:spPr>
        <p:txBody>
          <a:bodyPr spcFirstLastPara="1" wrap="square" lIns="91425" tIns="91425" rIns="91425" bIns="91425" anchor="ctr" anchorCtr="0">
            <a:noAutofit/>
          </a:bodyPr>
          <a:lstStyle>
            <a:lvl1pPr lvl="0" algn="ctr">
              <a:buNone/>
              <a:defRPr sz="1000">
                <a:solidFill>
                  <a:schemeClr val="lt1"/>
                </a:solidFill>
                <a:latin typeface="Barlow"/>
                <a:ea typeface="Barlow"/>
                <a:cs typeface="Barlow"/>
                <a:sym typeface="Barlow"/>
              </a:defRPr>
            </a:lvl1pPr>
            <a:lvl2pPr lvl="1" algn="ctr">
              <a:buNone/>
              <a:defRPr sz="1000">
                <a:solidFill>
                  <a:schemeClr val="lt1"/>
                </a:solidFill>
                <a:latin typeface="Barlow"/>
                <a:ea typeface="Barlow"/>
                <a:cs typeface="Barlow"/>
                <a:sym typeface="Barlow"/>
              </a:defRPr>
            </a:lvl2pPr>
            <a:lvl3pPr lvl="2" algn="ctr">
              <a:buNone/>
              <a:defRPr sz="1000">
                <a:solidFill>
                  <a:schemeClr val="lt1"/>
                </a:solidFill>
                <a:latin typeface="Barlow"/>
                <a:ea typeface="Barlow"/>
                <a:cs typeface="Barlow"/>
                <a:sym typeface="Barlow"/>
              </a:defRPr>
            </a:lvl3pPr>
            <a:lvl4pPr lvl="3" algn="ctr">
              <a:buNone/>
              <a:defRPr sz="1000">
                <a:solidFill>
                  <a:schemeClr val="lt1"/>
                </a:solidFill>
                <a:latin typeface="Barlow"/>
                <a:ea typeface="Barlow"/>
                <a:cs typeface="Barlow"/>
                <a:sym typeface="Barlow"/>
              </a:defRPr>
            </a:lvl4pPr>
            <a:lvl5pPr lvl="4" algn="ctr">
              <a:buNone/>
              <a:defRPr sz="1000">
                <a:solidFill>
                  <a:schemeClr val="lt1"/>
                </a:solidFill>
                <a:latin typeface="Barlow"/>
                <a:ea typeface="Barlow"/>
                <a:cs typeface="Barlow"/>
                <a:sym typeface="Barlow"/>
              </a:defRPr>
            </a:lvl5pPr>
            <a:lvl6pPr lvl="5" algn="ctr">
              <a:buNone/>
              <a:defRPr sz="1000">
                <a:solidFill>
                  <a:schemeClr val="lt1"/>
                </a:solidFill>
                <a:latin typeface="Barlow"/>
                <a:ea typeface="Barlow"/>
                <a:cs typeface="Barlow"/>
                <a:sym typeface="Barlow"/>
              </a:defRPr>
            </a:lvl6pPr>
            <a:lvl7pPr lvl="6" algn="ctr">
              <a:buNone/>
              <a:defRPr sz="1000">
                <a:solidFill>
                  <a:schemeClr val="lt1"/>
                </a:solidFill>
                <a:latin typeface="Barlow"/>
                <a:ea typeface="Barlow"/>
                <a:cs typeface="Barlow"/>
                <a:sym typeface="Barlow"/>
              </a:defRPr>
            </a:lvl7pPr>
            <a:lvl8pPr lvl="7" algn="ctr">
              <a:buNone/>
              <a:defRPr sz="1000">
                <a:solidFill>
                  <a:schemeClr val="lt1"/>
                </a:solidFill>
                <a:latin typeface="Barlow"/>
                <a:ea typeface="Barlow"/>
                <a:cs typeface="Barlow"/>
                <a:sym typeface="Barlow"/>
              </a:defRPr>
            </a:lvl8pPr>
            <a:lvl9pPr lvl="8" algn="ctr">
              <a:buNone/>
              <a:defRPr sz="1000">
                <a:solidFill>
                  <a:schemeClr val="lt1"/>
                </a:solidFill>
                <a:latin typeface="Barlow"/>
                <a:ea typeface="Barlow"/>
                <a:cs typeface="Barlow"/>
                <a:sym typeface="Barlow"/>
              </a:defRPr>
            </a:lvl9pPr>
          </a:lstStyle>
          <a:p>
            <a:fld id="{00000000-1234-1234-1234-123412341234}" type="slidenum">
              <a:rPr lang="en">
                <a:solidFill>
                  <a:srgbClr val="FFFFFF"/>
                </a:solidFill>
              </a:rPr>
              <a:pPr/>
              <a:t>‹#›</a:t>
            </a:fld>
            <a:endParaRPr>
              <a:solidFill>
                <a:srgbClr val="FFFFFF"/>
              </a:solidFill>
            </a:endParaRPr>
          </a:p>
        </p:txBody>
      </p:sp>
    </p:spTree>
    <p:extLst>
      <p:ext uri="{BB962C8B-B14F-4D97-AF65-F5344CB8AC3E}">
        <p14:creationId xmlns:p14="http://schemas.microsoft.com/office/powerpoint/2010/main" val="394672577"/>
      </p:ext>
    </p:extLst>
  </p:cSld>
  <p:clrMap bg1="lt1" tx1="dk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hyperlink" Target="https://ceag.tyc.edu.tw/course22/" TargetMode="External"/><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hyperlink" Target="https://www.tdes.tyc.edu.tw/" TargetMode="External"/><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1.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11.xml"/><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4" name="Google Shape;240;p13"/>
          <p:cNvSpPr txBox="1">
            <a:spLocks/>
          </p:cNvSpPr>
          <p:nvPr/>
        </p:nvSpPr>
        <p:spPr>
          <a:xfrm>
            <a:off x="883075" y="2571750"/>
            <a:ext cx="7629788" cy="1159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1pPr>
            <a:lvl2pPr marR="0" lvl="1"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2pPr>
            <a:lvl3pPr marR="0" lvl="2"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3pPr>
            <a:lvl4pPr marR="0" lvl="3"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4pPr>
            <a:lvl5pPr marR="0" lvl="4"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5pPr>
            <a:lvl6pPr marR="0" lvl="5"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6pPr>
            <a:lvl7pPr marR="0" lvl="6"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7pPr>
            <a:lvl8pPr marR="0" lvl="7"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8pPr>
            <a:lvl9pPr marR="0" lvl="8" algn="ctr" rtl="0">
              <a:lnSpc>
                <a:spcPct val="100000"/>
              </a:lnSpc>
              <a:spcBef>
                <a:spcPts val="0"/>
              </a:spcBef>
              <a:spcAft>
                <a:spcPts val="0"/>
              </a:spcAft>
              <a:buClr>
                <a:srgbClr val="FFFFFF"/>
              </a:buClr>
              <a:buSzPts val="4000"/>
              <a:buFont typeface="Miriam Libre"/>
              <a:buNone/>
              <a:defRPr sz="4000" b="0" i="0" u="none" strike="noStrike" cap="none">
                <a:solidFill>
                  <a:srgbClr val="FFFFFF"/>
                </a:solidFill>
                <a:latin typeface="Miriam Libre"/>
                <a:ea typeface="Miriam Libre"/>
                <a:cs typeface="Miriam Libre"/>
                <a:sym typeface="Miriam Libre"/>
              </a:defRPr>
            </a:lvl9pPr>
          </a:lstStyle>
          <a:p>
            <a:r>
              <a:rPr lang="zh-TW" altLang="en-US" b="1" dirty="0">
                <a:ln w="10160">
                  <a:solidFill>
                    <a:srgbClr val="212121"/>
                  </a:solidFill>
                  <a:prstDash val="solid"/>
                </a:ln>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桃園市</a:t>
            </a:r>
            <a:r>
              <a:rPr lang="en-US" altLang="zh-TW"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112</a:t>
            </a:r>
            <a:r>
              <a:rPr lang="zh-TW" altLang="en-US" b="1" dirty="0">
                <a:ln w="10160">
                  <a:solidFill>
                    <a:srgbClr val="212121"/>
                  </a:solidFill>
                  <a:prstDash val="solid"/>
                </a:ln>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學年度國民小學 </a:t>
            </a:r>
            <a:endParaRPr lang="en-US" altLang="zh-TW" b="1" dirty="0">
              <a:ln w="10160">
                <a:solidFill>
                  <a:srgbClr val="212121"/>
                </a:solidFill>
                <a:prstDash val="solid"/>
              </a:ln>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a:p>
            <a:r>
              <a:rPr lang="zh-TW" altLang="en-US" b="1" dirty="0">
                <a:ln w="10160">
                  <a:solidFill>
                    <a:srgbClr val="212121"/>
                  </a:solidFill>
                  <a:prstDash val="solid"/>
                </a:ln>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「校訂課程計畫」</a:t>
            </a:r>
            <a:br>
              <a:rPr lang="zh-TW" altLang="en-US" b="1" dirty="0">
                <a:ln w="10160">
                  <a:solidFill>
                    <a:srgbClr val="212121"/>
                  </a:solidFill>
                  <a:prstDash val="solid"/>
                </a:ln>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br>
            <a:endParaRPr lang="zh-TW" altLang="en-US" dirty="0"/>
          </a:p>
        </p:txBody>
      </p:sp>
    </p:spTree>
    <p:extLst>
      <p:ext uri="{BB962C8B-B14F-4D97-AF65-F5344CB8AC3E}">
        <p14:creationId xmlns:p14="http://schemas.microsoft.com/office/powerpoint/2010/main" val="2586581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5" name="矩形 4"/>
          <p:cNvSpPr/>
          <p:nvPr/>
        </p:nvSpPr>
        <p:spPr>
          <a:xfrm>
            <a:off x="3036703" y="-10399"/>
            <a:ext cx="6118137" cy="5153899"/>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84" name="Google Shape;384;p28"/>
          <p:cNvGrpSpPr/>
          <p:nvPr/>
        </p:nvGrpSpPr>
        <p:grpSpPr>
          <a:xfrm flipH="1">
            <a:off x="125036" y="2932502"/>
            <a:ext cx="2792552" cy="2221397"/>
            <a:chOff x="9925050" y="4203700"/>
            <a:chExt cx="2267050" cy="1803375"/>
          </a:xfrm>
        </p:grpSpPr>
        <p:sp>
          <p:nvSpPr>
            <p:cNvPr id="385" name="Google Shape;385;p28"/>
            <p:cNvSpPr/>
            <p:nvPr/>
          </p:nvSpPr>
          <p:spPr>
            <a:xfrm>
              <a:off x="11336338" y="4922838"/>
              <a:ext cx="139800" cy="119100"/>
            </a:xfrm>
            <a:custGeom>
              <a:avLst/>
              <a:gdLst/>
              <a:ahLst/>
              <a:cxnLst/>
              <a:rect l="l" t="t" r="r" b="b"/>
              <a:pathLst>
                <a:path w="120000" h="120000" extrusionOk="0">
                  <a:moveTo>
                    <a:pt x="110769" y="70909"/>
                  </a:moveTo>
                  <a:cubicBezTo>
                    <a:pt x="18461" y="0"/>
                    <a:pt x="18461" y="0"/>
                    <a:pt x="18461" y="0"/>
                  </a:cubicBezTo>
                  <a:cubicBezTo>
                    <a:pt x="13846" y="0"/>
                    <a:pt x="4615" y="0"/>
                    <a:pt x="4615" y="5454"/>
                  </a:cubicBezTo>
                  <a:cubicBezTo>
                    <a:pt x="0" y="10909"/>
                    <a:pt x="0" y="21818"/>
                    <a:pt x="9230" y="21818"/>
                  </a:cubicBezTo>
                  <a:cubicBezTo>
                    <a:pt x="78461" y="76363"/>
                    <a:pt x="78461" y="76363"/>
                    <a:pt x="78461" y="76363"/>
                  </a:cubicBezTo>
                  <a:cubicBezTo>
                    <a:pt x="9230" y="92727"/>
                    <a:pt x="9230" y="92727"/>
                    <a:pt x="9230" y="92727"/>
                  </a:cubicBezTo>
                  <a:cubicBezTo>
                    <a:pt x="4615" y="98181"/>
                    <a:pt x="0" y="103636"/>
                    <a:pt x="0" y="109090"/>
                  </a:cubicBezTo>
                  <a:cubicBezTo>
                    <a:pt x="4615" y="114545"/>
                    <a:pt x="9230" y="120000"/>
                    <a:pt x="13846" y="120000"/>
                  </a:cubicBezTo>
                  <a:cubicBezTo>
                    <a:pt x="13846" y="120000"/>
                    <a:pt x="13846" y="120000"/>
                    <a:pt x="13846" y="120000"/>
                  </a:cubicBezTo>
                  <a:cubicBezTo>
                    <a:pt x="110769" y="92727"/>
                    <a:pt x="110769" y="92727"/>
                    <a:pt x="110769" y="92727"/>
                  </a:cubicBezTo>
                  <a:cubicBezTo>
                    <a:pt x="115384" y="92727"/>
                    <a:pt x="115384" y="87272"/>
                    <a:pt x="115384" y="81818"/>
                  </a:cubicBezTo>
                  <a:cubicBezTo>
                    <a:pt x="120000" y="76363"/>
                    <a:pt x="115384" y="76363"/>
                    <a:pt x="110769" y="70909"/>
                  </a:cubicBezTo>
                  <a:close/>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6" name="Google Shape;386;p28"/>
            <p:cNvSpPr/>
            <p:nvPr/>
          </p:nvSpPr>
          <p:spPr>
            <a:xfrm>
              <a:off x="11137900" y="4498975"/>
              <a:ext cx="1054200" cy="1508100"/>
            </a:xfrm>
            <a:custGeom>
              <a:avLst/>
              <a:gdLst/>
              <a:ahLst/>
              <a:cxnLst/>
              <a:rect l="l" t="t" r="r" b="b"/>
              <a:pathLst>
                <a:path w="120000" h="120000" extrusionOk="0">
                  <a:moveTo>
                    <a:pt x="15228" y="70889"/>
                  </a:moveTo>
                  <a:cubicBezTo>
                    <a:pt x="14619" y="71316"/>
                    <a:pt x="14619" y="71316"/>
                    <a:pt x="14619" y="71743"/>
                  </a:cubicBezTo>
                  <a:cubicBezTo>
                    <a:pt x="14619" y="72170"/>
                    <a:pt x="15837" y="82846"/>
                    <a:pt x="42030" y="83274"/>
                  </a:cubicBezTo>
                  <a:cubicBezTo>
                    <a:pt x="42030" y="94804"/>
                    <a:pt x="42030" y="94804"/>
                    <a:pt x="42030" y="94804"/>
                  </a:cubicBezTo>
                  <a:cubicBezTo>
                    <a:pt x="20101" y="120000"/>
                    <a:pt x="20101" y="120000"/>
                    <a:pt x="20101" y="120000"/>
                  </a:cubicBezTo>
                  <a:cubicBezTo>
                    <a:pt x="23147" y="120000"/>
                    <a:pt x="23147" y="120000"/>
                    <a:pt x="23147" y="120000"/>
                  </a:cubicBezTo>
                  <a:cubicBezTo>
                    <a:pt x="44467" y="95658"/>
                    <a:pt x="44467" y="95658"/>
                    <a:pt x="44467" y="95658"/>
                  </a:cubicBezTo>
                  <a:cubicBezTo>
                    <a:pt x="44467" y="95231"/>
                    <a:pt x="44467" y="95231"/>
                    <a:pt x="44467" y="94804"/>
                  </a:cubicBezTo>
                  <a:cubicBezTo>
                    <a:pt x="44467" y="82419"/>
                    <a:pt x="44467" y="82419"/>
                    <a:pt x="44467" y="82419"/>
                  </a:cubicBezTo>
                  <a:cubicBezTo>
                    <a:pt x="44467" y="81565"/>
                    <a:pt x="43857" y="81138"/>
                    <a:pt x="43248" y="81138"/>
                  </a:cubicBezTo>
                  <a:cubicBezTo>
                    <a:pt x="21928" y="81138"/>
                    <a:pt x="18274" y="74306"/>
                    <a:pt x="17664" y="72170"/>
                  </a:cubicBezTo>
                  <a:cubicBezTo>
                    <a:pt x="33502" y="64483"/>
                    <a:pt x="33502" y="64483"/>
                    <a:pt x="33502" y="64483"/>
                  </a:cubicBezTo>
                  <a:cubicBezTo>
                    <a:pt x="34111" y="64056"/>
                    <a:pt x="34111" y="63629"/>
                    <a:pt x="34111" y="63202"/>
                  </a:cubicBezTo>
                  <a:cubicBezTo>
                    <a:pt x="34111" y="63202"/>
                    <a:pt x="33502" y="62775"/>
                    <a:pt x="33502" y="62775"/>
                  </a:cubicBezTo>
                  <a:cubicBezTo>
                    <a:pt x="10964" y="57651"/>
                    <a:pt x="10964" y="57651"/>
                    <a:pt x="10964" y="57651"/>
                  </a:cubicBezTo>
                  <a:cubicBezTo>
                    <a:pt x="13401" y="52526"/>
                    <a:pt x="13401" y="52526"/>
                    <a:pt x="13401" y="52526"/>
                  </a:cubicBezTo>
                  <a:cubicBezTo>
                    <a:pt x="13401" y="52099"/>
                    <a:pt x="13401" y="51672"/>
                    <a:pt x="12791" y="51245"/>
                  </a:cubicBezTo>
                  <a:cubicBezTo>
                    <a:pt x="3654" y="47829"/>
                    <a:pt x="3654" y="47829"/>
                    <a:pt x="3654" y="47829"/>
                  </a:cubicBezTo>
                  <a:cubicBezTo>
                    <a:pt x="14619" y="36725"/>
                    <a:pt x="14619" y="36725"/>
                    <a:pt x="14619" y="36725"/>
                  </a:cubicBezTo>
                  <a:cubicBezTo>
                    <a:pt x="15228" y="36725"/>
                    <a:pt x="15228" y="36298"/>
                    <a:pt x="15228" y="36298"/>
                  </a:cubicBezTo>
                  <a:cubicBezTo>
                    <a:pt x="15228" y="21352"/>
                    <a:pt x="19492" y="17081"/>
                    <a:pt x="19492" y="17081"/>
                  </a:cubicBezTo>
                  <a:cubicBezTo>
                    <a:pt x="20101" y="17081"/>
                    <a:pt x="20101" y="16654"/>
                    <a:pt x="19492" y="16227"/>
                  </a:cubicBezTo>
                  <a:cubicBezTo>
                    <a:pt x="19492" y="15800"/>
                    <a:pt x="18883" y="15800"/>
                    <a:pt x="18274" y="15800"/>
                  </a:cubicBezTo>
                  <a:cubicBezTo>
                    <a:pt x="18274" y="15800"/>
                    <a:pt x="18274" y="15800"/>
                    <a:pt x="18274" y="15800"/>
                  </a:cubicBezTo>
                  <a:cubicBezTo>
                    <a:pt x="14619" y="15800"/>
                    <a:pt x="12182" y="16654"/>
                    <a:pt x="10355" y="17508"/>
                  </a:cubicBezTo>
                  <a:cubicBezTo>
                    <a:pt x="12182" y="14092"/>
                    <a:pt x="15228" y="11103"/>
                    <a:pt x="19492" y="8540"/>
                  </a:cubicBezTo>
                  <a:cubicBezTo>
                    <a:pt x="24974" y="5551"/>
                    <a:pt x="35939" y="2135"/>
                    <a:pt x="55431" y="4270"/>
                  </a:cubicBezTo>
                  <a:cubicBezTo>
                    <a:pt x="101116" y="9822"/>
                    <a:pt x="103553" y="35871"/>
                    <a:pt x="103553" y="36298"/>
                  </a:cubicBezTo>
                  <a:cubicBezTo>
                    <a:pt x="103553" y="36298"/>
                    <a:pt x="103553" y="36298"/>
                    <a:pt x="103553" y="36725"/>
                  </a:cubicBezTo>
                  <a:cubicBezTo>
                    <a:pt x="103553" y="38007"/>
                    <a:pt x="104162" y="52526"/>
                    <a:pt x="104162" y="62348"/>
                  </a:cubicBezTo>
                  <a:cubicBezTo>
                    <a:pt x="103553" y="62775"/>
                    <a:pt x="102944" y="71316"/>
                    <a:pt x="109035" y="75587"/>
                  </a:cubicBezTo>
                  <a:cubicBezTo>
                    <a:pt x="109644" y="76441"/>
                    <a:pt x="110862" y="76868"/>
                    <a:pt x="112081" y="77295"/>
                  </a:cubicBezTo>
                  <a:cubicBezTo>
                    <a:pt x="105380" y="78149"/>
                    <a:pt x="94416" y="79003"/>
                    <a:pt x="87106" y="77722"/>
                  </a:cubicBezTo>
                  <a:cubicBezTo>
                    <a:pt x="86497" y="77722"/>
                    <a:pt x="85888" y="77722"/>
                    <a:pt x="85888" y="78149"/>
                  </a:cubicBezTo>
                  <a:cubicBezTo>
                    <a:pt x="85279" y="78149"/>
                    <a:pt x="85279" y="78576"/>
                    <a:pt x="85279" y="78576"/>
                  </a:cubicBezTo>
                  <a:cubicBezTo>
                    <a:pt x="85279" y="87117"/>
                    <a:pt x="85279" y="87117"/>
                    <a:pt x="85279" y="87117"/>
                  </a:cubicBezTo>
                  <a:cubicBezTo>
                    <a:pt x="85279" y="87544"/>
                    <a:pt x="85279" y="87971"/>
                    <a:pt x="85888" y="87971"/>
                  </a:cubicBezTo>
                  <a:cubicBezTo>
                    <a:pt x="90761" y="91387"/>
                    <a:pt x="90761" y="91387"/>
                    <a:pt x="90761" y="91387"/>
                  </a:cubicBezTo>
                  <a:cubicBezTo>
                    <a:pt x="101725" y="99074"/>
                    <a:pt x="107817" y="109323"/>
                    <a:pt x="108426" y="120000"/>
                  </a:cubicBezTo>
                  <a:cubicBezTo>
                    <a:pt x="111472" y="120000"/>
                    <a:pt x="111472" y="120000"/>
                    <a:pt x="111472" y="120000"/>
                  </a:cubicBezTo>
                  <a:cubicBezTo>
                    <a:pt x="110862" y="108896"/>
                    <a:pt x="104162" y="98220"/>
                    <a:pt x="92588" y="90106"/>
                  </a:cubicBezTo>
                  <a:cubicBezTo>
                    <a:pt x="88324" y="86690"/>
                    <a:pt x="88324" y="86690"/>
                    <a:pt x="88324" y="86690"/>
                  </a:cubicBezTo>
                  <a:cubicBezTo>
                    <a:pt x="88324" y="79857"/>
                    <a:pt x="88324" y="79857"/>
                    <a:pt x="88324" y="79857"/>
                  </a:cubicBezTo>
                  <a:cubicBezTo>
                    <a:pt x="100507" y="81565"/>
                    <a:pt x="118172" y="78576"/>
                    <a:pt x="118781" y="78576"/>
                  </a:cubicBezTo>
                  <a:cubicBezTo>
                    <a:pt x="120000" y="78576"/>
                    <a:pt x="120000" y="78149"/>
                    <a:pt x="120000" y="77295"/>
                  </a:cubicBezTo>
                  <a:cubicBezTo>
                    <a:pt x="120000" y="76868"/>
                    <a:pt x="119390" y="76441"/>
                    <a:pt x="118781" y="76441"/>
                  </a:cubicBezTo>
                  <a:cubicBezTo>
                    <a:pt x="115736" y="76441"/>
                    <a:pt x="113299" y="76014"/>
                    <a:pt x="110862" y="74306"/>
                  </a:cubicBezTo>
                  <a:cubicBezTo>
                    <a:pt x="105989" y="70462"/>
                    <a:pt x="106598" y="62348"/>
                    <a:pt x="106598" y="62348"/>
                  </a:cubicBezTo>
                  <a:cubicBezTo>
                    <a:pt x="106598" y="62348"/>
                    <a:pt x="106598" y="62348"/>
                    <a:pt x="106598" y="62348"/>
                  </a:cubicBezTo>
                  <a:cubicBezTo>
                    <a:pt x="106598" y="62348"/>
                    <a:pt x="106598" y="55943"/>
                    <a:pt x="106598" y="49110"/>
                  </a:cubicBezTo>
                  <a:cubicBezTo>
                    <a:pt x="106598" y="46120"/>
                    <a:pt x="106598" y="42704"/>
                    <a:pt x="106598" y="40569"/>
                  </a:cubicBezTo>
                  <a:cubicBezTo>
                    <a:pt x="106598" y="38434"/>
                    <a:pt x="106598" y="37153"/>
                    <a:pt x="106598" y="36298"/>
                  </a:cubicBezTo>
                  <a:cubicBezTo>
                    <a:pt x="106598" y="36298"/>
                    <a:pt x="106598" y="36298"/>
                    <a:pt x="106598" y="36298"/>
                  </a:cubicBezTo>
                  <a:cubicBezTo>
                    <a:pt x="106598" y="35444"/>
                    <a:pt x="105380" y="28185"/>
                    <a:pt x="98680" y="20925"/>
                  </a:cubicBezTo>
                  <a:cubicBezTo>
                    <a:pt x="92588" y="14092"/>
                    <a:pt x="80406" y="5124"/>
                    <a:pt x="56040" y="2562"/>
                  </a:cubicBezTo>
                  <a:cubicBezTo>
                    <a:pt x="35329" y="0"/>
                    <a:pt x="23756" y="3416"/>
                    <a:pt x="17664" y="7259"/>
                  </a:cubicBezTo>
                  <a:cubicBezTo>
                    <a:pt x="10964" y="10676"/>
                    <a:pt x="7309" y="15373"/>
                    <a:pt x="6700" y="20498"/>
                  </a:cubicBezTo>
                  <a:cubicBezTo>
                    <a:pt x="6700" y="21352"/>
                    <a:pt x="7309" y="21779"/>
                    <a:pt x="7918" y="21779"/>
                  </a:cubicBezTo>
                  <a:cubicBezTo>
                    <a:pt x="8527" y="21779"/>
                    <a:pt x="9137" y="21779"/>
                    <a:pt x="9137" y="21352"/>
                  </a:cubicBezTo>
                  <a:cubicBezTo>
                    <a:pt x="9137" y="21352"/>
                    <a:pt x="11573" y="18790"/>
                    <a:pt x="15837" y="17935"/>
                  </a:cubicBezTo>
                  <a:cubicBezTo>
                    <a:pt x="14619" y="20498"/>
                    <a:pt x="12182" y="25622"/>
                    <a:pt x="12182" y="35871"/>
                  </a:cubicBezTo>
                  <a:cubicBezTo>
                    <a:pt x="609" y="47402"/>
                    <a:pt x="609" y="47402"/>
                    <a:pt x="609" y="47402"/>
                  </a:cubicBezTo>
                  <a:cubicBezTo>
                    <a:pt x="0" y="47829"/>
                    <a:pt x="0" y="47829"/>
                    <a:pt x="0" y="48256"/>
                  </a:cubicBezTo>
                  <a:cubicBezTo>
                    <a:pt x="609" y="48683"/>
                    <a:pt x="609" y="48683"/>
                    <a:pt x="1218" y="49110"/>
                  </a:cubicBezTo>
                  <a:cubicBezTo>
                    <a:pt x="10355" y="52526"/>
                    <a:pt x="10355" y="52526"/>
                    <a:pt x="10355" y="52526"/>
                  </a:cubicBezTo>
                  <a:cubicBezTo>
                    <a:pt x="7309" y="58078"/>
                    <a:pt x="7309" y="58078"/>
                    <a:pt x="7309" y="58078"/>
                  </a:cubicBezTo>
                  <a:cubicBezTo>
                    <a:pt x="7309" y="58078"/>
                    <a:pt x="7309" y="58505"/>
                    <a:pt x="7918" y="58932"/>
                  </a:cubicBezTo>
                  <a:cubicBezTo>
                    <a:pt x="7918" y="58932"/>
                    <a:pt x="7918" y="59359"/>
                    <a:pt x="8527" y="59359"/>
                  </a:cubicBezTo>
                  <a:cubicBezTo>
                    <a:pt x="29847" y="64056"/>
                    <a:pt x="29847" y="64056"/>
                    <a:pt x="29847" y="64056"/>
                  </a:cubicBezTo>
                  <a:lnTo>
                    <a:pt x="15228" y="70889"/>
                  </a:lnTo>
                  <a:close/>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7" name="Google Shape;387;p28"/>
            <p:cNvSpPr/>
            <p:nvPr/>
          </p:nvSpPr>
          <p:spPr>
            <a:xfrm>
              <a:off x="9925050" y="4203700"/>
              <a:ext cx="1133400" cy="1073100"/>
            </a:xfrm>
            <a:custGeom>
              <a:avLst/>
              <a:gdLst/>
              <a:ahLst/>
              <a:cxnLst/>
              <a:rect l="l" t="t" r="r" b="b"/>
              <a:pathLst>
                <a:path w="120000" h="120000" extrusionOk="0">
                  <a:moveTo>
                    <a:pt x="118301" y="0"/>
                  </a:moveTo>
                  <a:cubicBezTo>
                    <a:pt x="1698" y="0"/>
                    <a:pt x="1698" y="0"/>
                    <a:pt x="1698" y="0"/>
                  </a:cubicBezTo>
                  <a:cubicBezTo>
                    <a:pt x="566" y="0"/>
                    <a:pt x="0" y="600"/>
                    <a:pt x="0" y="1800"/>
                  </a:cubicBezTo>
                  <a:cubicBezTo>
                    <a:pt x="0" y="97200"/>
                    <a:pt x="0" y="97200"/>
                    <a:pt x="0" y="97200"/>
                  </a:cubicBezTo>
                  <a:cubicBezTo>
                    <a:pt x="0" y="97800"/>
                    <a:pt x="566" y="98400"/>
                    <a:pt x="1698" y="98400"/>
                  </a:cubicBezTo>
                  <a:cubicBezTo>
                    <a:pt x="78113" y="98400"/>
                    <a:pt x="78113" y="98400"/>
                    <a:pt x="78113" y="98400"/>
                  </a:cubicBezTo>
                  <a:cubicBezTo>
                    <a:pt x="107547" y="120000"/>
                    <a:pt x="107547" y="120000"/>
                    <a:pt x="107547" y="120000"/>
                  </a:cubicBezTo>
                  <a:cubicBezTo>
                    <a:pt x="108113" y="120000"/>
                    <a:pt x="108113" y="120000"/>
                    <a:pt x="108679" y="120000"/>
                  </a:cubicBezTo>
                  <a:cubicBezTo>
                    <a:pt x="108679" y="120000"/>
                    <a:pt x="109245" y="120000"/>
                    <a:pt x="109245" y="120000"/>
                  </a:cubicBezTo>
                  <a:cubicBezTo>
                    <a:pt x="109811" y="119400"/>
                    <a:pt x="109811" y="118800"/>
                    <a:pt x="109811" y="118200"/>
                  </a:cubicBezTo>
                  <a:cubicBezTo>
                    <a:pt x="100754" y="98400"/>
                    <a:pt x="100754" y="98400"/>
                    <a:pt x="100754" y="98400"/>
                  </a:cubicBezTo>
                  <a:cubicBezTo>
                    <a:pt x="118301" y="98400"/>
                    <a:pt x="118301" y="98400"/>
                    <a:pt x="118301" y="98400"/>
                  </a:cubicBezTo>
                  <a:cubicBezTo>
                    <a:pt x="119433" y="98400"/>
                    <a:pt x="120000" y="97800"/>
                    <a:pt x="120000" y="97200"/>
                  </a:cubicBezTo>
                  <a:cubicBezTo>
                    <a:pt x="120000" y="1800"/>
                    <a:pt x="120000" y="1800"/>
                    <a:pt x="120000" y="1800"/>
                  </a:cubicBezTo>
                  <a:cubicBezTo>
                    <a:pt x="120000" y="600"/>
                    <a:pt x="119433" y="0"/>
                    <a:pt x="118301" y="0"/>
                  </a:cubicBezTo>
                  <a:close/>
                  <a:moveTo>
                    <a:pt x="117169" y="96000"/>
                  </a:moveTo>
                  <a:cubicBezTo>
                    <a:pt x="99056" y="96000"/>
                    <a:pt x="99056" y="96000"/>
                    <a:pt x="99056" y="96000"/>
                  </a:cubicBezTo>
                  <a:cubicBezTo>
                    <a:pt x="98490" y="96000"/>
                    <a:pt x="97924" y="96000"/>
                    <a:pt x="97924" y="96600"/>
                  </a:cubicBezTo>
                  <a:cubicBezTo>
                    <a:pt x="97358" y="96600"/>
                    <a:pt x="97358" y="97200"/>
                    <a:pt x="97358" y="97800"/>
                  </a:cubicBezTo>
                  <a:cubicBezTo>
                    <a:pt x="105283" y="114600"/>
                    <a:pt x="105283" y="114600"/>
                    <a:pt x="105283" y="114600"/>
                  </a:cubicBezTo>
                  <a:cubicBezTo>
                    <a:pt x="79245" y="96000"/>
                    <a:pt x="79245" y="96000"/>
                    <a:pt x="79245" y="96000"/>
                  </a:cubicBezTo>
                  <a:cubicBezTo>
                    <a:pt x="79245" y="96000"/>
                    <a:pt x="78679" y="96000"/>
                    <a:pt x="78679" y="96000"/>
                  </a:cubicBezTo>
                  <a:cubicBezTo>
                    <a:pt x="2830" y="96000"/>
                    <a:pt x="2830" y="96000"/>
                    <a:pt x="2830" y="96000"/>
                  </a:cubicBezTo>
                  <a:cubicBezTo>
                    <a:pt x="2830" y="3000"/>
                    <a:pt x="2830" y="3000"/>
                    <a:pt x="2830" y="3000"/>
                  </a:cubicBezTo>
                  <a:cubicBezTo>
                    <a:pt x="117169" y="3000"/>
                    <a:pt x="117169" y="3000"/>
                    <a:pt x="117169" y="3000"/>
                  </a:cubicBezTo>
                  <a:lnTo>
                    <a:pt x="117169" y="96000"/>
                  </a:ln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8" name="Google Shape;388;p28"/>
            <p:cNvSpPr/>
            <p:nvPr/>
          </p:nvSpPr>
          <p:spPr>
            <a:xfrm>
              <a:off x="10421938" y="4832350"/>
              <a:ext cx="139800" cy="27000"/>
            </a:xfrm>
            <a:custGeom>
              <a:avLst/>
              <a:gdLst/>
              <a:ahLst/>
              <a:cxnLst/>
              <a:rect l="l" t="t" r="r" b="b"/>
              <a:pathLst>
                <a:path w="120000" h="120000" extrusionOk="0">
                  <a:moveTo>
                    <a:pt x="110769" y="0"/>
                  </a:moveTo>
                  <a:cubicBezTo>
                    <a:pt x="9230" y="0"/>
                    <a:pt x="9230" y="0"/>
                    <a:pt x="9230" y="0"/>
                  </a:cubicBezTo>
                  <a:cubicBezTo>
                    <a:pt x="4615" y="0"/>
                    <a:pt x="0" y="24000"/>
                    <a:pt x="0" y="48000"/>
                  </a:cubicBezTo>
                  <a:cubicBezTo>
                    <a:pt x="0" y="96000"/>
                    <a:pt x="4615" y="120000"/>
                    <a:pt x="9230" y="120000"/>
                  </a:cubicBezTo>
                  <a:cubicBezTo>
                    <a:pt x="110769" y="120000"/>
                    <a:pt x="110769" y="120000"/>
                    <a:pt x="110769" y="120000"/>
                  </a:cubicBezTo>
                  <a:cubicBezTo>
                    <a:pt x="115384" y="120000"/>
                    <a:pt x="120000" y="96000"/>
                    <a:pt x="120000" y="48000"/>
                  </a:cubicBezTo>
                  <a:cubicBezTo>
                    <a:pt x="120000" y="24000"/>
                    <a:pt x="115384" y="0"/>
                    <a:pt x="110769" y="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89" name="Google Shape;389;p28"/>
            <p:cNvSpPr/>
            <p:nvPr/>
          </p:nvSpPr>
          <p:spPr>
            <a:xfrm>
              <a:off x="10421938" y="4875213"/>
              <a:ext cx="139800" cy="20700"/>
            </a:xfrm>
            <a:custGeom>
              <a:avLst/>
              <a:gdLst/>
              <a:ahLst/>
              <a:cxnLst/>
              <a:rect l="l" t="t" r="r" b="b"/>
              <a:pathLst>
                <a:path w="120000" h="120000" extrusionOk="0">
                  <a:moveTo>
                    <a:pt x="110769" y="0"/>
                  </a:moveTo>
                  <a:cubicBezTo>
                    <a:pt x="9230" y="0"/>
                    <a:pt x="9230" y="0"/>
                    <a:pt x="9230" y="0"/>
                  </a:cubicBezTo>
                  <a:cubicBezTo>
                    <a:pt x="4615" y="0"/>
                    <a:pt x="0" y="30000"/>
                    <a:pt x="0" y="60000"/>
                  </a:cubicBezTo>
                  <a:cubicBezTo>
                    <a:pt x="0" y="90000"/>
                    <a:pt x="4615" y="120000"/>
                    <a:pt x="9230" y="120000"/>
                  </a:cubicBezTo>
                  <a:cubicBezTo>
                    <a:pt x="110769" y="120000"/>
                    <a:pt x="110769" y="120000"/>
                    <a:pt x="110769" y="120000"/>
                  </a:cubicBezTo>
                  <a:cubicBezTo>
                    <a:pt x="115384" y="120000"/>
                    <a:pt x="120000" y="90000"/>
                    <a:pt x="120000" y="60000"/>
                  </a:cubicBezTo>
                  <a:cubicBezTo>
                    <a:pt x="120000" y="30000"/>
                    <a:pt x="115384" y="0"/>
                    <a:pt x="110769" y="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0" name="Google Shape;390;p28"/>
            <p:cNvSpPr/>
            <p:nvPr/>
          </p:nvSpPr>
          <p:spPr>
            <a:xfrm>
              <a:off x="10442575" y="4913313"/>
              <a:ext cx="96900" cy="25500"/>
            </a:xfrm>
            <a:custGeom>
              <a:avLst/>
              <a:gdLst/>
              <a:ahLst/>
              <a:cxnLst/>
              <a:rect l="l" t="t" r="r" b="b"/>
              <a:pathLst>
                <a:path w="120000" h="120000" extrusionOk="0">
                  <a:moveTo>
                    <a:pt x="100000" y="0"/>
                  </a:moveTo>
                  <a:cubicBezTo>
                    <a:pt x="20000" y="0"/>
                    <a:pt x="20000" y="0"/>
                    <a:pt x="20000" y="0"/>
                  </a:cubicBezTo>
                  <a:cubicBezTo>
                    <a:pt x="6666" y="0"/>
                    <a:pt x="0" y="24000"/>
                    <a:pt x="0" y="48000"/>
                  </a:cubicBezTo>
                  <a:cubicBezTo>
                    <a:pt x="0" y="96000"/>
                    <a:pt x="6666" y="120000"/>
                    <a:pt x="20000" y="120000"/>
                  </a:cubicBezTo>
                  <a:cubicBezTo>
                    <a:pt x="100000" y="120000"/>
                    <a:pt x="100000" y="120000"/>
                    <a:pt x="100000" y="120000"/>
                  </a:cubicBezTo>
                  <a:cubicBezTo>
                    <a:pt x="113333" y="120000"/>
                    <a:pt x="120000" y="96000"/>
                    <a:pt x="120000" y="48000"/>
                  </a:cubicBezTo>
                  <a:cubicBezTo>
                    <a:pt x="120000" y="24000"/>
                    <a:pt x="113333" y="0"/>
                    <a:pt x="100000" y="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1" name="Google Shape;391;p28"/>
            <p:cNvSpPr/>
            <p:nvPr/>
          </p:nvSpPr>
          <p:spPr>
            <a:xfrm>
              <a:off x="10480675" y="4333875"/>
              <a:ext cx="22200" cy="90600"/>
            </a:xfrm>
            <a:custGeom>
              <a:avLst/>
              <a:gdLst/>
              <a:ahLst/>
              <a:cxnLst/>
              <a:rect l="l" t="t" r="r" b="b"/>
              <a:pathLst>
                <a:path w="120000" h="120000" extrusionOk="0">
                  <a:moveTo>
                    <a:pt x="60000" y="120000"/>
                  </a:moveTo>
                  <a:cubicBezTo>
                    <a:pt x="90000" y="120000"/>
                    <a:pt x="120000" y="112941"/>
                    <a:pt x="120000" y="105882"/>
                  </a:cubicBezTo>
                  <a:cubicBezTo>
                    <a:pt x="120000" y="14117"/>
                    <a:pt x="120000" y="14117"/>
                    <a:pt x="120000" y="14117"/>
                  </a:cubicBezTo>
                  <a:cubicBezTo>
                    <a:pt x="120000" y="7058"/>
                    <a:pt x="90000" y="0"/>
                    <a:pt x="60000" y="0"/>
                  </a:cubicBezTo>
                  <a:cubicBezTo>
                    <a:pt x="30000" y="0"/>
                    <a:pt x="0" y="7058"/>
                    <a:pt x="0" y="14117"/>
                  </a:cubicBezTo>
                  <a:cubicBezTo>
                    <a:pt x="0" y="105882"/>
                    <a:pt x="0" y="105882"/>
                    <a:pt x="0" y="105882"/>
                  </a:cubicBezTo>
                  <a:cubicBezTo>
                    <a:pt x="0" y="112941"/>
                    <a:pt x="30000" y="120000"/>
                    <a:pt x="60000" y="12000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2" name="Google Shape;392;p28"/>
            <p:cNvSpPr/>
            <p:nvPr/>
          </p:nvSpPr>
          <p:spPr>
            <a:xfrm>
              <a:off x="10679113" y="4602163"/>
              <a:ext cx="74700" cy="20700"/>
            </a:xfrm>
            <a:custGeom>
              <a:avLst/>
              <a:gdLst/>
              <a:ahLst/>
              <a:cxnLst/>
              <a:rect l="l" t="t" r="r" b="b"/>
              <a:pathLst>
                <a:path w="120000" h="120000" extrusionOk="0">
                  <a:moveTo>
                    <a:pt x="0" y="60000"/>
                  </a:moveTo>
                  <a:cubicBezTo>
                    <a:pt x="0" y="90000"/>
                    <a:pt x="8571" y="120000"/>
                    <a:pt x="17142" y="120000"/>
                  </a:cubicBezTo>
                  <a:cubicBezTo>
                    <a:pt x="102857" y="120000"/>
                    <a:pt x="102857" y="120000"/>
                    <a:pt x="102857" y="120000"/>
                  </a:cubicBezTo>
                  <a:cubicBezTo>
                    <a:pt x="111428" y="120000"/>
                    <a:pt x="119999" y="90000"/>
                    <a:pt x="119999" y="60000"/>
                  </a:cubicBezTo>
                  <a:cubicBezTo>
                    <a:pt x="119999" y="30000"/>
                    <a:pt x="111428" y="0"/>
                    <a:pt x="102857" y="0"/>
                  </a:cubicBezTo>
                  <a:cubicBezTo>
                    <a:pt x="17142" y="0"/>
                    <a:pt x="17142" y="0"/>
                    <a:pt x="17142" y="0"/>
                  </a:cubicBezTo>
                  <a:cubicBezTo>
                    <a:pt x="8571" y="0"/>
                    <a:pt x="0" y="30000"/>
                    <a:pt x="0" y="6000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3" name="Google Shape;393;p28"/>
            <p:cNvSpPr/>
            <p:nvPr/>
          </p:nvSpPr>
          <p:spPr>
            <a:xfrm>
              <a:off x="10229850" y="4602163"/>
              <a:ext cx="74700" cy="20700"/>
            </a:xfrm>
            <a:custGeom>
              <a:avLst/>
              <a:gdLst/>
              <a:ahLst/>
              <a:cxnLst/>
              <a:rect l="l" t="t" r="r" b="b"/>
              <a:pathLst>
                <a:path w="120000" h="120000" extrusionOk="0">
                  <a:moveTo>
                    <a:pt x="17142" y="120000"/>
                  </a:moveTo>
                  <a:cubicBezTo>
                    <a:pt x="102857" y="120000"/>
                    <a:pt x="102857" y="120000"/>
                    <a:pt x="102857" y="120000"/>
                  </a:cubicBezTo>
                  <a:cubicBezTo>
                    <a:pt x="111428" y="120000"/>
                    <a:pt x="119999" y="90000"/>
                    <a:pt x="119999" y="60000"/>
                  </a:cubicBezTo>
                  <a:cubicBezTo>
                    <a:pt x="119999" y="30000"/>
                    <a:pt x="111428" y="0"/>
                    <a:pt x="102857" y="0"/>
                  </a:cubicBezTo>
                  <a:cubicBezTo>
                    <a:pt x="17142" y="0"/>
                    <a:pt x="17142" y="0"/>
                    <a:pt x="17142" y="0"/>
                  </a:cubicBezTo>
                  <a:cubicBezTo>
                    <a:pt x="8571" y="0"/>
                    <a:pt x="0" y="30000"/>
                    <a:pt x="0" y="60000"/>
                  </a:cubicBezTo>
                  <a:cubicBezTo>
                    <a:pt x="0" y="90000"/>
                    <a:pt x="8571" y="120000"/>
                    <a:pt x="17142" y="12000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4" name="Google Shape;394;p28"/>
            <p:cNvSpPr/>
            <p:nvPr/>
          </p:nvSpPr>
          <p:spPr>
            <a:xfrm>
              <a:off x="10282238" y="4402138"/>
              <a:ext cx="81000" cy="81000"/>
            </a:xfrm>
            <a:custGeom>
              <a:avLst/>
              <a:gdLst/>
              <a:ahLst/>
              <a:cxnLst/>
              <a:rect l="l" t="t" r="r" b="b"/>
              <a:pathLst>
                <a:path w="120000" h="120000" extrusionOk="0">
                  <a:moveTo>
                    <a:pt x="88000" y="112000"/>
                  </a:moveTo>
                  <a:cubicBezTo>
                    <a:pt x="88000" y="120000"/>
                    <a:pt x="96000" y="120000"/>
                    <a:pt x="104000" y="120000"/>
                  </a:cubicBezTo>
                  <a:cubicBezTo>
                    <a:pt x="104000" y="120000"/>
                    <a:pt x="112000" y="120000"/>
                    <a:pt x="112000" y="112000"/>
                  </a:cubicBezTo>
                  <a:cubicBezTo>
                    <a:pt x="120000" y="112000"/>
                    <a:pt x="120000" y="96000"/>
                    <a:pt x="112000" y="88000"/>
                  </a:cubicBezTo>
                  <a:cubicBezTo>
                    <a:pt x="32000" y="8000"/>
                    <a:pt x="32000" y="8000"/>
                    <a:pt x="32000" y="8000"/>
                  </a:cubicBezTo>
                  <a:cubicBezTo>
                    <a:pt x="32000" y="0"/>
                    <a:pt x="16000" y="0"/>
                    <a:pt x="8000" y="8000"/>
                  </a:cubicBezTo>
                  <a:cubicBezTo>
                    <a:pt x="0" y="16000"/>
                    <a:pt x="0" y="32000"/>
                    <a:pt x="8000" y="40000"/>
                  </a:cubicBezTo>
                  <a:lnTo>
                    <a:pt x="88000" y="112000"/>
                  </a:ln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5" name="Google Shape;395;p28"/>
            <p:cNvSpPr/>
            <p:nvPr/>
          </p:nvSpPr>
          <p:spPr>
            <a:xfrm>
              <a:off x="10620375" y="4402138"/>
              <a:ext cx="79500" cy="81000"/>
            </a:xfrm>
            <a:custGeom>
              <a:avLst/>
              <a:gdLst/>
              <a:ahLst/>
              <a:cxnLst/>
              <a:rect l="l" t="t" r="r" b="b"/>
              <a:pathLst>
                <a:path w="120000" h="120000" extrusionOk="0">
                  <a:moveTo>
                    <a:pt x="16000" y="120000"/>
                  </a:moveTo>
                  <a:cubicBezTo>
                    <a:pt x="24000" y="120000"/>
                    <a:pt x="32000" y="120000"/>
                    <a:pt x="32000" y="112000"/>
                  </a:cubicBezTo>
                  <a:cubicBezTo>
                    <a:pt x="112000" y="40000"/>
                    <a:pt x="112000" y="40000"/>
                    <a:pt x="112000" y="40000"/>
                  </a:cubicBezTo>
                  <a:cubicBezTo>
                    <a:pt x="120000" y="32000"/>
                    <a:pt x="120000" y="16000"/>
                    <a:pt x="112000" y="8000"/>
                  </a:cubicBezTo>
                  <a:cubicBezTo>
                    <a:pt x="104000" y="0"/>
                    <a:pt x="88000" y="0"/>
                    <a:pt x="88000" y="8000"/>
                  </a:cubicBezTo>
                  <a:cubicBezTo>
                    <a:pt x="8000" y="88000"/>
                    <a:pt x="8000" y="88000"/>
                    <a:pt x="8000" y="88000"/>
                  </a:cubicBezTo>
                  <a:cubicBezTo>
                    <a:pt x="0" y="96000"/>
                    <a:pt x="0" y="112000"/>
                    <a:pt x="8000" y="112000"/>
                  </a:cubicBezTo>
                  <a:cubicBezTo>
                    <a:pt x="8000" y="120000"/>
                    <a:pt x="16000" y="120000"/>
                    <a:pt x="16000" y="120000"/>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96" name="Google Shape;396;p28"/>
            <p:cNvSpPr/>
            <p:nvPr/>
          </p:nvSpPr>
          <p:spPr>
            <a:xfrm>
              <a:off x="10347325" y="4478338"/>
              <a:ext cx="288900" cy="331800"/>
            </a:xfrm>
            <a:custGeom>
              <a:avLst/>
              <a:gdLst/>
              <a:ahLst/>
              <a:cxnLst/>
              <a:rect l="l" t="t" r="r" b="b"/>
              <a:pathLst>
                <a:path w="120000" h="120000" extrusionOk="0">
                  <a:moveTo>
                    <a:pt x="17777" y="89032"/>
                  </a:moveTo>
                  <a:cubicBezTo>
                    <a:pt x="26666" y="96774"/>
                    <a:pt x="31111" y="106451"/>
                    <a:pt x="31111" y="116129"/>
                  </a:cubicBezTo>
                  <a:cubicBezTo>
                    <a:pt x="31111" y="118064"/>
                    <a:pt x="33333" y="120000"/>
                    <a:pt x="35555" y="120000"/>
                  </a:cubicBezTo>
                  <a:cubicBezTo>
                    <a:pt x="82222" y="120000"/>
                    <a:pt x="82222" y="120000"/>
                    <a:pt x="82222" y="120000"/>
                  </a:cubicBezTo>
                  <a:cubicBezTo>
                    <a:pt x="84444" y="120000"/>
                    <a:pt x="86666" y="118064"/>
                    <a:pt x="86666" y="116129"/>
                  </a:cubicBezTo>
                  <a:cubicBezTo>
                    <a:pt x="86666" y="114193"/>
                    <a:pt x="86666" y="114193"/>
                    <a:pt x="86666" y="114193"/>
                  </a:cubicBezTo>
                  <a:cubicBezTo>
                    <a:pt x="86666" y="106451"/>
                    <a:pt x="91111" y="96774"/>
                    <a:pt x="100000" y="90967"/>
                  </a:cubicBezTo>
                  <a:cubicBezTo>
                    <a:pt x="113333" y="81290"/>
                    <a:pt x="120000" y="67741"/>
                    <a:pt x="120000" y="52258"/>
                  </a:cubicBezTo>
                  <a:cubicBezTo>
                    <a:pt x="120000" y="38709"/>
                    <a:pt x="111111" y="25161"/>
                    <a:pt x="100000" y="15483"/>
                  </a:cubicBezTo>
                  <a:cubicBezTo>
                    <a:pt x="86666" y="3870"/>
                    <a:pt x="68888" y="0"/>
                    <a:pt x="53333" y="1935"/>
                  </a:cubicBezTo>
                  <a:cubicBezTo>
                    <a:pt x="26666" y="3870"/>
                    <a:pt x="4444" y="23225"/>
                    <a:pt x="0" y="46451"/>
                  </a:cubicBezTo>
                  <a:cubicBezTo>
                    <a:pt x="0" y="63870"/>
                    <a:pt x="4444" y="79354"/>
                    <a:pt x="17777" y="89032"/>
                  </a:cubicBezTo>
                  <a:close/>
                  <a:moveTo>
                    <a:pt x="11111" y="48387"/>
                  </a:moveTo>
                  <a:cubicBezTo>
                    <a:pt x="13333" y="29032"/>
                    <a:pt x="31111" y="13548"/>
                    <a:pt x="53333" y="11612"/>
                  </a:cubicBezTo>
                  <a:cubicBezTo>
                    <a:pt x="68888" y="9677"/>
                    <a:pt x="82222" y="13548"/>
                    <a:pt x="93333" y="21290"/>
                  </a:cubicBezTo>
                  <a:cubicBezTo>
                    <a:pt x="102222" y="29032"/>
                    <a:pt x="108888" y="40645"/>
                    <a:pt x="108888" y="52258"/>
                  </a:cubicBezTo>
                  <a:cubicBezTo>
                    <a:pt x="108888" y="65806"/>
                    <a:pt x="102222" y="75483"/>
                    <a:pt x="93333" y="85161"/>
                  </a:cubicBezTo>
                  <a:cubicBezTo>
                    <a:pt x="84444" y="90967"/>
                    <a:pt x="77777" y="102580"/>
                    <a:pt x="77777" y="112258"/>
                  </a:cubicBezTo>
                  <a:cubicBezTo>
                    <a:pt x="40000" y="112258"/>
                    <a:pt x="40000" y="112258"/>
                    <a:pt x="40000" y="112258"/>
                  </a:cubicBezTo>
                  <a:cubicBezTo>
                    <a:pt x="40000" y="100645"/>
                    <a:pt x="33333" y="90967"/>
                    <a:pt x="26666" y="83225"/>
                  </a:cubicBezTo>
                  <a:cubicBezTo>
                    <a:pt x="15555" y="73548"/>
                    <a:pt x="8888" y="61935"/>
                    <a:pt x="11111" y="48387"/>
                  </a:cubicBezTo>
                  <a:close/>
                </a:path>
              </a:pathLst>
            </a:custGeom>
            <a:solidFill>
              <a:srgbClr val="A5B0F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22" name="矩形 21"/>
          <p:cNvSpPr/>
          <p:nvPr/>
        </p:nvSpPr>
        <p:spPr>
          <a:xfrm>
            <a:off x="3613516" y="206181"/>
            <a:ext cx="5058467" cy="707886"/>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4000" b="1" dirty="0">
                <a:solidFill>
                  <a:srgbClr val="0000FF"/>
                </a:solidFill>
                <a:latin typeface="華康中黑體" panose="02010609010101010101" pitchFamily="49" charset="-120"/>
                <a:ea typeface="華康中黑體" panose="02010609010101010101" pitchFamily="49" charset="-120"/>
              </a:rPr>
              <a:t>第一類彈性學習課程</a:t>
            </a:r>
          </a:p>
        </p:txBody>
      </p:sp>
      <p:sp>
        <p:nvSpPr>
          <p:cNvPr id="2" name="矩形 1"/>
          <p:cNvSpPr/>
          <p:nvPr/>
        </p:nvSpPr>
        <p:spPr>
          <a:xfrm>
            <a:off x="335771" y="1081284"/>
            <a:ext cx="2262158" cy="923330"/>
          </a:xfrm>
          <a:prstGeom prst="rect">
            <a:avLst/>
          </a:prstGeom>
          <a:noFill/>
        </p:spPr>
        <p:txBody>
          <a:bodyPr wrap="none" lIns="91440" tIns="45720" rIns="91440" bIns="45720">
            <a:spAutoFit/>
          </a:bodyPr>
          <a:lstStyle/>
          <a:p>
            <a:pPr algn="ctr"/>
            <a:r>
              <a:rPr lang="zh-TW" alt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想在先</a:t>
            </a:r>
          </a:p>
        </p:txBody>
      </p:sp>
      <p:sp>
        <p:nvSpPr>
          <p:cNvPr id="25" name="內容版面配置區 2"/>
          <p:cNvSpPr txBox="1">
            <a:spLocks noChangeArrowheads="1"/>
          </p:cNvSpPr>
          <p:nvPr/>
        </p:nvSpPr>
        <p:spPr>
          <a:xfrm>
            <a:off x="3234329" y="1056932"/>
            <a:ext cx="5898974" cy="4041069"/>
          </a:xfrm>
          <a:prstGeom prst="rect">
            <a:avLst/>
          </a:prstGeom>
        </p:spPr>
        <p:txBody>
          <a:bodyPr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20000"/>
              </a:lnSpc>
            </a:pPr>
            <a:r>
              <a:rPr lang="zh-TW" altLang="en-US" sz="2400" b="1" dirty="0">
                <a:ea typeface="華康中黑體" panose="02010609010101010101" pitchFamily="49" charset="-120"/>
              </a:rPr>
              <a:t>◆</a:t>
            </a:r>
            <a:r>
              <a:rPr lang="zh-TW" altLang="zh-TW" sz="2400" b="1"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rPr>
              <a:t>須為</a:t>
            </a:r>
            <a:r>
              <a:rPr lang="zh-TW" altLang="zh-TW" sz="2400" b="1" kern="100" dirty="0">
                <a:solidFill>
                  <a:srgbClr val="C00000"/>
                </a:solidFill>
                <a:latin typeface="華康中黑體" panose="02010609010101010101" pitchFamily="49" charset="-120"/>
                <a:ea typeface="華康中黑體" panose="02010609010101010101" pitchFamily="49" charset="-120"/>
                <a:cs typeface="標楷體" panose="03000509000000000000" pitchFamily="65" charset="-120"/>
              </a:rPr>
              <a:t>跨領域課程，重視「統整性探究」</a:t>
            </a:r>
            <a:endParaRPr lang="en-US" altLang="zh-TW" sz="2400" b="1" kern="100" dirty="0">
              <a:solidFill>
                <a:srgbClr val="C00000"/>
              </a:solidFill>
              <a:latin typeface="華康中黑體" panose="02010609010101010101" pitchFamily="49" charset="-120"/>
              <a:ea typeface="華康中黑體" panose="02010609010101010101" pitchFamily="49" charset="-120"/>
              <a:cs typeface="標楷體" panose="03000509000000000000" pitchFamily="65" charset="-120"/>
            </a:endParaRPr>
          </a:p>
          <a:p>
            <a:pPr>
              <a:lnSpc>
                <a:spcPct val="120000"/>
              </a:lnSpc>
            </a:pPr>
            <a:r>
              <a:rPr lang="zh-TW" altLang="en-US" sz="2400" b="1"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rPr>
              <a:t>  </a:t>
            </a:r>
            <a:r>
              <a:rPr lang="zh-TW" altLang="zh-TW" sz="2400" b="1"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rPr>
              <a:t>，且為「主題／專題／議題」的性質</a:t>
            </a:r>
            <a:endParaRPr lang="en-US" altLang="zh-TW" sz="2400" b="1"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endParaRPr>
          </a:p>
          <a:p>
            <a:pPr>
              <a:lnSpc>
                <a:spcPct val="120000"/>
              </a:lnSpc>
            </a:pPr>
            <a:endParaRPr lang="en-US" altLang="zh-TW" sz="2400" b="1" kern="100" dirty="0">
              <a:solidFill>
                <a:schemeClr val="accent5"/>
              </a:solidFill>
              <a:latin typeface="華康中黑體" panose="02010609010101010101" pitchFamily="49" charset="-120"/>
              <a:ea typeface="華康中黑體" panose="02010609010101010101" pitchFamily="49" charset="-120"/>
            </a:endParaRPr>
          </a:p>
          <a:p>
            <a:pPr>
              <a:lnSpc>
                <a:spcPct val="120000"/>
              </a:lnSpc>
            </a:pPr>
            <a:r>
              <a:rPr lang="zh-TW" altLang="en-US" sz="2400" b="1" dirty="0">
                <a:latin typeface="華康中黑體" panose="02010609010101010101" pitchFamily="49" charset="-120"/>
                <a:ea typeface="華康中黑體" panose="02010609010101010101" pitchFamily="49" charset="-120"/>
              </a:rPr>
              <a:t>◆</a:t>
            </a:r>
            <a:r>
              <a:rPr lang="zh-TW" altLang="zh-TW" sz="2400" b="1" kern="100" dirty="0">
                <a:solidFill>
                  <a:srgbClr val="020202"/>
                </a:solidFill>
                <a:latin typeface="華康中黑體" panose="02010609010101010101" pitchFamily="49" charset="-120"/>
                <a:ea typeface="華康中黑體" panose="02010609010101010101" pitchFamily="49" charset="-120"/>
                <a:cs typeface="Segoe UI Emoji" panose="020B0502040204020203" pitchFamily="34" charset="0"/>
              </a:rPr>
              <a:t>課程</a:t>
            </a:r>
            <a:r>
              <a:rPr lang="zh-TW" altLang="zh-TW" sz="2400" b="1" kern="100" dirty="0">
                <a:solidFill>
                  <a:srgbClr val="C00000"/>
                </a:solidFill>
                <a:latin typeface="華康中黑體" panose="02010609010101010101" pitchFamily="49" charset="-120"/>
                <a:ea typeface="華康中黑體" panose="02010609010101010101" pitchFamily="49" charset="-120"/>
                <a:cs typeface="Segoe UI Emoji" panose="020B0502040204020203" pitchFamily="34" charset="0"/>
              </a:rPr>
              <a:t>名稱</a:t>
            </a:r>
            <a:r>
              <a:rPr lang="zh-TW" altLang="zh-TW" sz="2400" b="1" kern="100" dirty="0">
                <a:solidFill>
                  <a:srgbClr val="C00000"/>
                </a:solidFill>
                <a:latin typeface="華康中黑體" panose="02010609010101010101" pitchFamily="49" charset="-120"/>
                <a:ea typeface="華康中黑體" panose="02010609010101010101" pitchFamily="49" charset="-120"/>
                <a:cs typeface="標楷體" panose="03000509000000000000" pitchFamily="65" charset="-120"/>
              </a:rPr>
              <a:t>不得僅為部定課程單一領域</a:t>
            </a:r>
            <a:endParaRPr lang="zh-TW" altLang="zh-TW" sz="2400" b="1" kern="100" dirty="0">
              <a:solidFill>
                <a:srgbClr val="C00000"/>
              </a:solidFill>
              <a:latin typeface="華康中黑體" panose="02010609010101010101" pitchFamily="49" charset="-120"/>
              <a:ea typeface="華康中黑體" panose="02010609010101010101" pitchFamily="49" charset="-120"/>
            </a:endParaRPr>
          </a:p>
          <a:p>
            <a:pPr fontAlgn="t">
              <a:lnSpc>
                <a:spcPct val="120000"/>
              </a:lnSpc>
            </a:pPr>
            <a:r>
              <a:rPr lang="zh-TW" altLang="en-US" sz="2400" dirty="0"/>
              <a:t>   </a:t>
            </a:r>
            <a:r>
              <a:rPr lang="en-US" altLang="zh-TW" sz="2400" b="1" dirty="0"/>
              <a:t>(</a:t>
            </a:r>
            <a:r>
              <a:rPr lang="zh-TW" altLang="en-US" sz="2400" b="1" dirty="0"/>
              <a:t>例</a:t>
            </a:r>
            <a:r>
              <a:rPr lang="en-US" altLang="zh-TW" sz="2400" b="1" dirty="0"/>
              <a:t>:</a:t>
            </a:r>
            <a:r>
              <a:rPr lang="zh-TW" altLang="en-US" sz="2400" b="1" dirty="0">
                <a:solidFill>
                  <a:srgbClr val="0B1512"/>
                </a:solidFill>
              </a:rPr>
              <a:t>魔法</a:t>
            </a:r>
            <a:r>
              <a:rPr lang="en-US" altLang="zh-TW" sz="2400" b="1" dirty="0">
                <a:solidFill>
                  <a:srgbClr val="0B1512"/>
                </a:solidFill>
              </a:rPr>
              <a:t>ABC</a:t>
            </a:r>
            <a:r>
              <a:rPr lang="zh-TW" altLang="en-US" sz="2400" b="1" dirty="0">
                <a:solidFill>
                  <a:srgbClr val="0B1512"/>
                </a:solidFill>
              </a:rPr>
              <a:t>、數學彈性課、科學實驗</a:t>
            </a:r>
            <a:r>
              <a:rPr lang="en-US" altLang="zh-TW" sz="2400" b="1" dirty="0"/>
              <a:t>)</a:t>
            </a:r>
          </a:p>
          <a:p>
            <a:pPr fontAlgn="t">
              <a:lnSpc>
                <a:spcPct val="120000"/>
              </a:lnSpc>
            </a:pPr>
            <a:endParaRPr lang="en-US" altLang="zh-TW" sz="2400" b="1" dirty="0">
              <a:latin typeface="華康中黑體" panose="02010609010101010101" pitchFamily="49" charset="-120"/>
              <a:ea typeface="華康中黑體" panose="02010609010101010101" pitchFamily="49" charset="-120"/>
            </a:endParaRPr>
          </a:p>
          <a:p>
            <a:pPr fontAlgn="t">
              <a:lnSpc>
                <a:spcPct val="120000"/>
              </a:lnSpc>
            </a:pPr>
            <a:r>
              <a:rPr lang="zh-TW" altLang="en-US" sz="2400" b="1" dirty="0">
                <a:latin typeface="華康中黑體" panose="02010609010101010101" pitchFamily="49" charset="-120"/>
                <a:ea typeface="華康中黑體" panose="02010609010101010101" pitchFamily="49" charset="-120"/>
              </a:rPr>
              <a:t>◆</a:t>
            </a:r>
            <a:r>
              <a:rPr lang="zh-TW" altLang="zh-TW" sz="2400"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rPr>
              <a:t>課程設計應含</a:t>
            </a:r>
            <a:r>
              <a:rPr lang="zh-TW" altLang="zh-TW" sz="2400" b="1" u="sng" kern="100" dirty="0">
                <a:solidFill>
                  <a:srgbClr val="008000"/>
                </a:solidFill>
                <a:latin typeface="華康中黑體" panose="02010609010101010101" pitchFamily="49" charset="-120"/>
                <a:ea typeface="華康中黑體" panose="02010609010101010101" pitchFamily="49" charset="-120"/>
                <a:cs typeface="標楷體" panose="03000509000000000000" pitchFamily="65" charset="-120"/>
              </a:rPr>
              <a:t>兩個領域以上指標內容</a:t>
            </a:r>
            <a:r>
              <a:rPr lang="zh-TW" altLang="zh-TW" sz="2400"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rPr>
              <a:t>，</a:t>
            </a:r>
            <a:endParaRPr lang="en-US" altLang="zh-TW" sz="2400"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endParaRPr>
          </a:p>
          <a:p>
            <a:pPr fontAlgn="t">
              <a:lnSpc>
                <a:spcPct val="120000"/>
              </a:lnSpc>
            </a:pPr>
            <a:r>
              <a:rPr lang="en-US" altLang="zh-TW" sz="2400" b="1" kern="100" dirty="0">
                <a:solidFill>
                  <a:srgbClr val="020202"/>
                </a:solidFill>
                <a:latin typeface="華康中黑體" panose="02010609010101010101" pitchFamily="49" charset="-120"/>
                <a:ea typeface="華康中黑體" panose="02010609010101010101" pitchFamily="49" charset="-120"/>
                <a:cs typeface="標楷體" panose="03000509000000000000" pitchFamily="65" charset="-120"/>
              </a:rPr>
              <a:t>  </a:t>
            </a:r>
            <a:r>
              <a:rPr lang="zh-TW" altLang="zh-TW" sz="2400" b="1" u="sng" kern="100" dirty="0">
                <a:solidFill>
                  <a:srgbClr val="008000"/>
                </a:solidFill>
                <a:latin typeface="華康中黑體" panose="02010609010101010101" pitchFamily="49" charset="-120"/>
                <a:ea typeface="華康中黑體" panose="02010609010101010101" pitchFamily="49" charset="-120"/>
                <a:cs typeface="標楷體" panose="03000509000000000000" pitchFamily="65" charset="-120"/>
              </a:rPr>
              <a:t>不得為同一領域下科目之間的重複</a:t>
            </a:r>
            <a:r>
              <a:rPr lang="zh-TW" altLang="zh-TW" sz="2400" b="1" u="sng" dirty="0">
                <a:solidFill>
                  <a:srgbClr val="008000"/>
                </a:solidFill>
                <a:latin typeface="華康中黑體" panose="02010609010101010101" pitchFamily="49" charset="-120"/>
                <a:ea typeface="華康中黑體" panose="02010609010101010101" pitchFamily="49" charset="-120"/>
                <a:cs typeface="標楷體" panose="03000509000000000000" pitchFamily="65" charset="-120"/>
              </a:rPr>
              <a:t>學習</a:t>
            </a:r>
            <a:endParaRPr lang="en-US" altLang="zh-TW" sz="2400" b="1" u="sng" dirty="0">
              <a:solidFill>
                <a:srgbClr val="008000"/>
              </a:solidFill>
              <a:latin typeface="華康中黑體" panose="02010609010101010101" pitchFamily="49" charset="-120"/>
              <a:ea typeface="華康中黑體" panose="02010609010101010101" pitchFamily="49" charset="-120"/>
            </a:endParaRPr>
          </a:p>
          <a:p>
            <a:pPr>
              <a:lnSpc>
                <a:spcPct val="120000"/>
              </a:lnSpc>
            </a:pPr>
            <a:endParaRPr lang="zh-TW" altLang="en-US" dirty="0"/>
          </a:p>
        </p:txBody>
      </p:sp>
    </p:spTree>
    <p:extLst>
      <p:ext uri="{BB962C8B-B14F-4D97-AF65-F5344CB8AC3E}">
        <p14:creationId xmlns:p14="http://schemas.microsoft.com/office/powerpoint/2010/main" val="2218638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107" name="Google Shape;107;p17"/>
          <p:cNvSpPr/>
          <p:nvPr/>
        </p:nvSpPr>
        <p:spPr>
          <a:xfrm rot="2466590">
            <a:off x="8665669" y="4546318"/>
            <a:ext cx="447868" cy="427639"/>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0" name="Google Shape;110;p17"/>
          <p:cNvSpPr/>
          <p:nvPr/>
        </p:nvSpPr>
        <p:spPr>
          <a:xfrm rot="-1609427">
            <a:off x="7938583" y="657695"/>
            <a:ext cx="217470" cy="207648"/>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1" name="Google Shape;111;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prstClr val="white"/>
                </a:solidFill>
              </a:rPr>
              <a:pPr algn="r"/>
              <a:t>3</a:t>
            </a:fld>
            <a:endParaRPr>
              <a:solidFill>
                <a:prstClr val="white"/>
              </a:solidFill>
            </a:endParaRPr>
          </a:p>
        </p:txBody>
      </p:sp>
      <p:grpSp>
        <p:nvGrpSpPr>
          <p:cNvPr id="5" name="群組 4"/>
          <p:cNvGrpSpPr/>
          <p:nvPr/>
        </p:nvGrpSpPr>
        <p:grpSpPr>
          <a:xfrm>
            <a:off x="830797" y="141435"/>
            <a:ext cx="3824248" cy="4877978"/>
            <a:chOff x="2676943" y="234396"/>
            <a:chExt cx="3817164" cy="4616105"/>
          </a:xfrm>
        </p:grpSpPr>
        <p:pic>
          <p:nvPicPr>
            <p:cNvPr id="3" name="圖片 2"/>
            <p:cNvPicPr>
              <a:picLocks noChangeAspect="1"/>
            </p:cNvPicPr>
            <p:nvPr/>
          </p:nvPicPr>
          <p:blipFill>
            <a:blip r:embed="rId3"/>
            <a:stretch>
              <a:fillRect/>
            </a:stretch>
          </p:blipFill>
          <p:spPr>
            <a:xfrm>
              <a:off x="2676943" y="234396"/>
              <a:ext cx="3817164" cy="4616105"/>
            </a:xfrm>
            <a:prstGeom prst="rect">
              <a:avLst/>
            </a:prstGeom>
          </p:spPr>
        </p:pic>
        <p:sp>
          <p:nvSpPr>
            <p:cNvPr id="4" name="矩形 3"/>
            <p:cNvSpPr/>
            <p:nvPr/>
          </p:nvSpPr>
          <p:spPr>
            <a:xfrm>
              <a:off x="3368675" y="295910"/>
              <a:ext cx="511175" cy="123825"/>
            </a:xfrm>
            <a:prstGeom prst="rect">
              <a:avLst/>
            </a:prstGeom>
            <a:solidFill>
              <a:srgbClr val="0B1512"/>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7" name="矩形 6"/>
          <p:cNvSpPr/>
          <p:nvPr/>
        </p:nvSpPr>
        <p:spPr>
          <a:xfrm>
            <a:off x="3564220" y="218048"/>
            <a:ext cx="434340" cy="11941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p:cNvSpPr/>
          <p:nvPr/>
        </p:nvSpPr>
        <p:spPr>
          <a:xfrm>
            <a:off x="1798890" y="882931"/>
            <a:ext cx="2807017" cy="35025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12" name="矩形 11"/>
          <p:cNvSpPr/>
          <p:nvPr/>
        </p:nvSpPr>
        <p:spPr>
          <a:xfrm>
            <a:off x="1801375" y="1370620"/>
            <a:ext cx="2807017" cy="1038359"/>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9" name="直線單箭頭接點 8"/>
          <p:cNvCxnSpPr/>
          <p:nvPr/>
        </p:nvCxnSpPr>
        <p:spPr>
          <a:xfrm>
            <a:off x="3998560" y="337289"/>
            <a:ext cx="1377104"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5444489" y="326488"/>
            <a:ext cx="2423160" cy="27051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FF0000"/>
                </a:solidFill>
              </a:rPr>
              <a:t>課程名稱為單一領域</a:t>
            </a:r>
          </a:p>
        </p:txBody>
      </p:sp>
      <p:cxnSp>
        <p:nvCxnSpPr>
          <p:cNvPr id="16" name="直線單箭頭接點 15"/>
          <p:cNvCxnSpPr/>
          <p:nvPr/>
        </p:nvCxnSpPr>
        <p:spPr>
          <a:xfrm flipV="1">
            <a:off x="4526280" y="1126632"/>
            <a:ext cx="800100" cy="916"/>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444489" y="800274"/>
            <a:ext cx="3271302" cy="74862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600" b="1" dirty="0">
                <a:solidFill>
                  <a:srgbClr val="008000"/>
                </a:solidFill>
              </a:rPr>
              <a:t>課程目標為單一領域，且疑為部定課程之目標，非加深加廣跨領域之學習</a:t>
            </a:r>
          </a:p>
        </p:txBody>
      </p:sp>
      <p:cxnSp>
        <p:nvCxnSpPr>
          <p:cNvPr id="19" name="直線單箭頭接點 18"/>
          <p:cNvCxnSpPr/>
          <p:nvPr/>
        </p:nvCxnSpPr>
        <p:spPr>
          <a:xfrm flipV="1">
            <a:off x="4575564" y="2088460"/>
            <a:ext cx="800100" cy="916"/>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5444489" y="1712031"/>
            <a:ext cx="3271302" cy="676693"/>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600" b="1" dirty="0">
                <a:solidFill>
                  <a:schemeClr val="tx1">
                    <a:lumMod val="50000"/>
                  </a:schemeClr>
                </a:solidFill>
              </a:rPr>
              <a:t>學習重點未呈現跨領域之學習內容</a:t>
            </a:r>
            <a:endParaRPr lang="en-US" altLang="zh-TW" sz="1600" b="1" dirty="0">
              <a:solidFill>
                <a:schemeClr val="tx1">
                  <a:lumMod val="50000"/>
                </a:schemeClr>
              </a:solidFill>
            </a:endParaRPr>
          </a:p>
          <a:p>
            <a:r>
              <a:rPr lang="zh-TW" altLang="en-US" sz="1600" b="1" dirty="0">
                <a:solidFill>
                  <a:schemeClr val="tx1">
                    <a:lumMod val="50000"/>
                  </a:schemeClr>
                </a:solidFill>
              </a:rPr>
              <a:t>、學習表現，且引用階段別有誤</a:t>
            </a:r>
          </a:p>
        </p:txBody>
      </p:sp>
      <p:sp>
        <p:nvSpPr>
          <p:cNvPr id="21" name="矩形 20"/>
          <p:cNvSpPr/>
          <p:nvPr/>
        </p:nvSpPr>
        <p:spPr>
          <a:xfrm>
            <a:off x="877450" y="2814616"/>
            <a:ext cx="3730942" cy="2234649"/>
          </a:xfrm>
          <a:prstGeom prst="rect">
            <a:avLst/>
          </a:prstGeom>
          <a:no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2" name="直線單箭頭接點 21"/>
          <p:cNvCxnSpPr/>
          <p:nvPr/>
        </p:nvCxnSpPr>
        <p:spPr>
          <a:xfrm flipV="1">
            <a:off x="4526280" y="3749918"/>
            <a:ext cx="800100" cy="916"/>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5426088" y="2966311"/>
            <a:ext cx="3289703" cy="1667212"/>
          </a:xfrm>
          <a:prstGeom prst="rect">
            <a:avLst/>
          </a:prstGeom>
          <a:no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TW" sz="1600" b="1" dirty="0">
              <a:solidFill>
                <a:schemeClr val="bg2">
                  <a:lumMod val="10000"/>
                </a:schemeClr>
              </a:solidFill>
            </a:endParaRPr>
          </a:p>
          <a:p>
            <a:r>
              <a:rPr lang="en-US" altLang="zh-TW" sz="1600" b="1" dirty="0">
                <a:solidFill>
                  <a:schemeClr val="bg2">
                    <a:lumMod val="10000"/>
                  </a:schemeClr>
                </a:solidFill>
              </a:rPr>
              <a:t>1.</a:t>
            </a:r>
            <a:r>
              <a:rPr lang="zh-TW" altLang="en-US" sz="1600" b="1" dirty="0">
                <a:solidFill>
                  <a:schemeClr val="bg2">
                    <a:lumMod val="10000"/>
                  </a:schemeClr>
                </a:solidFill>
              </a:rPr>
              <a:t>撰寫內容為單一領域</a:t>
            </a:r>
            <a:endParaRPr lang="en-US" altLang="zh-TW" sz="1600" b="1" dirty="0">
              <a:solidFill>
                <a:schemeClr val="bg2">
                  <a:lumMod val="10000"/>
                </a:schemeClr>
              </a:solidFill>
            </a:endParaRPr>
          </a:p>
          <a:p>
            <a:r>
              <a:rPr lang="en-US" altLang="zh-TW" sz="1600" b="1" dirty="0">
                <a:solidFill>
                  <a:schemeClr val="bg2">
                    <a:lumMod val="10000"/>
                  </a:schemeClr>
                </a:solidFill>
              </a:rPr>
              <a:t>2.</a:t>
            </a:r>
            <a:r>
              <a:rPr lang="zh-TW" altLang="en-US" sz="1600" b="1" dirty="0">
                <a:solidFill>
                  <a:schemeClr val="bg2">
                    <a:lumMod val="10000"/>
                  </a:schemeClr>
                </a:solidFill>
              </a:rPr>
              <a:t>撰寫表格非以課程計畫提供表格</a:t>
            </a:r>
            <a:endParaRPr lang="en-US" altLang="zh-TW" sz="1600" b="1" dirty="0">
              <a:solidFill>
                <a:schemeClr val="bg2">
                  <a:lumMod val="10000"/>
                </a:schemeClr>
              </a:solidFill>
            </a:endParaRPr>
          </a:p>
          <a:p>
            <a:r>
              <a:rPr lang="zh-TW" altLang="en-US" sz="1600" b="1" dirty="0">
                <a:solidFill>
                  <a:schemeClr val="bg2">
                    <a:lumMod val="10000"/>
                  </a:schemeClr>
                </a:solidFill>
              </a:rPr>
              <a:t>   為主</a:t>
            </a:r>
            <a:endParaRPr lang="en-US" altLang="zh-TW" sz="1600" b="1" dirty="0">
              <a:solidFill>
                <a:schemeClr val="bg2">
                  <a:lumMod val="10000"/>
                </a:schemeClr>
              </a:solidFill>
            </a:endParaRPr>
          </a:p>
          <a:p>
            <a:r>
              <a:rPr lang="en-US" altLang="zh-TW" sz="1600" b="1" dirty="0">
                <a:solidFill>
                  <a:schemeClr val="bg2">
                    <a:lumMod val="10000"/>
                  </a:schemeClr>
                </a:solidFill>
              </a:rPr>
              <a:t>3.</a:t>
            </a:r>
            <a:r>
              <a:rPr lang="zh-TW" altLang="en-US" sz="1600" b="1" dirty="0">
                <a:solidFill>
                  <a:schemeClr val="bg2">
                    <a:lumMod val="10000"/>
                  </a:schemeClr>
                </a:solidFill>
              </a:rPr>
              <a:t>表件內容缺乏單元主題、表現任</a:t>
            </a:r>
            <a:endParaRPr lang="en-US" altLang="zh-TW" sz="1600" b="1" dirty="0">
              <a:solidFill>
                <a:schemeClr val="bg2">
                  <a:lumMod val="10000"/>
                </a:schemeClr>
              </a:solidFill>
            </a:endParaRPr>
          </a:p>
          <a:p>
            <a:r>
              <a:rPr lang="zh-TW" altLang="en-US" sz="1600" b="1" dirty="0">
                <a:solidFill>
                  <a:schemeClr val="bg2">
                    <a:lumMod val="10000"/>
                  </a:schemeClr>
                </a:solidFill>
              </a:rPr>
              <a:t>   務及評量方式</a:t>
            </a:r>
            <a:endParaRPr lang="en-US" altLang="zh-TW" sz="1600" b="1" dirty="0">
              <a:solidFill>
                <a:schemeClr val="bg2">
                  <a:lumMod val="10000"/>
                </a:schemeClr>
              </a:solidFill>
            </a:endParaRPr>
          </a:p>
          <a:p>
            <a:endParaRPr lang="en-US" altLang="zh-TW" b="1" dirty="0">
              <a:solidFill>
                <a:srgbClr val="7030A0"/>
              </a:solidFill>
            </a:endParaRPr>
          </a:p>
        </p:txBody>
      </p:sp>
      <p:pic>
        <p:nvPicPr>
          <p:cNvPr id="14" name="圖片 13"/>
          <p:cNvPicPr>
            <a:picLocks noChangeAspect="1"/>
          </p:cNvPicPr>
          <p:nvPr/>
        </p:nvPicPr>
        <p:blipFill rotWithShape="1">
          <a:blip r:embed="rId4"/>
          <a:srcRect b="3579"/>
          <a:stretch/>
        </p:blipFill>
        <p:spPr>
          <a:xfrm>
            <a:off x="0" y="10124"/>
            <a:ext cx="849197" cy="903238"/>
          </a:xfrm>
          <a:prstGeom prst="rect">
            <a:avLst/>
          </a:prstGeom>
        </p:spPr>
      </p:pic>
    </p:spTree>
    <p:extLst>
      <p:ext uri="{BB962C8B-B14F-4D97-AF65-F5344CB8AC3E}">
        <p14:creationId xmlns:p14="http://schemas.microsoft.com/office/powerpoint/2010/main" val="3284666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1000"/>
                                        <p:tgtEl>
                                          <p:spTgt spid="18"/>
                                        </p:tgtEl>
                                      </p:cBhvr>
                                    </p:animEffect>
                                    <p:anim calcmode="lin" valueType="num">
                                      <p:cBhvr>
                                        <p:cTn id="39" dur="1000" fill="hold"/>
                                        <p:tgtEl>
                                          <p:spTgt spid="18"/>
                                        </p:tgtEl>
                                        <p:attrNameLst>
                                          <p:attrName>ppt_x</p:attrName>
                                        </p:attrNameLst>
                                      </p:cBhvr>
                                      <p:tavLst>
                                        <p:tav tm="0">
                                          <p:val>
                                            <p:strVal val="#ppt_x"/>
                                          </p:val>
                                        </p:tav>
                                        <p:tav tm="100000">
                                          <p:val>
                                            <p:strVal val="#ppt_x"/>
                                          </p:val>
                                        </p:tav>
                                      </p:tavLst>
                                    </p:anim>
                                    <p:anim calcmode="lin" valueType="num">
                                      <p:cBhvr>
                                        <p:cTn id="4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
                                          </p:val>
                                        </p:tav>
                                        <p:tav tm="100000">
                                          <p:val>
                                            <p:strVal val="#ppt_x"/>
                                          </p:val>
                                        </p:tav>
                                      </p:tavLst>
                                    </p:anim>
                                    <p:anim calcmode="lin" valueType="num">
                                      <p:cBhvr>
                                        <p:cTn id="6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1000"/>
                                        <p:tgtEl>
                                          <p:spTgt spid="22"/>
                                        </p:tgtEl>
                                      </p:cBhvr>
                                    </p:animEffect>
                                    <p:anim calcmode="lin" valueType="num">
                                      <p:cBhvr>
                                        <p:cTn id="72" dur="1000" fill="hold"/>
                                        <p:tgtEl>
                                          <p:spTgt spid="22"/>
                                        </p:tgtEl>
                                        <p:attrNameLst>
                                          <p:attrName>ppt_x</p:attrName>
                                        </p:attrNameLst>
                                      </p:cBhvr>
                                      <p:tavLst>
                                        <p:tav tm="0">
                                          <p:val>
                                            <p:strVal val="#ppt_x"/>
                                          </p:val>
                                        </p:tav>
                                        <p:tav tm="100000">
                                          <p:val>
                                            <p:strVal val="#ppt_x"/>
                                          </p:val>
                                        </p:tav>
                                      </p:tavLst>
                                    </p:anim>
                                    <p:anim calcmode="lin" valueType="num">
                                      <p:cBhvr>
                                        <p:cTn id="73" dur="1000" fill="hold"/>
                                        <p:tgtEl>
                                          <p:spTgt spid="22"/>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1000"/>
                                        <p:tgtEl>
                                          <p:spTgt spid="23"/>
                                        </p:tgtEl>
                                      </p:cBhvr>
                                    </p:animEffect>
                                    <p:anim calcmode="lin" valueType="num">
                                      <p:cBhvr>
                                        <p:cTn id="77" dur="1000" fill="hold"/>
                                        <p:tgtEl>
                                          <p:spTgt spid="23"/>
                                        </p:tgtEl>
                                        <p:attrNameLst>
                                          <p:attrName>ppt_x</p:attrName>
                                        </p:attrNameLst>
                                      </p:cBhvr>
                                      <p:tavLst>
                                        <p:tav tm="0">
                                          <p:val>
                                            <p:strVal val="#ppt_x"/>
                                          </p:val>
                                        </p:tav>
                                        <p:tav tm="100000">
                                          <p:val>
                                            <p:strVal val="#ppt_x"/>
                                          </p:val>
                                        </p:tav>
                                      </p:tavLst>
                                    </p:anim>
                                    <p:anim calcmode="lin" valueType="num">
                                      <p:cBhvr>
                                        <p:cTn id="7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0" grpId="0" animBg="1"/>
      <p:bldP spid="18" grpId="0" animBg="1"/>
      <p:bldP spid="20" grpId="0" animBg="1"/>
      <p:bldP spid="21"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idx="12"/>
          </p:nvPr>
        </p:nvSpPr>
        <p:spPr/>
        <p:txBody>
          <a:bodyPr/>
          <a:lstStyle/>
          <a:p>
            <a:fld id="{00000000-1234-1234-1234-123412341234}" type="slidenum">
              <a:rPr lang="en" smtClean="0">
                <a:solidFill>
                  <a:prstClr val="white"/>
                </a:solidFill>
              </a:rPr>
              <a:pPr/>
              <a:t>4</a:t>
            </a:fld>
            <a:endParaRPr lang="en">
              <a:solidFill>
                <a:prstClr val="white"/>
              </a:solidFill>
            </a:endParaRPr>
          </a:p>
        </p:txBody>
      </p:sp>
      <p:pic>
        <p:nvPicPr>
          <p:cNvPr id="5" name="圖片 4"/>
          <p:cNvPicPr>
            <a:picLocks noChangeAspect="1"/>
          </p:cNvPicPr>
          <p:nvPr/>
        </p:nvPicPr>
        <p:blipFill>
          <a:blip r:embed="rId3"/>
          <a:stretch>
            <a:fillRect/>
          </a:stretch>
        </p:blipFill>
        <p:spPr>
          <a:xfrm>
            <a:off x="718140" y="-22427"/>
            <a:ext cx="3956451" cy="5143500"/>
          </a:xfrm>
          <a:prstGeom prst="rect">
            <a:avLst/>
          </a:prstGeom>
        </p:spPr>
      </p:pic>
      <p:pic>
        <p:nvPicPr>
          <p:cNvPr id="6" name="圖片 5"/>
          <p:cNvPicPr>
            <a:picLocks noChangeAspect="1"/>
          </p:cNvPicPr>
          <p:nvPr/>
        </p:nvPicPr>
        <p:blipFill>
          <a:blip r:embed="rId4"/>
          <a:stretch>
            <a:fillRect/>
          </a:stretch>
        </p:blipFill>
        <p:spPr>
          <a:xfrm>
            <a:off x="4847200" y="9230"/>
            <a:ext cx="3980775" cy="5143500"/>
          </a:xfrm>
          <a:prstGeom prst="rect">
            <a:avLst/>
          </a:prstGeom>
        </p:spPr>
      </p:pic>
      <p:sp>
        <p:nvSpPr>
          <p:cNvPr id="7" name="矩形 6"/>
          <p:cNvSpPr/>
          <p:nvPr/>
        </p:nvSpPr>
        <p:spPr>
          <a:xfrm>
            <a:off x="3351365" y="9230"/>
            <a:ext cx="420535" cy="20725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8" name="矩形 7"/>
          <p:cNvSpPr/>
          <p:nvPr/>
        </p:nvSpPr>
        <p:spPr>
          <a:xfrm>
            <a:off x="1261769" y="1559838"/>
            <a:ext cx="546860" cy="3525551"/>
          </a:xfrm>
          <a:prstGeom prst="rect">
            <a:avLst/>
          </a:prstGeom>
          <a:no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9" name="矩形 8"/>
          <p:cNvSpPr/>
          <p:nvPr/>
        </p:nvSpPr>
        <p:spPr>
          <a:xfrm>
            <a:off x="5405391" y="2784952"/>
            <a:ext cx="3402734" cy="2088098"/>
          </a:xfrm>
          <a:prstGeom prst="rect">
            <a:avLst/>
          </a:prstGeom>
          <a:no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10" name="矩形 9"/>
          <p:cNvSpPr/>
          <p:nvPr/>
        </p:nvSpPr>
        <p:spPr>
          <a:xfrm>
            <a:off x="1289823" y="214103"/>
            <a:ext cx="3242841"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非單一領域課程名稱</a:t>
            </a:r>
          </a:p>
        </p:txBody>
      </p:sp>
      <p:sp>
        <p:nvSpPr>
          <p:cNvPr id="11" name="矩形 10"/>
          <p:cNvSpPr/>
          <p:nvPr/>
        </p:nvSpPr>
        <p:spPr>
          <a:xfrm>
            <a:off x="2242340" y="1749736"/>
            <a:ext cx="260486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solidFill>
                  <a:schemeClr val="tx1">
                    <a:lumMod val="75000"/>
                  </a:schemeClr>
                </a:solidFill>
                <a:latin typeface="微軟正黑體" panose="020B0604030504040204" pitchFamily="34" charset="-120"/>
                <a:ea typeface="微軟正黑體" panose="020B0604030504040204" pitchFamily="34" charset="-120"/>
              </a:rPr>
              <a:t>學習表現及內容</a:t>
            </a:r>
            <a:endParaRPr lang="en-US" altLang="zh-TW" sz="2000" b="1" dirty="0">
              <a:solidFill>
                <a:schemeClr val="tx1">
                  <a:lumMod val="75000"/>
                </a:schemeClr>
              </a:solidFill>
              <a:latin typeface="微軟正黑體" panose="020B0604030504040204" pitchFamily="34" charset="-120"/>
              <a:ea typeface="微軟正黑體" panose="020B0604030504040204" pitchFamily="34" charset="-120"/>
            </a:endParaRPr>
          </a:p>
          <a:p>
            <a:pPr algn="ctr"/>
            <a:r>
              <a:rPr lang="zh-TW" altLang="en-US" sz="2000" b="1" dirty="0">
                <a:solidFill>
                  <a:schemeClr val="tx1">
                    <a:lumMod val="75000"/>
                  </a:schemeClr>
                </a:solidFill>
                <a:latin typeface="微軟正黑體" panose="020B0604030504040204" pitchFamily="34" charset="-120"/>
                <a:ea typeface="微軟正黑體" panose="020B0604030504040204" pitchFamily="34" charset="-120"/>
              </a:rPr>
              <a:t>跨領域呈現</a:t>
            </a:r>
          </a:p>
        </p:txBody>
      </p:sp>
      <p:sp>
        <p:nvSpPr>
          <p:cNvPr id="12" name="矩形 11"/>
          <p:cNvSpPr/>
          <p:nvPr/>
        </p:nvSpPr>
        <p:spPr>
          <a:xfrm>
            <a:off x="6875351" y="3639901"/>
            <a:ext cx="2056284" cy="557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solidFill>
                  <a:srgbClr val="00B050"/>
                </a:solidFill>
                <a:latin typeface="微軟正黑體" panose="020B0604030504040204" pitchFamily="34" charset="-120"/>
                <a:ea typeface="微軟正黑體" panose="020B0604030504040204" pitchFamily="34" charset="-120"/>
              </a:rPr>
              <a:t>學習目標含</a:t>
            </a:r>
            <a:endParaRPr lang="en-US" altLang="zh-TW" sz="2000" b="1" dirty="0">
              <a:solidFill>
                <a:srgbClr val="00B050"/>
              </a:solidFill>
              <a:latin typeface="微軟正黑體" panose="020B0604030504040204" pitchFamily="34" charset="-120"/>
              <a:ea typeface="微軟正黑體" panose="020B0604030504040204" pitchFamily="34" charset="-120"/>
            </a:endParaRPr>
          </a:p>
          <a:p>
            <a:pPr algn="ctr"/>
            <a:r>
              <a:rPr lang="zh-TW" altLang="en-US" sz="2000" b="1" dirty="0">
                <a:solidFill>
                  <a:srgbClr val="00B050"/>
                </a:solidFill>
                <a:latin typeface="微軟正黑體" panose="020B0604030504040204" pitchFamily="34" charset="-120"/>
                <a:ea typeface="微軟正黑體" panose="020B0604030504040204" pitchFamily="34" charset="-120"/>
              </a:rPr>
              <a:t>認知情意技能</a:t>
            </a:r>
            <a:endParaRPr lang="en-US" altLang="zh-TW" sz="2000" b="1" dirty="0">
              <a:solidFill>
                <a:srgbClr val="00B050"/>
              </a:solidFill>
              <a:latin typeface="微軟正黑體" panose="020B0604030504040204" pitchFamily="34" charset="-120"/>
              <a:ea typeface="微軟正黑體" panose="020B0604030504040204" pitchFamily="34" charset="-120"/>
            </a:endParaRPr>
          </a:p>
          <a:p>
            <a:pPr algn="ctr"/>
            <a:r>
              <a:rPr lang="zh-TW" altLang="en-US" sz="2000" b="1" dirty="0">
                <a:solidFill>
                  <a:srgbClr val="00B050"/>
                </a:solidFill>
                <a:latin typeface="微軟正黑體" panose="020B0604030504040204" pitchFamily="34" charset="-120"/>
                <a:ea typeface="微軟正黑體" panose="020B0604030504040204" pitchFamily="34" charset="-120"/>
              </a:rPr>
              <a:t>三層面</a:t>
            </a:r>
          </a:p>
        </p:txBody>
      </p:sp>
      <p:pic>
        <p:nvPicPr>
          <p:cNvPr id="13" name="圖片 12"/>
          <p:cNvPicPr>
            <a:picLocks noChangeAspect="1"/>
          </p:cNvPicPr>
          <p:nvPr/>
        </p:nvPicPr>
        <p:blipFill>
          <a:blip r:embed="rId5"/>
          <a:stretch>
            <a:fillRect/>
          </a:stretch>
        </p:blipFill>
        <p:spPr>
          <a:xfrm>
            <a:off x="131703" y="22427"/>
            <a:ext cx="792720" cy="777061"/>
          </a:xfrm>
          <a:prstGeom prst="rect">
            <a:avLst/>
          </a:prstGeom>
        </p:spPr>
      </p:pic>
      <p:pic>
        <p:nvPicPr>
          <p:cNvPr id="14" name="圖片 13">
            <a:extLst>
              <a:ext uri="{FF2B5EF4-FFF2-40B4-BE49-F238E27FC236}">
                <a16:creationId xmlns:a16="http://schemas.microsoft.com/office/drawing/2014/main" id="{05E0C205-DAE0-4485-96AA-3E6C2D38E4FD}"/>
              </a:ext>
            </a:extLst>
          </p:cNvPr>
          <p:cNvPicPr>
            <a:picLocks noChangeAspect="1"/>
          </p:cNvPicPr>
          <p:nvPr/>
        </p:nvPicPr>
        <p:blipFill>
          <a:blip r:embed="rId5"/>
          <a:stretch>
            <a:fillRect/>
          </a:stretch>
        </p:blipFill>
        <p:spPr>
          <a:xfrm>
            <a:off x="7431663" y="2605408"/>
            <a:ext cx="792720" cy="777061"/>
          </a:xfrm>
          <a:prstGeom prst="rect">
            <a:avLst/>
          </a:prstGeom>
        </p:spPr>
      </p:pic>
    </p:spTree>
    <p:extLst>
      <p:ext uri="{BB962C8B-B14F-4D97-AF65-F5344CB8AC3E}">
        <p14:creationId xmlns:p14="http://schemas.microsoft.com/office/powerpoint/2010/main" val="2877559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a:stretch>
            <a:fillRect/>
          </a:stretch>
        </p:blipFill>
        <p:spPr>
          <a:xfrm>
            <a:off x="4706338" y="-80847"/>
            <a:ext cx="3967253" cy="5143500"/>
          </a:xfrm>
          <a:prstGeom prst="rect">
            <a:avLst/>
          </a:prstGeom>
        </p:spPr>
      </p:pic>
      <p:sp>
        <p:nvSpPr>
          <p:cNvPr id="2" name="投影片編號版面配置區 1"/>
          <p:cNvSpPr>
            <a:spLocks noGrp="1"/>
          </p:cNvSpPr>
          <p:nvPr>
            <p:ph type="sldNum" idx="12"/>
          </p:nvPr>
        </p:nvSpPr>
        <p:spPr/>
        <p:txBody>
          <a:bodyPr/>
          <a:lstStyle/>
          <a:p>
            <a:fld id="{00000000-1234-1234-1234-123412341234}" type="slidenum">
              <a:rPr lang="en" smtClean="0">
                <a:solidFill>
                  <a:prstClr val="white"/>
                </a:solidFill>
              </a:rPr>
              <a:pPr/>
              <a:t>5</a:t>
            </a:fld>
            <a:endParaRPr lang="en">
              <a:solidFill>
                <a:prstClr val="white"/>
              </a:solidFill>
            </a:endParaRPr>
          </a:p>
        </p:txBody>
      </p:sp>
      <p:pic>
        <p:nvPicPr>
          <p:cNvPr id="3" name="圖片 2"/>
          <p:cNvPicPr>
            <a:picLocks noChangeAspect="1"/>
          </p:cNvPicPr>
          <p:nvPr/>
        </p:nvPicPr>
        <p:blipFill>
          <a:blip r:embed="rId4"/>
          <a:stretch>
            <a:fillRect/>
          </a:stretch>
        </p:blipFill>
        <p:spPr>
          <a:xfrm>
            <a:off x="410186" y="4269"/>
            <a:ext cx="4079593" cy="5143500"/>
          </a:xfrm>
          <a:prstGeom prst="rect">
            <a:avLst/>
          </a:prstGeom>
        </p:spPr>
      </p:pic>
      <p:sp>
        <p:nvSpPr>
          <p:cNvPr id="7" name="矩形 6"/>
          <p:cNvSpPr/>
          <p:nvPr/>
        </p:nvSpPr>
        <p:spPr>
          <a:xfrm flipV="1">
            <a:off x="3173702" y="195728"/>
            <a:ext cx="553101" cy="3055438"/>
          </a:xfrm>
          <a:prstGeom prst="rect">
            <a:avLst/>
          </a:prstGeom>
          <a:no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lumMod val="75000"/>
                </a:schemeClr>
              </a:solidFill>
            </a:endParaRPr>
          </a:p>
        </p:txBody>
      </p:sp>
      <p:sp>
        <p:nvSpPr>
          <p:cNvPr id="11" name="矩形 10"/>
          <p:cNvSpPr/>
          <p:nvPr/>
        </p:nvSpPr>
        <p:spPr>
          <a:xfrm flipV="1">
            <a:off x="986837" y="182069"/>
            <a:ext cx="2175975" cy="1460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12" name="矩形 11"/>
          <p:cNvSpPr/>
          <p:nvPr/>
        </p:nvSpPr>
        <p:spPr>
          <a:xfrm flipV="1">
            <a:off x="1004352" y="1842459"/>
            <a:ext cx="2175975" cy="138247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13" name="矩形 12"/>
          <p:cNvSpPr/>
          <p:nvPr/>
        </p:nvSpPr>
        <p:spPr>
          <a:xfrm flipV="1">
            <a:off x="1004351" y="3424901"/>
            <a:ext cx="2175975" cy="146825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6600"/>
              </a:solidFill>
            </a:endParaRPr>
          </a:p>
        </p:txBody>
      </p:sp>
      <p:sp>
        <p:nvSpPr>
          <p:cNvPr id="14" name="矩形 13"/>
          <p:cNvSpPr/>
          <p:nvPr/>
        </p:nvSpPr>
        <p:spPr>
          <a:xfrm>
            <a:off x="139028" y="2192607"/>
            <a:ext cx="1730645"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2000" b="1" dirty="0">
                <a:solidFill>
                  <a:srgbClr val="FF0000"/>
                </a:solidFill>
                <a:latin typeface="微軟正黑體" panose="020B0604030504040204" pitchFamily="34" charset="-120"/>
                <a:ea typeface="微軟正黑體" panose="020B0604030504040204" pitchFamily="34" charset="-120"/>
              </a:rPr>
              <a:t>結合閱讀、性別、在地化議題規畫課程</a:t>
            </a:r>
          </a:p>
        </p:txBody>
      </p:sp>
      <p:sp>
        <p:nvSpPr>
          <p:cNvPr id="18" name="矩形 17"/>
          <p:cNvSpPr/>
          <p:nvPr/>
        </p:nvSpPr>
        <p:spPr>
          <a:xfrm flipV="1">
            <a:off x="7386567" y="169495"/>
            <a:ext cx="645083" cy="4893158"/>
          </a:xfrm>
          <a:prstGeom prst="rect">
            <a:avLst/>
          </a:prstGeom>
          <a:no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lumMod val="75000"/>
                </a:schemeClr>
              </a:solidFill>
            </a:endParaRPr>
          </a:p>
        </p:txBody>
      </p:sp>
      <p:sp>
        <p:nvSpPr>
          <p:cNvPr id="19" name="矩形 18"/>
          <p:cNvSpPr/>
          <p:nvPr/>
        </p:nvSpPr>
        <p:spPr>
          <a:xfrm>
            <a:off x="3073196" y="3358994"/>
            <a:ext cx="1547924"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solidFill>
                  <a:schemeClr val="tx1">
                    <a:lumMod val="75000"/>
                  </a:schemeClr>
                </a:solidFill>
                <a:latin typeface="微軟正黑體" panose="020B0604030504040204" pitchFamily="34" charset="-120"/>
                <a:ea typeface="微軟正黑體" panose="020B0604030504040204" pitchFamily="34" charset="-120"/>
              </a:rPr>
              <a:t>表現任務</a:t>
            </a:r>
            <a:endParaRPr lang="en-US" altLang="zh-TW" sz="2000" b="1" dirty="0">
              <a:solidFill>
                <a:schemeClr val="tx1">
                  <a:lumMod val="75000"/>
                </a:schemeClr>
              </a:solidFill>
              <a:latin typeface="微軟正黑體" panose="020B0604030504040204" pitchFamily="34" charset="-120"/>
              <a:ea typeface="微軟正黑體" panose="020B0604030504040204" pitchFamily="34" charset="-120"/>
            </a:endParaRPr>
          </a:p>
          <a:p>
            <a:pPr algn="ctr"/>
            <a:r>
              <a:rPr lang="zh-TW" altLang="en-US" sz="2000" b="1" dirty="0">
                <a:solidFill>
                  <a:schemeClr val="tx1">
                    <a:lumMod val="75000"/>
                  </a:schemeClr>
                </a:solidFill>
                <a:latin typeface="微軟正黑體" panose="020B0604030504040204" pitchFamily="34" charset="-120"/>
                <a:ea typeface="微軟正黑體" panose="020B0604030504040204" pitchFamily="34" charset="-120"/>
              </a:rPr>
              <a:t>明確</a:t>
            </a:r>
          </a:p>
        </p:txBody>
      </p:sp>
      <p:pic>
        <p:nvPicPr>
          <p:cNvPr id="22" name="圖片 21"/>
          <p:cNvPicPr>
            <a:picLocks noChangeAspect="1"/>
          </p:cNvPicPr>
          <p:nvPr/>
        </p:nvPicPr>
        <p:blipFill>
          <a:blip r:embed="rId5"/>
          <a:stretch>
            <a:fillRect/>
          </a:stretch>
        </p:blipFill>
        <p:spPr>
          <a:xfrm>
            <a:off x="66180" y="30287"/>
            <a:ext cx="792720" cy="777061"/>
          </a:xfrm>
          <a:prstGeom prst="rect">
            <a:avLst/>
          </a:prstGeom>
        </p:spPr>
      </p:pic>
      <p:sp>
        <p:nvSpPr>
          <p:cNvPr id="16" name="矩形 15"/>
          <p:cNvSpPr/>
          <p:nvPr/>
        </p:nvSpPr>
        <p:spPr>
          <a:xfrm flipV="1">
            <a:off x="8031651" y="169495"/>
            <a:ext cx="621965" cy="4893158"/>
          </a:xfrm>
          <a:prstGeom prst="rect">
            <a:avLst/>
          </a:prstGeom>
          <a:no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lumMod val="75000"/>
                </a:schemeClr>
              </a:solidFill>
            </a:endParaRPr>
          </a:p>
        </p:txBody>
      </p:sp>
      <p:sp>
        <p:nvSpPr>
          <p:cNvPr id="21" name="矩形 20"/>
          <p:cNvSpPr/>
          <p:nvPr/>
        </p:nvSpPr>
        <p:spPr>
          <a:xfrm>
            <a:off x="5450683" y="4435952"/>
            <a:ext cx="2217075"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solidFill>
                  <a:srgbClr val="FF6600"/>
                </a:solidFill>
                <a:latin typeface="微軟正黑體" panose="020B0604030504040204" pitchFamily="34" charset="-120"/>
                <a:ea typeface="微軟正黑體" panose="020B0604030504040204" pitchFamily="34" charset="-120"/>
              </a:rPr>
              <a:t>評量明確列出</a:t>
            </a:r>
            <a:endParaRPr lang="en-US" altLang="zh-TW" sz="2000" b="1" dirty="0">
              <a:solidFill>
                <a:srgbClr val="FF6600"/>
              </a:solidFill>
              <a:latin typeface="微軟正黑體" panose="020B0604030504040204" pitchFamily="34" charset="-120"/>
              <a:ea typeface="微軟正黑體" panose="020B0604030504040204" pitchFamily="34" charset="-120"/>
            </a:endParaRPr>
          </a:p>
          <a:p>
            <a:pPr algn="ctr"/>
            <a:r>
              <a:rPr lang="zh-TW" altLang="en-US" sz="2000" b="1" dirty="0">
                <a:solidFill>
                  <a:srgbClr val="FF6600"/>
                </a:solidFill>
                <a:latin typeface="微軟正黑體" panose="020B0604030504040204" pitchFamily="34" charset="-120"/>
                <a:ea typeface="微軟正黑體" panose="020B0604030504040204" pitchFamily="34" charset="-120"/>
              </a:rPr>
              <a:t>評分比例</a:t>
            </a:r>
          </a:p>
        </p:txBody>
      </p:sp>
      <p:pic>
        <p:nvPicPr>
          <p:cNvPr id="17" name="圖片 16">
            <a:extLst>
              <a:ext uri="{FF2B5EF4-FFF2-40B4-BE49-F238E27FC236}">
                <a16:creationId xmlns:a16="http://schemas.microsoft.com/office/drawing/2014/main" id="{3366A93F-F754-4F40-A59E-BC209512E288}"/>
              </a:ext>
            </a:extLst>
          </p:cNvPr>
          <p:cNvPicPr>
            <a:picLocks noChangeAspect="1"/>
          </p:cNvPicPr>
          <p:nvPr/>
        </p:nvPicPr>
        <p:blipFill>
          <a:blip r:embed="rId5"/>
          <a:stretch>
            <a:fillRect/>
          </a:stretch>
        </p:blipFill>
        <p:spPr>
          <a:xfrm>
            <a:off x="5342100" y="1440915"/>
            <a:ext cx="792720" cy="777061"/>
          </a:xfrm>
          <a:prstGeom prst="rect">
            <a:avLst/>
          </a:prstGeom>
        </p:spPr>
      </p:pic>
    </p:spTree>
    <p:extLst>
      <p:ext uri="{BB962C8B-B14F-4D97-AF65-F5344CB8AC3E}">
        <p14:creationId xmlns:p14="http://schemas.microsoft.com/office/powerpoint/2010/main" val="3174954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1000"/>
                                        <p:tgtEl>
                                          <p:spTgt spid="17"/>
                                        </p:tgtEl>
                                      </p:cBhvr>
                                    </p:animEffect>
                                    <p:anim calcmode="lin" valueType="num">
                                      <p:cBhvr>
                                        <p:cTn id="47" dur="1000" fill="hold"/>
                                        <p:tgtEl>
                                          <p:spTgt spid="17"/>
                                        </p:tgtEl>
                                        <p:attrNameLst>
                                          <p:attrName>ppt_x</p:attrName>
                                        </p:attrNameLst>
                                      </p:cBhvr>
                                      <p:tavLst>
                                        <p:tav tm="0">
                                          <p:val>
                                            <p:strVal val="#ppt_x"/>
                                          </p:val>
                                        </p:tav>
                                        <p:tav tm="100000">
                                          <p:val>
                                            <p:strVal val="#ppt_x"/>
                                          </p:val>
                                        </p:tav>
                                      </p:tavLst>
                                    </p:anim>
                                    <p:anim calcmode="lin" valueType="num">
                                      <p:cBhvr>
                                        <p:cTn id="48" dur="1000" fill="hold"/>
                                        <p:tgtEl>
                                          <p:spTgt spid="17"/>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000"/>
                                        <p:tgtEl>
                                          <p:spTgt spid="18"/>
                                        </p:tgtEl>
                                      </p:cBhvr>
                                    </p:animEffect>
                                    <p:anim calcmode="lin" valueType="num">
                                      <p:cBhvr>
                                        <p:cTn id="52" dur="1000" fill="hold"/>
                                        <p:tgtEl>
                                          <p:spTgt spid="18"/>
                                        </p:tgtEl>
                                        <p:attrNameLst>
                                          <p:attrName>ppt_x</p:attrName>
                                        </p:attrNameLst>
                                      </p:cBhvr>
                                      <p:tavLst>
                                        <p:tav tm="0">
                                          <p:val>
                                            <p:strVal val="#ppt_x"/>
                                          </p:val>
                                        </p:tav>
                                        <p:tav tm="100000">
                                          <p:val>
                                            <p:strVal val="#ppt_x"/>
                                          </p:val>
                                        </p:tav>
                                      </p:tavLst>
                                    </p:anim>
                                    <p:anim calcmode="lin" valueType="num">
                                      <p:cBhvr>
                                        <p:cTn id="53" dur="1000" fill="hold"/>
                                        <p:tgtEl>
                                          <p:spTgt spid="18"/>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14" grpId="0"/>
      <p:bldP spid="18" grpId="0" animBg="1"/>
      <p:bldP spid="19" grpId="0"/>
      <p:bldP spid="16" grpId="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idx="12"/>
          </p:nvPr>
        </p:nvSpPr>
        <p:spPr/>
        <p:txBody>
          <a:bodyPr/>
          <a:lstStyle/>
          <a:p>
            <a:fld id="{00000000-1234-1234-1234-123412341234}" type="slidenum">
              <a:rPr lang="en" smtClean="0">
                <a:solidFill>
                  <a:prstClr val="white"/>
                </a:solidFill>
              </a:rPr>
              <a:pPr/>
              <a:t>6</a:t>
            </a:fld>
            <a:endParaRPr lang="en">
              <a:solidFill>
                <a:prstClr val="white"/>
              </a:solidFill>
            </a:endParaRPr>
          </a:p>
        </p:txBody>
      </p:sp>
      <p:pic>
        <p:nvPicPr>
          <p:cNvPr id="17" name="圖片 16"/>
          <p:cNvPicPr>
            <a:picLocks noChangeAspect="1"/>
          </p:cNvPicPr>
          <p:nvPr/>
        </p:nvPicPr>
        <p:blipFill>
          <a:blip r:embed="rId3"/>
          <a:stretch>
            <a:fillRect/>
          </a:stretch>
        </p:blipFill>
        <p:spPr>
          <a:xfrm>
            <a:off x="274574" y="0"/>
            <a:ext cx="4206291" cy="5143500"/>
          </a:xfrm>
          <a:prstGeom prst="rect">
            <a:avLst/>
          </a:prstGeom>
        </p:spPr>
      </p:pic>
      <p:sp>
        <p:nvSpPr>
          <p:cNvPr id="18" name="矩形 17"/>
          <p:cNvSpPr/>
          <p:nvPr/>
        </p:nvSpPr>
        <p:spPr>
          <a:xfrm flipV="1">
            <a:off x="2821727" y="31224"/>
            <a:ext cx="869052" cy="504927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lumMod val="75000"/>
                </a:schemeClr>
              </a:solidFill>
            </a:endParaRPr>
          </a:p>
        </p:txBody>
      </p:sp>
      <p:sp>
        <p:nvSpPr>
          <p:cNvPr id="20" name="矩形 19"/>
          <p:cNvSpPr/>
          <p:nvPr/>
        </p:nvSpPr>
        <p:spPr>
          <a:xfrm>
            <a:off x="4533850" y="2223615"/>
            <a:ext cx="4317752"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rgbClr val="008000"/>
                </a:solidFill>
                <a:latin typeface="微軟正黑體" panose="020B0604030504040204" pitchFamily="34" charset="-120"/>
                <a:ea typeface="微軟正黑體" panose="020B0604030504040204" pitchFamily="34" charset="-120"/>
              </a:rPr>
              <a:t>思考一下</a:t>
            </a:r>
            <a:endParaRPr lang="en-US" altLang="zh-TW" sz="2400" b="1" dirty="0">
              <a:solidFill>
                <a:srgbClr val="008000"/>
              </a:solidFill>
              <a:latin typeface="微軟正黑體" panose="020B0604030504040204" pitchFamily="34" charset="-120"/>
              <a:ea typeface="微軟正黑體" panose="020B0604030504040204" pitchFamily="34" charset="-120"/>
            </a:endParaRPr>
          </a:p>
          <a:p>
            <a:pPr algn="ctr"/>
            <a:r>
              <a:rPr lang="zh-TW" altLang="en-US" sz="2400" b="1" dirty="0">
                <a:solidFill>
                  <a:srgbClr val="008000"/>
                </a:solidFill>
                <a:latin typeface="微軟正黑體" panose="020B0604030504040204" pitchFamily="34" charset="-120"/>
                <a:ea typeface="微軟正黑體" panose="020B0604030504040204" pitchFamily="34" charset="-120"/>
              </a:rPr>
              <a:t>這樣的</a:t>
            </a:r>
            <a:r>
              <a:rPr lang="en-US" altLang="zh-TW" sz="2400" b="1" dirty="0">
                <a:solidFill>
                  <a:srgbClr val="008000"/>
                </a:solidFill>
                <a:latin typeface="微軟正黑體" panose="020B0604030504040204" pitchFamily="34" charset="-120"/>
                <a:ea typeface="微軟正黑體" panose="020B0604030504040204" pitchFamily="34" charset="-120"/>
              </a:rPr>
              <a:t>”</a:t>
            </a:r>
            <a:r>
              <a:rPr lang="zh-TW" altLang="en-US" sz="2400" b="1" dirty="0">
                <a:solidFill>
                  <a:srgbClr val="008000"/>
                </a:solidFill>
                <a:latin typeface="微軟正黑體" panose="020B0604030504040204" pitchFamily="34" charset="-120"/>
                <a:ea typeface="微軟正黑體" panose="020B0604030504040204" pitchFamily="34" charset="-120"/>
              </a:rPr>
              <a:t>表現任務</a:t>
            </a:r>
            <a:r>
              <a:rPr lang="en-US" altLang="zh-TW" sz="2400" b="1" dirty="0">
                <a:solidFill>
                  <a:srgbClr val="008000"/>
                </a:solidFill>
                <a:latin typeface="微軟正黑體" panose="020B0604030504040204" pitchFamily="34" charset="-120"/>
                <a:ea typeface="微軟正黑體" panose="020B0604030504040204" pitchFamily="34" charset="-120"/>
              </a:rPr>
              <a:t>” </a:t>
            </a:r>
            <a:r>
              <a:rPr lang="zh-TW" altLang="en-US" sz="2400" b="1" dirty="0">
                <a:solidFill>
                  <a:srgbClr val="008000"/>
                </a:solidFill>
                <a:latin typeface="微軟正黑體" panose="020B0604030504040204" pitchFamily="34" charset="-120"/>
                <a:ea typeface="微軟正黑體" panose="020B0604030504040204" pitchFamily="34" charset="-120"/>
              </a:rPr>
              <a:t>明確嗎</a:t>
            </a:r>
            <a:r>
              <a:rPr lang="en-US" altLang="zh-TW" sz="2400" b="1" dirty="0">
                <a:solidFill>
                  <a:srgbClr val="008000"/>
                </a:solidFill>
                <a:latin typeface="微軟正黑體" panose="020B0604030504040204" pitchFamily="34" charset="-120"/>
                <a:ea typeface="微軟正黑體" panose="020B0604030504040204" pitchFamily="34" charset="-120"/>
              </a:rPr>
              <a:t>?</a:t>
            </a:r>
          </a:p>
          <a:p>
            <a:pPr algn="ctr"/>
            <a:endParaRPr lang="en-US" altLang="zh-TW" sz="2400" b="1" dirty="0">
              <a:solidFill>
                <a:srgbClr val="C00000"/>
              </a:solidFill>
              <a:latin typeface="微軟正黑體" panose="020B0604030504040204" pitchFamily="34" charset="-120"/>
              <a:ea typeface="微軟正黑體" panose="020B0604030504040204" pitchFamily="34" charset="-120"/>
            </a:endParaRPr>
          </a:p>
          <a:p>
            <a:pPr algn="ctr"/>
            <a:r>
              <a:rPr lang="zh-TW" altLang="en-US" sz="2400" b="1" dirty="0">
                <a:solidFill>
                  <a:srgbClr val="C00000"/>
                </a:solidFill>
                <a:latin typeface="微軟正黑體" panose="020B0604030504040204" pitchFamily="34" charset="-120"/>
                <a:ea typeface="微軟正黑體" panose="020B0604030504040204" pitchFamily="34" charset="-120"/>
              </a:rPr>
              <a:t>如何寫出更明確合適的</a:t>
            </a:r>
            <a:endParaRPr lang="en-US" altLang="zh-TW" sz="2400" b="1" dirty="0">
              <a:solidFill>
                <a:srgbClr val="C00000"/>
              </a:solidFill>
              <a:latin typeface="微軟正黑體" panose="020B0604030504040204" pitchFamily="34" charset="-120"/>
              <a:ea typeface="微軟正黑體" panose="020B0604030504040204" pitchFamily="34" charset="-120"/>
            </a:endParaRPr>
          </a:p>
          <a:p>
            <a:pPr algn="ctr"/>
            <a:r>
              <a:rPr lang="zh-TW" altLang="en-US" sz="2400" b="1" dirty="0">
                <a:solidFill>
                  <a:srgbClr val="C00000"/>
                </a:solidFill>
                <a:latin typeface="微軟正黑體" panose="020B0604030504040204" pitchFamily="34" charset="-120"/>
                <a:ea typeface="微軟正黑體" panose="020B0604030504040204" pitchFamily="34" charset="-120"/>
              </a:rPr>
              <a:t>表現任務</a:t>
            </a:r>
            <a:r>
              <a:rPr lang="en-US" altLang="zh-TW" sz="2400" b="1" dirty="0">
                <a:solidFill>
                  <a:srgbClr val="C00000"/>
                </a:solidFill>
                <a:latin typeface="微軟正黑體" panose="020B0604030504040204" pitchFamily="34" charset="-120"/>
                <a:ea typeface="微軟正黑體" panose="020B0604030504040204" pitchFamily="34" charset="-120"/>
              </a:rPr>
              <a:t>?</a:t>
            </a:r>
            <a:endParaRPr lang="zh-TW" altLang="en-US" sz="2400" b="1" dirty="0">
              <a:solidFill>
                <a:srgbClr val="C00000"/>
              </a:solidFill>
              <a:latin typeface="微軟正黑體" panose="020B0604030504040204" pitchFamily="34" charset="-120"/>
              <a:ea typeface="微軟正黑體" panose="020B0604030504040204" pitchFamily="34" charset="-120"/>
            </a:endParaRPr>
          </a:p>
        </p:txBody>
      </p:sp>
      <p:cxnSp>
        <p:nvCxnSpPr>
          <p:cNvPr id="16" name="直線單箭頭接點 15"/>
          <p:cNvCxnSpPr/>
          <p:nvPr/>
        </p:nvCxnSpPr>
        <p:spPr>
          <a:xfrm>
            <a:off x="3690779" y="2398705"/>
            <a:ext cx="1031431" cy="3322"/>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587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idx="12"/>
          </p:nvPr>
        </p:nvSpPr>
        <p:spPr/>
        <p:txBody>
          <a:bodyPr/>
          <a:lstStyle/>
          <a:p>
            <a:fld id="{00000000-1234-1234-1234-123412341234}" type="slidenum">
              <a:rPr lang="en" smtClean="0">
                <a:solidFill>
                  <a:prstClr val="white"/>
                </a:solidFill>
              </a:rPr>
              <a:pPr/>
              <a:t>7</a:t>
            </a:fld>
            <a:endParaRPr lang="en">
              <a:solidFill>
                <a:prstClr val="white"/>
              </a:solidFill>
            </a:endParaRPr>
          </a:p>
        </p:txBody>
      </p:sp>
      <p:pic>
        <p:nvPicPr>
          <p:cNvPr id="15" name="圖片 14"/>
          <p:cNvPicPr>
            <a:picLocks noChangeAspect="1"/>
          </p:cNvPicPr>
          <p:nvPr/>
        </p:nvPicPr>
        <p:blipFill>
          <a:blip r:embed="rId3"/>
          <a:stretch>
            <a:fillRect/>
          </a:stretch>
        </p:blipFill>
        <p:spPr>
          <a:xfrm>
            <a:off x="128537" y="170259"/>
            <a:ext cx="8810675" cy="4897041"/>
          </a:xfrm>
          <a:prstGeom prst="rect">
            <a:avLst/>
          </a:prstGeom>
        </p:spPr>
      </p:pic>
      <p:cxnSp>
        <p:nvCxnSpPr>
          <p:cNvPr id="21" name="直線單箭頭接點 20"/>
          <p:cNvCxnSpPr/>
          <p:nvPr/>
        </p:nvCxnSpPr>
        <p:spPr>
          <a:xfrm flipV="1">
            <a:off x="4910286" y="4217043"/>
            <a:ext cx="489320" cy="91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134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rotWithShape="1">
          <a:blip r:embed="rId2"/>
          <a:srcRect t="6156" b="4868"/>
          <a:stretch/>
        </p:blipFill>
        <p:spPr>
          <a:xfrm>
            <a:off x="3162281" y="67545"/>
            <a:ext cx="5700707" cy="5075955"/>
          </a:xfrm>
          <a:prstGeom prst="rect">
            <a:avLst/>
          </a:prstGeom>
        </p:spPr>
      </p:pic>
      <p:sp>
        <p:nvSpPr>
          <p:cNvPr id="7" name="矩形 6"/>
          <p:cNvSpPr/>
          <p:nvPr/>
        </p:nvSpPr>
        <p:spPr>
          <a:xfrm>
            <a:off x="363746" y="718416"/>
            <a:ext cx="2646878" cy="584775"/>
          </a:xfrm>
          <a:prstGeom prst="rect">
            <a:avLst/>
          </a:prstGeom>
        </p:spPr>
        <p:txBody>
          <a:bodyPr wrap="none">
            <a:spAutoFit/>
          </a:bodyPr>
          <a:lstStyle/>
          <a:p>
            <a:r>
              <a:rPr lang="zh-TW" altLang="zh-TW" sz="3200" b="1" dirty="0"/>
              <a:t>彈性學習課程</a:t>
            </a:r>
            <a:endParaRPr lang="zh-TW" altLang="en-US" sz="3200" dirty="0"/>
          </a:p>
        </p:txBody>
      </p:sp>
      <p:sp>
        <p:nvSpPr>
          <p:cNvPr id="8" name="矩形 7"/>
          <p:cNvSpPr/>
          <p:nvPr/>
        </p:nvSpPr>
        <p:spPr>
          <a:xfrm>
            <a:off x="-545288" y="1587540"/>
            <a:ext cx="4572000" cy="954107"/>
          </a:xfrm>
          <a:prstGeom prst="rect">
            <a:avLst/>
          </a:prstGeom>
        </p:spPr>
        <p:txBody>
          <a:bodyPr>
            <a:spAutoFit/>
          </a:bodyPr>
          <a:lstStyle/>
          <a:p>
            <a:pPr algn="ctr"/>
            <a:r>
              <a:rPr lang="zh-TW" altLang="en-US" sz="2800" b="1" dirty="0">
                <a:solidFill>
                  <a:srgbClr val="C00000"/>
                </a:solidFill>
                <a:latin typeface="微軟正黑體" panose="020B0604030504040204" pitchFamily="34" charset="-120"/>
                <a:ea typeface="微軟正黑體" panose="020B0604030504040204" pitchFamily="34" charset="-120"/>
              </a:rPr>
              <a:t>跨領域課程設計</a:t>
            </a:r>
            <a:endParaRPr lang="en-US" altLang="zh-TW" sz="2800" b="1" dirty="0">
              <a:solidFill>
                <a:srgbClr val="C00000"/>
              </a:solidFill>
              <a:latin typeface="微軟正黑體" panose="020B0604030504040204" pitchFamily="34" charset="-120"/>
              <a:ea typeface="微軟正黑體" panose="020B0604030504040204" pitchFamily="34" charset="-120"/>
            </a:endParaRPr>
          </a:p>
          <a:p>
            <a:pPr algn="ctr"/>
            <a:r>
              <a:rPr lang="zh-TW" altLang="en-US" sz="2800" b="1" dirty="0">
                <a:solidFill>
                  <a:srgbClr val="C00000"/>
                </a:solidFill>
                <a:latin typeface="微軟正黑體" panose="020B0604030504040204" pitchFamily="34" charset="-120"/>
                <a:ea typeface="微軟正黑體" panose="020B0604030504040204" pitchFamily="34" charset="-120"/>
              </a:rPr>
              <a:t>範例參考</a:t>
            </a:r>
            <a:r>
              <a:rPr lang="en-US" altLang="zh-TW" sz="2800" b="1" dirty="0">
                <a:solidFill>
                  <a:srgbClr val="C00000"/>
                </a:solidFill>
                <a:latin typeface="微軟正黑體" panose="020B0604030504040204" pitchFamily="34" charset="-120"/>
                <a:ea typeface="微軟正黑體" panose="020B0604030504040204" pitchFamily="34" charset="-120"/>
              </a:rPr>
              <a:t>(</a:t>
            </a:r>
            <a:r>
              <a:rPr lang="zh-TW" altLang="en-US" sz="2800" b="1" dirty="0">
                <a:solidFill>
                  <a:srgbClr val="C00000"/>
                </a:solidFill>
                <a:latin typeface="微軟正黑體" panose="020B0604030504040204" pitchFamily="34" charset="-120"/>
                <a:ea typeface="微軟正黑體" panose="020B0604030504040204" pitchFamily="34" charset="-120"/>
              </a:rPr>
              <a:t>一</a:t>
            </a:r>
            <a:r>
              <a:rPr lang="en-US" altLang="zh-TW" sz="2800" b="1" dirty="0">
                <a:solidFill>
                  <a:srgbClr val="C00000"/>
                </a:solidFill>
                <a:latin typeface="微軟正黑體" panose="020B0604030504040204" pitchFamily="34" charset="-120"/>
                <a:ea typeface="微軟正黑體" panose="020B0604030504040204" pitchFamily="34" charset="-120"/>
              </a:rPr>
              <a:t>) </a:t>
            </a:r>
            <a:endParaRPr lang="zh-TW" altLang="en-US" sz="2800" dirty="0"/>
          </a:p>
        </p:txBody>
      </p:sp>
      <p:sp>
        <p:nvSpPr>
          <p:cNvPr id="6" name="爆炸 2 5"/>
          <p:cNvSpPr/>
          <p:nvPr/>
        </p:nvSpPr>
        <p:spPr>
          <a:xfrm>
            <a:off x="0" y="2756079"/>
            <a:ext cx="3777803" cy="2047743"/>
          </a:xfrm>
          <a:prstGeom prst="irregularSeal2">
            <a:avLst/>
          </a:prstGeom>
          <a:solidFill>
            <a:schemeClr val="accent4">
              <a:lumMod val="75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latin typeface="微軟正黑體" panose="020B0604030504040204" pitchFamily="34" charset="-120"/>
                <a:ea typeface="微軟正黑體" panose="020B0604030504040204" pitchFamily="34" charset="-120"/>
              </a:rPr>
              <a:t>科際統整</a:t>
            </a:r>
            <a:endParaRPr lang="en-US" altLang="zh-TW" sz="2000" b="1" dirty="0">
              <a:latin typeface="微軟正黑體" panose="020B0604030504040204" pitchFamily="34" charset="-120"/>
              <a:ea typeface="微軟正黑體" panose="020B0604030504040204" pitchFamily="34" charset="-120"/>
            </a:endParaRPr>
          </a:p>
          <a:p>
            <a:pPr algn="ctr"/>
            <a:r>
              <a:rPr lang="zh-TW" altLang="en-US" b="1" dirty="0">
                <a:solidFill>
                  <a:srgbClr val="0B1512"/>
                </a:solidFill>
                <a:latin typeface="微軟正黑體" panose="020B0604030504040204" pitchFamily="34" charset="-120"/>
                <a:ea typeface="微軟正黑體" panose="020B0604030504040204" pitchFamily="34" charset="-120"/>
              </a:rPr>
              <a:t>學科界線已打破，依照知識性質處理問題解決</a:t>
            </a:r>
          </a:p>
        </p:txBody>
      </p:sp>
    </p:spTree>
    <p:extLst>
      <p:ext uri="{BB962C8B-B14F-4D97-AF65-F5344CB8AC3E}">
        <p14:creationId xmlns:p14="http://schemas.microsoft.com/office/powerpoint/2010/main" val="2664758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17476" y="722876"/>
            <a:ext cx="2646878" cy="584775"/>
          </a:xfrm>
          <a:prstGeom prst="rect">
            <a:avLst/>
          </a:prstGeom>
        </p:spPr>
        <p:txBody>
          <a:bodyPr wrap="none">
            <a:spAutoFit/>
          </a:bodyPr>
          <a:lstStyle/>
          <a:p>
            <a:r>
              <a:rPr lang="zh-TW" altLang="zh-TW" sz="3200" b="1" dirty="0"/>
              <a:t>彈性學習課程</a:t>
            </a:r>
            <a:endParaRPr lang="zh-TW" altLang="en-US" sz="3200" dirty="0"/>
          </a:p>
        </p:txBody>
      </p:sp>
      <p:sp>
        <p:nvSpPr>
          <p:cNvPr id="8" name="矩形 7"/>
          <p:cNvSpPr/>
          <p:nvPr/>
        </p:nvSpPr>
        <p:spPr>
          <a:xfrm>
            <a:off x="-598814" y="1600921"/>
            <a:ext cx="4572000" cy="954107"/>
          </a:xfrm>
          <a:prstGeom prst="rect">
            <a:avLst/>
          </a:prstGeom>
        </p:spPr>
        <p:txBody>
          <a:bodyPr>
            <a:spAutoFit/>
          </a:bodyPr>
          <a:lstStyle/>
          <a:p>
            <a:pPr algn="ctr"/>
            <a:r>
              <a:rPr lang="zh-TW" altLang="en-US" sz="2800" b="1" dirty="0">
                <a:solidFill>
                  <a:srgbClr val="C00000"/>
                </a:solidFill>
                <a:latin typeface="微軟正黑體" panose="020B0604030504040204" pitchFamily="34" charset="-120"/>
                <a:ea typeface="微軟正黑體" panose="020B0604030504040204" pitchFamily="34" charset="-120"/>
              </a:rPr>
              <a:t>跨領域課程設計</a:t>
            </a:r>
            <a:endParaRPr lang="en-US" altLang="zh-TW" sz="2800" b="1" dirty="0">
              <a:solidFill>
                <a:srgbClr val="C00000"/>
              </a:solidFill>
              <a:latin typeface="微軟正黑體" panose="020B0604030504040204" pitchFamily="34" charset="-120"/>
              <a:ea typeface="微軟正黑體" panose="020B0604030504040204" pitchFamily="34" charset="-120"/>
            </a:endParaRPr>
          </a:p>
          <a:p>
            <a:pPr algn="ctr"/>
            <a:r>
              <a:rPr lang="zh-TW" altLang="en-US" sz="2800" b="1" dirty="0">
                <a:solidFill>
                  <a:srgbClr val="C00000"/>
                </a:solidFill>
                <a:latin typeface="微軟正黑體" panose="020B0604030504040204" pitchFamily="34" charset="-120"/>
                <a:ea typeface="微軟正黑體" panose="020B0604030504040204" pitchFamily="34" charset="-120"/>
              </a:rPr>
              <a:t>範例參考</a:t>
            </a:r>
            <a:r>
              <a:rPr lang="en-US" altLang="zh-TW" sz="2800" b="1" dirty="0">
                <a:solidFill>
                  <a:srgbClr val="C00000"/>
                </a:solidFill>
                <a:latin typeface="微軟正黑體" panose="020B0604030504040204" pitchFamily="34" charset="-120"/>
                <a:ea typeface="微軟正黑體" panose="020B0604030504040204" pitchFamily="34" charset="-120"/>
              </a:rPr>
              <a:t>(</a:t>
            </a:r>
            <a:r>
              <a:rPr lang="zh-TW" altLang="en-US" sz="2800" b="1" dirty="0">
                <a:solidFill>
                  <a:srgbClr val="C00000"/>
                </a:solidFill>
                <a:latin typeface="微軟正黑體" panose="020B0604030504040204" pitchFamily="34" charset="-120"/>
                <a:ea typeface="微軟正黑體" panose="020B0604030504040204" pitchFamily="34" charset="-120"/>
              </a:rPr>
              <a:t>二</a:t>
            </a:r>
            <a:r>
              <a:rPr lang="en-US" altLang="zh-TW" sz="2800" b="1" dirty="0">
                <a:solidFill>
                  <a:srgbClr val="C00000"/>
                </a:solidFill>
                <a:latin typeface="微軟正黑體" panose="020B0604030504040204" pitchFamily="34" charset="-120"/>
                <a:ea typeface="微軟正黑體" panose="020B0604030504040204" pitchFamily="34" charset="-120"/>
              </a:rPr>
              <a:t>) </a:t>
            </a:r>
            <a:endParaRPr lang="zh-TW" altLang="en-US" sz="2800" dirty="0"/>
          </a:p>
        </p:txBody>
      </p:sp>
      <p:pic>
        <p:nvPicPr>
          <p:cNvPr id="6" name="圖片 5"/>
          <p:cNvPicPr>
            <a:picLocks noChangeAspect="1"/>
          </p:cNvPicPr>
          <p:nvPr/>
        </p:nvPicPr>
        <p:blipFill>
          <a:blip r:embed="rId2"/>
          <a:stretch>
            <a:fillRect/>
          </a:stretch>
        </p:blipFill>
        <p:spPr>
          <a:xfrm>
            <a:off x="3064354" y="118041"/>
            <a:ext cx="6035040" cy="4873975"/>
          </a:xfrm>
          <a:prstGeom prst="rect">
            <a:avLst/>
          </a:prstGeom>
        </p:spPr>
      </p:pic>
      <p:sp>
        <p:nvSpPr>
          <p:cNvPr id="2" name="爆炸 2 1"/>
          <p:cNvSpPr/>
          <p:nvPr/>
        </p:nvSpPr>
        <p:spPr>
          <a:xfrm>
            <a:off x="0" y="2790531"/>
            <a:ext cx="4353059" cy="2013291"/>
          </a:xfrm>
          <a:prstGeom prst="irregularSeal2">
            <a:avLst/>
          </a:prstGeom>
          <a:solidFill>
            <a:schemeClr val="accent5">
              <a:lumMod val="75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latin typeface="微軟正黑體" panose="020B0604030504040204" pitchFamily="34" charset="-120"/>
                <a:ea typeface="微軟正黑體" panose="020B0604030504040204" pitchFamily="34" charset="-120"/>
              </a:rPr>
              <a:t>超學科統整</a:t>
            </a:r>
            <a:endParaRPr lang="en-US" altLang="zh-TW" sz="2000" b="1" dirty="0">
              <a:latin typeface="微軟正黑體" panose="020B0604030504040204" pitchFamily="34" charset="-120"/>
              <a:ea typeface="微軟正黑體" panose="020B0604030504040204" pitchFamily="34" charset="-120"/>
            </a:endParaRPr>
          </a:p>
          <a:p>
            <a:pPr algn="ctr"/>
            <a:r>
              <a:rPr lang="zh-TW" altLang="en-US" sz="1600" b="1" dirty="0">
                <a:solidFill>
                  <a:srgbClr val="FFFF00"/>
                </a:solidFill>
                <a:latin typeface="微軟正黑體" panose="020B0604030504040204" pitchFamily="34" charset="-120"/>
                <a:ea typeface="微軟正黑體" panose="020B0604030504040204" pitchFamily="34" charset="-120"/>
              </a:rPr>
              <a:t>以學生的學習經驗出發，解決問題</a:t>
            </a:r>
          </a:p>
        </p:txBody>
      </p:sp>
    </p:spTree>
    <p:extLst>
      <p:ext uri="{BB962C8B-B14F-4D97-AF65-F5344CB8AC3E}">
        <p14:creationId xmlns:p14="http://schemas.microsoft.com/office/powerpoint/2010/main" val="1363035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DB905574-7AED-41ED-89F4-D7778C576DF9}"/>
              </a:ext>
            </a:extLst>
          </p:cNvPr>
          <p:cNvSpPr>
            <a:spLocks noGrp="1"/>
          </p:cNvSpPr>
          <p:nvPr>
            <p:ph type="sldNum" idx="12"/>
          </p:nvPr>
        </p:nvSpPr>
        <p:spPr/>
        <p:txBody>
          <a:bodyPr/>
          <a:lstStyle/>
          <a:p>
            <a:pPr algn="r"/>
            <a:fld id="{00000000-1234-1234-1234-123412341234}" type="slidenum">
              <a:rPr lang="en" smtClean="0">
                <a:solidFill>
                  <a:prstClr val="white"/>
                </a:solidFill>
              </a:rPr>
              <a:pPr algn="r"/>
              <a:t>10</a:t>
            </a:fld>
            <a:endParaRPr lang="en">
              <a:solidFill>
                <a:prstClr val="white"/>
              </a:solidFill>
            </a:endParaRPr>
          </a:p>
        </p:txBody>
      </p:sp>
      <p:sp>
        <p:nvSpPr>
          <p:cNvPr id="5" name="投影片編號版面配置區 3">
            <a:extLst>
              <a:ext uri="{FF2B5EF4-FFF2-40B4-BE49-F238E27FC236}">
                <a16:creationId xmlns:a16="http://schemas.microsoft.com/office/drawing/2014/main" id="{54DB4D7E-0685-4115-9CF1-0E106EDA3FD4}"/>
              </a:ext>
            </a:extLst>
          </p:cNvPr>
          <p:cNvSpPr txBox="1">
            <a:spLocks/>
          </p:cNvSpPr>
          <p:nvPr/>
        </p:nvSpPr>
        <p:spPr>
          <a:xfrm>
            <a:off x="8480584" y="4749851"/>
            <a:ext cx="548700" cy="3936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1pPr>
            <a:lvl2pPr marR="0" lvl="1"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2pPr>
            <a:lvl3pPr marR="0" lvl="2"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3pPr>
            <a:lvl4pPr marR="0" lvl="3"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4pPr>
            <a:lvl5pPr marR="0" lvl="4"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5pPr>
            <a:lvl6pPr marR="0" lvl="5"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6pPr>
            <a:lvl7pPr marR="0" lvl="6"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7pPr>
            <a:lvl8pPr marR="0" lvl="7"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8pPr>
            <a:lvl9pPr marR="0" lvl="8"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000" b="0" i="0" u="none" strike="noStrike" kern="0" cap="none" spc="0" normalizeH="0" baseline="0" noProof="0" smtClean="0">
                <a:ln>
                  <a:noFill/>
                </a:ln>
                <a:solidFill>
                  <a:srgbClr val="FFFFFF"/>
                </a:solidFill>
                <a:effectLst/>
                <a:uLnTx/>
                <a:uFillTx/>
                <a:latin typeface="Barlow"/>
                <a:sym typeface="Barlow"/>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en" sz="1000" b="0" i="0" u="none" strike="noStrike" kern="0" cap="none" spc="0" normalizeH="0" baseline="0" noProof="0">
              <a:ln>
                <a:noFill/>
              </a:ln>
              <a:solidFill>
                <a:srgbClr val="FFFFFF"/>
              </a:solidFill>
              <a:effectLst/>
              <a:uLnTx/>
              <a:uFillTx/>
              <a:latin typeface="Barlow"/>
              <a:sym typeface="Barlow"/>
            </a:endParaRPr>
          </a:p>
        </p:txBody>
      </p:sp>
      <p:sp>
        <p:nvSpPr>
          <p:cNvPr id="6" name="投影片編號版面配置區 2">
            <a:extLst>
              <a:ext uri="{FF2B5EF4-FFF2-40B4-BE49-F238E27FC236}">
                <a16:creationId xmlns:a16="http://schemas.microsoft.com/office/drawing/2014/main" id="{3CDC5DFB-7BF4-437E-9D1F-6BF565D109EA}"/>
              </a:ext>
            </a:extLst>
          </p:cNvPr>
          <p:cNvSpPr txBox="1">
            <a:spLocks/>
          </p:cNvSpPr>
          <p:nvPr/>
        </p:nvSpPr>
        <p:spPr>
          <a:xfrm>
            <a:off x="8480584" y="4749851"/>
            <a:ext cx="548700" cy="3936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1pPr>
            <a:lvl2pPr marR="0" lvl="1"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2pPr>
            <a:lvl3pPr marR="0" lvl="2"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3pPr>
            <a:lvl4pPr marR="0" lvl="3"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4pPr>
            <a:lvl5pPr marR="0" lvl="4"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5pPr>
            <a:lvl6pPr marR="0" lvl="5"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6pPr>
            <a:lvl7pPr marR="0" lvl="6"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7pPr>
            <a:lvl8pPr marR="0" lvl="7"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8pPr>
            <a:lvl9pPr marR="0" lvl="8"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0" i="0" u="none" strike="noStrike" kern="0" cap="none" spc="0" normalizeH="0" baseline="0" noProof="0" smtClean="0">
                <a:ln>
                  <a:noFill/>
                </a:ln>
                <a:solidFill>
                  <a:srgbClr val="FFFFFF"/>
                </a:solidFill>
                <a:effectLst/>
                <a:uLnTx/>
                <a:uFillTx/>
                <a:latin typeface="Fredoka One"/>
                <a:cs typeface="Fredoka One"/>
                <a:sym typeface="Fredoka One"/>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en" sz="1300" b="0" i="0" u="none" strike="noStrike" kern="0" cap="none" spc="0" normalizeH="0" baseline="0" noProof="0">
              <a:ln>
                <a:noFill/>
              </a:ln>
              <a:solidFill>
                <a:srgbClr val="FFFFFF"/>
              </a:solidFill>
              <a:effectLst/>
              <a:uLnTx/>
              <a:uFillTx/>
              <a:latin typeface="Fredoka One"/>
              <a:cs typeface="Fredoka One"/>
              <a:sym typeface="Fredoka One"/>
            </a:endParaRPr>
          </a:p>
        </p:txBody>
      </p:sp>
      <p:sp>
        <p:nvSpPr>
          <p:cNvPr id="9" name="矩形 8">
            <a:extLst>
              <a:ext uri="{FF2B5EF4-FFF2-40B4-BE49-F238E27FC236}">
                <a16:creationId xmlns:a16="http://schemas.microsoft.com/office/drawing/2014/main" id="{683E0237-B10A-4BF7-942B-334B375D6E70}"/>
              </a:ext>
            </a:extLst>
          </p:cNvPr>
          <p:cNvSpPr/>
          <p:nvPr/>
        </p:nvSpPr>
        <p:spPr>
          <a:xfrm>
            <a:off x="3168675" y="1644727"/>
            <a:ext cx="5641288" cy="2123658"/>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4400" b="1" i="0" u="none" strike="noStrike" kern="0" cap="none" spc="0" normalizeH="0" baseline="0" noProof="0" dirty="0">
                <a:ln w="10160">
                  <a:solidFill>
                    <a:srgbClr val="212121"/>
                  </a:solidFill>
                  <a:prstDash val="solid"/>
                </a:ln>
                <a:solidFill>
                  <a:srgbClr val="FFFFFF"/>
                </a:solidFill>
                <a:effectLst>
                  <a:outerShdw blurRad="38100" dist="22860" dir="5400000" algn="tl" rotWithShape="0">
                    <a:srgbClr val="000000">
                      <a:alpha val="30000"/>
                    </a:srgbClr>
                  </a:outerShdw>
                </a:effectLst>
                <a:uLnTx/>
                <a:uFillTx/>
                <a:ea typeface="微软雅黑" panose="020B0503020204020204" pitchFamily="34" charset="-122"/>
              </a:rPr>
              <a:t>111</a:t>
            </a:r>
            <a:r>
              <a:rPr kumimoji="0" lang="zh-TW" altLang="en-US" sz="4400" b="1" i="0" u="none" strike="noStrike" kern="0" cap="none" spc="0" normalizeH="0" baseline="0" noProof="0" dirty="0">
                <a:ln w="10160">
                  <a:solidFill>
                    <a:srgbClr val="212121"/>
                  </a:solidFill>
                  <a:prstDash val="solid"/>
                </a:ln>
                <a:solidFill>
                  <a:srgbClr val="FFFFFF"/>
                </a:solidFill>
                <a:effectLst>
                  <a:outerShdw blurRad="38100" dist="22860" dir="5400000" algn="tl" rotWithShape="0">
                    <a:srgbClr val="000000">
                      <a:alpha val="30000"/>
                    </a:srgbClr>
                  </a:outerShdw>
                </a:effectLst>
                <a:uLnTx/>
                <a:uFillTx/>
                <a:ea typeface="微软雅黑" panose="020B0503020204020204" pitchFamily="34" charset="-122"/>
              </a:rPr>
              <a:t>學年課程計畫撰寫</a:t>
            </a:r>
            <a:endParaRPr kumimoji="0" lang="en-US" altLang="zh-TW" sz="4400" b="1" i="0" u="none" strike="noStrike" kern="0" cap="none" spc="0" normalizeH="0" baseline="0" noProof="0" dirty="0">
              <a:ln w="10160">
                <a:solidFill>
                  <a:srgbClr val="212121"/>
                </a:solidFill>
                <a:prstDash val="solid"/>
              </a:ln>
              <a:solidFill>
                <a:srgbClr val="FFFFFF"/>
              </a:solidFill>
              <a:effectLst>
                <a:outerShdw blurRad="38100" dist="22860" dir="5400000" algn="tl" rotWithShape="0">
                  <a:srgbClr val="000000">
                    <a:alpha val="30000"/>
                  </a:srgbClr>
                </a:outerShdw>
              </a:effectLst>
              <a:uLnTx/>
              <a:uFillTx/>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4400" b="1" i="0" u="none" strike="noStrike" kern="0" cap="none" spc="0" normalizeH="0" baseline="0" noProof="0" dirty="0">
                <a:ln w="10160">
                  <a:solidFill>
                    <a:srgbClr val="212121"/>
                  </a:solidFill>
                  <a:prstDash val="solid"/>
                </a:ln>
                <a:solidFill>
                  <a:srgbClr val="FFFFFF"/>
                </a:solidFill>
                <a:effectLst>
                  <a:outerShdw blurRad="38100" dist="22860" dir="5400000" algn="tl" rotWithShape="0">
                    <a:srgbClr val="000000">
                      <a:alpha val="30000"/>
                    </a:srgbClr>
                  </a:outerShdw>
                </a:effectLst>
                <a:uLnTx/>
                <a:uFillTx/>
                <a:ea typeface="微软雅黑" panose="020B0503020204020204" pitchFamily="34" charset="-122"/>
              </a:rPr>
              <a:t>共通性缺失</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TW" sz="4400" b="1" i="0" u="none" strike="noStrike" kern="0" cap="none" spc="0" normalizeH="0" baseline="0" noProof="0" dirty="0">
                <a:ln w="10160">
                  <a:solidFill>
                    <a:srgbClr val="212121"/>
                  </a:solidFill>
                  <a:prstDash val="solid"/>
                </a:ln>
                <a:solidFill>
                  <a:srgbClr val="FFFF00"/>
                </a:solidFill>
                <a:effectLst>
                  <a:outerShdw blurRad="38100" dist="22860" dir="5400000" algn="tl" rotWithShape="0">
                    <a:srgbClr val="000000">
                      <a:alpha val="30000"/>
                    </a:srgbClr>
                  </a:outerShdw>
                </a:effectLst>
                <a:uLnTx/>
                <a:uFillTx/>
                <a:ea typeface="微软雅黑" panose="020B0503020204020204" pitchFamily="34" charset="-122"/>
              </a:rPr>
              <a:t>(</a:t>
            </a:r>
            <a:r>
              <a:rPr kumimoji="0" lang="zh-TW" altLang="en-US" sz="4400" b="1" i="0" u="none" strike="noStrike" kern="0" cap="none" spc="0" normalizeH="0" baseline="0" noProof="0" dirty="0">
                <a:ln w="10160">
                  <a:solidFill>
                    <a:srgbClr val="212121"/>
                  </a:solidFill>
                  <a:prstDash val="solid"/>
                </a:ln>
                <a:solidFill>
                  <a:srgbClr val="FFFF00"/>
                </a:solidFill>
                <a:effectLst>
                  <a:outerShdw blurRad="38100" dist="22860" dir="5400000" algn="tl" rotWithShape="0">
                    <a:srgbClr val="000000">
                      <a:alpha val="30000"/>
                    </a:srgbClr>
                  </a:outerShdw>
                </a:effectLst>
                <a:uLnTx/>
                <a:uFillTx/>
                <a:ea typeface="微软雅黑" panose="020B0503020204020204" pitchFamily="34" charset="-122"/>
              </a:rPr>
              <a:t>本市審閱</a:t>
            </a:r>
            <a:r>
              <a:rPr kumimoji="0" lang="en-US" altLang="zh-TW" sz="4400" b="1" i="0" u="none" strike="noStrike" kern="0" cap="none" spc="0" normalizeH="0" baseline="0" noProof="0" dirty="0">
                <a:ln w="10160">
                  <a:solidFill>
                    <a:srgbClr val="212121"/>
                  </a:solidFill>
                  <a:prstDash val="solid"/>
                </a:ln>
                <a:solidFill>
                  <a:srgbClr val="FFFF00"/>
                </a:solidFill>
                <a:effectLst>
                  <a:outerShdw blurRad="38100" dist="22860" dir="5400000" algn="tl" rotWithShape="0">
                    <a:srgbClr val="000000">
                      <a:alpha val="30000"/>
                    </a:srgbClr>
                  </a:outerShdw>
                </a:effectLst>
                <a:uLnTx/>
                <a:uFillTx/>
                <a:ea typeface="微软雅黑" panose="020B0503020204020204" pitchFamily="34" charset="-122"/>
              </a:rPr>
              <a:t>)</a:t>
            </a:r>
            <a:endParaRPr kumimoji="0" lang="zh-TW" altLang="en-US" sz="4400" b="1" i="0" u="none" strike="noStrike" kern="0" cap="none" spc="0" normalizeH="0" baseline="0" noProof="0" dirty="0">
              <a:ln w="10160">
                <a:solidFill>
                  <a:srgbClr val="212121"/>
                </a:solidFill>
                <a:prstDash val="solid"/>
              </a:ln>
              <a:solidFill>
                <a:srgbClr val="FFFF00"/>
              </a:solidFill>
              <a:effectLst>
                <a:outerShdw blurRad="38100" dist="22860" dir="5400000" algn="tl" rotWithShape="0">
                  <a:srgbClr val="000000">
                    <a:alpha val="30000"/>
                  </a:srgbClr>
                </a:outerShdw>
              </a:effectLst>
              <a:uLnTx/>
              <a:uFillTx/>
            </a:endParaRPr>
          </a:p>
        </p:txBody>
      </p:sp>
    </p:spTree>
    <p:extLst>
      <p:ext uri="{BB962C8B-B14F-4D97-AF65-F5344CB8AC3E}">
        <p14:creationId xmlns:p14="http://schemas.microsoft.com/office/powerpoint/2010/main" val="237071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107" name="Google Shape;107;p17"/>
          <p:cNvSpPr/>
          <p:nvPr/>
        </p:nvSpPr>
        <p:spPr>
          <a:xfrm rot="2466590">
            <a:off x="8741869" y="3893855"/>
            <a:ext cx="447868" cy="427639"/>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0" name="Google Shape;110;p17"/>
          <p:cNvSpPr/>
          <p:nvPr/>
        </p:nvSpPr>
        <p:spPr>
          <a:xfrm rot="-1609427">
            <a:off x="7938583" y="657695"/>
            <a:ext cx="217470" cy="207648"/>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1" name="Google Shape;111;p17"/>
          <p:cNvSpPr txBox="1">
            <a:spLocks noGrp="1"/>
          </p:cNvSpPr>
          <p:nvPr>
            <p:ph type="sldNum" idx="12"/>
          </p:nvPr>
        </p:nvSpPr>
        <p:spPr>
          <a:xfrm>
            <a:off x="8556784" y="4097388"/>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prstClr val="white"/>
                </a:solidFill>
              </a:rPr>
              <a:pPr algn="r"/>
              <a:t>11</a:t>
            </a:fld>
            <a:endParaRPr>
              <a:solidFill>
                <a:prstClr val="white"/>
              </a:solidFill>
            </a:endParaRPr>
          </a:p>
        </p:txBody>
      </p:sp>
      <p:sp>
        <p:nvSpPr>
          <p:cNvPr id="6" name="矩形 5"/>
          <p:cNvSpPr/>
          <p:nvPr/>
        </p:nvSpPr>
        <p:spPr>
          <a:xfrm>
            <a:off x="1286147" y="943647"/>
            <a:ext cx="7320491" cy="3785652"/>
          </a:xfrm>
          <a:prstGeom prst="rect">
            <a:avLst/>
          </a:prstGeom>
          <a:noFill/>
        </p:spPr>
        <p:txBody>
          <a:bodyPr wrap="square" lIns="91440" tIns="45720" rIns="91440" bIns="45720">
            <a:spAutoFit/>
          </a:bodyPr>
          <a:lstStyle/>
          <a:p>
            <a:r>
              <a:rPr lang="zh-TW" altLang="zh-TW" sz="2800" b="1" dirty="0"/>
              <a:t>學校總體課程</a:t>
            </a:r>
            <a:r>
              <a:rPr lang="zh-TW" altLang="zh-TW" sz="2800" dirty="0"/>
              <a:t>：</a:t>
            </a:r>
            <a:endParaRPr lang="en-US" altLang="zh-TW" sz="2800" dirty="0"/>
          </a:p>
          <a:p>
            <a:r>
              <a:rPr lang="zh-TW" altLang="zh-TW" sz="2400" dirty="0">
                <a:solidFill>
                  <a:schemeClr val="accent2">
                    <a:lumMod val="50000"/>
                  </a:schemeClr>
                </a:solidFill>
              </a:rPr>
              <a:t>請再釐清學校願景、課程願景及課程理念之差異，並依此發展出各校校本課程。</a:t>
            </a:r>
            <a:endParaRPr lang="en-US" altLang="zh-TW" sz="2400" dirty="0">
              <a:solidFill>
                <a:schemeClr val="accent2">
                  <a:lumMod val="50000"/>
                </a:schemeClr>
              </a:solidFill>
            </a:endParaRPr>
          </a:p>
          <a:p>
            <a:endParaRPr lang="zh-TW" altLang="zh-TW" sz="2800" dirty="0"/>
          </a:p>
          <a:p>
            <a:r>
              <a:rPr lang="zh-TW" altLang="zh-TW" sz="2800" b="1" dirty="0"/>
              <a:t>彈性學習課程</a:t>
            </a:r>
            <a:r>
              <a:rPr lang="zh-TW" altLang="zh-TW" sz="2800" dirty="0"/>
              <a:t>：</a:t>
            </a:r>
            <a:endParaRPr lang="en-US" altLang="zh-TW" sz="2800" dirty="0"/>
          </a:p>
          <a:p>
            <a:r>
              <a:rPr lang="zh-TW" altLang="zh-TW" sz="2400" dirty="0">
                <a:solidFill>
                  <a:schemeClr val="accent2">
                    <a:lumMod val="50000"/>
                  </a:schemeClr>
                </a:solidFill>
              </a:rPr>
              <a:t>學校總體課程架構與彈性學習課程計畫課程名稱須一致，並符應課綱彈性課程分類規範，學習重點及表現任務正確撰寫方式待持續精進。</a:t>
            </a:r>
          </a:p>
          <a:p>
            <a:r>
              <a:rPr lang="en-US" altLang="zh-TW" sz="3600" dirty="0"/>
              <a:t>   </a:t>
            </a:r>
            <a:endParaRPr lang="zh-TW" altLang="zh-TW" sz="3600" dirty="0"/>
          </a:p>
        </p:txBody>
      </p:sp>
      <p:sp>
        <p:nvSpPr>
          <p:cNvPr id="33" name="橢圓 32"/>
          <p:cNvSpPr/>
          <p:nvPr/>
        </p:nvSpPr>
        <p:spPr>
          <a:xfrm>
            <a:off x="575111" y="1006094"/>
            <a:ext cx="661182" cy="562311"/>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D8B25C">
                    <a:lumMod val="50000"/>
                  </a:srgbClr>
                </a:solidFill>
              </a:rPr>
              <a:t>1</a:t>
            </a:r>
            <a:endParaRPr lang="zh-TW" altLang="en-US" sz="4800" dirty="0">
              <a:solidFill>
                <a:srgbClr val="D8B25C">
                  <a:lumMod val="50000"/>
                </a:srgbClr>
              </a:solidFill>
            </a:endParaRPr>
          </a:p>
        </p:txBody>
      </p:sp>
      <p:sp>
        <p:nvSpPr>
          <p:cNvPr id="34" name="橢圓 33"/>
          <p:cNvSpPr/>
          <p:nvPr/>
        </p:nvSpPr>
        <p:spPr>
          <a:xfrm>
            <a:off x="575111" y="2555317"/>
            <a:ext cx="661182" cy="56231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prstClr val="white"/>
                </a:solidFill>
              </a:rPr>
              <a:t>2</a:t>
            </a:r>
            <a:endParaRPr lang="zh-TW" altLang="en-US" sz="4800" dirty="0">
              <a:solidFill>
                <a:prstClr val="white"/>
              </a:solidFill>
            </a:endParaRPr>
          </a:p>
        </p:txBody>
      </p:sp>
    </p:spTree>
    <p:extLst>
      <p:ext uri="{BB962C8B-B14F-4D97-AF65-F5344CB8AC3E}">
        <p14:creationId xmlns:p14="http://schemas.microsoft.com/office/powerpoint/2010/main" val="3335561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107" name="Google Shape;107;p17"/>
          <p:cNvSpPr/>
          <p:nvPr/>
        </p:nvSpPr>
        <p:spPr>
          <a:xfrm rot="2466590">
            <a:off x="8665669" y="4546318"/>
            <a:ext cx="447868" cy="427639"/>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0" name="Google Shape;110;p17"/>
          <p:cNvSpPr/>
          <p:nvPr/>
        </p:nvSpPr>
        <p:spPr>
          <a:xfrm rot="-1609427">
            <a:off x="7938583" y="657695"/>
            <a:ext cx="217470" cy="207648"/>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1" name="Google Shape;111;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prstClr val="white"/>
                </a:solidFill>
              </a:rPr>
              <a:pPr algn="r"/>
              <a:t>12</a:t>
            </a:fld>
            <a:endParaRPr>
              <a:solidFill>
                <a:prstClr val="white"/>
              </a:solidFill>
            </a:endParaRPr>
          </a:p>
        </p:txBody>
      </p:sp>
      <p:sp>
        <p:nvSpPr>
          <p:cNvPr id="6" name="矩形 5"/>
          <p:cNvSpPr/>
          <p:nvPr/>
        </p:nvSpPr>
        <p:spPr>
          <a:xfrm>
            <a:off x="1209947" y="867938"/>
            <a:ext cx="7320491" cy="4154984"/>
          </a:xfrm>
          <a:prstGeom prst="rect">
            <a:avLst/>
          </a:prstGeom>
          <a:noFill/>
        </p:spPr>
        <p:txBody>
          <a:bodyPr wrap="square" lIns="91440" tIns="45720" rIns="91440" bIns="45720">
            <a:spAutoFit/>
          </a:bodyPr>
          <a:lstStyle/>
          <a:p>
            <a:pPr lvl="0"/>
            <a:r>
              <a:rPr lang="zh-TW" altLang="zh-TW" sz="2800" b="1" dirty="0">
                <a:solidFill>
                  <a:schemeClr val="bg2">
                    <a:lumMod val="10000"/>
                  </a:schemeClr>
                </a:solidFill>
              </a:rPr>
              <a:t>領域課程：</a:t>
            </a:r>
            <a:endParaRPr lang="en-US" altLang="zh-TW" sz="2800" b="1" dirty="0">
              <a:solidFill>
                <a:schemeClr val="bg2">
                  <a:lumMod val="10000"/>
                </a:schemeClr>
              </a:solidFill>
            </a:endParaRPr>
          </a:p>
          <a:p>
            <a:pPr lvl="0"/>
            <a:r>
              <a:rPr lang="zh-TW" altLang="zh-TW" sz="2400" dirty="0">
                <a:solidFill>
                  <a:schemeClr val="accent2">
                    <a:lumMod val="50000"/>
                  </a:schemeClr>
                </a:solidFill>
              </a:rPr>
              <a:t>各領域課程名稱應依據九年一貫及十二年國教課綱規範撰寫，請各校再次確認。</a:t>
            </a:r>
            <a:endParaRPr lang="en-US" altLang="zh-TW" sz="2400" dirty="0">
              <a:solidFill>
                <a:schemeClr val="accent2">
                  <a:lumMod val="50000"/>
                </a:schemeClr>
              </a:solidFill>
            </a:endParaRPr>
          </a:p>
          <a:p>
            <a:endParaRPr lang="zh-TW" altLang="zh-TW" sz="2800" dirty="0"/>
          </a:p>
          <a:p>
            <a:r>
              <a:rPr lang="zh-TW" altLang="zh-TW" sz="2800" b="1" dirty="0">
                <a:solidFill>
                  <a:schemeClr val="bg2">
                    <a:lumMod val="10000"/>
                  </a:schemeClr>
                </a:solidFill>
              </a:rPr>
              <a:t>特殊班課程計畫：</a:t>
            </a:r>
            <a:endParaRPr lang="en-US" altLang="zh-TW" sz="2800" b="1" dirty="0">
              <a:solidFill>
                <a:schemeClr val="bg2">
                  <a:lumMod val="10000"/>
                </a:schemeClr>
              </a:solidFill>
            </a:endParaRPr>
          </a:p>
          <a:p>
            <a:r>
              <a:rPr lang="zh-TW" altLang="zh-TW" sz="2400" dirty="0">
                <a:solidFill>
                  <a:schemeClr val="accent2">
                    <a:lumMod val="50000"/>
                  </a:schemeClr>
                </a:solidFill>
              </a:rPr>
              <a:t>特殊教育推行委員會會議紀錄討論議案須呈現新學年度特殊教育課程計畫決議內容。校內倘無特殊教育學生，學校須上傳</a:t>
            </a:r>
            <a:r>
              <a:rPr lang="en-US" altLang="zh-TW" sz="2400" dirty="0">
                <a:solidFill>
                  <a:schemeClr val="accent2">
                    <a:lumMod val="50000"/>
                  </a:schemeClr>
                </a:solidFill>
              </a:rPr>
              <a:t>5-1-2</a:t>
            </a:r>
            <a:r>
              <a:rPr lang="zh-TW" altLang="zh-TW" sz="2400" dirty="0">
                <a:solidFill>
                  <a:schemeClr val="accent2">
                    <a:lumMod val="50000"/>
                  </a:schemeClr>
                </a:solidFill>
              </a:rPr>
              <a:t>檔案並註明「無特殊教育學生」的資料，以供委員審查確認。</a:t>
            </a:r>
          </a:p>
          <a:p>
            <a:endParaRPr lang="zh-TW" altLang="zh-TW" sz="3600" dirty="0"/>
          </a:p>
        </p:txBody>
      </p:sp>
      <p:sp>
        <p:nvSpPr>
          <p:cNvPr id="34" name="橢圓 33"/>
          <p:cNvSpPr/>
          <p:nvPr/>
        </p:nvSpPr>
        <p:spPr>
          <a:xfrm>
            <a:off x="498911" y="2539421"/>
            <a:ext cx="661182" cy="562311"/>
          </a:xfrm>
          <a:prstGeom prst="ellips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chemeClr val="accent2">
                    <a:lumMod val="50000"/>
                  </a:schemeClr>
                </a:solidFill>
              </a:rPr>
              <a:t>4</a:t>
            </a:r>
            <a:endParaRPr lang="zh-TW" altLang="en-US" sz="4800" dirty="0">
              <a:solidFill>
                <a:schemeClr val="accent2">
                  <a:lumMod val="50000"/>
                </a:schemeClr>
              </a:solidFill>
            </a:endParaRPr>
          </a:p>
        </p:txBody>
      </p:sp>
      <p:sp>
        <p:nvSpPr>
          <p:cNvPr id="9" name="橢圓 8"/>
          <p:cNvSpPr/>
          <p:nvPr/>
        </p:nvSpPr>
        <p:spPr>
          <a:xfrm>
            <a:off x="548765" y="815979"/>
            <a:ext cx="661182" cy="56231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prstClr val="white"/>
                </a:solidFill>
              </a:rPr>
              <a:t>3</a:t>
            </a:r>
            <a:endParaRPr lang="zh-TW" altLang="en-US" sz="4800" dirty="0">
              <a:solidFill>
                <a:prstClr val="white"/>
              </a:solidFill>
            </a:endParaRPr>
          </a:p>
        </p:txBody>
      </p:sp>
    </p:spTree>
    <p:extLst>
      <p:ext uri="{BB962C8B-B14F-4D97-AF65-F5344CB8AC3E}">
        <p14:creationId xmlns:p14="http://schemas.microsoft.com/office/powerpoint/2010/main" val="846205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107" name="Google Shape;107;p17"/>
          <p:cNvSpPr/>
          <p:nvPr/>
        </p:nvSpPr>
        <p:spPr>
          <a:xfrm rot="2466590">
            <a:off x="8665669" y="4546318"/>
            <a:ext cx="447868" cy="427639"/>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0" name="Google Shape;110;p17"/>
          <p:cNvSpPr/>
          <p:nvPr/>
        </p:nvSpPr>
        <p:spPr>
          <a:xfrm rot="-1609427">
            <a:off x="7938583" y="657695"/>
            <a:ext cx="217470" cy="207648"/>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1" name="Google Shape;111;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prstClr val="white"/>
                </a:solidFill>
              </a:rPr>
              <a:pPr algn="r"/>
              <a:t>13</a:t>
            </a:fld>
            <a:endParaRPr>
              <a:solidFill>
                <a:prstClr val="white"/>
              </a:solidFill>
            </a:endParaRPr>
          </a:p>
        </p:txBody>
      </p:sp>
      <p:sp>
        <p:nvSpPr>
          <p:cNvPr id="6" name="矩形 5"/>
          <p:cNvSpPr/>
          <p:nvPr/>
        </p:nvSpPr>
        <p:spPr>
          <a:xfrm>
            <a:off x="1187897" y="1635551"/>
            <a:ext cx="7320491" cy="2185214"/>
          </a:xfrm>
          <a:prstGeom prst="rect">
            <a:avLst/>
          </a:prstGeom>
          <a:noFill/>
        </p:spPr>
        <p:txBody>
          <a:bodyPr wrap="square" lIns="91440" tIns="45720" rIns="91440" bIns="45720">
            <a:spAutoFit/>
          </a:bodyPr>
          <a:lstStyle/>
          <a:p>
            <a:r>
              <a:rPr lang="zh-TW" altLang="zh-TW" sz="2800" b="1" dirty="0"/>
              <a:t>格式問題：</a:t>
            </a:r>
            <a:endParaRPr lang="en-US" altLang="zh-TW" sz="2800" b="1" dirty="0"/>
          </a:p>
          <a:p>
            <a:r>
              <a:rPr lang="zh-TW" altLang="zh-TW" sz="2400" dirty="0">
                <a:solidFill>
                  <a:schemeClr val="accent2">
                    <a:lumMod val="50000"/>
                  </a:schemeClr>
                </a:solidFill>
              </a:rPr>
              <a:t>配合國中小課程發展需求，撰寫格式請依據本局提供表件進行撰寫，各項表件標題請務必填列學年度以利辨識。</a:t>
            </a:r>
          </a:p>
          <a:p>
            <a:endParaRPr lang="zh-TW" altLang="zh-TW" sz="3600" dirty="0"/>
          </a:p>
        </p:txBody>
      </p:sp>
      <p:sp>
        <p:nvSpPr>
          <p:cNvPr id="9" name="橢圓 8"/>
          <p:cNvSpPr/>
          <p:nvPr/>
        </p:nvSpPr>
        <p:spPr>
          <a:xfrm>
            <a:off x="526715" y="1667965"/>
            <a:ext cx="661182" cy="562311"/>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chemeClr val="accent4"/>
                </a:solidFill>
              </a:rPr>
              <a:t>5</a:t>
            </a:r>
            <a:endParaRPr lang="zh-TW" altLang="en-US" sz="4800" dirty="0">
              <a:solidFill>
                <a:schemeClr val="accent4"/>
              </a:solidFill>
            </a:endParaRPr>
          </a:p>
        </p:txBody>
      </p:sp>
    </p:spTree>
    <p:extLst>
      <p:ext uri="{BB962C8B-B14F-4D97-AF65-F5344CB8AC3E}">
        <p14:creationId xmlns:p14="http://schemas.microsoft.com/office/powerpoint/2010/main" val="3232152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BDFE5C3-0A2D-4492-8305-F5EAD5562BD6}"/>
              </a:ext>
            </a:extLst>
          </p:cNvPr>
          <p:cNvSpPr>
            <a:spLocks noGrp="1"/>
          </p:cNvSpPr>
          <p:nvPr>
            <p:ph type="sldNum" idx="12"/>
          </p:nvPr>
        </p:nvSpPr>
        <p:spPr/>
        <p:txBody>
          <a:bodyPr/>
          <a:lstStyle/>
          <a:p>
            <a:pPr algn="r"/>
            <a:fld id="{00000000-1234-1234-1234-123412341234}" type="slidenum">
              <a:rPr lang="en" smtClean="0">
                <a:solidFill>
                  <a:prstClr val="white"/>
                </a:solidFill>
              </a:rPr>
              <a:pPr algn="r"/>
              <a:t>14</a:t>
            </a:fld>
            <a:endParaRPr lang="en">
              <a:solidFill>
                <a:prstClr val="white"/>
              </a:solidFill>
            </a:endParaRPr>
          </a:p>
        </p:txBody>
      </p:sp>
      <p:sp>
        <p:nvSpPr>
          <p:cNvPr id="10" name="矩形 9">
            <a:extLst>
              <a:ext uri="{FF2B5EF4-FFF2-40B4-BE49-F238E27FC236}">
                <a16:creationId xmlns:a16="http://schemas.microsoft.com/office/drawing/2014/main" id="{F14912A2-A0FF-4BB1-A1C5-C7DDFE421C42}"/>
              </a:ext>
            </a:extLst>
          </p:cNvPr>
          <p:cNvSpPr/>
          <p:nvPr/>
        </p:nvSpPr>
        <p:spPr>
          <a:xfrm>
            <a:off x="3496943" y="1620686"/>
            <a:ext cx="5418457" cy="227754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4400" b="1" i="0" u="none" strike="noStrike" kern="0" cap="none" spc="0" normalizeH="0" baseline="0" noProof="0" dirty="0">
                <a:ln w="10160">
                  <a:solidFill>
                    <a:srgbClr val="212121"/>
                  </a:solidFill>
                  <a:prstDash val="solid"/>
                </a:ln>
                <a:solidFill>
                  <a:schemeClr val="bg2">
                    <a:lumMod val="50000"/>
                  </a:schemeClr>
                </a:solidFill>
                <a:effectLst/>
                <a:uLnTx/>
                <a:uFillTx/>
                <a:latin typeface="微软雅黑" panose="020B0503020204020204" pitchFamily="34" charset="-122"/>
                <a:ea typeface="微软雅黑" panose="020B0503020204020204" pitchFamily="34" charset="-122"/>
              </a:rPr>
              <a:t>112</a:t>
            </a:r>
            <a:r>
              <a:rPr kumimoji="0" lang="zh-TW" altLang="en-US" sz="4400" b="1" i="0" u="none" strike="noStrike" kern="0" cap="none" spc="0" normalizeH="0" baseline="0" noProof="0" dirty="0">
                <a:ln w="10160">
                  <a:solidFill>
                    <a:srgbClr val="212121"/>
                  </a:solidFill>
                  <a:prstDash val="solid"/>
                </a:ln>
                <a:solidFill>
                  <a:schemeClr val="bg2">
                    <a:lumMod val="50000"/>
                  </a:schemeClr>
                </a:solidFill>
                <a:effectLst/>
                <a:uLnTx/>
                <a:uFillTx/>
                <a:latin typeface="微软雅黑" panose="020B0503020204020204" pitchFamily="34" charset="-122"/>
                <a:ea typeface="微软雅黑" panose="020B0503020204020204" pitchFamily="34" charset="-122"/>
              </a:rPr>
              <a:t>學年度課程計畫</a:t>
            </a:r>
            <a:endParaRPr kumimoji="0" lang="en-US" altLang="zh-TW" sz="4400" b="1" i="0" u="none" strike="noStrike" kern="0" cap="none" spc="0" normalizeH="0" baseline="0" noProof="0" dirty="0">
              <a:ln w="10160">
                <a:solidFill>
                  <a:srgbClr val="212121"/>
                </a:solidFill>
                <a:prstDash val="solid"/>
              </a:ln>
              <a:solidFill>
                <a:schemeClr val="bg2">
                  <a:lumMod val="50000"/>
                </a:schemeClr>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TW" altLang="en-US" sz="4400" b="1" i="0" u="none" strike="noStrike" kern="0" cap="none" spc="0" normalizeH="0" baseline="0" noProof="0" dirty="0">
                <a:ln w="10160">
                  <a:solidFill>
                    <a:srgbClr val="212121"/>
                  </a:solidFill>
                  <a:prstDash val="solid"/>
                </a:ln>
                <a:solidFill>
                  <a:schemeClr val="bg2">
                    <a:lumMod val="50000"/>
                  </a:schemeClr>
                </a:solidFill>
                <a:effectLst/>
                <a:uLnTx/>
                <a:uFillTx/>
                <a:latin typeface="微软雅黑" panose="020B0503020204020204" pitchFamily="34" charset="-122"/>
                <a:ea typeface="微软雅黑" panose="020B0503020204020204" pitchFamily="34" charset="-122"/>
              </a:rPr>
              <a:t>表件重大改變</a:t>
            </a:r>
            <a:endParaRPr kumimoji="0" lang="zh-TW" altLang="en-US" sz="4400" b="0" i="0" u="none" strike="noStrike" kern="0" cap="none" spc="0" normalizeH="0" baseline="0" noProof="0" dirty="0">
              <a:ln>
                <a:noFill/>
              </a:ln>
              <a:solidFill>
                <a:schemeClr val="bg2">
                  <a:lumMod val="5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zh-TW" altLang="en-US" sz="5400" b="0" i="0" u="none" strike="noStrike" kern="0" cap="none" spc="0" normalizeH="0" baseline="0" noProof="0" dirty="0">
              <a:ln>
                <a:noFill/>
              </a:ln>
              <a:solidFill>
                <a:srgbClr val="FFFF00"/>
              </a:solidFill>
              <a:effectLst/>
              <a:uLnTx/>
              <a:uFillTx/>
            </a:endParaRPr>
          </a:p>
        </p:txBody>
      </p:sp>
    </p:spTree>
    <p:extLst>
      <p:ext uri="{BB962C8B-B14F-4D97-AF65-F5344CB8AC3E}">
        <p14:creationId xmlns:p14="http://schemas.microsoft.com/office/powerpoint/2010/main" val="1827969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76620" y="1154378"/>
            <a:ext cx="7790760" cy="3672929"/>
          </a:xfrm>
          <a:prstGeom prst="rect">
            <a:avLst/>
          </a:prstGeom>
          <a:noFill/>
        </p:spPr>
        <p:txBody>
          <a:bodyPr wrap="square" lIns="91440" tIns="45720" rIns="91440" bIns="45720">
            <a:spAutoFit/>
          </a:bodyPr>
          <a:lstStyle/>
          <a:p>
            <a:pPr marL="807085" indent="-357505" algn="just">
              <a:lnSpc>
                <a:spcPct val="125000"/>
              </a:lnSpc>
            </a:pPr>
            <a:r>
              <a:rPr lang="zh-TW" altLang="zh-TW" sz="24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rPr>
              <a:t>依據桃園市政府教育局重大教育政策，</a:t>
            </a:r>
            <a:endParaRPr lang="en-US" altLang="zh-TW" sz="2400" kern="100" dirty="0">
              <a:solidFill>
                <a:prstClr val="black"/>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807085" indent="-357505" algn="just">
              <a:lnSpc>
                <a:spcPct val="125000"/>
              </a:lnSpc>
            </a:pPr>
            <a:r>
              <a:rPr lang="zh-TW" altLang="zh-TW" sz="2400" kern="100" dirty="0">
                <a:latin typeface="微軟正黑體" panose="020B0604030504040204" pitchFamily="34" charset="-120"/>
                <a:ea typeface="微軟正黑體" panose="020B0604030504040204" pitchFamily="34" charset="-120"/>
                <a:cs typeface="Times New Roman" panose="02020603050405020304" pitchFamily="18" charset="0"/>
              </a:rPr>
              <a:t>彈性學習課程以跨領域方式</a:t>
            </a:r>
            <a:r>
              <a:rPr lang="zh-TW" altLang="en-US" sz="2400" kern="100" dirty="0">
                <a:latin typeface="微軟正黑體" panose="020B0604030504040204" pitchFamily="34" charset="-120"/>
                <a:ea typeface="微軟正黑體" panose="020B0604030504040204" pitchFamily="34" charset="-120"/>
                <a:cs typeface="Times New Roman" panose="02020603050405020304" pitchFamily="18" charset="0"/>
              </a:rPr>
              <a:t>規劃</a:t>
            </a:r>
            <a:r>
              <a:rPr lang="zh-TW" altLang="zh-TW" sz="2400" kern="100" dirty="0">
                <a:latin typeface="微軟正黑體" panose="020B0604030504040204" pitchFamily="34" charset="-120"/>
                <a:ea typeface="微軟正黑體" panose="020B0604030504040204" pitchFamily="34" charset="-120"/>
                <a:cs typeface="Times New Roman" panose="02020603050405020304" pitchFamily="18" charset="0"/>
              </a:rPr>
              <a:t>每週一節三至六年級</a:t>
            </a:r>
            <a:endParaRPr lang="en-US" altLang="zh-TW" sz="24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807085" indent="-357505" algn="just">
              <a:lnSpc>
                <a:spcPct val="125000"/>
              </a:lnSpc>
            </a:pPr>
            <a:r>
              <a:rPr lang="zh-TW" altLang="zh-TW" sz="2400" kern="100" dirty="0">
                <a:latin typeface="微軟正黑體" panose="020B0604030504040204" pitchFamily="34" charset="-120"/>
                <a:ea typeface="微軟正黑體" panose="020B0604030504040204" pitchFamily="34" charset="-120"/>
                <a:cs typeface="Times New Roman" panose="02020603050405020304" pitchFamily="18" charset="0"/>
              </a:rPr>
              <a:t>資訊科技教育課程</a:t>
            </a:r>
            <a:r>
              <a:rPr lang="zh-TW" altLang="en-US" sz="2400" kern="1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配合新課綱推動期程，</a:t>
            </a:r>
            <a:r>
              <a:rPr lang="en-US"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112</a:t>
            </a:r>
            <a:r>
              <a:rPr lang="zh-TW"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學</a:t>
            </a:r>
            <a:r>
              <a:rPr lang="zh-TW" altLang="en-US"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年</a:t>
            </a:r>
            <a:endParaRPr lang="en-US"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807085" indent="-357505" algn="just">
              <a:lnSpc>
                <a:spcPct val="125000"/>
              </a:lnSpc>
            </a:pPr>
            <a:r>
              <a:rPr lang="zh-TW"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度國小課程計畫需呈現三、四、五年級資訊科技教育</a:t>
            </a:r>
            <a:endParaRPr lang="en-US"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807085" indent="-357505" algn="just">
              <a:lnSpc>
                <a:spcPct val="125000"/>
              </a:lnSpc>
            </a:pPr>
            <a:r>
              <a:rPr lang="zh-TW" altLang="en-US"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rPr>
              <a:t>課程內容。</a:t>
            </a:r>
            <a:endParaRPr lang="en-US" altLang="zh-TW" sz="2400" b="1" kern="100" dirty="0">
              <a:solidFill>
                <a:srgbClr val="C0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807085" indent="-357505" algn="just">
              <a:lnSpc>
                <a:spcPct val="125000"/>
              </a:lnSpc>
            </a:pPr>
            <a:r>
              <a:rPr lang="zh-TW" altLang="en-US" sz="2400" kern="100" dirty="0">
                <a:latin typeface="微軟正黑體" panose="020B0604030504040204" pitchFamily="34" charset="-120"/>
                <a:ea typeface="微軟正黑體" panose="020B0604030504040204" pitchFamily="34" charset="-120"/>
                <a:cs typeface="Times New Roman" panose="02020603050405020304" pitchFamily="18" charset="0"/>
              </a:rPr>
              <a:t>                       </a:t>
            </a:r>
            <a:endParaRPr lang="en-US" altLang="zh-TW" sz="2400" kern="100" dirty="0">
              <a:latin typeface="微軟正黑體" panose="020B0604030504040204" pitchFamily="34" charset="-120"/>
              <a:ea typeface="微軟正黑體" panose="020B0604030504040204" pitchFamily="34" charset="-120"/>
              <a:cs typeface="Times New Roman" panose="02020603050405020304" pitchFamily="18" charset="0"/>
            </a:endParaRPr>
          </a:p>
          <a:p>
            <a:pPr marL="807085" indent="-357505" algn="just">
              <a:lnSpc>
                <a:spcPct val="125000"/>
              </a:lnSpc>
            </a:pPr>
            <a:r>
              <a:rPr lang="zh-TW" altLang="en-US" sz="2400" kern="100" dirty="0">
                <a:latin typeface="Calibri" panose="020F0502020204030204" pitchFamily="34" charset="0"/>
                <a:ea typeface="標楷體" panose="03000509000000000000" pitchFamily="65" charset="-120"/>
                <a:cs typeface="Times New Roman" panose="02020603050405020304" pitchFamily="18" charset="0"/>
              </a:rPr>
              <a:t>                       </a:t>
            </a:r>
            <a:r>
              <a:rPr lang="en-US" altLang="zh-TW" sz="2400" kern="100" dirty="0">
                <a:solidFill>
                  <a:srgbClr val="008000"/>
                </a:solidFill>
                <a:latin typeface="PMingLiU" panose="02020500000000000000" pitchFamily="18" charset="-120"/>
                <a:ea typeface="PMingLiU" panose="02020500000000000000" pitchFamily="18" charset="-120"/>
                <a:cs typeface="Times New Roman" panose="02020603050405020304" pitchFamily="18" charset="0"/>
              </a:rPr>
              <a:t>※</a:t>
            </a:r>
            <a:r>
              <a:rPr lang="zh-TW" altLang="zh-TW" sz="1800" kern="100" dirty="0">
                <a:solidFill>
                  <a:srgbClr val="008000"/>
                </a:solidFill>
                <a:latin typeface="Calibri" panose="020F0502020204030204" pitchFamily="34" charset="0"/>
                <a:ea typeface="標楷體" panose="03000509000000000000" pitchFamily="65" charset="-120"/>
                <a:cs typeface="Times New Roman" panose="02020603050405020304" pitchFamily="18" charset="0"/>
              </a:rPr>
              <a:t>參考桃園市國民小學三至六年級科技教育及資訊教育</a:t>
            </a:r>
            <a:endParaRPr lang="en-US" altLang="zh-TW" sz="1800" kern="100" dirty="0">
              <a:solidFill>
                <a:srgbClr val="008000"/>
              </a:solidFill>
              <a:latin typeface="Calibri" panose="020F0502020204030204" pitchFamily="34" charset="0"/>
              <a:ea typeface="標楷體" panose="03000509000000000000" pitchFamily="65" charset="-120"/>
              <a:cs typeface="Times New Roman" panose="02020603050405020304" pitchFamily="18" charset="0"/>
            </a:endParaRPr>
          </a:p>
          <a:p>
            <a:pPr marL="807085" indent="-357505" algn="just">
              <a:lnSpc>
                <a:spcPct val="125000"/>
              </a:lnSpc>
            </a:pPr>
            <a:r>
              <a:rPr lang="zh-TW" altLang="en-US" sz="1800" kern="100" dirty="0">
                <a:solidFill>
                  <a:srgbClr val="008000"/>
                </a:solidFill>
                <a:latin typeface="Calibri" panose="020F0502020204030204" pitchFamily="34" charset="0"/>
                <a:ea typeface="標楷體" panose="03000509000000000000" pitchFamily="65" charset="-120"/>
                <a:cs typeface="Times New Roman" panose="02020603050405020304" pitchFamily="18" charset="0"/>
              </a:rPr>
              <a:t>                                     </a:t>
            </a:r>
            <a:r>
              <a:rPr lang="zh-TW" altLang="zh-TW" sz="1800" kern="100" dirty="0">
                <a:solidFill>
                  <a:srgbClr val="008000"/>
                </a:solidFill>
                <a:latin typeface="Calibri" panose="020F0502020204030204" pitchFamily="34" charset="0"/>
                <a:ea typeface="標楷體" panose="03000509000000000000" pitchFamily="65" charset="-120"/>
                <a:cs typeface="Times New Roman" panose="02020603050405020304" pitchFamily="18" charset="0"/>
              </a:rPr>
              <a:t>課程示例撰寫</a:t>
            </a:r>
            <a:r>
              <a:rPr lang="zh-TW" altLang="en-US" sz="2000" b="1" dirty="0">
                <a:ln w="0"/>
                <a:solidFill>
                  <a:srgbClr val="9D90A0">
                    <a:lumMod val="75000"/>
                  </a:srgbClr>
                </a:solidFill>
              </a:rPr>
              <a:t>              </a:t>
            </a:r>
            <a:endParaRPr lang="en-US" altLang="zh-TW" sz="1800" b="1" dirty="0">
              <a:ln w="0"/>
              <a:solidFill>
                <a:srgbClr val="9D90A0">
                  <a:lumMod val="75000"/>
                </a:srgbClr>
              </a:solidFill>
            </a:endParaRPr>
          </a:p>
        </p:txBody>
      </p:sp>
      <p:sp>
        <p:nvSpPr>
          <p:cNvPr id="9" name="橢圓 8"/>
          <p:cNvSpPr/>
          <p:nvPr/>
        </p:nvSpPr>
        <p:spPr>
          <a:xfrm>
            <a:off x="424503" y="402811"/>
            <a:ext cx="822057" cy="731972"/>
          </a:xfrm>
          <a:prstGeom prst="ellipse">
            <a:avLst/>
          </a:prstGeom>
          <a:solidFill>
            <a:srgbClr val="0062AC"/>
          </a:solidFill>
          <a:ln w="25400" cap="flat" cmpd="sng" algn="ctr">
            <a:noFill/>
            <a:prstDash val="solid"/>
          </a:ln>
          <a:effectLst/>
        </p:spPr>
        <p:txBody>
          <a:bodyPr rtlCol="0" anchor="ctr"/>
          <a:lstStyle/>
          <a:p>
            <a:pPr algn="ctr">
              <a:buClrTx/>
              <a:buFontTx/>
              <a:buNone/>
              <a:defRPr/>
            </a:pPr>
            <a:r>
              <a:rPr lang="en-US" altLang="zh-TW" sz="4800" dirty="0">
                <a:solidFill>
                  <a:prstClr val="white"/>
                </a:solidFill>
                <a:ea typeface="新細明體" panose="02020500000000000000" pitchFamily="18" charset="-120"/>
              </a:rPr>
              <a:t>1</a:t>
            </a:r>
            <a:endParaRPr lang="zh-TW" altLang="en-US" sz="4800" dirty="0">
              <a:solidFill>
                <a:prstClr val="white"/>
              </a:solidFill>
              <a:ea typeface="新細明體" panose="02020500000000000000" pitchFamily="18" charset="-120"/>
            </a:endParaRPr>
          </a:p>
        </p:txBody>
      </p:sp>
      <p:sp>
        <p:nvSpPr>
          <p:cNvPr id="2" name="矩形 1">
            <a:extLst>
              <a:ext uri="{FF2B5EF4-FFF2-40B4-BE49-F238E27FC236}">
                <a16:creationId xmlns:a16="http://schemas.microsoft.com/office/drawing/2014/main" id="{B7FB3A45-3AA1-4628-A57A-08D3C99E5C4E}"/>
              </a:ext>
            </a:extLst>
          </p:cNvPr>
          <p:cNvSpPr/>
          <p:nvPr/>
        </p:nvSpPr>
        <p:spPr>
          <a:xfrm>
            <a:off x="788464" y="383216"/>
            <a:ext cx="7629395" cy="651204"/>
          </a:xfrm>
          <a:prstGeom prst="rect">
            <a:avLst/>
          </a:prstGeom>
        </p:spPr>
        <p:txBody>
          <a:bodyPr wrap="square">
            <a:spAutoFit/>
          </a:bodyPr>
          <a:lstStyle/>
          <a:p>
            <a:pPr marL="807085" indent="-357505" algn="just">
              <a:lnSpc>
                <a:spcPct val="125000"/>
              </a:lnSpc>
            </a:pPr>
            <a:r>
              <a:rPr lang="zh-TW" altLang="zh-TW" sz="3200" b="1" kern="100" dirty="0">
                <a:latin typeface="微軟正黑體" panose="020B0604030504040204" pitchFamily="34" charset="-120"/>
                <a:ea typeface="微軟正黑體" panose="020B0604030504040204" pitchFamily="34" charset="-120"/>
                <a:cs typeface="Times New Roman" panose="02020603050405020304" pitchFamily="18" charset="0"/>
              </a:rPr>
              <a:t>每週</a:t>
            </a:r>
            <a:r>
              <a:rPr lang="zh-TW" altLang="en-US" sz="3200" b="1" kern="100" dirty="0">
                <a:latin typeface="微軟正黑體" panose="020B0604030504040204" pitchFamily="34" charset="-120"/>
                <a:ea typeface="微軟正黑體" panose="020B0604030504040204" pitchFamily="34" charset="-120"/>
                <a:cs typeface="Times New Roman" panose="02020603050405020304" pitchFamily="18" charset="0"/>
              </a:rPr>
              <a:t>規劃</a:t>
            </a:r>
            <a:r>
              <a:rPr lang="zh-TW" altLang="zh-TW" sz="3200" b="1" kern="100" dirty="0">
                <a:latin typeface="微軟正黑體" panose="020B0604030504040204" pitchFamily="34" charset="-120"/>
                <a:ea typeface="微軟正黑體" panose="020B0604030504040204" pitchFamily="34" charset="-120"/>
                <a:cs typeface="Times New Roman" panose="02020603050405020304" pitchFamily="18" charset="0"/>
              </a:rPr>
              <a:t>一節資訊科技教育課程</a:t>
            </a:r>
            <a:endParaRPr lang="zh-TW" altLang="en-US" sz="3200" b="1" dirty="0">
              <a:latin typeface="微軟正黑體" panose="020B0604030504040204" pitchFamily="34" charset="-120"/>
              <a:ea typeface="微軟正黑體" panose="020B0604030504040204" pitchFamily="34" charset="-120"/>
            </a:endParaRPr>
          </a:p>
        </p:txBody>
      </p:sp>
      <p:sp>
        <p:nvSpPr>
          <p:cNvPr id="5" name="五邊形 7">
            <a:extLst>
              <a:ext uri="{FF2B5EF4-FFF2-40B4-BE49-F238E27FC236}">
                <a16:creationId xmlns:a16="http://schemas.microsoft.com/office/drawing/2014/main" id="{A18C7211-0EBA-4C2F-838C-201BC2092E5C}"/>
              </a:ext>
            </a:extLst>
          </p:cNvPr>
          <p:cNvSpPr/>
          <p:nvPr/>
        </p:nvSpPr>
        <p:spPr>
          <a:xfrm>
            <a:off x="-2521" y="6123"/>
            <a:ext cx="728662" cy="561975"/>
          </a:xfrm>
          <a:prstGeom prst="homePlat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bg1"/>
                </a:solidFill>
              </a:rPr>
              <a:t>小</a:t>
            </a:r>
          </a:p>
        </p:txBody>
      </p:sp>
    </p:spTree>
    <p:extLst>
      <p:ext uri="{BB962C8B-B14F-4D97-AF65-F5344CB8AC3E}">
        <p14:creationId xmlns:p14="http://schemas.microsoft.com/office/powerpoint/2010/main" val="3030149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idx="12"/>
          </p:nvPr>
        </p:nvSpPr>
        <p:spPr/>
        <p:txBody>
          <a:bodyPr/>
          <a:lstStyle/>
          <a:p>
            <a:fld id="{00000000-1234-1234-1234-123412341234}" type="slidenum">
              <a:rPr lang="en" smtClean="0">
                <a:solidFill>
                  <a:prstClr val="white"/>
                </a:solidFill>
              </a:rPr>
              <a:pPr/>
              <a:t>16</a:t>
            </a:fld>
            <a:endParaRPr lang="en">
              <a:solidFill>
                <a:prstClr val="white"/>
              </a:solidFill>
            </a:endParaRPr>
          </a:p>
        </p:txBody>
      </p:sp>
      <p:pic>
        <p:nvPicPr>
          <p:cNvPr id="4" name="圖片 3"/>
          <p:cNvPicPr>
            <a:picLocks noChangeAspect="1"/>
          </p:cNvPicPr>
          <p:nvPr/>
        </p:nvPicPr>
        <p:blipFill>
          <a:blip r:embed="rId2"/>
          <a:stretch>
            <a:fillRect/>
          </a:stretch>
        </p:blipFill>
        <p:spPr>
          <a:xfrm>
            <a:off x="173477" y="102591"/>
            <a:ext cx="4381161" cy="5040909"/>
          </a:xfrm>
          <a:prstGeom prst="rect">
            <a:avLst/>
          </a:prstGeom>
        </p:spPr>
      </p:pic>
      <p:pic>
        <p:nvPicPr>
          <p:cNvPr id="5" name="圖片 4"/>
          <p:cNvPicPr>
            <a:picLocks noChangeAspect="1"/>
          </p:cNvPicPr>
          <p:nvPr/>
        </p:nvPicPr>
        <p:blipFill>
          <a:blip r:embed="rId3"/>
          <a:stretch>
            <a:fillRect/>
          </a:stretch>
        </p:blipFill>
        <p:spPr>
          <a:xfrm>
            <a:off x="1690524" y="2655803"/>
            <a:ext cx="4130413" cy="17645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圓角矩形 5">
            <a:extLst>
              <a:ext uri="{FF2B5EF4-FFF2-40B4-BE49-F238E27FC236}">
                <a16:creationId xmlns:a16="http://schemas.microsoft.com/office/drawing/2014/main" id="{7EB32BEE-A47E-4747-98D8-9AC11B3D784D}"/>
              </a:ext>
            </a:extLst>
          </p:cNvPr>
          <p:cNvSpPr/>
          <p:nvPr/>
        </p:nvSpPr>
        <p:spPr>
          <a:xfrm>
            <a:off x="1012529" y="932241"/>
            <a:ext cx="1231095" cy="611088"/>
          </a:xfrm>
          <a:prstGeom prst="roundRect">
            <a:avLst/>
          </a:prstGeom>
          <a:noFill/>
          <a:ln w="57150" cap="flat" cmpd="sng" algn="ctr">
            <a:solidFill>
              <a:srgbClr val="FF0000"/>
            </a:solidFill>
            <a:prstDash val="solid"/>
          </a:ln>
          <a:effectLst/>
        </p:spPr>
        <p:txBody>
          <a:bodyPr rtlCol="0" anchor="ctr"/>
          <a:lstStyle/>
          <a:p>
            <a:pPr algn="ctr">
              <a:buClrTx/>
              <a:buFontTx/>
              <a:buNone/>
              <a:defRPr/>
            </a:pPr>
            <a:endParaRPr lang="zh-TW" altLang="en-US" sz="1800">
              <a:solidFill>
                <a:prstClr val="white"/>
              </a:solidFill>
              <a:ea typeface="新細明體" panose="02020500000000000000" pitchFamily="18" charset="-120"/>
            </a:endParaRPr>
          </a:p>
        </p:txBody>
      </p:sp>
      <p:sp>
        <p:nvSpPr>
          <p:cNvPr id="8" name="矩形 7"/>
          <p:cNvSpPr/>
          <p:nvPr/>
        </p:nvSpPr>
        <p:spPr>
          <a:xfrm>
            <a:off x="6138277" y="1391673"/>
            <a:ext cx="2922889" cy="37518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9" name="矩形 8"/>
          <p:cNvSpPr/>
          <p:nvPr/>
        </p:nvSpPr>
        <p:spPr>
          <a:xfrm>
            <a:off x="6201587" y="1831260"/>
            <a:ext cx="2669270" cy="2336537"/>
          </a:xfrm>
          <a:prstGeom prst="rect">
            <a:avLst/>
          </a:prstGeom>
          <a:noFill/>
        </p:spPr>
        <p:txBody>
          <a:bodyPr wrap="square" lIns="91440" tIns="45720" rIns="91440" bIns="45720">
            <a:spAutoFit/>
          </a:bodyPr>
          <a:lstStyle/>
          <a:p>
            <a:pPr algn="just">
              <a:lnSpc>
                <a:spcPts val="3500"/>
              </a:lnSpc>
              <a:buClrTx/>
              <a:buFontTx/>
              <a:buNone/>
              <a:defRPr/>
            </a:pPr>
            <a:r>
              <a:rPr lang="zh-TW" altLang="en-US" sz="2400" b="1" dirty="0">
                <a:ln w="0"/>
                <a:solidFill>
                  <a:srgbClr val="002060"/>
                </a:solidFill>
                <a:latin typeface="華康中黑體" panose="02010609010101010101" pitchFamily="49" charset="-120"/>
                <a:ea typeface="華康中黑體" panose="02010609010101010101" pitchFamily="49" charset="-120"/>
              </a:rPr>
              <a:t>◆</a:t>
            </a:r>
            <a:r>
              <a:rPr lang="zh-TW" altLang="en-US" sz="2400" b="1" dirty="0">
                <a:ln w="0"/>
                <a:solidFill>
                  <a:srgbClr val="002060"/>
                </a:solidFill>
              </a:rPr>
              <a:t>於</a:t>
            </a:r>
            <a:r>
              <a:rPr lang="en-US" altLang="zh-TW" sz="2400" b="1" dirty="0">
                <a:ln w="0"/>
                <a:solidFill>
                  <a:srgbClr val="002060"/>
                </a:solidFill>
              </a:rPr>
              <a:t>6-1</a:t>
            </a:r>
            <a:r>
              <a:rPr lang="zh-TW" altLang="en-US" sz="2400" b="1" dirty="0">
                <a:ln w="0"/>
                <a:solidFill>
                  <a:srgbClr val="002060"/>
                </a:solidFill>
              </a:rPr>
              <a:t>表件課程名稱中</a:t>
            </a:r>
            <a:r>
              <a:rPr lang="zh-TW" altLang="en-US" sz="2400" b="1" dirty="0">
                <a:ln w="0"/>
                <a:solidFill>
                  <a:srgbClr val="C00000"/>
                </a:solidFill>
              </a:rPr>
              <a:t>加註</a:t>
            </a:r>
            <a:r>
              <a:rPr lang="zh-TW" altLang="en-US" sz="2400" b="1" dirty="0">
                <a:ln w="0"/>
                <a:solidFill>
                  <a:srgbClr val="C00000"/>
                </a:solidFill>
                <a:latin typeface="新細明體" panose="02020500000000000000" pitchFamily="18" charset="-120"/>
                <a:ea typeface="新細明體" panose="02020500000000000000" pitchFamily="18" charset="-120"/>
              </a:rPr>
              <a:t>「</a:t>
            </a:r>
            <a:r>
              <a:rPr lang="zh-TW" altLang="en-US" sz="2400" b="1" dirty="0">
                <a:ln w="0"/>
                <a:solidFill>
                  <a:srgbClr val="C00000"/>
                </a:solidFill>
              </a:rPr>
              <a:t>科技</a:t>
            </a:r>
            <a:r>
              <a:rPr lang="zh-TW" altLang="en-US" sz="2400" b="1" dirty="0">
                <a:ln w="0"/>
                <a:solidFill>
                  <a:srgbClr val="C00000"/>
                </a:solidFill>
                <a:latin typeface="Malgun Gothic" panose="020B0503020000020004" pitchFamily="34" charset="-127"/>
                <a:ea typeface="Malgun Gothic" panose="020B0503020000020004" pitchFamily="34" charset="-127"/>
              </a:rPr>
              <a:t>」</a:t>
            </a:r>
            <a:r>
              <a:rPr lang="zh-TW" altLang="en-US" sz="2400" b="1" dirty="0">
                <a:ln w="0"/>
                <a:solidFill>
                  <a:srgbClr val="002060"/>
                </a:solidFill>
                <a:latin typeface="Malgun Gothic" panose="020B0503020000020004" pitchFamily="34" charset="-127"/>
                <a:ea typeface="Malgun Gothic" panose="020B0503020000020004" pitchFamily="34" charset="-127"/>
              </a:rPr>
              <a:t>二字，另完成</a:t>
            </a:r>
            <a:r>
              <a:rPr lang="en-US" altLang="zh-TW" sz="2400" b="1" dirty="0">
                <a:ln w="0"/>
                <a:solidFill>
                  <a:srgbClr val="002060"/>
                </a:solidFill>
                <a:latin typeface="Malgun Gothic" panose="020B0503020000020004" pitchFamily="34" charset="-127"/>
                <a:ea typeface="Malgun Gothic" panose="020B0503020000020004" pitchFamily="34" charset="-127"/>
              </a:rPr>
              <a:t>6-1</a:t>
            </a:r>
            <a:r>
              <a:rPr lang="zh-TW" altLang="en-US" sz="2400" b="1" dirty="0">
                <a:ln w="0"/>
                <a:solidFill>
                  <a:srgbClr val="002060"/>
                </a:solidFill>
                <a:latin typeface="Malgun Gothic" panose="020B0503020000020004" pitchFamily="34" charset="-127"/>
                <a:ea typeface="Malgun Gothic" panose="020B0503020000020004" pitchFamily="34" charset="-127"/>
              </a:rPr>
              <a:t>下方資訊科技教育地圖規劃</a:t>
            </a:r>
            <a:endParaRPr lang="en-US" altLang="zh-TW" sz="2400" b="1" dirty="0">
              <a:ln w="0"/>
              <a:solidFill>
                <a:srgbClr val="002060"/>
              </a:solidFill>
            </a:endParaRPr>
          </a:p>
        </p:txBody>
      </p:sp>
    </p:spTree>
    <p:extLst>
      <p:ext uri="{BB962C8B-B14F-4D97-AF65-F5344CB8AC3E}">
        <p14:creationId xmlns:p14="http://schemas.microsoft.com/office/powerpoint/2010/main" val="2940927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idx="12"/>
          </p:nvPr>
        </p:nvSpPr>
        <p:spPr/>
        <p:txBody>
          <a:bodyPr/>
          <a:lstStyle/>
          <a:p>
            <a:fld id="{00000000-1234-1234-1234-123412341234}" type="slidenum">
              <a:rPr lang="en" smtClean="0">
                <a:solidFill>
                  <a:prstClr val="white"/>
                </a:solidFill>
              </a:rPr>
              <a:pPr/>
              <a:t>17</a:t>
            </a:fld>
            <a:endParaRPr lang="en">
              <a:solidFill>
                <a:prstClr val="white"/>
              </a:solidFill>
            </a:endParaRPr>
          </a:p>
        </p:txBody>
      </p:sp>
      <p:sp>
        <p:nvSpPr>
          <p:cNvPr id="8" name="矩形 7"/>
          <p:cNvSpPr/>
          <p:nvPr/>
        </p:nvSpPr>
        <p:spPr>
          <a:xfrm>
            <a:off x="6158663" y="1391673"/>
            <a:ext cx="2922889" cy="37518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9" name="矩形 8"/>
          <p:cNvSpPr/>
          <p:nvPr/>
        </p:nvSpPr>
        <p:spPr>
          <a:xfrm>
            <a:off x="6233337" y="1970960"/>
            <a:ext cx="2669270" cy="2785378"/>
          </a:xfrm>
          <a:prstGeom prst="rect">
            <a:avLst/>
          </a:prstGeom>
          <a:noFill/>
        </p:spPr>
        <p:txBody>
          <a:bodyPr wrap="square" lIns="91440" tIns="45720" rIns="91440" bIns="45720">
            <a:spAutoFit/>
          </a:bodyPr>
          <a:lstStyle/>
          <a:p>
            <a:pPr algn="just">
              <a:lnSpc>
                <a:spcPts val="3500"/>
              </a:lnSpc>
            </a:pPr>
            <a:r>
              <a:rPr lang="zh-TW" altLang="en-US" sz="2400" b="1" dirty="0">
                <a:ln w="0"/>
                <a:solidFill>
                  <a:srgbClr val="002060"/>
                </a:solidFill>
                <a:latin typeface="微軟正黑體" panose="020B0604030504040204" pitchFamily="34" charset="-120"/>
                <a:ea typeface="微軟正黑體" panose="020B0604030504040204" pitchFamily="34" charset="-120"/>
              </a:rPr>
              <a:t>◆參考本市科技教育課程規畫，於</a:t>
            </a:r>
            <a:r>
              <a:rPr lang="en-US" altLang="zh-TW" sz="2400" b="1" dirty="0">
                <a:ln w="0"/>
                <a:solidFill>
                  <a:srgbClr val="002060"/>
                </a:solidFill>
                <a:latin typeface="微軟正黑體" panose="020B0604030504040204" pitchFamily="34" charset="-120"/>
                <a:ea typeface="微軟正黑體" panose="020B0604030504040204" pitchFamily="34" charset="-120"/>
              </a:rPr>
              <a:t>6-1</a:t>
            </a:r>
            <a:r>
              <a:rPr lang="zh-TW" altLang="en-US" sz="2400" b="1" dirty="0">
                <a:ln w="0"/>
                <a:solidFill>
                  <a:srgbClr val="002060"/>
                </a:solidFill>
                <a:latin typeface="微軟正黑體" panose="020B0604030504040204" pitchFamily="34" charset="-120"/>
                <a:ea typeface="微軟正黑體" panose="020B0604030504040204" pitchFamily="34" charset="-120"/>
              </a:rPr>
              <a:t>表件中規劃設計學校</a:t>
            </a:r>
            <a:r>
              <a:rPr lang="zh-TW" altLang="en-US" sz="2400" b="1" dirty="0">
                <a:ln w="0"/>
                <a:solidFill>
                  <a:srgbClr val="C00000"/>
                </a:solidFill>
                <a:latin typeface="微軟正黑體" panose="020B0604030504040204" pitchFamily="34" charset="-120"/>
                <a:ea typeface="微軟正黑體" panose="020B0604030504040204" pitchFamily="34" charset="-120"/>
              </a:rPr>
              <a:t>資訊科技教育</a:t>
            </a:r>
            <a:r>
              <a:rPr lang="zh-TW" altLang="en-US" sz="2400" b="1" dirty="0">
                <a:ln w="0"/>
                <a:solidFill>
                  <a:srgbClr val="002060"/>
                </a:solidFill>
                <a:latin typeface="微軟正黑體" panose="020B0604030504040204" pitchFamily="34" charset="-120"/>
                <a:ea typeface="微軟正黑體" panose="020B0604030504040204" pitchFamily="34" charset="-120"/>
              </a:rPr>
              <a:t>課程內容</a:t>
            </a:r>
            <a:endParaRPr lang="en-US" altLang="zh-TW" sz="2400" b="1" dirty="0">
              <a:ln w="0"/>
              <a:solidFill>
                <a:srgbClr val="002060"/>
              </a:solidFill>
              <a:latin typeface="微軟正黑體" panose="020B0604030504040204" pitchFamily="34" charset="-120"/>
              <a:ea typeface="微軟正黑體" panose="020B0604030504040204" pitchFamily="34" charset="-120"/>
            </a:endParaRPr>
          </a:p>
          <a:p>
            <a:pPr algn="just">
              <a:lnSpc>
                <a:spcPts val="3500"/>
              </a:lnSpc>
              <a:buClrTx/>
              <a:buFontTx/>
              <a:buNone/>
              <a:defRPr/>
            </a:pPr>
            <a:endParaRPr lang="en-US" altLang="zh-TW" sz="2400" b="1" dirty="0">
              <a:ln w="0"/>
              <a:solidFill>
                <a:srgbClr val="0062AC"/>
              </a:solidFill>
            </a:endParaRPr>
          </a:p>
        </p:txBody>
      </p:sp>
      <p:pic>
        <p:nvPicPr>
          <p:cNvPr id="10" name="圖片 9">
            <a:extLst>
              <a:ext uri="{FF2B5EF4-FFF2-40B4-BE49-F238E27FC236}">
                <a16:creationId xmlns:a16="http://schemas.microsoft.com/office/drawing/2014/main" id="{B456D207-417B-41C9-8D2A-97150025BDA9}"/>
              </a:ext>
            </a:extLst>
          </p:cNvPr>
          <p:cNvPicPr>
            <a:picLocks noChangeAspect="1"/>
          </p:cNvPicPr>
          <p:nvPr/>
        </p:nvPicPr>
        <p:blipFill>
          <a:blip r:embed="rId2"/>
          <a:stretch>
            <a:fillRect/>
          </a:stretch>
        </p:blipFill>
        <p:spPr>
          <a:xfrm>
            <a:off x="237190" y="0"/>
            <a:ext cx="3881203" cy="4995589"/>
          </a:xfrm>
          <a:prstGeom prst="rect">
            <a:avLst/>
          </a:prstGeom>
        </p:spPr>
      </p:pic>
      <p:sp>
        <p:nvSpPr>
          <p:cNvPr id="12" name="向右箭號 11"/>
          <p:cNvSpPr/>
          <p:nvPr/>
        </p:nvSpPr>
        <p:spPr>
          <a:xfrm rot="5400000">
            <a:off x="4247208" y="1282470"/>
            <a:ext cx="383602" cy="3925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pic>
        <p:nvPicPr>
          <p:cNvPr id="13" name="圖片 12"/>
          <p:cNvPicPr>
            <a:picLocks noChangeAspect="1"/>
          </p:cNvPicPr>
          <p:nvPr/>
        </p:nvPicPr>
        <p:blipFill rotWithShape="1">
          <a:blip r:embed="rId3"/>
          <a:srcRect b="22319"/>
          <a:stretch/>
        </p:blipFill>
        <p:spPr>
          <a:xfrm>
            <a:off x="2234704" y="1782044"/>
            <a:ext cx="3697744" cy="32806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43028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2"/>
          <p:cNvSpPr txBox="1">
            <a:spLocks/>
          </p:cNvSpPr>
          <p:nvPr/>
        </p:nvSpPr>
        <p:spPr>
          <a:xfrm>
            <a:off x="5027294" y="4927651"/>
            <a:ext cx="548700" cy="3936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1pPr>
            <a:lvl2pPr marR="0" lvl="1"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2pPr>
            <a:lvl3pPr marR="0" lvl="2"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3pPr>
            <a:lvl4pPr marR="0" lvl="3"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4pPr>
            <a:lvl5pPr marR="0" lvl="4"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5pPr>
            <a:lvl6pPr marR="0" lvl="5"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6pPr>
            <a:lvl7pPr marR="0" lvl="6"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7pPr>
            <a:lvl8pPr marR="0" lvl="7"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8pPr>
            <a:lvl9pPr marR="0" lvl="8" algn="r" rtl="0">
              <a:lnSpc>
                <a:spcPct val="100000"/>
              </a:lnSpc>
              <a:spcBef>
                <a:spcPts val="0"/>
              </a:spcBef>
              <a:spcAft>
                <a:spcPts val="0"/>
              </a:spcAft>
              <a:buClr>
                <a:srgbClr val="000000"/>
              </a:buClr>
              <a:buFont typeface="Arial"/>
              <a:buNone/>
              <a:defRPr sz="1300" b="0" i="0" u="none" strike="noStrike" cap="none">
                <a:solidFill>
                  <a:schemeClr val="lt1"/>
                </a:solidFill>
                <a:latin typeface="Fredoka One"/>
                <a:ea typeface="Fredoka One"/>
                <a:cs typeface="Fredoka One"/>
                <a:sym typeface="Fredoka One"/>
              </a:defRPr>
            </a:lvl9pPr>
          </a:lstStyle>
          <a:p>
            <a:fld id="{00000000-1234-1234-1234-123412341234}" type="slidenum">
              <a:rPr lang="en" smtClean="0">
                <a:solidFill>
                  <a:srgbClr val="FFFFFF"/>
                </a:solidFill>
              </a:rPr>
              <a:pPr/>
              <a:t>18</a:t>
            </a:fld>
            <a:endParaRPr lang="en">
              <a:solidFill>
                <a:srgbClr val="FFFFFF"/>
              </a:solidFill>
            </a:endParaRPr>
          </a:p>
        </p:txBody>
      </p:sp>
      <p:sp>
        <p:nvSpPr>
          <p:cNvPr id="5" name="橢圓 4"/>
          <p:cNvSpPr/>
          <p:nvPr/>
        </p:nvSpPr>
        <p:spPr>
          <a:xfrm>
            <a:off x="4021447" y="260627"/>
            <a:ext cx="882300" cy="822883"/>
          </a:xfrm>
          <a:prstGeom prst="ellipse">
            <a:avLst/>
          </a:prstGeom>
          <a:solidFill>
            <a:schemeClr val="accent1">
              <a:lumMod val="60000"/>
              <a:lumOff val="40000"/>
            </a:schemeClr>
          </a:solidFill>
          <a:ln w="25400" cap="flat" cmpd="sng" algn="ctr">
            <a:noFill/>
            <a:prstDash val="solid"/>
          </a:ln>
          <a:effectLst/>
        </p:spPr>
        <p:txBody>
          <a:bodyPr rtlCol="0" anchor="ctr"/>
          <a:lstStyle/>
          <a:p>
            <a:pPr algn="ctr">
              <a:buClrTx/>
              <a:buFontTx/>
              <a:buNone/>
            </a:pPr>
            <a:r>
              <a:rPr lang="en-US" altLang="zh-TW" sz="4800" dirty="0">
                <a:solidFill>
                  <a:srgbClr val="242852"/>
                </a:solidFill>
                <a:ea typeface="新細明體" panose="02020500000000000000" pitchFamily="18" charset="-120"/>
              </a:rPr>
              <a:t>4</a:t>
            </a:r>
            <a:endParaRPr lang="zh-TW" altLang="en-US" sz="4800" dirty="0">
              <a:solidFill>
                <a:srgbClr val="242852"/>
              </a:solidFill>
              <a:ea typeface="新細明體" panose="02020500000000000000" pitchFamily="18" charset="-120"/>
            </a:endParaRPr>
          </a:p>
        </p:txBody>
      </p:sp>
      <p:sp>
        <p:nvSpPr>
          <p:cNvPr id="7" name="矩形 6"/>
          <p:cNvSpPr/>
          <p:nvPr/>
        </p:nvSpPr>
        <p:spPr>
          <a:xfrm>
            <a:off x="2126929" y="1083510"/>
            <a:ext cx="7994833" cy="4893647"/>
          </a:xfrm>
          <a:prstGeom prst="rect">
            <a:avLst/>
          </a:prstGeom>
        </p:spPr>
        <p:txBody>
          <a:bodyPr wrap="square">
            <a:spAutoFit/>
          </a:bodyPr>
          <a:lstStyle/>
          <a:p>
            <a:pPr>
              <a:buClrTx/>
              <a:buFontTx/>
              <a:buNone/>
              <a:defRPr/>
            </a:pPr>
            <a:r>
              <a:rPr lang="zh-TW" altLang="en-US" sz="3200" b="1" dirty="0">
                <a:solidFill>
                  <a:sysClr val="windowText" lastClr="000000"/>
                </a:solidFill>
              </a:rPr>
              <a:t>課程計畫分兩階段上傳</a:t>
            </a:r>
            <a:endParaRPr lang="en-US" altLang="zh-TW" sz="3200" b="1" dirty="0">
              <a:solidFill>
                <a:sysClr val="windowText" lastClr="000000"/>
              </a:solidFill>
            </a:endParaRPr>
          </a:p>
          <a:p>
            <a:pPr>
              <a:buClrTx/>
              <a:buFontTx/>
              <a:buNone/>
              <a:defRPr/>
            </a:pPr>
            <a:endParaRPr lang="en-US" altLang="zh-TW" sz="2800" b="1" dirty="0">
              <a:solidFill>
                <a:srgbClr val="C00000"/>
              </a:solidFill>
            </a:endParaRPr>
          </a:p>
          <a:p>
            <a:pPr>
              <a:buClrTx/>
              <a:buFontTx/>
              <a:buNone/>
              <a:defRPr/>
            </a:pPr>
            <a:r>
              <a:rPr lang="zh-TW" altLang="en-US" sz="2800" b="1" dirty="0">
                <a:solidFill>
                  <a:srgbClr val="C00000"/>
                </a:solidFill>
              </a:rPr>
              <a:t>第一階段</a:t>
            </a:r>
            <a:r>
              <a:rPr lang="en-US" altLang="zh-TW" sz="2800" b="1" dirty="0">
                <a:solidFill>
                  <a:srgbClr val="C00000"/>
                </a:solidFill>
              </a:rPr>
              <a:t>:</a:t>
            </a:r>
            <a:r>
              <a:rPr lang="zh-TW" altLang="en-US" sz="2800" b="1" dirty="0">
                <a:solidFill>
                  <a:srgbClr val="C00000"/>
                </a:solidFill>
              </a:rPr>
              <a:t>彈性學習課程</a:t>
            </a:r>
            <a:endParaRPr lang="en-US" altLang="zh-TW" sz="2800" b="1" dirty="0">
              <a:solidFill>
                <a:srgbClr val="C00000"/>
              </a:solidFill>
            </a:endParaRPr>
          </a:p>
          <a:p>
            <a:pPr>
              <a:buClrTx/>
              <a:buFontTx/>
              <a:buNone/>
              <a:defRPr/>
            </a:pPr>
            <a:r>
              <a:rPr lang="zh-TW" altLang="en-US" sz="2800" b="1" dirty="0">
                <a:solidFill>
                  <a:srgbClr val="C00000"/>
                </a:solidFill>
              </a:rPr>
              <a:t>上傳時間</a:t>
            </a:r>
            <a:r>
              <a:rPr lang="en-US" altLang="zh-TW" sz="2800" b="1" dirty="0">
                <a:solidFill>
                  <a:srgbClr val="C00000"/>
                </a:solidFill>
              </a:rPr>
              <a:t>:112.05.15~112.05.25</a:t>
            </a:r>
          </a:p>
          <a:p>
            <a:pPr>
              <a:buClrTx/>
              <a:buFontTx/>
              <a:buNone/>
              <a:defRPr/>
            </a:pPr>
            <a:endParaRPr lang="en-US" altLang="zh-TW" sz="2800" b="1" dirty="0">
              <a:solidFill>
                <a:srgbClr val="C00000"/>
              </a:solidFill>
            </a:endParaRPr>
          </a:p>
          <a:p>
            <a:pPr>
              <a:buClrTx/>
              <a:buFontTx/>
              <a:buNone/>
              <a:defRPr/>
            </a:pPr>
            <a:r>
              <a:rPr lang="zh-TW" altLang="en-US" sz="2800" b="1" dirty="0">
                <a:solidFill>
                  <a:srgbClr val="ACCBF9">
                    <a:lumMod val="50000"/>
                  </a:srgbClr>
                </a:solidFill>
              </a:rPr>
              <a:t>第二階段</a:t>
            </a:r>
            <a:r>
              <a:rPr lang="en-US" altLang="zh-TW" sz="2800" b="1" dirty="0">
                <a:solidFill>
                  <a:srgbClr val="ACCBF9">
                    <a:lumMod val="50000"/>
                  </a:srgbClr>
                </a:solidFill>
              </a:rPr>
              <a:t>:</a:t>
            </a:r>
            <a:r>
              <a:rPr lang="zh-TW" altLang="en-US" sz="2800" b="1" dirty="0">
                <a:solidFill>
                  <a:srgbClr val="ACCBF9">
                    <a:lumMod val="50000"/>
                  </a:srgbClr>
                </a:solidFill>
              </a:rPr>
              <a:t>總體課程、領域課程、附件</a:t>
            </a:r>
            <a:endParaRPr lang="en-US" altLang="zh-TW" sz="2800" b="1" dirty="0">
              <a:solidFill>
                <a:srgbClr val="ACCBF9">
                  <a:lumMod val="50000"/>
                </a:srgbClr>
              </a:solidFill>
            </a:endParaRPr>
          </a:p>
          <a:p>
            <a:pPr>
              <a:buClrTx/>
              <a:buFontTx/>
              <a:buNone/>
              <a:defRPr/>
            </a:pPr>
            <a:r>
              <a:rPr lang="zh-TW" altLang="en-US" sz="2800" b="1" dirty="0">
                <a:solidFill>
                  <a:srgbClr val="ACCBF9">
                    <a:lumMod val="50000"/>
                  </a:srgbClr>
                </a:solidFill>
              </a:rPr>
              <a:t>上傳時間</a:t>
            </a:r>
            <a:r>
              <a:rPr lang="en-US" altLang="zh-TW" sz="2800" b="1" dirty="0">
                <a:solidFill>
                  <a:srgbClr val="ACCBF9">
                    <a:lumMod val="50000"/>
                  </a:srgbClr>
                </a:solidFill>
              </a:rPr>
              <a:t>:112.06.15~112.07.05</a:t>
            </a:r>
          </a:p>
          <a:p>
            <a:pPr>
              <a:buClrTx/>
              <a:buFontTx/>
              <a:buNone/>
              <a:defRPr/>
            </a:pPr>
            <a:endParaRPr lang="en-US" altLang="zh-TW" sz="2800" b="1" dirty="0">
              <a:solidFill>
                <a:srgbClr val="C00000"/>
              </a:solidFill>
            </a:endParaRPr>
          </a:p>
          <a:p>
            <a:pPr>
              <a:buClrTx/>
              <a:buFontTx/>
              <a:buNone/>
              <a:defRPr/>
            </a:pPr>
            <a:endParaRPr lang="en-US" altLang="zh-TW" sz="2800" b="1" dirty="0">
              <a:solidFill>
                <a:srgbClr val="C00000"/>
              </a:solidFill>
            </a:endParaRPr>
          </a:p>
          <a:p>
            <a:pPr>
              <a:buClrTx/>
              <a:buFontTx/>
              <a:buNone/>
              <a:defRPr/>
            </a:pPr>
            <a:endParaRPr lang="en-US" altLang="zh-TW" sz="2800" b="1" dirty="0">
              <a:solidFill>
                <a:srgbClr val="C00000"/>
              </a:solidFill>
            </a:endParaRPr>
          </a:p>
          <a:p>
            <a:pPr>
              <a:buClrTx/>
              <a:buFontTx/>
              <a:buNone/>
              <a:defRPr/>
            </a:pPr>
            <a:endParaRPr lang="zh-TW" altLang="en-US" sz="2800" b="1" dirty="0">
              <a:solidFill>
                <a:sysClr val="windowText" lastClr="000000"/>
              </a:solidFill>
            </a:endParaRPr>
          </a:p>
        </p:txBody>
      </p:sp>
    </p:spTree>
    <p:extLst>
      <p:ext uri="{BB962C8B-B14F-4D97-AF65-F5344CB8AC3E}">
        <p14:creationId xmlns:p14="http://schemas.microsoft.com/office/powerpoint/2010/main" val="1437194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F5EB12CE-6C53-415B-B106-B41EF734A507}"/>
              </a:ext>
            </a:extLst>
          </p:cNvPr>
          <p:cNvSpPr>
            <a:spLocks noGrp="1"/>
          </p:cNvSpPr>
          <p:nvPr>
            <p:ph type="sldNum" idx="12"/>
          </p:nvPr>
        </p:nvSpPr>
        <p:spPr/>
        <p:txBody>
          <a:bodyPr/>
          <a:lstStyle/>
          <a:p>
            <a:pPr algn="r"/>
            <a:fld id="{00000000-1234-1234-1234-123412341234}" type="slidenum">
              <a:rPr lang="en" smtClean="0">
                <a:solidFill>
                  <a:srgbClr val="FFFFFF"/>
                </a:solidFill>
              </a:rPr>
              <a:pPr algn="r"/>
              <a:t>19</a:t>
            </a:fld>
            <a:endParaRPr lang="en">
              <a:solidFill>
                <a:srgbClr val="FFFFFF"/>
              </a:solidFill>
            </a:endParaRPr>
          </a:p>
        </p:txBody>
      </p:sp>
      <p:sp>
        <p:nvSpPr>
          <p:cNvPr id="5" name="矩形 4">
            <a:extLst>
              <a:ext uri="{FF2B5EF4-FFF2-40B4-BE49-F238E27FC236}">
                <a16:creationId xmlns:a16="http://schemas.microsoft.com/office/drawing/2014/main" id="{67AB56B3-8C72-4581-9D55-FB7D00FB6971}"/>
              </a:ext>
            </a:extLst>
          </p:cNvPr>
          <p:cNvSpPr/>
          <p:nvPr/>
        </p:nvSpPr>
        <p:spPr>
          <a:xfrm>
            <a:off x="3230243" y="1692522"/>
            <a:ext cx="6986415" cy="2400657"/>
          </a:xfrm>
          <a:prstGeom prst="rect">
            <a:avLst/>
          </a:prstGeom>
        </p:spPr>
        <p:txBody>
          <a:bodyPr wrap="square">
            <a:spAutoFit/>
          </a:bodyPr>
          <a:lstStyle/>
          <a:p>
            <a:pPr>
              <a:buClrTx/>
              <a:buFontTx/>
              <a:buNone/>
            </a:pPr>
            <a:r>
              <a:rPr lang="en-US" altLang="zh-TW"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112</a:t>
            </a:r>
            <a:r>
              <a:rPr lang="zh-TW" altLang="en-US"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學年度課程計畫</a:t>
            </a:r>
            <a:endParaRPr lang="en-US" altLang="zh-TW"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endParaRPr>
          </a:p>
          <a:p>
            <a:pPr>
              <a:buClrTx/>
              <a:buFontTx/>
              <a:buNone/>
            </a:pPr>
            <a:r>
              <a:rPr lang="zh-TW" altLang="en-US"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撰寫注意事項</a:t>
            </a:r>
            <a:endParaRPr lang="zh-TW" altLang="en-US" sz="4800" dirty="0">
              <a:solidFill>
                <a:srgbClr val="FFFF00"/>
              </a:solidFill>
            </a:endParaRPr>
          </a:p>
          <a:p>
            <a:pPr>
              <a:buClrTx/>
              <a:buFontTx/>
              <a:buNone/>
            </a:pPr>
            <a:endParaRPr lang="zh-TW" altLang="en-US" sz="5400" dirty="0">
              <a:solidFill>
                <a:srgbClr val="FFFF00"/>
              </a:solidFill>
            </a:endParaRPr>
          </a:p>
        </p:txBody>
      </p:sp>
    </p:spTree>
    <p:extLst>
      <p:ext uri="{BB962C8B-B14F-4D97-AF65-F5344CB8AC3E}">
        <p14:creationId xmlns:p14="http://schemas.microsoft.com/office/powerpoint/2010/main" val="4228414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2" name="Google Shape;402;p29"/>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p>
            <a:fld id="{00000000-1234-1234-1234-123412341234}" type="slidenum">
              <a:rPr lang="en">
                <a:solidFill>
                  <a:srgbClr val="FFFFFF"/>
                </a:solidFill>
              </a:rPr>
              <a:pPr/>
              <a:t>20</a:t>
            </a:fld>
            <a:endParaRPr>
              <a:solidFill>
                <a:srgbClr val="FFFFFF"/>
              </a:solidFill>
            </a:endParaRPr>
          </a:p>
        </p:txBody>
      </p:sp>
      <p:sp>
        <p:nvSpPr>
          <p:cNvPr id="8" name="矩形 7"/>
          <p:cNvSpPr/>
          <p:nvPr/>
        </p:nvSpPr>
        <p:spPr>
          <a:xfrm>
            <a:off x="6273932" y="1613490"/>
            <a:ext cx="2810820" cy="35300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9" name="矩形 8"/>
          <p:cNvSpPr/>
          <p:nvPr/>
        </p:nvSpPr>
        <p:spPr>
          <a:xfrm>
            <a:off x="6244518" y="1797790"/>
            <a:ext cx="2672615" cy="1569660"/>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a:t>
            </a:r>
            <a:r>
              <a:rPr lang="en-US" altLang="zh-TW"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01</a:t>
            </a:r>
          </a:p>
          <a:p>
            <a:r>
              <a:rPr lang="zh-TW" altLang="en-US"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備查依據</a:t>
            </a:r>
            <a:endParaRPr lang="zh-TW" altLang="en-US" sz="4800" dirty="0">
              <a:solidFill>
                <a:srgbClr val="FFFF00"/>
              </a:solidFill>
            </a:endParaRPr>
          </a:p>
        </p:txBody>
      </p:sp>
      <p:sp>
        <p:nvSpPr>
          <p:cNvPr id="24" name="Google Shape;401;p29"/>
          <p:cNvSpPr txBox="1">
            <a:spLocks noGrp="1"/>
          </p:cNvSpPr>
          <p:nvPr>
            <p:ph type="title"/>
          </p:nvPr>
        </p:nvSpPr>
        <p:spPr>
          <a:xfrm>
            <a:off x="234238" y="2448312"/>
            <a:ext cx="5624552" cy="857400"/>
          </a:xfrm>
          <a:prstGeom prst="rect">
            <a:avLst/>
          </a:prstGeom>
        </p:spPr>
        <p:txBody>
          <a:bodyPr spcFirstLastPara="1" wrap="square" lIns="91425" tIns="91425" rIns="91425" bIns="91425" anchor="b" anchorCtr="0">
            <a:noAutofit/>
          </a:bodyPr>
          <a:lstStyle/>
          <a:p>
            <a:pPr fontAlgn="t"/>
            <a: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t>(</a:t>
            </a:r>
            <a: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t>一</a:t>
            </a:r>
            <a: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t>)</a:t>
            </a:r>
            <a: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t>臺教授國字第</a:t>
            </a:r>
            <a: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t>1070106766</a:t>
            </a:r>
            <a: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t>號函國民中學及國</a:t>
            </a:r>
            <a:b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br>
            <a: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t>    </a:t>
            </a:r>
            <a: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t>民小學課程計畫備查作業參考原則</a:t>
            </a:r>
            <a:b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br>
            <a:r>
              <a:rPr lang="en-US" altLang="zh-TW" sz="2000" dirty="0">
                <a:solidFill>
                  <a:srgbClr val="C00000"/>
                </a:solidFill>
                <a:latin typeface="華康中黑體" panose="02010609010101010101" pitchFamily="49" charset="-120"/>
                <a:ea typeface="華康中黑體" panose="02010609010101010101" pitchFamily="49" charset="-120"/>
              </a:rPr>
              <a:t>(</a:t>
            </a:r>
            <a:r>
              <a:rPr lang="zh-TW" altLang="zh-TW" sz="2000" dirty="0">
                <a:solidFill>
                  <a:srgbClr val="C00000"/>
                </a:solidFill>
                <a:latin typeface="華康中黑體" panose="02010609010101010101" pitchFamily="49" charset="-120"/>
                <a:ea typeface="華康中黑體" panose="02010609010101010101" pitchFamily="49" charset="-120"/>
              </a:rPr>
              <a:t>二</a:t>
            </a:r>
            <a:r>
              <a:rPr lang="en-US" altLang="zh-TW" sz="2000" dirty="0">
                <a:solidFill>
                  <a:srgbClr val="C00000"/>
                </a:solidFill>
                <a:latin typeface="華康中黑體" panose="02010609010101010101" pitchFamily="49" charset="-120"/>
                <a:ea typeface="華康中黑體" panose="02010609010101010101" pitchFamily="49" charset="-120"/>
              </a:rPr>
              <a:t>)</a:t>
            </a:r>
            <a:r>
              <a:rPr lang="en-US" altLang="zh-TW" sz="2000" dirty="0">
                <a:solidFill>
                  <a:srgbClr val="C00000"/>
                </a:solidFill>
                <a:latin typeface="微軟正黑體" panose="020B0604030504040204" pitchFamily="34" charset="-120"/>
                <a:ea typeface="微軟正黑體" panose="020B0604030504040204" pitchFamily="34" charset="-120"/>
              </a:rPr>
              <a:t>112</a:t>
            </a:r>
            <a:r>
              <a:rPr lang="zh-TW" altLang="zh-TW" sz="2000" dirty="0">
                <a:solidFill>
                  <a:srgbClr val="C00000"/>
                </a:solidFill>
                <a:latin typeface="微軟正黑體" panose="020B0604030504040204" pitchFamily="34" charset="-120"/>
                <a:ea typeface="微軟正黑體" panose="020B0604030504040204" pitchFamily="34" charset="-120"/>
              </a:rPr>
              <a:t>學年課程計畫審閱備查委員會籌備會議</a:t>
            </a:r>
            <a:br>
              <a:rPr lang="en-US" altLang="zh-TW" sz="2000" dirty="0">
                <a:solidFill>
                  <a:srgbClr val="C00000"/>
                </a:solidFill>
                <a:latin typeface="微軟正黑體" panose="020B0604030504040204" pitchFamily="34" charset="-120"/>
                <a:ea typeface="微軟正黑體" panose="020B0604030504040204" pitchFamily="34" charset="-120"/>
              </a:rPr>
            </a:br>
            <a:r>
              <a:rPr lang="en-US" altLang="zh-TW" sz="2000" dirty="0">
                <a:solidFill>
                  <a:srgbClr val="C00000"/>
                </a:solidFill>
                <a:latin typeface="微軟正黑體" panose="020B0604030504040204" pitchFamily="34" charset="-120"/>
                <a:ea typeface="微軟正黑體" panose="020B0604030504040204" pitchFamily="34" charset="-120"/>
              </a:rPr>
              <a:t>        </a:t>
            </a:r>
            <a:r>
              <a:rPr lang="zh-TW" altLang="zh-TW" sz="2000" dirty="0">
                <a:solidFill>
                  <a:srgbClr val="C00000"/>
                </a:solidFill>
                <a:latin typeface="微軟正黑體" panose="020B0604030504040204" pitchFamily="34" charset="-120"/>
                <a:ea typeface="微軟正黑體" panose="020B0604030504040204" pitchFamily="34" charset="-120"/>
              </a:rPr>
              <a:t>決議</a:t>
            </a:r>
            <a:br>
              <a:rPr lang="en-US" altLang="zh-TW" sz="2000" dirty="0">
                <a:solidFill>
                  <a:srgbClr val="C00000"/>
                </a:solidFill>
                <a:latin typeface="華康中黑體" panose="02010609010101010101" pitchFamily="49" charset="-120"/>
                <a:ea typeface="華康中黑體" panose="02010609010101010101" pitchFamily="49" charset="-120"/>
              </a:rPr>
            </a:br>
            <a: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t>(</a:t>
            </a:r>
            <a:r>
              <a:rPr lang="zh-TW" altLang="en-US" sz="2000" dirty="0">
                <a:solidFill>
                  <a:schemeClr val="accent3">
                    <a:lumMod val="50000"/>
                  </a:schemeClr>
                </a:solidFill>
                <a:latin typeface="華康中黑體" panose="02010609010101010101" pitchFamily="49" charset="-120"/>
                <a:ea typeface="華康中黑體" panose="02010609010101010101" pitchFamily="49" charset="-120"/>
              </a:rPr>
              <a:t>三</a:t>
            </a:r>
            <a:r>
              <a:rPr lang="en-US" altLang="zh-TW" sz="2000" dirty="0">
                <a:solidFill>
                  <a:schemeClr val="accent3">
                    <a:lumMod val="50000"/>
                  </a:schemeClr>
                </a:solidFill>
                <a:latin typeface="華康中黑體" panose="02010609010101010101" pitchFamily="49" charset="-120"/>
                <a:ea typeface="華康中黑體" panose="02010609010101010101" pitchFamily="49" charset="-120"/>
              </a:rPr>
              <a:t>)</a:t>
            </a:r>
            <a: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t>十二年國民基本教育課程綱要</a:t>
            </a:r>
            <a:br>
              <a:rPr lang="en-US" altLang="zh-TW" sz="2000" dirty="0">
                <a:solidFill>
                  <a:schemeClr val="tx2">
                    <a:lumMod val="75000"/>
                  </a:schemeClr>
                </a:solidFill>
                <a:latin typeface="華康中黑體" panose="02010609010101010101" pitchFamily="49" charset="-120"/>
                <a:ea typeface="華康中黑體" panose="02010609010101010101" pitchFamily="49" charset="-120"/>
              </a:rPr>
            </a:br>
            <a:r>
              <a:rPr lang="en-US" altLang="zh-TW" sz="2000" dirty="0">
                <a:solidFill>
                  <a:schemeClr val="tx2">
                    <a:lumMod val="75000"/>
                  </a:schemeClr>
                </a:solidFill>
                <a:latin typeface="華康中黑體" panose="02010609010101010101" pitchFamily="49" charset="-120"/>
                <a:ea typeface="華康中黑體" panose="02010609010101010101" pitchFamily="49" charset="-120"/>
              </a:rPr>
              <a:t>(</a:t>
            </a:r>
            <a:r>
              <a:rPr lang="zh-TW" altLang="en-US" sz="2000" dirty="0">
                <a:solidFill>
                  <a:schemeClr val="tx2">
                    <a:lumMod val="75000"/>
                  </a:schemeClr>
                </a:solidFill>
                <a:latin typeface="華康中黑體" panose="02010609010101010101" pitchFamily="49" charset="-120"/>
                <a:ea typeface="華康中黑體" panose="02010609010101010101" pitchFamily="49" charset="-120"/>
              </a:rPr>
              <a:t>四</a:t>
            </a:r>
            <a:r>
              <a:rPr lang="en-US" altLang="zh-TW" sz="2000" dirty="0">
                <a:solidFill>
                  <a:schemeClr val="tx2">
                    <a:lumMod val="75000"/>
                  </a:schemeClr>
                </a:solidFill>
                <a:latin typeface="華康中黑體" panose="02010609010101010101" pitchFamily="49" charset="-120"/>
                <a:ea typeface="華康中黑體" panose="02010609010101010101" pitchFamily="49" charset="-120"/>
              </a:rPr>
              <a:t>)</a:t>
            </a:r>
            <a:r>
              <a:rPr lang="zh-TW" altLang="zh-TW" sz="2000" dirty="0">
                <a:solidFill>
                  <a:schemeClr val="tx2">
                    <a:lumMod val="75000"/>
                  </a:schemeClr>
                </a:solidFill>
                <a:latin typeface="華康中黑體" panose="02010609010101010101" pitchFamily="49" charset="-120"/>
                <a:ea typeface="華康中黑體" panose="02010609010101010101" pitchFamily="49" charset="-120"/>
              </a:rPr>
              <a:t>九年一貫課程綱要</a:t>
            </a:r>
            <a:br>
              <a:rPr lang="zh-TW" altLang="zh-TW" sz="2000" dirty="0">
                <a:solidFill>
                  <a:schemeClr val="accent3">
                    <a:lumMod val="50000"/>
                  </a:schemeClr>
                </a:solidFill>
                <a:latin typeface="華康中黑體" panose="02010609010101010101" pitchFamily="49" charset="-120"/>
                <a:ea typeface="華康中黑體" panose="02010609010101010101" pitchFamily="49" charset="-120"/>
              </a:rPr>
            </a:br>
            <a:br>
              <a:rPr lang="en-US" altLang="zh-TW" sz="1800" b="1" dirty="0">
                <a:solidFill>
                  <a:schemeClr val="accent3">
                    <a:lumMod val="50000"/>
                  </a:schemeClr>
                </a:solidFill>
                <a:latin typeface="華康中黑體" panose="02010609010101010101" pitchFamily="49" charset="-120"/>
                <a:ea typeface="華康中黑體" panose="02010609010101010101" pitchFamily="49" charset="-120"/>
              </a:rPr>
            </a:br>
            <a:r>
              <a:rPr lang="zh-TW" altLang="en-US" sz="1800" b="1" dirty="0">
                <a:solidFill>
                  <a:schemeClr val="accent3">
                    <a:lumMod val="50000"/>
                  </a:schemeClr>
                </a:solidFill>
                <a:latin typeface="華康中黑體" panose="02010609010101010101" pitchFamily="49" charset="-120"/>
                <a:ea typeface="華康中黑體" panose="02010609010101010101" pitchFamily="49" charset="-120"/>
              </a:rPr>
              <a:t> </a:t>
            </a:r>
            <a:br>
              <a:rPr lang="zh-TW" altLang="zh-TW" sz="1800" b="1" dirty="0">
                <a:solidFill>
                  <a:schemeClr val="accent3">
                    <a:lumMod val="50000"/>
                  </a:schemeClr>
                </a:solidFill>
                <a:latin typeface="華康中黑體" panose="02010609010101010101" pitchFamily="49" charset="-120"/>
                <a:ea typeface="華康中黑體" panose="02010609010101010101" pitchFamily="49" charset="-120"/>
              </a:rPr>
            </a:br>
            <a:endParaRPr sz="1800" b="1" dirty="0">
              <a:solidFill>
                <a:schemeClr val="accent3">
                  <a:lumMod val="50000"/>
                </a:schemeClr>
              </a:solidFill>
              <a:latin typeface="華康中黑體" panose="02010609010101010101" pitchFamily="49" charset="-120"/>
              <a:ea typeface="華康中黑體" panose="02010609010101010101" pitchFamily="49" charset="-120"/>
            </a:endParaRPr>
          </a:p>
        </p:txBody>
      </p:sp>
      <p:sp>
        <p:nvSpPr>
          <p:cNvPr id="29" name="Google Shape;403;p29"/>
          <p:cNvSpPr/>
          <p:nvPr/>
        </p:nvSpPr>
        <p:spPr>
          <a:xfrm>
            <a:off x="112525" y="2765501"/>
            <a:ext cx="3843928" cy="1954011"/>
          </a:xfrm>
          <a:prstGeom prst="homePlate">
            <a:avLst>
              <a:gd name="adj" fmla="val 30129"/>
            </a:avLst>
          </a:prstGeom>
          <a:solidFill>
            <a:schemeClr val="accent4"/>
          </a:solidFill>
          <a:ln>
            <a:noFill/>
          </a:ln>
        </p:spPr>
        <p:txBody>
          <a:bodyPr spcFirstLastPara="1" wrap="square" lIns="91425" tIns="91425" rIns="91425" bIns="91425" anchor="ctr" anchorCtr="0">
            <a:noAutofit/>
          </a:bodyPr>
          <a:lstStyle/>
          <a:p>
            <a:pPr algn="ctr"/>
            <a:endParaRPr lang="en-US" altLang="zh-TW" sz="2400"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endParaRPr lang="en-US" altLang="zh-TW" sz="2400"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endParaRPr lang="en-US" altLang="zh-TW" sz="2400"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r>
              <a:rPr lang="en-US" altLang="zh-TW" sz="3000" b="1" dirty="0">
                <a:solidFill>
                  <a:srgbClr val="FFFFFF"/>
                </a:solidFill>
                <a:latin typeface="華康中黑體" panose="02010609010101010101" pitchFamily="49" charset="-120"/>
                <a:ea typeface="華康中黑體" panose="02010609010101010101" pitchFamily="49" charset="-120"/>
                <a:cs typeface="Barlow Light"/>
                <a:sym typeface="Barlow Light"/>
              </a:rPr>
              <a:t>1-5</a:t>
            </a:r>
            <a:r>
              <a:rPr lang="zh-TW" altLang="en-US" sz="3000" b="1" dirty="0">
                <a:solidFill>
                  <a:srgbClr val="FFFFFF"/>
                </a:solidFill>
                <a:latin typeface="華康中黑體" panose="02010609010101010101" pitchFamily="49" charset="-120"/>
                <a:ea typeface="華康中黑體" panose="02010609010101010101" pitchFamily="49" charset="-120"/>
                <a:cs typeface="Barlow Light"/>
                <a:sym typeface="Barlow Light"/>
              </a:rPr>
              <a:t>年級</a:t>
            </a:r>
            <a:endParaRPr lang="en-US" altLang="zh-TW" sz="3000" b="1"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r>
              <a:rPr lang="zh-TW" altLang="zh-TW" sz="2400" b="1" dirty="0">
                <a:solidFill>
                  <a:srgbClr val="FFC000"/>
                </a:solidFill>
                <a:latin typeface="華康中黑體" panose="02010609010101010101" pitchFamily="49" charset="-120"/>
                <a:ea typeface="華康中黑體" panose="02010609010101010101" pitchFamily="49" charset="-120"/>
              </a:rPr>
              <a:t>十二年國民基本</a:t>
            </a:r>
            <a:endParaRPr lang="en-US" altLang="zh-TW" sz="2400" b="1" dirty="0">
              <a:solidFill>
                <a:srgbClr val="FFC000"/>
              </a:solidFill>
              <a:latin typeface="華康中黑體" panose="02010609010101010101" pitchFamily="49" charset="-120"/>
              <a:ea typeface="華康中黑體" panose="02010609010101010101" pitchFamily="49" charset="-120"/>
            </a:endParaRPr>
          </a:p>
          <a:p>
            <a:pPr algn="ctr"/>
            <a:r>
              <a:rPr lang="en-US" altLang="zh-TW" sz="2400" b="1" dirty="0">
                <a:solidFill>
                  <a:srgbClr val="FFC000"/>
                </a:solidFill>
                <a:latin typeface="華康中黑體" panose="02010609010101010101" pitchFamily="49" charset="-120"/>
                <a:ea typeface="華康中黑體" panose="02010609010101010101" pitchFamily="49" charset="-120"/>
              </a:rPr>
              <a:t> </a:t>
            </a:r>
            <a:r>
              <a:rPr lang="zh-TW" altLang="zh-TW" sz="2400" b="1" dirty="0">
                <a:solidFill>
                  <a:srgbClr val="FFC000"/>
                </a:solidFill>
                <a:latin typeface="華康中黑體" panose="02010609010101010101" pitchFamily="49" charset="-120"/>
                <a:ea typeface="華康中黑體" panose="02010609010101010101" pitchFamily="49" charset="-120"/>
              </a:rPr>
              <a:t>教育課程綱要</a:t>
            </a:r>
            <a:br>
              <a:rPr lang="en-US" altLang="zh-TW" sz="2400" b="1" dirty="0">
                <a:solidFill>
                  <a:srgbClr val="FFC000"/>
                </a:solidFill>
                <a:latin typeface="華康中黑體" panose="02010609010101010101" pitchFamily="49" charset="-120"/>
                <a:ea typeface="華康中黑體" panose="02010609010101010101" pitchFamily="49" charset="-120"/>
              </a:rPr>
            </a:br>
            <a:endParaRPr lang="en-US" altLang="zh-TW" sz="2400" b="1" dirty="0">
              <a:solidFill>
                <a:srgbClr val="FFC000"/>
              </a:solidFill>
              <a:latin typeface="華康中黑體" panose="02010609010101010101" pitchFamily="49" charset="-120"/>
              <a:ea typeface="華康中黑體" panose="02010609010101010101" pitchFamily="49" charset="-120"/>
              <a:cs typeface="Barlow Light"/>
              <a:sym typeface="Barlow Light"/>
            </a:endParaRPr>
          </a:p>
          <a:p>
            <a:pPr algn="ctr"/>
            <a:endParaRPr lang="en-US" altLang="zh-TW" sz="2400"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endParaRPr lang="en-US" altLang="zh-TW" sz="2400"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endParaRPr dirty="0">
              <a:solidFill>
                <a:srgbClr val="FFFFFF"/>
              </a:solidFill>
              <a:latin typeface="Barlow Light"/>
              <a:ea typeface="Barlow Light"/>
              <a:cs typeface="Barlow Light"/>
              <a:sym typeface="Barlow Light"/>
            </a:endParaRPr>
          </a:p>
        </p:txBody>
      </p:sp>
      <p:sp>
        <p:nvSpPr>
          <p:cNvPr id="30" name="Google Shape;404;p29"/>
          <p:cNvSpPr/>
          <p:nvPr/>
        </p:nvSpPr>
        <p:spPr>
          <a:xfrm>
            <a:off x="3465798" y="2765501"/>
            <a:ext cx="2611099" cy="1954012"/>
          </a:xfrm>
          <a:prstGeom prst="chevron">
            <a:avLst>
              <a:gd name="adj" fmla="val 29853"/>
            </a:avLst>
          </a:prstGeom>
          <a:solidFill>
            <a:schemeClr val="accent5">
              <a:lumMod val="25000"/>
              <a:lumOff val="75000"/>
            </a:schemeClr>
          </a:solidFill>
          <a:ln>
            <a:noFill/>
          </a:ln>
        </p:spPr>
        <p:txBody>
          <a:bodyPr spcFirstLastPara="1" wrap="square" lIns="91425" tIns="91425" rIns="91425" bIns="91425" anchor="ctr" anchorCtr="0">
            <a:noAutofit/>
          </a:bodyPr>
          <a:lstStyle/>
          <a:p>
            <a:pPr algn="ctr"/>
            <a:endParaRPr lang="en-US" altLang="zh-TW" sz="2400"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endParaRPr lang="en-US" altLang="zh-TW" sz="3000" b="1"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r>
              <a:rPr lang="en-US" altLang="zh-TW" sz="2800" b="1" dirty="0">
                <a:solidFill>
                  <a:srgbClr val="FFFFFF"/>
                </a:solidFill>
                <a:latin typeface="華康中黑體" panose="02010609010101010101" pitchFamily="49" charset="-120"/>
                <a:ea typeface="華康中黑體" panose="02010609010101010101" pitchFamily="49" charset="-120"/>
                <a:cs typeface="Barlow Light"/>
                <a:sym typeface="Barlow Light"/>
              </a:rPr>
              <a:t>6</a:t>
            </a:r>
            <a:r>
              <a:rPr lang="zh-TW" altLang="en-US" sz="2800" b="1" dirty="0">
                <a:solidFill>
                  <a:srgbClr val="FFFFFF"/>
                </a:solidFill>
                <a:latin typeface="華康中黑體" panose="02010609010101010101" pitchFamily="49" charset="-120"/>
                <a:ea typeface="華康中黑體" panose="02010609010101010101" pitchFamily="49" charset="-120"/>
                <a:cs typeface="Barlow Light"/>
                <a:sym typeface="Barlow Light"/>
              </a:rPr>
              <a:t>年級</a:t>
            </a:r>
            <a:endParaRPr lang="en-US" altLang="zh-TW" sz="2800" b="1" dirty="0">
              <a:solidFill>
                <a:srgbClr val="FFFFFF"/>
              </a:solidFill>
              <a:latin typeface="華康中黑體" panose="02010609010101010101" pitchFamily="49" charset="-120"/>
              <a:ea typeface="華康中黑體" panose="02010609010101010101" pitchFamily="49" charset="-120"/>
              <a:cs typeface="Barlow Light"/>
              <a:sym typeface="Barlow Light"/>
            </a:endParaRPr>
          </a:p>
          <a:p>
            <a:pPr algn="ctr"/>
            <a:r>
              <a:rPr lang="zh-TW" altLang="en-US" sz="2400" b="1" dirty="0">
                <a:latin typeface="華康中黑體" panose="02010609010101010101" pitchFamily="49" charset="-120"/>
                <a:ea typeface="華康中黑體" panose="02010609010101010101" pitchFamily="49" charset="-120"/>
              </a:rPr>
              <a:t>九</a:t>
            </a:r>
            <a:r>
              <a:rPr lang="zh-TW" altLang="zh-TW" sz="2400" b="1" dirty="0">
                <a:latin typeface="華康中黑體" panose="02010609010101010101" pitchFamily="49" charset="-120"/>
                <a:ea typeface="華康中黑體" panose="02010609010101010101" pitchFamily="49" charset="-120"/>
              </a:rPr>
              <a:t>年</a:t>
            </a:r>
            <a:r>
              <a:rPr lang="zh-TW" altLang="en-US" sz="2400" b="1" dirty="0">
                <a:latin typeface="華康中黑體" panose="02010609010101010101" pitchFamily="49" charset="-120"/>
                <a:ea typeface="華康中黑體" panose="02010609010101010101" pitchFamily="49" charset="-120"/>
              </a:rPr>
              <a:t>一貫</a:t>
            </a:r>
            <a:endParaRPr lang="en-US" altLang="zh-TW" sz="2400" b="1" dirty="0">
              <a:latin typeface="華康中黑體" panose="02010609010101010101" pitchFamily="49" charset="-120"/>
              <a:ea typeface="華康中黑體" panose="02010609010101010101" pitchFamily="49" charset="-120"/>
            </a:endParaRPr>
          </a:p>
          <a:p>
            <a:pPr algn="ctr"/>
            <a:r>
              <a:rPr lang="zh-TW" altLang="zh-TW" sz="2400" b="1" dirty="0">
                <a:latin typeface="華康中黑體" panose="02010609010101010101" pitchFamily="49" charset="-120"/>
                <a:ea typeface="華康中黑體" panose="02010609010101010101" pitchFamily="49" charset="-120"/>
              </a:rPr>
              <a:t>課程綱要</a:t>
            </a:r>
            <a:endParaRPr lang="en-US" altLang="zh-TW" sz="2400" b="1" dirty="0">
              <a:latin typeface="華康中黑體" panose="02010609010101010101" pitchFamily="49" charset="-120"/>
              <a:ea typeface="華康中黑體" panose="02010609010101010101" pitchFamily="49" charset="-120"/>
            </a:endParaRPr>
          </a:p>
          <a:p>
            <a:pPr algn="ctr"/>
            <a:br>
              <a:rPr lang="en-US" altLang="zh-TW" sz="2400" b="1" dirty="0">
                <a:solidFill>
                  <a:srgbClr val="FFFF00"/>
                </a:solidFill>
                <a:latin typeface="華康中黑體" panose="02010609010101010101" pitchFamily="49" charset="-120"/>
                <a:ea typeface="華康中黑體" panose="02010609010101010101" pitchFamily="49" charset="-120"/>
              </a:rPr>
            </a:br>
            <a:endParaRPr lang="en-US" altLang="zh-TW" sz="2400" dirty="0">
              <a:solidFill>
                <a:srgbClr val="FFFF00"/>
              </a:solidFill>
              <a:latin typeface="華康中黑體" panose="02010609010101010101" pitchFamily="49" charset="-120"/>
              <a:ea typeface="華康中黑體" panose="02010609010101010101" pitchFamily="49" charset="-120"/>
              <a:cs typeface="Barlow Light"/>
              <a:sym typeface="Barlow Light"/>
            </a:endParaRPr>
          </a:p>
          <a:p>
            <a:pPr algn="r"/>
            <a:endParaRPr dirty="0">
              <a:solidFill>
                <a:srgbClr val="FFFFFF"/>
              </a:solidFill>
              <a:latin typeface="Barlow Light"/>
              <a:ea typeface="Barlow Light"/>
              <a:cs typeface="Barlow Light"/>
              <a:sym typeface="Barlow Light"/>
            </a:endParaRPr>
          </a:p>
        </p:txBody>
      </p:sp>
    </p:spTree>
    <p:extLst>
      <p:ext uri="{BB962C8B-B14F-4D97-AF65-F5344CB8AC3E}">
        <p14:creationId xmlns:p14="http://schemas.microsoft.com/office/powerpoint/2010/main" val="33617623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2" name="Google Shape;402;p29"/>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p>
            <a:fld id="{00000000-1234-1234-1234-123412341234}" type="slidenum">
              <a:rPr lang="en">
                <a:solidFill>
                  <a:srgbClr val="FFFFFF"/>
                </a:solidFill>
              </a:rPr>
              <a:pPr/>
              <a:t>21</a:t>
            </a:fld>
            <a:endParaRPr>
              <a:solidFill>
                <a:srgbClr val="FFFFFF"/>
              </a:solidFill>
            </a:endParaRPr>
          </a:p>
        </p:txBody>
      </p:sp>
      <p:sp>
        <p:nvSpPr>
          <p:cNvPr id="8" name="矩形 7"/>
          <p:cNvSpPr/>
          <p:nvPr/>
        </p:nvSpPr>
        <p:spPr>
          <a:xfrm>
            <a:off x="6273931" y="1563156"/>
            <a:ext cx="2810820" cy="358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9" name="矩形 8"/>
          <p:cNvSpPr/>
          <p:nvPr/>
        </p:nvSpPr>
        <p:spPr>
          <a:xfrm>
            <a:off x="6244518" y="1797790"/>
            <a:ext cx="2672615" cy="1569660"/>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a:t>
            </a:r>
            <a:r>
              <a:rPr lang="en-US" altLang="zh-TW"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02</a:t>
            </a:r>
          </a:p>
          <a:p>
            <a:r>
              <a:rPr lang="zh-TW" altLang="en-US" sz="4800" b="1" dirty="0">
                <a:ln w="10160">
                  <a:solidFill>
                    <a:srgbClr val="212121"/>
                  </a:solidFill>
                  <a:prstDash val="solid"/>
                </a:ln>
                <a:solidFill>
                  <a:srgbClr val="FFFF00"/>
                </a:solidFill>
                <a:latin typeface="微软雅黑" panose="020B0503020204020204" pitchFamily="34" charset="-122"/>
                <a:ea typeface="微软雅黑" panose="020B0503020204020204" pitchFamily="34" charset="-122"/>
              </a:rPr>
              <a:t>備查流程</a:t>
            </a:r>
            <a:endParaRPr lang="zh-TW" altLang="en-US" sz="4800" dirty="0">
              <a:solidFill>
                <a:srgbClr val="FFFF00"/>
              </a:solidFill>
            </a:endParaRPr>
          </a:p>
        </p:txBody>
      </p:sp>
      <p:grpSp>
        <p:nvGrpSpPr>
          <p:cNvPr id="12" name="群組 11"/>
          <p:cNvGrpSpPr/>
          <p:nvPr/>
        </p:nvGrpSpPr>
        <p:grpSpPr>
          <a:xfrm>
            <a:off x="1216579" y="-135138"/>
            <a:ext cx="529420" cy="5490026"/>
            <a:chOff x="4246185" y="-15039"/>
            <a:chExt cx="651630" cy="6873039"/>
          </a:xfrm>
          <a:solidFill>
            <a:schemeClr val="accent3">
              <a:lumMod val="20000"/>
              <a:lumOff val="80000"/>
            </a:schemeClr>
          </a:solidFill>
        </p:grpSpPr>
        <p:cxnSp>
          <p:nvCxnSpPr>
            <p:cNvPr id="13" name="直線接點 12"/>
            <p:cNvCxnSpPr/>
            <p:nvPr/>
          </p:nvCxnSpPr>
          <p:spPr>
            <a:xfrm flipV="1">
              <a:off x="4572000" y="1553331"/>
              <a:ext cx="0" cy="644677"/>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直線接點 13"/>
            <p:cNvCxnSpPr/>
            <p:nvPr/>
          </p:nvCxnSpPr>
          <p:spPr>
            <a:xfrm flipV="1">
              <a:off x="4572000" y="3106662"/>
              <a:ext cx="0" cy="644677"/>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flipV="1">
              <a:off x="4572000" y="4659993"/>
              <a:ext cx="0" cy="644677"/>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直線接點 15"/>
            <p:cNvCxnSpPr/>
            <p:nvPr/>
          </p:nvCxnSpPr>
          <p:spPr>
            <a:xfrm flipV="1">
              <a:off x="4572000" y="6213324"/>
              <a:ext cx="0" cy="644676"/>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7" name="橢圓 16"/>
            <p:cNvSpPr/>
            <p:nvPr/>
          </p:nvSpPr>
          <p:spPr>
            <a:xfrm>
              <a:off x="4246185" y="773189"/>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1</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19" name="橢圓 18"/>
            <p:cNvSpPr/>
            <p:nvPr/>
          </p:nvSpPr>
          <p:spPr>
            <a:xfrm>
              <a:off x="4246185" y="2326520"/>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2</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21" name="橢圓 20"/>
            <p:cNvSpPr/>
            <p:nvPr/>
          </p:nvSpPr>
          <p:spPr>
            <a:xfrm>
              <a:off x="4246185" y="3879851"/>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3</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23" name="橢圓 22"/>
            <p:cNvSpPr/>
            <p:nvPr/>
          </p:nvSpPr>
          <p:spPr>
            <a:xfrm>
              <a:off x="4246185" y="5433182"/>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4</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cxnSp>
          <p:nvCxnSpPr>
            <p:cNvPr id="25" name="直線接點 24"/>
            <p:cNvCxnSpPr/>
            <p:nvPr/>
          </p:nvCxnSpPr>
          <p:spPr>
            <a:xfrm flipV="1">
              <a:off x="4572000" y="-15039"/>
              <a:ext cx="0" cy="659716"/>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文字方塊 25"/>
          <p:cNvSpPr txBox="1"/>
          <p:nvPr/>
        </p:nvSpPr>
        <p:spPr>
          <a:xfrm>
            <a:off x="0" y="410475"/>
            <a:ext cx="1381148" cy="707886"/>
          </a:xfrm>
          <a:prstGeom prst="rect">
            <a:avLst/>
          </a:prstGeom>
          <a:noFill/>
        </p:spPr>
        <p:txBody>
          <a:bodyPr wrap="square" rtlCol="0" anchor="ctr">
            <a:spAutoFit/>
          </a:bodyPr>
          <a:lstStyle/>
          <a:p>
            <a:r>
              <a:rPr lang="zh-TW" altLang="en-US" sz="4000" b="1" dirty="0">
                <a:solidFill>
                  <a:srgbClr val="008000"/>
                </a:solidFill>
                <a:latin typeface="微軟正黑體" panose="020B0604030504040204" pitchFamily="34" charset="-120"/>
                <a:ea typeface="微軟正黑體" panose="020B0604030504040204" pitchFamily="34" charset="-120"/>
              </a:rPr>
              <a:t>自審</a:t>
            </a:r>
            <a:endParaRPr lang="en-US" altLang="zh-TW" sz="2400" b="1" dirty="0">
              <a:solidFill>
                <a:srgbClr val="008000"/>
              </a:solidFill>
              <a:latin typeface="微軟正黑體" panose="020B0604030504040204" pitchFamily="34" charset="-120"/>
              <a:ea typeface="微軟正黑體" panose="020B0604030504040204" pitchFamily="34" charset="-120"/>
            </a:endParaRPr>
          </a:p>
        </p:txBody>
      </p:sp>
      <p:sp>
        <p:nvSpPr>
          <p:cNvPr id="27" name="文字方塊 26"/>
          <p:cNvSpPr txBox="1"/>
          <p:nvPr/>
        </p:nvSpPr>
        <p:spPr>
          <a:xfrm>
            <a:off x="1710877" y="50296"/>
            <a:ext cx="4906012" cy="1323439"/>
          </a:xfrm>
          <a:prstGeom prst="rect">
            <a:avLst/>
          </a:prstGeom>
          <a:noFill/>
        </p:spPr>
        <p:txBody>
          <a:bodyPr wrap="square" rtlCol="0" anchor="ctr">
            <a:spAutoFit/>
          </a:bodyPr>
          <a:lstStyle/>
          <a:p>
            <a:r>
              <a:rPr lang="zh-TW" altLang="en-US" sz="2800" b="1" dirty="0">
                <a:solidFill>
                  <a:srgbClr val="002060"/>
                </a:solidFill>
              </a:rPr>
              <a:t>各校課發會自審</a:t>
            </a:r>
            <a:endParaRPr lang="en-US" altLang="zh-TW" sz="2800" b="1" dirty="0">
              <a:solidFill>
                <a:srgbClr val="002060"/>
              </a:solidFill>
            </a:endParaRPr>
          </a:p>
          <a:p>
            <a:r>
              <a:rPr lang="en-US" altLang="zh-TW" b="1" dirty="0">
                <a:solidFill>
                  <a:srgbClr val="212121">
                    <a:lumMod val="50000"/>
                  </a:srgbClr>
                </a:solidFill>
              </a:rPr>
              <a:t>1.</a:t>
            </a:r>
            <a:r>
              <a:rPr lang="zh-TW" altLang="en-US" b="1" dirty="0">
                <a:solidFill>
                  <a:srgbClr val="212121">
                    <a:lumMod val="50000"/>
                  </a:srgbClr>
                </a:solidFill>
              </a:rPr>
              <a:t>會議記錄</a:t>
            </a:r>
            <a:endParaRPr lang="en-US" altLang="zh-TW" b="1" dirty="0">
              <a:solidFill>
                <a:srgbClr val="212121">
                  <a:lumMod val="50000"/>
                </a:srgbClr>
              </a:solidFill>
            </a:endParaRPr>
          </a:p>
          <a:p>
            <a:r>
              <a:rPr lang="en-US" altLang="zh-TW" b="1" dirty="0">
                <a:solidFill>
                  <a:srgbClr val="212121">
                    <a:lumMod val="50000"/>
                  </a:srgbClr>
                </a:solidFill>
              </a:rPr>
              <a:t>2.</a:t>
            </a:r>
            <a:r>
              <a:rPr lang="zh-TW" altLang="en-US" b="1" dirty="0">
                <a:solidFill>
                  <a:srgbClr val="212121">
                    <a:lumMod val="50000"/>
                  </a:srgbClr>
                </a:solidFill>
              </a:rPr>
              <a:t>自我檢核表</a:t>
            </a:r>
            <a:endParaRPr lang="en-US" altLang="zh-TW" b="1" dirty="0">
              <a:solidFill>
                <a:srgbClr val="212121">
                  <a:lumMod val="50000"/>
                </a:srgbClr>
              </a:solidFill>
            </a:endParaRPr>
          </a:p>
          <a:p>
            <a:endParaRPr lang="zh-TW" altLang="en-US" sz="2400" b="1" dirty="0">
              <a:solidFill>
                <a:srgbClr val="FFA500">
                  <a:lumMod val="50000"/>
                </a:srgbClr>
              </a:solidFill>
            </a:endParaRPr>
          </a:p>
        </p:txBody>
      </p:sp>
      <p:sp>
        <p:nvSpPr>
          <p:cNvPr id="28" name="文字方塊 27"/>
          <p:cNvSpPr txBox="1"/>
          <p:nvPr/>
        </p:nvSpPr>
        <p:spPr>
          <a:xfrm>
            <a:off x="1757734" y="1023398"/>
            <a:ext cx="5154118" cy="1631216"/>
          </a:xfrm>
          <a:prstGeom prst="rect">
            <a:avLst/>
          </a:prstGeom>
          <a:noFill/>
        </p:spPr>
        <p:txBody>
          <a:bodyPr wrap="square" rtlCol="0" anchor="ctr">
            <a:spAutoFit/>
          </a:bodyPr>
          <a:lstStyle/>
          <a:p>
            <a:r>
              <a:rPr lang="zh-TW" altLang="en-US" sz="2800" b="1" dirty="0">
                <a:solidFill>
                  <a:srgbClr val="002060"/>
                </a:solidFill>
              </a:rPr>
              <a:t>計畫繳交</a:t>
            </a:r>
            <a:endParaRPr lang="en-US" altLang="zh-TW" sz="2800" b="1" dirty="0">
              <a:solidFill>
                <a:srgbClr val="002060"/>
              </a:solidFill>
            </a:endParaRPr>
          </a:p>
          <a:p>
            <a:r>
              <a:rPr lang="zh-TW" altLang="en-US" sz="1800" b="1" dirty="0">
                <a:solidFill>
                  <a:srgbClr val="C00000"/>
                </a:solidFill>
              </a:rPr>
              <a:t>第一階段</a:t>
            </a:r>
            <a:r>
              <a:rPr lang="en-US" altLang="zh-TW" sz="1800" b="1" dirty="0">
                <a:solidFill>
                  <a:srgbClr val="C00000"/>
                </a:solidFill>
              </a:rPr>
              <a:t>:5</a:t>
            </a:r>
            <a:r>
              <a:rPr lang="zh-TW" altLang="en-US" sz="1800" b="1" dirty="0">
                <a:solidFill>
                  <a:srgbClr val="C00000"/>
                </a:solidFill>
              </a:rPr>
              <a:t>月</a:t>
            </a:r>
            <a:r>
              <a:rPr lang="en-US" altLang="zh-TW" sz="1800" b="1" dirty="0">
                <a:solidFill>
                  <a:srgbClr val="C00000"/>
                </a:solidFill>
              </a:rPr>
              <a:t>15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一</a:t>
            </a:r>
            <a:r>
              <a:rPr lang="en-US" altLang="zh-TW" sz="1800" b="1" dirty="0">
                <a:solidFill>
                  <a:srgbClr val="C00000"/>
                </a:solidFill>
              </a:rPr>
              <a:t>)</a:t>
            </a:r>
            <a:r>
              <a:rPr lang="zh-TW" altLang="en-US" sz="1800" b="1" dirty="0">
                <a:solidFill>
                  <a:srgbClr val="C00000"/>
                </a:solidFill>
              </a:rPr>
              <a:t>至</a:t>
            </a:r>
            <a:r>
              <a:rPr lang="en-US" altLang="zh-TW" sz="1800" b="1" dirty="0">
                <a:solidFill>
                  <a:srgbClr val="C00000"/>
                </a:solidFill>
              </a:rPr>
              <a:t>5</a:t>
            </a:r>
            <a:r>
              <a:rPr lang="zh-TW" altLang="en-US" sz="1800" b="1" dirty="0">
                <a:solidFill>
                  <a:srgbClr val="C00000"/>
                </a:solidFill>
              </a:rPr>
              <a:t>月</a:t>
            </a:r>
            <a:r>
              <a:rPr lang="en-US" altLang="zh-TW" sz="1800" b="1" dirty="0">
                <a:solidFill>
                  <a:srgbClr val="C00000"/>
                </a:solidFill>
              </a:rPr>
              <a:t>25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四</a:t>
            </a:r>
            <a:r>
              <a:rPr lang="en-US" altLang="zh-TW" sz="1800" b="1" dirty="0">
                <a:solidFill>
                  <a:srgbClr val="C00000"/>
                </a:solidFill>
              </a:rPr>
              <a:t>)</a:t>
            </a:r>
          </a:p>
          <a:p>
            <a:r>
              <a:rPr lang="zh-TW" altLang="en-US" sz="1800" b="1" dirty="0">
                <a:solidFill>
                  <a:srgbClr val="C00000"/>
                </a:solidFill>
              </a:rPr>
              <a:t>第二階段</a:t>
            </a:r>
            <a:r>
              <a:rPr lang="en-US" altLang="zh-TW" sz="1800" b="1" dirty="0">
                <a:solidFill>
                  <a:srgbClr val="C00000"/>
                </a:solidFill>
              </a:rPr>
              <a:t>:6</a:t>
            </a:r>
            <a:r>
              <a:rPr lang="zh-TW" altLang="en-US" sz="1800" b="1" dirty="0">
                <a:solidFill>
                  <a:srgbClr val="C00000"/>
                </a:solidFill>
              </a:rPr>
              <a:t>月</a:t>
            </a:r>
            <a:r>
              <a:rPr lang="en-US" altLang="zh-TW" sz="1800" b="1" dirty="0">
                <a:solidFill>
                  <a:srgbClr val="C00000"/>
                </a:solidFill>
              </a:rPr>
              <a:t>15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四</a:t>
            </a:r>
            <a:r>
              <a:rPr lang="en-US" altLang="zh-TW" sz="1800" b="1" dirty="0">
                <a:solidFill>
                  <a:srgbClr val="C00000"/>
                </a:solidFill>
              </a:rPr>
              <a:t>)</a:t>
            </a:r>
            <a:r>
              <a:rPr lang="zh-TW" altLang="en-US" sz="1800" b="1" dirty="0">
                <a:solidFill>
                  <a:srgbClr val="C00000"/>
                </a:solidFill>
              </a:rPr>
              <a:t>至</a:t>
            </a:r>
            <a:r>
              <a:rPr lang="en-US" altLang="zh-TW" sz="1800" b="1" dirty="0">
                <a:solidFill>
                  <a:srgbClr val="C00000"/>
                </a:solidFill>
              </a:rPr>
              <a:t>7</a:t>
            </a:r>
            <a:r>
              <a:rPr lang="zh-TW" altLang="en-US" sz="1800" b="1" dirty="0">
                <a:solidFill>
                  <a:srgbClr val="C00000"/>
                </a:solidFill>
              </a:rPr>
              <a:t>月</a:t>
            </a:r>
            <a:r>
              <a:rPr lang="en-US" altLang="zh-TW" sz="1800" b="1" dirty="0">
                <a:solidFill>
                  <a:srgbClr val="C00000"/>
                </a:solidFill>
              </a:rPr>
              <a:t>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三</a:t>
            </a:r>
            <a:r>
              <a:rPr lang="en-US" altLang="zh-TW" sz="1800" b="1" dirty="0">
                <a:solidFill>
                  <a:srgbClr val="C00000"/>
                </a:solidFill>
              </a:rPr>
              <a:t>)</a:t>
            </a:r>
          </a:p>
          <a:p>
            <a:r>
              <a:rPr lang="en-US" altLang="zh-TW" b="1" dirty="0">
                <a:solidFill>
                  <a:srgbClr val="212121">
                    <a:lumMod val="50000"/>
                  </a:srgbClr>
                </a:solidFill>
              </a:rPr>
              <a:t>PDF</a:t>
            </a:r>
            <a:r>
              <a:rPr lang="zh-TW" altLang="en-US" b="1" dirty="0">
                <a:solidFill>
                  <a:srgbClr val="212121">
                    <a:lumMod val="50000"/>
                  </a:srgbClr>
                </a:solidFill>
              </a:rPr>
              <a:t>檔上傳本市國教輔導團學校課程計畫審閱網站 </a:t>
            </a:r>
            <a:r>
              <a:rPr lang="en-US" altLang="zh-TW" sz="1800" b="1" dirty="0">
                <a:solidFill>
                  <a:srgbClr val="0070C0"/>
                </a:solidFill>
                <a:hlinkClick r:id="rId3"/>
              </a:rPr>
              <a:t>https://ceag.tyc.edu.tw/course23/</a:t>
            </a:r>
            <a:endParaRPr lang="zh-TW" altLang="en-US" sz="1800" b="1" dirty="0">
              <a:solidFill>
                <a:srgbClr val="0070C0"/>
              </a:solidFill>
            </a:endParaRPr>
          </a:p>
        </p:txBody>
      </p:sp>
      <p:sp>
        <p:nvSpPr>
          <p:cNvPr id="31" name="文字方塊 30"/>
          <p:cNvSpPr txBox="1"/>
          <p:nvPr/>
        </p:nvSpPr>
        <p:spPr>
          <a:xfrm>
            <a:off x="11250" y="1663444"/>
            <a:ext cx="1381148" cy="707886"/>
          </a:xfrm>
          <a:prstGeom prst="rect">
            <a:avLst/>
          </a:prstGeom>
          <a:noFill/>
        </p:spPr>
        <p:txBody>
          <a:bodyPr wrap="square" rtlCol="0" anchor="ctr">
            <a:spAutoFit/>
          </a:bodyPr>
          <a:lstStyle/>
          <a:p>
            <a:r>
              <a:rPr lang="zh-TW" altLang="en-US" sz="4000" b="1" dirty="0">
                <a:solidFill>
                  <a:srgbClr val="008000"/>
                </a:solidFill>
                <a:latin typeface="微軟正黑體" panose="020B0604030504040204" pitchFamily="34" charset="-120"/>
                <a:ea typeface="微軟正黑體" panose="020B0604030504040204" pitchFamily="34" charset="-120"/>
              </a:rPr>
              <a:t>繳交</a:t>
            </a:r>
            <a:endParaRPr lang="en-US" altLang="zh-TW" sz="2400" b="1" dirty="0">
              <a:solidFill>
                <a:srgbClr val="008000"/>
              </a:solidFill>
              <a:latin typeface="微軟正黑體" panose="020B0604030504040204" pitchFamily="34" charset="-120"/>
              <a:ea typeface="微軟正黑體" panose="020B0604030504040204" pitchFamily="34" charset="-120"/>
            </a:endParaRPr>
          </a:p>
        </p:txBody>
      </p:sp>
      <p:sp>
        <p:nvSpPr>
          <p:cNvPr id="32" name="文字方塊 31"/>
          <p:cNvSpPr txBox="1"/>
          <p:nvPr/>
        </p:nvSpPr>
        <p:spPr>
          <a:xfrm>
            <a:off x="40663" y="2886125"/>
            <a:ext cx="1381148" cy="707886"/>
          </a:xfrm>
          <a:prstGeom prst="rect">
            <a:avLst/>
          </a:prstGeom>
          <a:noFill/>
        </p:spPr>
        <p:txBody>
          <a:bodyPr wrap="square" rtlCol="0" anchor="ctr">
            <a:spAutoFit/>
          </a:bodyPr>
          <a:lstStyle/>
          <a:p>
            <a:r>
              <a:rPr lang="zh-TW" altLang="en-US" sz="4000" b="1" dirty="0">
                <a:solidFill>
                  <a:srgbClr val="008000"/>
                </a:solidFill>
                <a:latin typeface="微軟正黑體" panose="020B0604030504040204" pitchFamily="34" charset="-120"/>
                <a:ea typeface="微軟正黑體" panose="020B0604030504040204" pitchFamily="34" charset="-120"/>
              </a:rPr>
              <a:t>修正</a:t>
            </a:r>
            <a:endParaRPr lang="en-US" altLang="zh-TW" sz="2400" b="1" dirty="0">
              <a:solidFill>
                <a:srgbClr val="008000"/>
              </a:solidFill>
              <a:latin typeface="微軟正黑體" panose="020B0604030504040204" pitchFamily="34" charset="-120"/>
              <a:ea typeface="微軟正黑體" panose="020B0604030504040204" pitchFamily="34" charset="-120"/>
            </a:endParaRPr>
          </a:p>
        </p:txBody>
      </p:sp>
      <p:sp>
        <p:nvSpPr>
          <p:cNvPr id="33" name="文字方塊 32"/>
          <p:cNvSpPr txBox="1"/>
          <p:nvPr/>
        </p:nvSpPr>
        <p:spPr>
          <a:xfrm>
            <a:off x="40663" y="4164493"/>
            <a:ext cx="1381148" cy="707886"/>
          </a:xfrm>
          <a:prstGeom prst="rect">
            <a:avLst/>
          </a:prstGeom>
          <a:noFill/>
        </p:spPr>
        <p:txBody>
          <a:bodyPr wrap="square" rtlCol="0" anchor="ctr">
            <a:spAutoFit/>
          </a:bodyPr>
          <a:lstStyle/>
          <a:p>
            <a:r>
              <a:rPr lang="zh-TW" altLang="en-US" sz="4000" b="1" dirty="0">
                <a:solidFill>
                  <a:srgbClr val="008000"/>
                </a:solidFill>
                <a:latin typeface="微軟正黑體" panose="020B0604030504040204" pitchFamily="34" charset="-120"/>
                <a:ea typeface="微軟正黑體" panose="020B0604030504040204" pitchFamily="34" charset="-120"/>
              </a:rPr>
              <a:t>公告</a:t>
            </a:r>
            <a:endParaRPr lang="en-US" altLang="zh-TW" sz="2400" b="1" dirty="0">
              <a:solidFill>
                <a:srgbClr val="008000"/>
              </a:solidFill>
              <a:latin typeface="微軟正黑體" panose="020B0604030504040204" pitchFamily="34" charset="-120"/>
              <a:ea typeface="微軟正黑體" panose="020B0604030504040204" pitchFamily="34" charset="-120"/>
            </a:endParaRPr>
          </a:p>
        </p:txBody>
      </p:sp>
      <p:sp>
        <p:nvSpPr>
          <p:cNvPr id="34" name="文字方塊 33"/>
          <p:cNvSpPr txBox="1"/>
          <p:nvPr/>
        </p:nvSpPr>
        <p:spPr>
          <a:xfrm>
            <a:off x="1802470" y="4097834"/>
            <a:ext cx="4147273" cy="1015663"/>
          </a:xfrm>
          <a:prstGeom prst="rect">
            <a:avLst/>
          </a:prstGeom>
          <a:noFill/>
        </p:spPr>
        <p:txBody>
          <a:bodyPr wrap="square" rtlCol="0" anchor="ctr">
            <a:spAutoFit/>
          </a:bodyPr>
          <a:lstStyle/>
          <a:p>
            <a:r>
              <a:rPr lang="zh-TW" altLang="en-US" sz="2800" b="1" dirty="0">
                <a:solidFill>
                  <a:srgbClr val="002060"/>
                </a:solidFill>
              </a:rPr>
              <a:t>學校網頁首頁公告</a:t>
            </a:r>
            <a:endParaRPr lang="en-US" altLang="zh-TW" sz="2800" b="1" dirty="0">
              <a:solidFill>
                <a:srgbClr val="002060"/>
              </a:solidFill>
            </a:endParaRPr>
          </a:p>
          <a:p>
            <a:r>
              <a:rPr lang="zh-TW" altLang="en-US" b="1" dirty="0">
                <a:solidFill>
                  <a:srgbClr val="212121">
                    <a:lumMod val="50000"/>
                  </a:srgbClr>
                </a:solidFill>
              </a:rPr>
              <a:t>經教育局審查後函覆結果</a:t>
            </a:r>
            <a:endParaRPr lang="en-US" altLang="zh-TW" b="1" dirty="0">
              <a:solidFill>
                <a:srgbClr val="212121">
                  <a:lumMod val="50000"/>
                </a:srgbClr>
              </a:solidFill>
            </a:endParaRPr>
          </a:p>
          <a:p>
            <a:r>
              <a:rPr lang="en-US" altLang="zh-TW" sz="1800" b="1" dirty="0">
                <a:solidFill>
                  <a:srgbClr val="C00000"/>
                </a:solidFill>
                <a:latin typeface="華康中黑體" panose="02010609010101010101" pitchFamily="49" charset="-120"/>
                <a:ea typeface="華康中黑體" panose="02010609010101010101" pitchFamily="49" charset="-120"/>
              </a:rPr>
              <a:t>★★★</a:t>
            </a:r>
            <a:r>
              <a:rPr lang="en-US" altLang="zh-TW" sz="1800" b="1" dirty="0">
                <a:solidFill>
                  <a:srgbClr val="C00000"/>
                </a:solidFill>
              </a:rPr>
              <a:t>112</a:t>
            </a:r>
            <a:r>
              <a:rPr lang="zh-TW" altLang="en-US" sz="1800" b="1" dirty="0">
                <a:solidFill>
                  <a:srgbClr val="C00000"/>
                </a:solidFill>
              </a:rPr>
              <a:t>年</a:t>
            </a:r>
            <a:r>
              <a:rPr lang="en-US" altLang="zh-TW" sz="1800" b="1" dirty="0">
                <a:solidFill>
                  <a:srgbClr val="C00000"/>
                </a:solidFill>
              </a:rPr>
              <a:t>8</a:t>
            </a:r>
            <a:r>
              <a:rPr lang="zh-TW" altLang="en-US" sz="1800" b="1" dirty="0">
                <a:solidFill>
                  <a:srgbClr val="C00000"/>
                </a:solidFill>
              </a:rPr>
              <a:t>月</a:t>
            </a:r>
            <a:r>
              <a:rPr lang="en-US" altLang="zh-TW" sz="1800" b="1" dirty="0">
                <a:solidFill>
                  <a:srgbClr val="C00000"/>
                </a:solidFill>
              </a:rPr>
              <a:t>19</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五</a:t>
            </a:r>
            <a:r>
              <a:rPr lang="en-US" altLang="zh-TW" sz="1800" b="1" dirty="0">
                <a:solidFill>
                  <a:srgbClr val="C00000"/>
                </a:solidFill>
              </a:rPr>
              <a:t>)</a:t>
            </a:r>
            <a:r>
              <a:rPr lang="zh-TW" altLang="en-US" sz="1800" b="1" dirty="0">
                <a:solidFill>
                  <a:srgbClr val="C00000"/>
                </a:solidFill>
              </a:rPr>
              <a:t>前公告</a:t>
            </a:r>
          </a:p>
        </p:txBody>
      </p:sp>
      <p:sp>
        <p:nvSpPr>
          <p:cNvPr id="35" name="文字方塊 34"/>
          <p:cNvSpPr txBox="1"/>
          <p:nvPr/>
        </p:nvSpPr>
        <p:spPr>
          <a:xfrm>
            <a:off x="1761011" y="2691608"/>
            <a:ext cx="4906012" cy="1323439"/>
          </a:xfrm>
          <a:prstGeom prst="rect">
            <a:avLst/>
          </a:prstGeom>
          <a:noFill/>
        </p:spPr>
        <p:txBody>
          <a:bodyPr wrap="square" rtlCol="0" anchor="ctr">
            <a:spAutoFit/>
          </a:bodyPr>
          <a:lstStyle/>
          <a:p>
            <a:r>
              <a:rPr lang="zh-TW" altLang="en-US" sz="2800" b="1" dirty="0">
                <a:solidFill>
                  <a:srgbClr val="002060"/>
                </a:solidFill>
              </a:rPr>
              <a:t>計畫審查修正</a:t>
            </a:r>
            <a:endParaRPr lang="en-US" altLang="zh-TW" sz="2800" b="1" dirty="0">
              <a:solidFill>
                <a:srgbClr val="002060"/>
              </a:solidFill>
            </a:endParaRPr>
          </a:p>
          <a:p>
            <a:r>
              <a:rPr lang="zh-TW" altLang="en-US" sz="1800" b="1" dirty="0">
                <a:solidFill>
                  <a:srgbClr val="C00000"/>
                </a:solidFill>
              </a:rPr>
              <a:t>第一階段</a:t>
            </a:r>
            <a:r>
              <a:rPr lang="en-US" altLang="zh-TW" sz="1800" b="1" dirty="0">
                <a:solidFill>
                  <a:srgbClr val="C00000"/>
                </a:solidFill>
              </a:rPr>
              <a:t>:5</a:t>
            </a:r>
            <a:r>
              <a:rPr lang="zh-TW" altLang="en-US" sz="1800" b="1" dirty="0">
                <a:solidFill>
                  <a:srgbClr val="C00000"/>
                </a:solidFill>
              </a:rPr>
              <a:t>月</a:t>
            </a:r>
            <a:r>
              <a:rPr lang="en-US" altLang="zh-TW" sz="1800" b="1" dirty="0">
                <a:solidFill>
                  <a:srgbClr val="C00000"/>
                </a:solidFill>
              </a:rPr>
              <a:t>25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四</a:t>
            </a:r>
            <a:r>
              <a:rPr lang="en-US" altLang="zh-TW" sz="1800" b="1" dirty="0">
                <a:solidFill>
                  <a:srgbClr val="C00000"/>
                </a:solidFill>
              </a:rPr>
              <a:t>)</a:t>
            </a:r>
            <a:r>
              <a:rPr lang="zh-TW" altLang="en-US" sz="1800" b="1" dirty="0">
                <a:solidFill>
                  <a:srgbClr val="C00000"/>
                </a:solidFill>
              </a:rPr>
              <a:t>至</a:t>
            </a:r>
            <a:r>
              <a:rPr lang="en-US" altLang="zh-TW" sz="1800" b="1" dirty="0">
                <a:solidFill>
                  <a:srgbClr val="C00000"/>
                </a:solidFill>
              </a:rPr>
              <a:t>6</a:t>
            </a:r>
            <a:r>
              <a:rPr lang="zh-TW" altLang="en-US" sz="1800" b="1" dirty="0">
                <a:solidFill>
                  <a:srgbClr val="C00000"/>
                </a:solidFill>
              </a:rPr>
              <a:t>月</a:t>
            </a:r>
            <a:r>
              <a:rPr lang="en-US" altLang="zh-TW" sz="1800" b="1" dirty="0">
                <a:solidFill>
                  <a:srgbClr val="C00000"/>
                </a:solidFill>
              </a:rPr>
              <a:t>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一</a:t>
            </a:r>
            <a:r>
              <a:rPr lang="en-US" altLang="zh-TW" sz="1800" b="1" dirty="0">
                <a:solidFill>
                  <a:srgbClr val="C00000"/>
                </a:solidFill>
              </a:rPr>
              <a:t>)</a:t>
            </a:r>
          </a:p>
          <a:p>
            <a:r>
              <a:rPr lang="zh-TW" altLang="en-US" sz="1800" b="1" dirty="0">
                <a:solidFill>
                  <a:srgbClr val="C00000"/>
                </a:solidFill>
              </a:rPr>
              <a:t>第二階段</a:t>
            </a:r>
            <a:r>
              <a:rPr lang="en-US" altLang="zh-TW" sz="1800" b="1" dirty="0">
                <a:solidFill>
                  <a:srgbClr val="C00000"/>
                </a:solidFill>
              </a:rPr>
              <a:t>:7</a:t>
            </a:r>
            <a:r>
              <a:rPr lang="zh-TW" altLang="en-US" sz="1800" b="1" dirty="0">
                <a:solidFill>
                  <a:srgbClr val="C00000"/>
                </a:solidFill>
              </a:rPr>
              <a:t>月</a:t>
            </a:r>
            <a:r>
              <a:rPr lang="en-US" altLang="zh-TW" sz="1800" b="1" dirty="0">
                <a:solidFill>
                  <a:srgbClr val="C00000"/>
                </a:solidFill>
              </a:rPr>
              <a:t>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三</a:t>
            </a:r>
            <a:r>
              <a:rPr lang="en-US" altLang="zh-TW" sz="1800" b="1" dirty="0">
                <a:solidFill>
                  <a:srgbClr val="C00000"/>
                </a:solidFill>
              </a:rPr>
              <a:t>)</a:t>
            </a:r>
            <a:r>
              <a:rPr lang="zh-TW" altLang="en-US" sz="1800" b="1" dirty="0">
                <a:solidFill>
                  <a:srgbClr val="C00000"/>
                </a:solidFill>
              </a:rPr>
              <a:t>至</a:t>
            </a:r>
            <a:r>
              <a:rPr lang="en-US" altLang="zh-TW" sz="1800" b="1" dirty="0">
                <a:solidFill>
                  <a:srgbClr val="C00000"/>
                </a:solidFill>
              </a:rPr>
              <a:t>7</a:t>
            </a:r>
            <a:r>
              <a:rPr lang="zh-TW" altLang="en-US" sz="1800" b="1" dirty="0">
                <a:solidFill>
                  <a:srgbClr val="C00000"/>
                </a:solidFill>
              </a:rPr>
              <a:t>月</a:t>
            </a:r>
            <a:r>
              <a:rPr lang="en-US" altLang="zh-TW" sz="1800" b="1" dirty="0">
                <a:solidFill>
                  <a:srgbClr val="C00000"/>
                </a:solidFill>
              </a:rPr>
              <a:t>15</a:t>
            </a:r>
            <a:r>
              <a:rPr lang="zh-TW" altLang="en-US" sz="1800" b="1" dirty="0">
                <a:solidFill>
                  <a:srgbClr val="C00000"/>
                </a:solidFill>
              </a:rPr>
              <a:t>日</a:t>
            </a:r>
            <a:r>
              <a:rPr lang="en-US" altLang="zh-TW" sz="1800" b="1" dirty="0">
                <a:solidFill>
                  <a:srgbClr val="C00000"/>
                </a:solidFill>
              </a:rPr>
              <a:t>(</a:t>
            </a:r>
            <a:r>
              <a:rPr lang="zh-TW" altLang="en-US" sz="1800" b="1" dirty="0">
                <a:solidFill>
                  <a:srgbClr val="C00000"/>
                </a:solidFill>
              </a:rPr>
              <a:t>六</a:t>
            </a:r>
            <a:r>
              <a:rPr lang="en-US" altLang="zh-TW" sz="1800" b="1" dirty="0">
                <a:solidFill>
                  <a:srgbClr val="C00000"/>
                </a:solidFill>
              </a:rPr>
              <a:t>)</a:t>
            </a:r>
            <a:endParaRPr lang="en-US" altLang="zh-TW" sz="1800" b="1" dirty="0">
              <a:solidFill>
                <a:srgbClr val="FFA500"/>
              </a:solidFill>
              <a:latin typeface="微軟正黑體" panose="020B0604030504040204" pitchFamily="34" charset="-120"/>
              <a:ea typeface="微軟正黑體" panose="020B0604030504040204" pitchFamily="34" charset="-120"/>
            </a:endParaRPr>
          </a:p>
          <a:p>
            <a:r>
              <a:rPr lang="zh-TW" altLang="en-US" b="1" dirty="0">
                <a:solidFill>
                  <a:srgbClr val="212121">
                    <a:lumMod val="50000"/>
                  </a:srgbClr>
                </a:solidFill>
                <a:latin typeface="微軟正黑體" panose="020B0604030504040204" pitchFamily="34" charset="-120"/>
                <a:ea typeface="微軟正黑體" panose="020B0604030504040204" pitchFamily="34" charset="-120"/>
              </a:rPr>
              <a:t>請各校依委員協助電聯輔導各校教務人員修正</a:t>
            </a:r>
            <a:endParaRPr lang="zh-TW" altLang="en-US" b="1" dirty="0">
              <a:solidFill>
                <a:srgbClr val="212121">
                  <a:lumMod val="50000"/>
                </a:srgbClr>
              </a:solidFill>
            </a:endParaRPr>
          </a:p>
        </p:txBody>
      </p:sp>
    </p:spTree>
    <p:extLst>
      <p:ext uri="{BB962C8B-B14F-4D97-AF65-F5344CB8AC3E}">
        <p14:creationId xmlns:p14="http://schemas.microsoft.com/office/powerpoint/2010/main" val="6679966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2" name="Google Shape;402;p29"/>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p>
            <a:fld id="{00000000-1234-1234-1234-123412341234}" type="slidenum">
              <a:rPr lang="en">
                <a:solidFill>
                  <a:srgbClr val="FFFFFF"/>
                </a:solidFill>
              </a:rPr>
              <a:pPr/>
              <a:t>22</a:t>
            </a:fld>
            <a:endParaRPr>
              <a:solidFill>
                <a:srgbClr val="FFFFFF"/>
              </a:solidFill>
            </a:endParaRPr>
          </a:p>
        </p:txBody>
      </p:sp>
      <p:sp>
        <p:nvSpPr>
          <p:cNvPr id="8" name="矩形 7"/>
          <p:cNvSpPr/>
          <p:nvPr/>
        </p:nvSpPr>
        <p:spPr>
          <a:xfrm>
            <a:off x="6273931" y="1563156"/>
            <a:ext cx="2810820" cy="358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9" name="矩形 8"/>
          <p:cNvSpPr/>
          <p:nvPr/>
        </p:nvSpPr>
        <p:spPr>
          <a:xfrm>
            <a:off x="6244518" y="1797790"/>
            <a:ext cx="2672615" cy="1569660"/>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03</a:t>
            </a:r>
          </a:p>
          <a:p>
            <a:r>
              <a:rPr lang="zh-TW" altLang="en-US"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注意事項</a:t>
            </a:r>
            <a:endParaRPr lang="zh-TW" altLang="en-US" sz="4800" dirty="0"/>
          </a:p>
        </p:txBody>
      </p:sp>
      <p:grpSp>
        <p:nvGrpSpPr>
          <p:cNvPr id="12" name="群組 11"/>
          <p:cNvGrpSpPr/>
          <p:nvPr/>
        </p:nvGrpSpPr>
        <p:grpSpPr>
          <a:xfrm>
            <a:off x="1216008" y="-65124"/>
            <a:ext cx="537502" cy="5273798"/>
            <a:chOff x="4248360" y="-80001"/>
            <a:chExt cx="661578" cy="6216120"/>
          </a:xfrm>
          <a:solidFill>
            <a:schemeClr val="accent3">
              <a:lumMod val="20000"/>
              <a:lumOff val="80000"/>
            </a:schemeClr>
          </a:solidFill>
        </p:grpSpPr>
        <p:cxnSp>
          <p:nvCxnSpPr>
            <p:cNvPr id="13" name="直線接點 12"/>
            <p:cNvCxnSpPr/>
            <p:nvPr/>
          </p:nvCxnSpPr>
          <p:spPr>
            <a:xfrm flipV="1">
              <a:off x="4569237" y="1465589"/>
              <a:ext cx="2763" cy="720482"/>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直線接點 13"/>
            <p:cNvCxnSpPr/>
            <p:nvPr/>
          </p:nvCxnSpPr>
          <p:spPr>
            <a:xfrm flipH="1" flipV="1">
              <a:off x="4569237" y="3117661"/>
              <a:ext cx="2074" cy="847928"/>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flipH="1" flipV="1">
              <a:off x="4569237" y="4841280"/>
              <a:ext cx="8286" cy="1294839"/>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7" name="橢圓 16"/>
            <p:cNvSpPr/>
            <p:nvPr/>
          </p:nvSpPr>
          <p:spPr>
            <a:xfrm>
              <a:off x="4248360" y="719982"/>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1</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19" name="橢圓 18"/>
            <p:cNvSpPr/>
            <p:nvPr/>
          </p:nvSpPr>
          <p:spPr>
            <a:xfrm>
              <a:off x="4258308" y="2299553"/>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2</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21" name="橢圓 20"/>
            <p:cNvSpPr/>
            <p:nvPr/>
          </p:nvSpPr>
          <p:spPr>
            <a:xfrm>
              <a:off x="4258308" y="4042724"/>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3</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cxnSp>
          <p:nvCxnSpPr>
            <p:cNvPr id="25" name="直線接點 24"/>
            <p:cNvCxnSpPr/>
            <p:nvPr/>
          </p:nvCxnSpPr>
          <p:spPr>
            <a:xfrm flipV="1">
              <a:off x="4574175" y="-80001"/>
              <a:ext cx="0" cy="659715"/>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文字方塊 25"/>
          <p:cNvSpPr txBox="1"/>
          <p:nvPr/>
        </p:nvSpPr>
        <p:spPr>
          <a:xfrm>
            <a:off x="0" y="489653"/>
            <a:ext cx="1381148" cy="707886"/>
          </a:xfrm>
          <a:prstGeom prst="rect">
            <a:avLst/>
          </a:prstGeom>
          <a:noFill/>
        </p:spPr>
        <p:txBody>
          <a:bodyPr wrap="square" rtlCol="0" anchor="ctr">
            <a:spAutoFit/>
          </a:bodyPr>
          <a:lstStyle/>
          <a:p>
            <a:r>
              <a:rPr lang="zh-TW" altLang="en-US" sz="4000" b="1" dirty="0">
                <a:solidFill>
                  <a:srgbClr val="008000"/>
                </a:solidFill>
              </a:rPr>
              <a:t>公告</a:t>
            </a:r>
            <a:endParaRPr lang="en-US" altLang="zh-TW" sz="2400" b="1" dirty="0">
              <a:solidFill>
                <a:srgbClr val="008000"/>
              </a:solidFill>
            </a:endParaRPr>
          </a:p>
        </p:txBody>
      </p:sp>
      <p:sp>
        <p:nvSpPr>
          <p:cNvPr id="27" name="文字方塊 26"/>
          <p:cNvSpPr txBox="1"/>
          <p:nvPr/>
        </p:nvSpPr>
        <p:spPr>
          <a:xfrm>
            <a:off x="1753510" y="334795"/>
            <a:ext cx="4906012" cy="1138773"/>
          </a:xfrm>
          <a:prstGeom prst="rect">
            <a:avLst/>
          </a:prstGeom>
          <a:noFill/>
        </p:spPr>
        <p:txBody>
          <a:bodyPr wrap="square" rtlCol="0" anchor="ctr">
            <a:spAutoFit/>
          </a:bodyPr>
          <a:lstStyle/>
          <a:p>
            <a:r>
              <a:rPr lang="zh-TW" altLang="en-US" sz="2800" b="1" dirty="0">
                <a:solidFill>
                  <a:srgbClr val="8184D9">
                    <a:lumMod val="50000"/>
                  </a:srgbClr>
                </a:solidFill>
              </a:rPr>
              <a:t>學校</a:t>
            </a:r>
            <a:r>
              <a:rPr lang="zh-TW" altLang="en-US" sz="2800" b="1" dirty="0">
                <a:solidFill>
                  <a:srgbClr val="C00000"/>
                </a:solidFill>
              </a:rPr>
              <a:t>網頁首頁第一層</a:t>
            </a:r>
            <a:r>
              <a:rPr lang="zh-TW" altLang="en-US" sz="2800" b="1" dirty="0">
                <a:solidFill>
                  <a:srgbClr val="8184D9">
                    <a:lumMod val="50000"/>
                  </a:srgbClr>
                </a:solidFill>
              </a:rPr>
              <a:t>連結</a:t>
            </a:r>
            <a:endParaRPr lang="en-US" altLang="zh-TW" sz="2800" b="1" dirty="0">
              <a:solidFill>
                <a:srgbClr val="8184D9">
                  <a:lumMod val="50000"/>
                </a:srgbClr>
              </a:solidFill>
            </a:endParaRPr>
          </a:p>
          <a:p>
            <a:r>
              <a:rPr lang="en-US" altLang="zh-TW" sz="2000" b="1" dirty="0">
                <a:solidFill>
                  <a:srgbClr val="00B050"/>
                </a:solidFill>
                <a:hlinkClick r:id="rId3"/>
              </a:rPr>
              <a:t>https://www.tdes.tyc.edu.tw/</a:t>
            </a:r>
            <a:r>
              <a:rPr lang="zh-TW" altLang="en-US" sz="2000" b="1" dirty="0">
                <a:solidFill>
                  <a:srgbClr val="00B050"/>
                </a:solidFill>
              </a:rPr>
              <a:t> </a:t>
            </a:r>
            <a:endParaRPr lang="en-US" altLang="zh-TW" sz="2000" b="1" dirty="0">
              <a:solidFill>
                <a:srgbClr val="00B050"/>
              </a:solidFill>
            </a:endParaRPr>
          </a:p>
          <a:p>
            <a:r>
              <a:rPr lang="en-US" altLang="zh-TW" sz="1800" b="1" dirty="0">
                <a:solidFill>
                  <a:srgbClr val="666666">
                    <a:lumMod val="60000"/>
                    <a:lumOff val="40000"/>
                  </a:srgbClr>
                </a:solidFill>
              </a:rPr>
              <a:t>(</a:t>
            </a:r>
            <a:r>
              <a:rPr lang="zh-TW" altLang="en-US" sz="1800" b="1" dirty="0">
                <a:solidFill>
                  <a:srgbClr val="666666">
                    <a:lumMod val="60000"/>
                    <a:lumOff val="40000"/>
                  </a:srgbClr>
                </a:solidFill>
              </a:rPr>
              <a:t>以同德國小為例</a:t>
            </a:r>
            <a:r>
              <a:rPr lang="en-US" altLang="zh-TW" sz="1800" b="1" dirty="0">
                <a:solidFill>
                  <a:srgbClr val="666666">
                    <a:lumMod val="60000"/>
                    <a:lumOff val="40000"/>
                  </a:srgbClr>
                </a:solidFill>
              </a:rPr>
              <a:t>)</a:t>
            </a:r>
            <a:endParaRPr lang="zh-TW" altLang="en-US" sz="1800" b="1" dirty="0">
              <a:solidFill>
                <a:srgbClr val="666666">
                  <a:lumMod val="60000"/>
                  <a:lumOff val="40000"/>
                </a:srgbClr>
              </a:solidFill>
            </a:endParaRPr>
          </a:p>
        </p:txBody>
      </p:sp>
      <p:sp>
        <p:nvSpPr>
          <p:cNvPr id="28" name="文字方塊 27"/>
          <p:cNvSpPr txBox="1"/>
          <p:nvPr/>
        </p:nvSpPr>
        <p:spPr>
          <a:xfrm>
            <a:off x="1745428" y="1684049"/>
            <a:ext cx="4386009" cy="1508105"/>
          </a:xfrm>
          <a:prstGeom prst="rect">
            <a:avLst/>
          </a:prstGeom>
          <a:noFill/>
        </p:spPr>
        <p:txBody>
          <a:bodyPr wrap="square" rtlCol="0" anchor="ctr">
            <a:spAutoFit/>
          </a:bodyPr>
          <a:lstStyle/>
          <a:p>
            <a:r>
              <a:rPr lang="zh-TW" altLang="en-US" sz="2800" b="1" dirty="0">
                <a:solidFill>
                  <a:srgbClr val="002060"/>
                </a:solidFill>
              </a:rPr>
              <a:t>依據</a:t>
            </a:r>
            <a:r>
              <a:rPr lang="en-US" altLang="zh-TW" sz="2800" b="1" dirty="0">
                <a:solidFill>
                  <a:srgbClr val="002060"/>
                </a:solidFill>
              </a:rPr>
              <a:t>112</a:t>
            </a:r>
            <a:r>
              <a:rPr lang="zh-TW" altLang="en-US" sz="2800" b="1" dirty="0">
                <a:solidFill>
                  <a:srgbClr val="002060"/>
                </a:solidFill>
              </a:rPr>
              <a:t>學年度表件格式</a:t>
            </a:r>
            <a:endParaRPr lang="en-US" altLang="zh-TW" sz="2800" b="1" dirty="0">
              <a:solidFill>
                <a:srgbClr val="002060"/>
              </a:solidFill>
            </a:endParaRPr>
          </a:p>
          <a:p>
            <a:r>
              <a:rPr lang="zh-TW" altLang="en-US" sz="2800" b="1" dirty="0">
                <a:solidFill>
                  <a:srgbClr val="002060"/>
                </a:solidFill>
              </a:rPr>
              <a:t>撰寫</a:t>
            </a:r>
            <a:endParaRPr lang="en-US" altLang="zh-TW" sz="2400" b="1" dirty="0">
              <a:solidFill>
                <a:srgbClr val="002060"/>
              </a:solidFill>
            </a:endParaRPr>
          </a:p>
          <a:p>
            <a:r>
              <a:rPr lang="zh-TW" altLang="en-US" sz="1800" b="1" dirty="0">
                <a:solidFill>
                  <a:srgbClr val="666666">
                    <a:lumMod val="60000"/>
                    <a:lumOff val="40000"/>
                  </a:srgbClr>
                </a:solidFill>
              </a:rPr>
              <a:t>各校依現況調整，請注意表頭之全銜</a:t>
            </a:r>
            <a:endParaRPr lang="en-US" altLang="zh-TW" sz="1800" b="1" dirty="0">
              <a:solidFill>
                <a:srgbClr val="666666">
                  <a:lumMod val="60000"/>
                  <a:lumOff val="40000"/>
                </a:srgbClr>
              </a:solidFill>
            </a:endParaRPr>
          </a:p>
          <a:p>
            <a:r>
              <a:rPr lang="zh-TW" altLang="en-US" sz="1800" b="1" dirty="0">
                <a:solidFill>
                  <a:srgbClr val="666666">
                    <a:lumMod val="60000"/>
                    <a:lumOff val="40000"/>
                  </a:srgbClr>
                </a:solidFill>
              </a:rPr>
              <a:t>名稱統一</a:t>
            </a:r>
            <a:endParaRPr lang="zh-TW" altLang="en-US" sz="1600" b="1" dirty="0">
              <a:solidFill>
                <a:srgbClr val="666666">
                  <a:lumMod val="60000"/>
                  <a:lumOff val="40000"/>
                </a:srgbClr>
              </a:solidFill>
            </a:endParaRPr>
          </a:p>
        </p:txBody>
      </p:sp>
      <p:sp>
        <p:nvSpPr>
          <p:cNvPr id="31" name="文字方塊 30"/>
          <p:cNvSpPr txBox="1"/>
          <p:nvPr/>
        </p:nvSpPr>
        <p:spPr>
          <a:xfrm>
            <a:off x="0" y="1928551"/>
            <a:ext cx="1381148" cy="707886"/>
          </a:xfrm>
          <a:prstGeom prst="rect">
            <a:avLst/>
          </a:prstGeom>
          <a:noFill/>
        </p:spPr>
        <p:txBody>
          <a:bodyPr wrap="square" rtlCol="0" anchor="ctr">
            <a:spAutoFit/>
          </a:bodyPr>
          <a:lstStyle/>
          <a:p>
            <a:r>
              <a:rPr lang="zh-TW" altLang="en-US" sz="4000" b="1" dirty="0">
                <a:solidFill>
                  <a:srgbClr val="008000"/>
                </a:solidFill>
              </a:rPr>
              <a:t>格式</a:t>
            </a:r>
            <a:endParaRPr lang="en-US" altLang="zh-TW" sz="2400" b="1" dirty="0">
              <a:solidFill>
                <a:srgbClr val="008000"/>
              </a:solidFill>
            </a:endParaRPr>
          </a:p>
        </p:txBody>
      </p:sp>
      <p:sp>
        <p:nvSpPr>
          <p:cNvPr id="33" name="文字方塊 32"/>
          <p:cNvSpPr txBox="1"/>
          <p:nvPr/>
        </p:nvSpPr>
        <p:spPr>
          <a:xfrm>
            <a:off x="74198" y="3387673"/>
            <a:ext cx="1381148" cy="707886"/>
          </a:xfrm>
          <a:prstGeom prst="rect">
            <a:avLst/>
          </a:prstGeom>
          <a:noFill/>
        </p:spPr>
        <p:txBody>
          <a:bodyPr wrap="square" rtlCol="0" anchor="ctr">
            <a:spAutoFit/>
          </a:bodyPr>
          <a:lstStyle/>
          <a:p>
            <a:r>
              <a:rPr lang="zh-TW" altLang="en-US" sz="4000" b="1" dirty="0">
                <a:solidFill>
                  <a:srgbClr val="008000"/>
                </a:solidFill>
              </a:rPr>
              <a:t>窗口</a:t>
            </a:r>
            <a:endParaRPr lang="en-US" altLang="zh-TW" sz="2400" b="1" dirty="0">
              <a:solidFill>
                <a:srgbClr val="008000"/>
              </a:solidFill>
            </a:endParaRPr>
          </a:p>
        </p:txBody>
      </p:sp>
      <p:sp>
        <p:nvSpPr>
          <p:cNvPr id="24" name="文字方塊 23"/>
          <p:cNvSpPr txBox="1"/>
          <p:nvPr/>
        </p:nvSpPr>
        <p:spPr>
          <a:xfrm>
            <a:off x="1721942" y="3306287"/>
            <a:ext cx="4463327" cy="1990288"/>
          </a:xfrm>
          <a:prstGeom prst="rect">
            <a:avLst/>
          </a:prstGeom>
          <a:noFill/>
        </p:spPr>
        <p:txBody>
          <a:bodyPr wrap="square" rtlCol="0" anchor="ctr">
            <a:spAutoFit/>
          </a:bodyPr>
          <a:lstStyle/>
          <a:p>
            <a:r>
              <a:rPr lang="zh-TW" altLang="en-US" sz="2800" b="1" dirty="0">
                <a:solidFill>
                  <a:srgbClr val="002060"/>
                </a:solidFill>
              </a:rPr>
              <a:t>各校課程計畫相關聯繫者</a:t>
            </a:r>
            <a:endParaRPr lang="en-US" altLang="zh-TW" sz="2800" b="1" dirty="0">
              <a:solidFill>
                <a:srgbClr val="002060"/>
              </a:solidFill>
            </a:endParaRPr>
          </a:p>
          <a:p>
            <a:r>
              <a:rPr lang="zh-TW" altLang="en-US" sz="2800" b="1" dirty="0">
                <a:solidFill>
                  <a:srgbClr val="002060"/>
                </a:solidFill>
              </a:rPr>
              <a:t>為教務人員</a:t>
            </a:r>
            <a:r>
              <a:rPr lang="en-US" altLang="zh-TW" sz="2800" b="1" dirty="0">
                <a:solidFill>
                  <a:srgbClr val="002060"/>
                </a:solidFill>
              </a:rPr>
              <a:t>(</a:t>
            </a:r>
            <a:r>
              <a:rPr lang="zh-TW" altLang="en-US" sz="2800" b="1" dirty="0">
                <a:solidFill>
                  <a:srgbClr val="002060"/>
                </a:solidFill>
              </a:rPr>
              <a:t>主任</a:t>
            </a:r>
            <a:r>
              <a:rPr lang="en-US" altLang="zh-TW" sz="2800" b="1" dirty="0">
                <a:solidFill>
                  <a:srgbClr val="002060"/>
                </a:solidFill>
              </a:rPr>
              <a:t>+</a:t>
            </a:r>
            <a:r>
              <a:rPr lang="zh-TW" altLang="en-US" sz="2800" b="1" dirty="0">
                <a:solidFill>
                  <a:srgbClr val="002060"/>
                </a:solidFill>
              </a:rPr>
              <a:t>組長</a:t>
            </a:r>
            <a:r>
              <a:rPr lang="en-US" altLang="zh-TW" sz="2800" b="1" dirty="0">
                <a:solidFill>
                  <a:srgbClr val="002060"/>
                </a:solidFill>
              </a:rPr>
              <a:t>)</a:t>
            </a:r>
            <a:endParaRPr lang="en-US" altLang="zh-TW" sz="2400" b="1" dirty="0">
              <a:solidFill>
                <a:srgbClr val="002060"/>
              </a:solidFill>
              <a:latin typeface="微軟正黑體" panose="020B0604030504040204" pitchFamily="34" charset="-120"/>
              <a:ea typeface="微軟正黑體" panose="020B0604030504040204" pitchFamily="34" charset="-120"/>
            </a:endParaRPr>
          </a:p>
          <a:p>
            <a:pPr algn="just">
              <a:lnSpc>
                <a:spcPts val="2600"/>
              </a:lnSpc>
            </a:pPr>
            <a:r>
              <a:rPr lang="zh-TW" altLang="en-US" sz="1800" b="1" dirty="0">
                <a:solidFill>
                  <a:srgbClr val="666666">
                    <a:lumMod val="60000"/>
                    <a:lumOff val="40000"/>
                  </a:srgbClr>
                </a:solidFill>
                <a:latin typeface="微軟正黑體" panose="020B0604030504040204" pitchFamily="34" charset="-120"/>
                <a:ea typeface="微軟正黑體" panose="020B0604030504040204" pitchFamily="34" charset="-120"/>
              </a:rPr>
              <a:t>於每學年課程計畫完成備查作業後，始</a:t>
            </a:r>
            <a:endParaRPr lang="en-US" altLang="zh-TW" sz="1800" b="1" dirty="0">
              <a:solidFill>
                <a:srgbClr val="666666">
                  <a:lumMod val="60000"/>
                  <a:lumOff val="40000"/>
                </a:srgbClr>
              </a:solidFill>
              <a:latin typeface="微軟正黑體" panose="020B0604030504040204" pitchFamily="34" charset="-120"/>
              <a:ea typeface="微軟正黑體" panose="020B0604030504040204" pitchFamily="34" charset="-120"/>
            </a:endParaRPr>
          </a:p>
          <a:p>
            <a:pPr algn="just">
              <a:lnSpc>
                <a:spcPts val="2600"/>
              </a:lnSpc>
            </a:pPr>
            <a:r>
              <a:rPr lang="zh-TW" altLang="en-US" sz="1800" b="1" dirty="0">
                <a:solidFill>
                  <a:srgbClr val="666666">
                    <a:lumMod val="60000"/>
                    <a:lumOff val="40000"/>
                  </a:srgbClr>
                </a:solidFill>
                <a:latin typeface="微軟正黑體" panose="020B0604030504040204" pitchFamily="34" charset="-120"/>
                <a:ea typeface="微軟正黑體" panose="020B0604030504040204" pitchFamily="34" charset="-120"/>
              </a:rPr>
              <a:t>得進行業務移交 </a:t>
            </a:r>
            <a:endParaRPr lang="en-US" altLang="zh-TW" sz="1800" b="1" dirty="0">
              <a:solidFill>
                <a:srgbClr val="666666">
                  <a:lumMod val="60000"/>
                  <a:lumOff val="40000"/>
                </a:srgbClr>
              </a:solidFill>
              <a:latin typeface="微軟正黑體" panose="020B0604030504040204" pitchFamily="34" charset="-120"/>
              <a:ea typeface="微軟正黑體" panose="020B0604030504040204" pitchFamily="34" charset="-120"/>
            </a:endParaRPr>
          </a:p>
          <a:p>
            <a:endParaRPr lang="en-US" altLang="zh-TW" sz="2400" b="1" dirty="0">
              <a:solidFill>
                <a:srgbClr val="008000"/>
              </a:solidFill>
            </a:endParaRPr>
          </a:p>
        </p:txBody>
      </p:sp>
    </p:spTree>
    <p:extLst>
      <p:ext uri="{BB962C8B-B14F-4D97-AF65-F5344CB8AC3E}">
        <p14:creationId xmlns:p14="http://schemas.microsoft.com/office/powerpoint/2010/main" val="12014663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2" name="Google Shape;402;p29"/>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p>
            <a:fld id="{00000000-1234-1234-1234-123412341234}" type="slidenum">
              <a:rPr lang="en">
                <a:solidFill>
                  <a:srgbClr val="FFFFFF"/>
                </a:solidFill>
              </a:rPr>
              <a:pPr/>
              <a:t>23</a:t>
            </a:fld>
            <a:endParaRPr>
              <a:solidFill>
                <a:srgbClr val="FFFFFF"/>
              </a:solidFill>
            </a:endParaRPr>
          </a:p>
        </p:txBody>
      </p:sp>
      <p:sp>
        <p:nvSpPr>
          <p:cNvPr id="8" name="矩形 7"/>
          <p:cNvSpPr/>
          <p:nvPr/>
        </p:nvSpPr>
        <p:spPr>
          <a:xfrm>
            <a:off x="6273931" y="1563156"/>
            <a:ext cx="2810820" cy="358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9" name="矩形 8"/>
          <p:cNvSpPr/>
          <p:nvPr/>
        </p:nvSpPr>
        <p:spPr>
          <a:xfrm>
            <a:off x="6244518" y="1797790"/>
            <a:ext cx="2672615" cy="1569660"/>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04</a:t>
            </a:r>
          </a:p>
          <a:p>
            <a:r>
              <a:rPr lang="zh-TW" altLang="en-US"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檢核項目</a:t>
            </a:r>
            <a:endParaRPr lang="zh-TW" altLang="en-US" sz="4800" dirty="0"/>
          </a:p>
        </p:txBody>
      </p:sp>
      <p:grpSp>
        <p:nvGrpSpPr>
          <p:cNvPr id="12" name="群組 11"/>
          <p:cNvGrpSpPr/>
          <p:nvPr/>
        </p:nvGrpSpPr>
        <p:grpSpPr>
          <a:xfrm>
            <a:off x="1216704" y="-130298"/>
            <a:ext cx="544002" cy="5404146"/>
            <a:chOff x="4240660" y="-80001"/>
            <a:chExt cx="669578" cy="6369759"/>
          </a:xfrm>
          <a:solidFill>
            <a:schemeClr val="accent3">
              <a:lumMod val="20000"/>
              <a:lumOff val="80000"/>
            </a:schemeClr>
          </a:solidFill>
        </p:grpSpPr>
        <p:cxnSp>
          <p:nvCxnSpPr>
            <p:cNvPr id="13" name="直線接點 12"/>
            <p:cNvCxnSpPr/>
            <p:nvPr/>
          </p:nvCxnSpPr>
          <p:spPr>
            <a:xfrm flipV="1">
              <a:off x="4564833" y="1465588"/>
              <a:ext cx="7167" cy="1000112"/>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直線接點 13"/>
            <p:cNvCxnSpPr/>
            <p:nvPr/>
          </p:nvCxnSpPr>
          <p:spPr>
            <a:xfrm flipV="1">
              <a:off x="4572000" y="3387815"/>
              <a:ext cx="0" cy="972560"/>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flipV="1">
              <a:off x="4572000" y="5368944"/>
              <a:ext cx="0" cy="920814"/>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7" name="橢圓 16"/>
            <p:cNvSpPr/>
            <p:nvPr/>
          </p:nvSpPr>
          <p:spPr>
            <a:xfrm>
              <a:off x="4248360" y="719982"/>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1</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19" name="橢圓 18"/>
            <p:cNvSpPr/>
            <p:nvPr/>
          </p:nvSpPr>
          <p:spPr>
            <a:xfrm>
              <a:off x="4240660" y="2624936"/>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2</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sp>
          <p:nvSpPr>
            <p:cNvPr id="21" name="橢圓 20"/>
            <p:cNvSpPr/>
            <p:nvPr/>
          </p:nvSpPr>
          <p:spPr>
            <a:xfrm>
              <a:off x="4258608" y="4542094"/>
              <a:ext cx="651630" cy="651630"/>
            </a:xfrm>
            <a:prstGeom prst="ellipse">
              <a:avLst/>
            </a:prstGeom>
            <a:grpFill/>
            <a:ln w="19050">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400" b="1" dirty="0">
                  <a:solidFill>
                    <a:srgbClr val="FFA500">
                      <a:lumMod val="50000"/>
                    </a:srgbClr>
                  </a:solidFill>
                  <a:latin typeface="微軟正黑體" panose="020B0604030504040204" pitchFamily="34" charset="-120"/>
                  <a:ea typeface="微軟正黑體" panose="020B0604030504040204" pitchFamily="34" charset="-120"/>
                </a:rPr>
                <a:t>3</a:t>
              </a:r>
              <a:endParaRPr lang="zh-TW" altLang="en-US" sz="2400" b="1" dirty="0">
                <a:solidFill>
                  <a:srgbClr val="FFA500">
                    <a:lumMod val="50000"/>
                  </a:srgbClr>
                </a:solidFill>
                <a:latin typeface="微軟正黑體" panose="020B0604030504040204" pitchFamily="34" charset="-120"/>
                <a:ea typeface="微軟正黑體" panose="020B0604030504040204" pitchFamily="34" charset="-120"/>
              </a:endParaRPr>
            </a:p>
          </p:txBody>
        </p:sp>
        <p:cxnSp>
          <p:nvCxnSpPr>
            <p:cNvPr id="25" name="直線接點 24"/>
            <p:cNvCxnSpPr/>
            <p:nvPr/>
          </p:nvCxnSpPr>
          <p:spPr>
            <a:xfrm flipV="1">
              <a:off x="4574175" y="-80001"/>
              <a:ext cx="0" cy="659715"/>
            </a:xfrm>
            <a:prstGeom prst="line">
              <a:avLst/>
            </a:prstGeom>
            <a:grpFill/>
            <a:ln w="5715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6" name="文字方塊 25"/>
          <p:cNvSpPr txBox="1"/>
          <p:nvPr/>
        </p:nvSpPr>
        <p:spPr>
          <a:xfrm>
            <a:off x="0" y="2095953"/>
            <a:ext cx="1381148" cy="707886"/>
          </a:xfrm>
          <a:prstGeom prst="rect">
            <a:avLst/>
          </a:prstGeom>
          <a:noFill/>
        </p:spPr>
        <p:txBody>
          <a:bodyPr wrap="square" rtlCol="0" anchor="ctr">
            <a:spAutoFit/>
          </a:bodyPr>
          <a:lstStyle/>
          <a:p>
            <a:r>
              <a:rPr lang="zh-TW" altLang="en-US" sz="4000" b="1" dirty="0">
                <a:solidFill>
                  <a:srgbClr val="008000"/>
                </a:solidFill>
              </a:rPr>
              <a:t>範圍</a:t>
            </a:r>
            <a:endParaRPr lang="en-US" altLang="zh-TW" sz="2400" b="1" dirty="0">
              <a:solidFill>
                <a:srgbClr val="008000"/>
              </a:solidFill>
            </a:endParaRPr>
          </a:p>
        </p:txBody>
      </p:sp>
      <p:sp>
        <p:nvSpPr>
          <p:cNvPr id="27" name="文字方塊 26"/>
          <p:cNvSpPr txBox="1"/>
          <p:nvPr/>
        </p:nvSpPr>
        <p:spPr>
          <a:xfrm>
            <a:off x="1868791" y="2164589"/>
            <a:ext cx="4906012" cy="892552"/>
          </a:xfrm>
          <a:prstGeom prst="rect">
            <a:avLst/>
          </a:prstGeom>
          <a:noFill/>
        </p:spPr>
        <p:txBody>
          <a:bodyPr wrap="square" rtlCol="0" anchor="ctr">
            <a:spAutoFit/>
          </a:bodyPr>
          <a:lstStyle/>
          <a:p>
            <a:r>
              <a:rPr lang="en-US" altLang="zh-TW" sz="2800" b="1" dirty="0">
                <a:solidFill>
                  <a:srgbClr val="6463BD">
                    <a:lumMod val="50000"/>
                  </a:srgbClr>
                </a:solidFill>
              </a:rPr>
              <a:t>112</a:t>
            </a:r>
            <a:r>
              <a:rPr lang="zh-TW" altLang="en-US" sz="2800" b="1" dirty="0">
                <a:solidFill>
                  <a:srgbClr val="6463BD">
                    <a:lumMod val="50000"/>
                  </a:srgbClr>
                </a:solidFill>
              </a:rPr>
              <a:t>學年度</a:t>
            </a:r>
            <a:r>
              <a:rPr lang="en-US" altLang="zh-TW" sz="2800" b="1" dirty="0">
                <a:solidFill>
                  <a:srgbClr val="6463BD">
                    <a:lumMod val="50000"/>
                  </a:srgbClr>
                </a:solidFill>
              </a:rPr>
              <a:t>(</a:t>
            </a:r>
            <a:r>
              <a:rPr lang="zh-TW" altLang="en-US" sz="2800" b="1" dirty="0">
                <a:solidFill>
                  <a:srgbClr val="6463BD">
                    <a:lumMod val="50000"/>
                  </a:srgbClr>
                </a:solidFill>
              </a:rPr>
              <a:t>含上下學期</a:t>
            </a:r>
            <a:r>
              <a:rPr lang="en-US" altLang="zh-TW" sz="2800" b="1" dirty="0">
                <a:solidFill>
                  <a:srgbClr val="6463BD">
                    <a:lumMod val="50000"/>
                  </a:srgbClr>
                </a:solidFill>
              </a:rPr>
              <a:t>)</a:t>
            </a:r>
          </a:p>
          <a:p>
            <a:endParaRPr lang="zh-TW" altLang="en-US" sz="2400" b="1" dirty="0">
              <a:solidFill>
                <a:srgbClr val="FFA500">
                  <a:lumMod val="50000"/>
                </a:srgbClr>
              </a:solidFill>
            </a:endParaRPr>
          </a:p>
        </p:txBody>
      </p:sp>
      <p:sp>
        <p:nvSpPr>
          <p:cNvPr id="28" name="文字方塊 27"/>
          <p:cNvSpPr txBox="1"/>
          <p:nvPr/>
        </p:nvSpPr>
        <p:spPr>
          <a:xfrm>
            <a:off x="1814607" y="3224383"/>
            <a:ext cx="5154118" cy="2185214"/>
          </a:xfrm>
          <a:prstGeom prst="rect">
            <a:avLst/>
          </a:prstGeom>
          <a:noFill/>
        </p:spPr>
        <p:txBody>
          <a:bodyPr wrap="square" rtlCol="0" anchor="ctr">
            <a:spAutoFit/>
          </a:bodyPr>
          <a:lstStyle/>
          <a:p>
            <a:r>
              <a:rPr lang="en-US" altLang="zh-TW" sz="2800" b="1" dirty="0">
                <a:solidFill>
                  <a:srgbClr val="FFA500">
                    <a:lumMod val="50000"/>
                  </a:srgbClr>
                </a:solidFill>
              </a:rPr>
              <a:t>01</a:t>
            </a:r>
            <a:r>
              <a:rPr lang="zh-TW" altLang="en-US" sz="2800" b="1" dirty="0">
                <a:solidFill>
                  <a:srgbClr val="FFA500">
                    <a:lumMod val="50000"/>
                  </a:srgbClr>
                </a:solidFill>
              </a:rPr>
              <a:t>學校課程總體架構</a:t>
            </a:r>
            <a:endParaRPr lang="en-US" altLang="zh-TW" sz="2800" b="1" dirty="0">
              <a:solidFill>
                <a:srgbClr val="FFA500">
                  <a:lumMod val="50000"/>
                </a:srgbClr>
              </a:solidFill>
            </a:endParaRPr>
          </a:p>
          <a:p>
            <a:r>
              <a:rPr lang="en-US" altLang="zh-TW" sz="2800" b="1" dirty="0">
                <a:solidFill>
                  <a:srgbClr val="FFA500">
                    <a:lumMod val="75000"/>
                  </a:srgbClr>
                </a:solidFill>
              </a:rPr>
              <a:t>02</a:t>
            </a:r>
            <a:r>
              <a:rPr lang="zh-TW" altLang="en-US" sz="2800" b="1" dirty="0">
                <a:solidFill>
                  <a:srgbClr val="FFA500">
                    <a:lumMod val="75000"/>
                  </a:srgbClr>
                </a:solidFill>
              </a:rPr>
              <a:t>領域</a:t>
            </a:r>
            <a:r>
              <a:rPr lang="en-US" altLang="zh-TW" sz="2800" b="1" dirty="0">
                <a:solidFill>
                  <a:srgbClr val="FFA500">
                    <a:lumMod val="75000"/>
                  </a:srgbClr>
                </a:solidFill>
              </a:rPr>
              <a:t>/</a:t>
            </a:r>
            <a:r>
              <a:rPr lang="zh-TW" altLang="en-US" sz="2800" b="1" dirty="0">
                <a:solidFill>
                  <a:srgbClr val="FFA500">
                    <a:lumMod val="75000"/>
                  </a:srgbClr>
                </a:solidFill>
              </a:rPr>
              <a:t>科目課程計畫</a:t>
            </a:r>
            <a:endParaRPr lang="en-US" altLang="zh-TW" sz="2800" b="1" dirty="0">
              <a:solidFill>
                <a:srgbClr val="FFA500">
                  <a:lumMod val="75000"/>
                </a:srgbClr>
              </a:solidFill>
            </a:endParaRPr>
          </a:p>
          <a:p>
            <a:r>
              <a:rPr lang="en-US" altLang="zh-TW" sz="2800" b="1" dirty="0">
                <a:solidFill>
                  <a:srgbClr val="C00000"/>
                </a:solidFill>
              </a:rPr>
              <a:t>03</a:t>
            </a:r>
            <a:r>
              <a:rPr lang="zh-TW" altLang="en-US" sz="2800" b="1" dirty="0">
                <a:solidFill>
                  <a:srgbClr val="C00000"/>
                </a:solidFill>
              </a:rPr>
              <a:t>彈性學習課程計畫</a:t>
            </a:r>
            <a:endParaRPr lang="en-US" altLang="zh-TW" sz="2800" b="1" dirty="0">
              <a:solidFill>
                <a:srgbClr val="C00000"/>
              </a:solidFill>
            </a:endParaRPr>
          </a:p>
          <a:p>
            <a:r>
              <a:rPr lang="en-US" altLang="zh-TW" sz="2800" b="1" dirty="0">
                <a:solidFill>
                  <a:srgbClr val="FFA500">
                    <a:lumMod val="50000"/>
                  </a:srgbClr>
                </a:solidFill>
              </a:rPr>
              <a:t>04</a:t>
            </a:r>
            <a:r>
              <a:rPr lang="zh-TW" altLang="en-US" sz="2800" b="1" dirty="0">
                <a:solidFill>
                  <a:srgbClr val="FFA500">
                    <a:lumMod val="50000"/>
                  </a:srgbClr>
                </a:solidFill>
              </a:rPr>
              <a:t>附件</a:t>
            </a:r>
            <a:endParaRPr lang="en-US" altLang="zh-TW" sz="2800" b="1" dirty="0">
              <a:solidFill>
                <a:srgbClr val="FFA500">
                  <a:lumMod val="50000"/>
                </a:srgbClr>
              </a:solidFill>
            </a:endParaRPr>
          </a:p>
          <a:p>
            <a:endParaRPr lang="en-US" altLang="zh-TW" sz="2400" b="1" dirty="0">
              <a:solidFill>
                <a:srgbClr val="8184D9">
                  <a:lumMod val="50000"/>
                </a:srgbClr>
              </a:solidFill>
            </a:endParaRPr>
          </a:p>
        </p:txBody>
      </p:sp>
      <p:sp>
        <p:nvSpPr>
          <p:cNvPr id="31" name="文字方塊 30"/>
          <p:cNvSpPr txBox="1"/>
          <p:nvPr/>
        </p:nvSpPr>
        <p:spPr>
          <a:xfrm>
            <a:off x="5683" y="3720205"/>
            <a:ext cx="1381148" cy="707886"/>
          </a:xfrm>
          <a:prstGeom prst="rect">
            <a:avLst/>
          </a:prstGeom>
          <a:noFill/>
        </p:spPr>
        <p:txBody>
          <a:bodyPr wrap="square" rtlCol="0" anchor="ctr">
            <a:spAutoFit/>
          </a:bodyPr>
          <a:lstStyle/>
          <a:p>
            <a:r>
              <a:rPr lang="zh-TW" altLang="en-US" sz="4000" b="1" dirty="0">
                <a:solidFill>
                  <a:srgbClr val="008000"/>
                </a:solidFill>
              </a:rPr>
              <a:t>項目</a:t>
            </a:r>
            <a:endParaRPr lang="en-US" altLang="zh-TW" sz="2400" b="1" dirty="0">
              <a:solidFill>
                <a:srgbClr val="008000"/>
              </a:solidFill>
            </a:endParaRPr>
          </a:p>
        </p:txBody>
      </p:sp>
      <p:sp>
        <p:nvSpPr>
          <p:cNvPr id="33" name="文字方塊 32"/>
          <p:cNvSpPr txBox="1"/>
          <p:nvPr/>
        </p:nvSpPr>
        <p:spPr>
          <a:xfrm>
            <a:off x="0" y="497283"/>
            <a:ext cx="1381148" cy="707886"/>
          </a:xfrm>
          <a:prstGeom prst="rect">
            <a:avLst/>
          </a:prstGeom>
          <a:noFill/>
        </p:spPr>
        <p:txBody>
          <a:bodyPr wrap="square" rtlCol="0" anchor="ctr">
            <a:spAutoFit/>
          </a:bodyPr>
          <a:lstStyle/>
          <a:p>
            <a:r>
              <a:rPr lang="zh-TW" altLang="en-US" sz="4000" b="1" dirty="0">
                <a:solidFill>
                  <a:srgbClr val="008000"/>
                </a:solidFill>
              </a:rPr>
              <a:t>對象</a:t>
            </a:r>
            <a:endParaRPr lang="en-US" altLang="zh-TW" sz="2400" b="1" dirty="0">
              <a:solidFill>
                <a:srgbClr val="008000"/>
              </a:solidFill>
            </a:endParaRPr>
          </a:p>
        </p:txBody>
      </p:sp>
      <p:sp>
        <p:nvSpPr>
          <p:cNvPr id="20" name="文字方塊 19"/>
          <p:cNvSpPr txBox="1"/>
          <p:nvPr/>
        </p:nvSpPr>
        <p:spPr>
          <a:xfrm>
            <a:off x="1781793" y="390225"/>
            <a:ext cx="4906012" cy="1323439"/>
          </a:xfrm>
          <a:prstGeom prst="rect">
            <a:avLst/>
          </a:prstGeom>
          <a:noFill/>
        </p:spPr>
        <p:txBody>
          <a:bodyPr wrap="square" rtlCol="0" anchor="ctr">
            <a:spAutoFit/>
          </a:bodyPr>
          <a:lstStyle/>
          <a:p>
            <a:r>
              <a:rPr lang="en-US" altLang="zh-TW" sz="2800" b="1" dirty="0">
                <a:solidFill>
                  <a:srgbClr val="6463BD">
                    <a:lumMod val="50000"/>
                  </a:srgbClr>
                </a:solidFill>
              </a:rPr>
              <a:t>112</a:t>
            </a:r>
            <a:r>
              <a:rPr lang="zh-TW" altLang="en-US" sz="2800" b="1" dirty="0">
                <a:solidFill>
                  <a:srgbClr val="6463BD">
                    <a:lumMod val="50000"/>
                  </a:srgbClr>
                </a:solidFill>
              </a:rPr>
              <a:t>學年度本市所屬公私立</a:t>
            </a:r>
            <a:endParaRPr lang="en-US" altLang="zh-TW" sz="2800" b="1" dirty="0">
              <a:solidFill>
                <a:srgbClr val="6463BD">
                  <a:lumMod val="50000"/>
                </a:srgbClr>
              </a:solidFill>
            </a:endParaRPr>
          </a:p>
          <a:p>
            <a:r>
              <a:rPr lang="zh-TW" altLang="en-US" sz="2800" b="1" dirty="0">
                <a:solidFill>
                  <a:srgbClr val="6463BD">
                    <a:lumMod val="50000"/>
                  </a:srgbClr>
                </a:solidFill>
              </a:rPr>
              <a:t>國民小學</a:t>
            </a:r>
            <a:endParaRPr lang="en-US" altLang="zh-TW" sz="2800" b="1" dirty="0">
              <a:solidFill>
                <a:srgbClr val="6463BD">
                  <a:lumMod val="50000"/>
                </a:srgbClr>
              </a:solidFill>
            </a:endParaRPr>
          </a:p>
          <a:p>
            <a:endParaRPr lang="zh-TW" altLang="en-US" sz="2400" b="1" dirty="0">
              <a:solidFill>
                <a:srgbClr val="FFA500">
                  <a:lumMod val="50000"/>
                </a:srgbClr>
              </a:solidFill>
            </a:endParaRPr>
          </a:p>
        </p:txBody>
      </p:sp>
    </p:spTree>
    <p:extLst>
      <p:ext uri="{BB962C8B-B14F-4D97-AF65-F5344CB8AC3E}">
        <p14:creationId xmlns:p14="http://schemas.microsoft.com/office/powerpoint/2010/main" val="23400259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2" name="Google Shape;402;p29"/>
          <p:cNvSpPr txBox="1">
            <a:spLocks noGrp="1"/>
          </p:cNvSpPr>
          <p:nvPr>
            <p:ph type="sldNum" idx="12"/>
          </p:nvPr>
        </p:nvSpPr>
        <p:spPr>
          <a:xfrm>
            <a:off x="8808000" y="2208175"/>
            <a:ext cx="336000" cy="727200"/>
          </a:xfrm>
          <a:prstGeom prst="rect">
            <a:avLst/>
          </a:prstGeom>
        </p:spPr>
        <p:txBody>
          <a:bodyPr spcFirstLastPara="1" wrap="square" lIns="91425" tIns="91425" rIns="91425" bIns="91425" anchor="ctr" anchorCtr="0">
            <a:noAutofit/>
          </a:bodyPr>
          <a:lstStyle/>
          <a:p>
            <a:fld id="{00000000-1234-1234-1234-123412341234}" type="slidenum">
              <a:rPr lang="en">
                <a:solidFill>
                  <a:srgbClr val="FFFFFF"/>
                </a:solidFill>
              </a:rPr>
              <a:pPr/>
              <a:t>24</a:t>
            </a:fld>
            <a:endParaRPr>
              <a:solidFill>
                <a:srgbClr val="FFFFFF"/>
              </a:solidFill>
            </a:endParaRPr>
          </a:p>
        </p:txBody>
      </p:sp>
      <p:sp>
        <p:nvSpPr>
          <p:cNvPr id="8" name="矩形 7"/>
          <p:cNvSpPr/>
          <p:nvPr/>
        </p:nvSpPr>
        <p:spPr>
          <a:xfrm>
            <a:off x="6328811" y="1463556"/>
            <a:ext cx="2810820" cy="358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23" name="矩形 22"/>
          <p:cNvSpPr/>
          <p:nvPr/>
        </p:nvSpPr>
        <p:spPr>
          <a:xfrm>
            <a:off x="-5463" y="0"/>
            <a:ext cx="6111688" cy="5143500"/>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solidFill>
                <a:srgbClr val="FFFFFF"/>
              </a:solidFill>
            </a:endParaRPr>
          </a:p>
        </p:txBody>
      </p:sp>
      <p:pic>
        <p:nvPicPr>
          <p:cNvPr id="4" name="圖片 3"/>
          <p:cNvPicPr>
            <a:picLocks noChangeAspect="1"/>
          </p:cNvPicPr>
          <p:nvPr/>
        </p:nvPicPr>
        <p:blipFill>
          <a:blip r:embed="rId3"/>
          <a:stretch>
            <a:fillRect/>
          </a:stretch>
        </p:blipFill>
        <p:spPr>
          <a:xfrm>
            <a:off x="2165936" y="10870"/>
            <a:ext cx="3932762" cy="5143500"/>
          </a:xfrm>
          <a:prstGeom prst="rect">
            <a:avLst/>
          </a:prstGeom>
        </p:spPr>
      </p:pic>
      <p:sp>
        <p:nvSpPr>
          <p:cNvPr id="9" name="矩形 8"/>
          <p:cNvSpPr/>
          <p:nvPr/>
        </p:nvSpPr>
        <p:spPr>
          <a:xfrm>
            <a:off x="6244518" y="1797790"/>
            <a:ext cx="2672615" cy="1569660"/>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05</a:t>
            </a:r>
          </a:p>
          <a:p>
            <a:r>
              <a:rPr lang="zh-TW" altLang="en-US"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表件說明</a:t>
            </a:r>
            <a:endParaRPr lang="zh-TW" altLang="en-US" sz="4800" dirty="0"/>
          </a:p>
        </p:txBody>
      </p:sp>
      <p:sp>
        <p:nvSpPr>
          <p:cNvPr id="26" name="文字方塊 25"/>
          <p:cNvSpPr txBox="1"/>
          <p:nvPr/>
        </p:nvSpPr>
        <p:spPr>
          <a:xfrm>
            <a:off x="167944" y="1454579"/>
            <a:ext cx="1381148" cy="646331"/>
          </a:xfrm>
          <a:prstGeom prst="rect">
            <a:avLst/>
          </a:prstGeom>
          <a:noFill/>
        </p:spPr>
        <p:txBody>
          <a:bodyPr wrap="square" rtlCol="0" anchor="ctr">
            <a:spAutoFit/>
          </a:bodyPr>
          <a:lstStyle/>
          <a:p>
            <a:r>
              <a:rPr lang="zh-TW" altLang="en-US" sz="3600" b="1" dirty="0">
                <a:solidFill>
                  <a:srgbClr val="C00000"/>
                </a:solidFill>
              </a:rPr>
              <a:t>紅字</a:t>
            </a:r>
            <a:endParaRPr lang="en-US" altLang="zh-TW" sz="2000" b="1" dirty="0">
              <a:solidFill>
                <a:srgbClr val="C00000"/>
              </a:solidFill>
            </a:endParaRPr>
          </a:p>
        </p:txBody>
      </p:sp>
      <p:sp>
        <p:nvSpPr>
          <p:cNvPr id="27" name="文字方塊 26"/>
          <p:cNvSpPr txBox="1"/>
          <p:nvPr/>
        </p:nvSpPr>
        <p:spPr>
          <a:xfrm>
            <a:off x="159296" y="1981030"/>
            <a:ext cx="2182170" cy="830997"/>
          </a:xfrm>
          <a:prstGeom prst="rect">
            <a:avLst/>
          </a:prstGeom>
          <a:noFill/>
        </p:spPr>
        <p:txBody>
          <a:bodyPr wrap="square" rtlCol="0" anchor="ctr">
            <a:spAutoFit/>
          </a:bodyPr>
          <a:lstStyle/>
          <a:p>
            <a:r>
              <a:rPr lang="zh-TW" altLang="en-US" sz="2400" b="1" dirty="0">
                <a:solidFill>
                  <a:srgbClr val="666666">
                    <a:lumMod val="60000"/>
                    <a:lumOff val="40000"/>
                  </a:srgbClr>
                </a:solidFill>
              </a:rPr>
              <a:t>表件修正項目</a:t>
            </a:r>
            <a:endParaRPr lang="en-US" altLang="zh-TW" sz="2400" b="1" dirty="0">
              <a:solidFill>
                <a:srgbClr val="666666">
                  <a:lumMod val="60000"/>
                  <a:lumOff val="40000"/>
                </a:srgbClr>
              </a:solidFill>
            </a:endParaRPr>
          </a:p>
          <a:p>
            <a:endParaRPr lang="zh-TW" altLang="en-US" sz="2400" b="1" dirty="0">
              <a:solidFill>
                <a:srgbClr val="FFA500">
                  <a:lumMod val="50000"/>
                </a:srgbClr>
              </a:solidFill>
            </a:endParaRPr>
          </a:p>
        </p:txBody>
      </p:sp>
      <p:sp>
        <p:nvSpPr>
          <p:cNvPr id="28" name="文字方塊 27"/>
          <p:cNvSpPr txBox="1"/>
          <p:nvPr/>
        </p:nvSpPr>
        <p:spPr>
          <a:xfrm>
            <a:off x="277296" y="4451577"/>
            <a:ext cx="1888640" cy="461665"/>
          </a:xfrm>
          <a:prstGeom prst="rect">
            <a:avLst/>
          </a:prstGeom>
          <a:noFill/>
        </p:spPr>
        <p:txBody>
          <a:bodyPr wrap="square" rtlCol="0" anchor="ctr">
            <a:spAutoFit/>
          </a:bodyPr>
          <a:lstStyle/>
          <a:p>
            <a:r>
              <a:rPr lang="zh-TW" altLang="en-US" sz="2400" b="1" dirty="0">
                <a:solidFill>
                  <a:srgbClr val="666666">
                    <a:lumMod val="60000"/>
                    <a:lumOff val="40000"/>
                  </a:srgbClr>
                </a:solidFill>
              </a:rPr>
              <a:t>參考示例</a:t>
            </a:r>
            <a:endParaRPr lang="en-US" altLang="zh-TW" sz="2000" b="1" dirty="0">
              <a:solidFill>
                <a:srgbClr val="8184D9">
                  <a:lumMod val="50000"/>
                </a:srgbClr>
              </a:solidFill>
            </a:endParaRPr>
          </a:p>
        </p:txBody>
      </p:sp>
      <p:sp>
        <p:nvSpPr>
          <p:cNvPr id="31" name="文字方塊 30"/>
          <p:cNvSpPr txBox="1"/>
          <p:nvPr/>
        </p:nvSpPr>
        <p:spPr>
          <a:xfrm>
            <a:off x="167944" y="3862993"/>
            <a:ext cx="1381148" cy="646331"/>
          </a:xfrm>
          <a:prstGeom prst="rect">
            <a:avLst/>
          </a:prstGeom>
          <a:noFill/>
        </p:spPr>
        <p:txBody>
          <a:bodyPr wrap="square" rtlCol="0" anchor="ctr">
            <a:spAutoFit/>
          </a:bodyPr>
          <a:lstStyle/>
          <a:p>
            <a:r>
              <a:rPr lang="zh-TW" altLang="en-US" sz="3600" b="1" dirty="0">
                <a:solidFill>
                  <a:srgbClr val="FFFFFF">
                    <a:lumMod val="50000"/>
                  </a:srgbClr>
                </a:solidFill>
              </a:rPr>
              <a:t>灰字</a:t>
            </a:r>
            <a:endParaRPr lang="en-US" altLang="zh-TW" sz="2000" b="1" dirty="0">
              <a:solidFill>
                <a:srgbClr val="FFFFFF">
                  <a:lumMod val="50000"/>
                </a:srgbClr>
              </a:solidFill>
            </a:endParaRPr>
          </a:p>
        </p:txBody>
      </p:sp>
      <p:sp>
        <p:nvSpPr>
          <p:cNvPr id="33" name="文字方塊 32"/>
          <p:cNvSpPr txBox="1"/>
          <p:nvPr/>
        </p:nvSpPr>
        <p:spPr>
          <a:xfrm>
            <a:off x="167944" y="254981"/>
            <a:ext cx="1381148" cy="646331"/>
          </a:xfrm>
          <a:prstGeom prst="rect">
            <a:avLst/>
          </a:prstGeom>
          <a:noFill/>
        </p:spPr>
        <p:txBody>
          <a:bodyPr wrap="square" rtlCol="0" anchor="ctr">
            <a:spAutoFit/>
          </a:bodyPr>
          <a:lstStyle/>
          <a:p>
            <a:r>
              <a:rPr lang="zh-TW" altLang="en-US" sz="3600" b="1" dirty="0">
                <a:solidFill>
                  <a:srgbClr val="008000"/>
                </a:solidFill>
              </a:rPr>
              <a:t>表頭</a:t>
            </a:r>
            <a:endParaRPr lang="en-US" altLang="zh-TW" sz="2000" b="1" dirty="0">
              <a:solidFill>
                <a:srgbClr val="008000"/>
              </a:solidFill>
            </a:endParaRPr>
          </a:p>
        </p:txBody>
      </p:sp>
      <p:sp>
        <p:nvSpPr>
          <p:cNvPr id="20" name="文字方塊 19"/>
          <p:cNvSpPr txBox="1"/>
          <p:nvPr/>
        </p:nvSpPr>
        <p:spPr>
          <a:xfrm>
            <a:off x="237703" y="839017"/>
            <a:ext cx="2348619" cy="461665"/>
          </a:xfrm>
          <a:prstGeom prst="rect">
            <a:avLst/>
          </a:prstGeom>
          <a:noFill/>
        </p:spPr>
        <p:txBody>
          <a:bodyPr wrap="square" rtlCol="0" anchor="ctr">
            <a:spAutoFit/>
          </a:bodyPr>
          <a:lstStyle/>
          <a:p>
            <a:r>
              <a:rPr lang="zh-TW" altLang="en-US" sz="2400" b="1" dirty="0">
                <a:ln w="0"/>
                <a:solidFill>
                  <a:srgbClr val="666666">
                    <a:lumMod val="60000"/>
                    <a:lumOff val="40000"/>
                  </a:srgbClr>
                </a:solidFill>
              </a:rPr>
              <a:t>撰寫後請刪除</a:t>
            </a:r>
            <a:endParaRPr lang="zh-TW" altLang="en-US" sz="2000" b="1" dirty="0">
              <a:solidFill>
                <a:srgbClr val="666666">
                  <a:lumMod val="60000"/>
                  <a:lumOff val="40000"/>
                </a:srgbClr>
              </a:solidFill>
            </a:endParaRPr>
          </a:p>
        </p:txBody>
      </p:sp>
      <p:sp>
        <p:nvSpPr>
          <p:cNvPr id="3" name="語音泡泡: 矩形 2">
            <a:extLst>
              <a:ext uri="{FF2B5EF4-FFF2-40B4-BE49-F238E27FC236}">
                <a16:creationId xmlns:a16="http://schemas.microsoft.com/office/drawing/2014/main" id="{83127830-7D7D-4674-8EF3-61E91474CF58}"/>
              </a:ext>
            </a:extLst>
          </p:cNvPr>
          <p:cNvSpPr/>
          <p:nvPr/>
        </p:nvSpPr>
        <p:spPr>
          <a:xfrm>
            <a:off x="2161015" y="76015"/>
            <a:ext cx="3906410" cy="275061"/>
          </a:xfrm>
          <a:prstGeom prst="wedgeRectCallout">
            <a:avLst>
              <a:gd name="adj1" fmla="val -63091"/>
              <a:gd name="adj2" fmla="val -8088"/>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solidFill>
                <a:srgbClr val="FFFFFF"/>
              </a:solidFill>
            </a:endParaRPr>
          </a:p>
        </p:txBody>
      </p:sp>
      <p:sp>
        <p:nvSpPr>
          <p:cNvPr id="24" name="語音泡泡: 矩形 23">
            <a:extLst>
              <a:ext uri="{FF2B5EF4-FFF2-40B4-BE49-F238E27FC236}">
                <a16:creationId xmlns:a16="http://schemas.microsoft.com/office/drawing/2014/main" id="{B224119E-1B92-4D10-A95A-FF37B47A084B}"/>
              </a:ext>
            </a:extLst>
          </p:cNvPr>
          <p:cNvSpPr/>
          <p:nvPr/>
        </p:nvSpPr>
        <p:spPr>
          <a:xfrm>
            <a:off x="3803533" y="1981030"/>
            <a:ext cx="823913" cy="830997"/>
          </a:xfrm>
          <a:prstGeom prst="wedgeRectCallout">
            <a:avLst>
              <a:gd name="adj1" fmla="val -48983"/>
              <a:gd name="adj2" fmla="val -50700"/>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solidFill>
                <a:srgbClr val="FFFFFF"/>
              </a:solidFill>
            </a:endParaRPr>
          </a:p>
        </p:txBody>
      </p:sp>
      <p:sp>
        <p:nvSpPr>
          <p:cNvPr id="29" name="語音泡泡: 矩形 28">
            <a:extLst>
              <a:ext uri="{FF2B5EF4-FFF2-40B4-BE49-F238E27FC236}">
                <a16:creationId xmlns:a16="http://schemas.microsoft.com/office/drawing/2014/main" id="{92742DD0-C1BF-410F-8B8B-DA090F8028CB}"/>
              </a:ext>
            </a:extLst>
          </p:cNvPr>
          <p:cNvSpPr/>
          <p:nvPr/>
        </p:nvSpPr>
        <p:spPr>
          <a:xfrm>
            <a:off x="2324757" y="3891744"/>
            <a:ext cx="3781467" cy="1230209"/>
          </a:xfrm>
          <a:prstGeom prst="wedgeRectCallout">
            <a:avLst>
              <a:gd name="adj1" fmla="val -64020"/>
              <a:gd name="adj2" fmla="val -80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solidFill>
                <a:srgbClr val="FFFFFF"/>
              </a:solidFill>
            </a:endParaRPr>
          </a:p>
        </p:txBody>
      </p:sp>
      <p:sp>
        <p:nvSpPr>
          <p:cNvPr id="19" name="文字方塊 18"/>
          <p:cNvSpPr txBox="1"/>
          <p:nvPr/>
        </p:nvSpPr>
        <p:spPr>
          <a:xfrm>
            <a:off x="197710" y="2525843"/>
            <a:ext cx="1381148" cy="646331"/>
          </a:xfrm>
          <a:prstGeom prst="rect">
            <a:avLst/>
          </a:prstGeom>
          <a:noFill/>
        </p:spPr>
        <p:txBody>
          <a:bodyPr wrap="square" rtlCol="0" anchor="ctr">
            <a:spAutoFit/>
          </a:bodyPr>
          <a:lstStyle/>
          <a:p>
            <a:r>
              <a:rPr lang="zh-TW" altLang="en-US" sz="3600" b="1" dirty="0">
                <a:solidFill>
                  <a:srgbClr val="0062AC"/>
                </a:solidFill>
              </a:rPr>
              <a:t>藍字</a:t>
            </a:r>
            <a:endParaRPr lang="en-US" altLang="zh-TW" sz="2000" b="1" dirty="0">
              <a:solidFill>
                <a:srgbClr val="0062AC"/>
              </a:solidFill>
            </a:endParaRPr>
          </a:p>
        </p:txBody>
      </p:sp>
      <p:sp>
        <p:nvSpPr>
          <p:cNvPr id="21" name="語音泡泡: 矩形 23">
            <a:extLst>
              <a:ext uri="{FF2B5EF4-FFF2-40B4-BE49-F238E27FC236}">
                <a16:creationId xmlns:a16="http://schemas.microsoft.com/office/drawing/2014/main" id="{B224119E-1B92-4D10-A95A-FF37B47A084B}"/>
              </a:ext>
            </a:extLst>
          </p:cNvPr>
          <p:cNvSpPr/>
          <p:nvPr/>
        </p:nvSpPr>
        <p:spPr>
          <a:xfrm>
            <a:off x="2819399" y="1981030"/>
            <a:ext cx="966789" cy="830997"/>
          </a:xfrm>
          <a:prstGeom prst="wedgeRectCallout">
            <a:avLst>
              <a:gd name="adj1" fmla="val -163510"/>
              <a:gd name="adj2" fmla="val 55218"/>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solidFill>
                <a:srgbClr val="FFFFFF"/>
              </a:solidFill>
            </a:endParaRPr>
          </a:p>
        </p:txBody>
      </p:sp>
      <p:sp>
        <p:nvSpPr>
          <p:cNvPr id="25" name="文字方塊 24"/>
          <p:cNvSpPr txBox="1"/>
          <p:nvPr/>
        </p:nvSpPr>
        <p:spPr>
          <a:xfrm>
            <a:off x="181897" y="3091577"/>
            <a:ext cx="2182170" cy="830997"/>
          </a:xfrm>
          <a:prstGeom prst="rect">
            <a:avLst/>
          </a:prstGeom>
          <a:noFill/>
        </p:spPr>
        <p:txBody>
          <a:bodyPr wrap="square" rtlCol="0" anchor="ctr">
            <a:spAutoFit/>
          </a:bodyPr>
          <a:lstStyle/>
          <a:p>
            <a:r>
              <a:rPr lang="zh-TW" altLang="en-US" sz="2400" b="1" dirty="0">
                <a:solidFill>
                  <a:srgbClr val="666666">
                    <a:lumMod val="60000"/>
                    <a:lumOff val="40000"/>
                  </a:srgbClr>
                </a:solidFill>
              </a:rPr>
              <a:t>重要字提醒</a:t>
            </a:r>
            <a:endParaRPr lang="en-US" altLang="zh-TW" sz="2400" b="1" dirty="0">
              <a:solidFill>
                <a:srgbClr val="666666">
                  <a:lumMod val="60000"/>
                  <a:lumOff val="40000"/>
                </a:srgbClr>
              </a:solidFill>
            </a:endParaRPr>
          </a:p>
          <a:p>
            <a:endParaRPr lang="zh-TW" altLang="en-US" sz="2400" b="1" dirty="0">
              <a:solidFill>
                <a:srgbClr val="FFA500">
                  <a:lumMod val="50000"/>
                </a:srgbClr>
              </a:solidFill>
            </a:endParaRPr>
          </a:p>
        </p:txBody>
      </p:sp>
    </p:spTree>
    <p:extLst>
      <p:ext uri="{BB962C8B-B14F-4D97-AF65-F5344CB8AC3E}">
        <p14:creationId xmlns:p14="http://schemas.microsoft.com/office/powerpoint/2010/main" val="103001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107" name="Google Shape;107;p17"/>
          <p:cNvSpPr/>
          <p:nvPr/>
        </p:nvSpPr>
        <p:spPr>
          <a:xfrm rot="2466590">
            <a:off x="8665669" y="4546318"/>
            <a:ext cx="447868" cy="427639"/>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0" name="Google Shape;110;p17"/>
          <p:cNvSpPr/>
          <p:nvPr/>
        </p:nvSpPr>
        <p:spPr>
          <a:xfrm rot="-1609427">
            <a:off x="7938583" y="657695"/>
            <a:ext cx="217470" cy="207648"/>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11" name="Google Shape;111;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25</a:t>
            </a:fld>
            <a:endParaRPr>
              <a:solidFill>
                <a:srgbClr val="FFFFFF"/>
              </a:solidFill>
            </a:endParaRPr>
          </a:p>
        </p:txBody>
      </p:sp>
      <p:pic>
        <p:nvPicPr>
          <p:cNvPr id="23" name="Google Shape;191;p25"/>
          <p:cNvPicPr preferRelativeResize="0"/>
          <p:nvPr/>
        </p:nvPicPr>
        <p:blipFill rotWithShape="1">
          <a:blip r:embed="rId3">
            <a:alphaModFix/>
          </a:blip>
          <a:srcRect l="14524" r="-515"/>
          <a:stretch/>
        </p:blipFill>
        <p:spPr>
          <a:xfrm>
            <a:off x="-696569" y="1029207"/>
            <a:ext cx="3087949" cy="3852751"/>
          </a:xfrm>
          <a:prstGeom prst="rect">
            <a:avLst/>
          </a:prstGeom>
          <a:noFill/>
          <a:ln>
            <a:noFill/>
          </a:ln>
        </p:spPr>
      </p:pic>
      <p:sp>
        <p:nvSpPr>
          <p:cNvPr id="27" name="矩形 26"/>
          <p:cNvSpPr/>
          <p:nvPr/>
        </p:nvSpPr>
        <p:spPr>
          <a:xfrm>
            <a:off x="99992" y="-20725"/>
            <a:ext cx="4710262" cy="830997"/>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a:t>
            </a:r>
            <a:r>
              <a:rPr lang="zh-TW" altLang="en-US"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重要細項說明</a:t>
            </a:r>
            <a:endParaRPr lang="zh-TW" altLang="en-US" sz="4800" dirty="0"/>
          </a:p>
        </p:txBody>
      </p:sp>
      <p:sp>
        <p:nvSpPr>
          <p:cNvPr id="6" name="矩形 5"/>
          <p:cNvSpPr/>
          <p:nvPr/>
        </p:nvSpPr>
        <p:spPr>
          <a:xfrm>
            <a:off x="2455123" y="1782778"/>
            <a:ext cx="2100023" cy="3847207"/>
          </a:xfrm>
          <a:prstGeom prst="rect">
            <a:avLst/>
          </a:prstGeom>
          <a:noFill/>
        </p:spPr>
        <p:txBody>
          <a:bodyPr wrap="square" lIns="91440" tIns="45720" rIns="91440" bIns="45720">
            <a:spAutoFit/>
          </a:bodyPr>
          <a:lstStyle/>
          <a:p>
            <a:r>
              <a:rPr lang="zh-TW" altLang="en-US" sz="3600" b="1" dirty="0">
                <a:ln w="0"/>
                <a:solidFill>
                  <a:srgbClr val="8184D9">
                    <a:lumMod val="75000"/>
                  </a:srgbClr>
                </a:solidFill>
              </a:rPr>
              <a:t>檢核重點</a:t>
            </a:r>
            <a:endParaRPr lang="en-US" altLang="zh-TW" sz="3600" b="1" dirty="0">
              <a:ln w="0"/>
              <a:solidFill>
                <a:srgbClr val="8184D9">
                  <a:lumMod val="75000"/>
                </a:srgbClr>
              </a:solidFill>
            </a:endParaRPr>
          </a:p>
          <a:p>
            <a:r>
              <a:rPr lang="zh-TW" altLang="en-US" sz="2000" b="1" dirty="0">
                <a:ln w="0"/>
                <a:solidFill>
                  <a:srgbClr val="C00000"/>
                </a:solidFill>
              </a:rPr>
              <a:t>請參考表</a:t>
            </a:r>
            <a:r>
              <a:rPr lang="en-US" altLang="zh-TW" sz="2000" b="1" dirty="0">
                <a:ln w="0"/>
                <a:solidFill>
                  <a:srgbClr val="C00000"/>
                </a:solidFill>
              </a:rPr>
              <a:t>7-11</a:t>
            </a:r>
            <a:r>
              <a:rPr lang="zh-TW" altLang="en-US" sz="2000" b="1" dirty="0">
                <a:ln w="0"/>
                <a:solidFill>
                  <a:srgbClr val="C00000"/>
                </a:solidFill>
              </a:rPr>
              <a:t>檢核重點撰寫，並於計畫上傳前由各校課發會自行檢核</a:t>
            </a:r>
            <a:endParaRPr lang="en-US" altLang="zh-TW" sz="2000" b="1" dirty="0">
              <a:ln w="0"/>
              <a:solidFill>
                <a:srgbClr val="C00000"/>
              </a:solidFill>
            </a:endParaRPr>
          </a:p>
          <a:p>
            <a:endParaRPr lang="en-US" altLang="zh-TW" sz="3600" b="1" dirty="0">
              <a:ln w="0"/>
            </a:endParaRPr>
          </a:p>
          <a:p>
            <a:r>
              <a:rPr lang="zh-TW" altLang="en-US" sz="3600" b="1" dirty="0">
                <a:ln w="0"/>
                <a:solidFill>
                  <a:srgbClr val="C00000"/>
                </a:solidFill>
              </a:rPr>
              <a:t>    </a:t>
            </a:r>
            <a:endParaRPr lang="en-US" altLang="zh-TW" sz="3600" b="1" dirty="0">
              <a:ln w="0"/>
            </a:endParaRPr>
          </a:p>
          <a:p>
            <a:r>
              <a:rPr lang="zh-TW" altLang="en-US" sz="3600" b="1" dirty="0">
                <a:ln w="0"/>
              </a:rPr>
              <a:t>    </a:t>
            </a:r>
            <a:endParaRPr lang="zh-TW" altLang="en-US" sz="2800" b="1" dirty="0">
              <a:ln w="0"/>
            </a:endParaRPr>
          </a:p>
        </p:txBody>
      </p:sp>
      <p:pic>
        <p:nvPicPr>
          <p:cNvPr id="2" name="圖片 1"/>
          <p:cNvPicPr>
            <a:picLocks noChangeAspect="1"/>
          </p:cNvPicPr>
          <p:nvPr/>
        </p:nvPicPr>
        <p:blipFill>
          <a:blip r:embed="rId4"/>
          <a:stretch>
            <a:fillRect/>
          </a:stretch>
        </p:blipFill>
        <p:spPr>
          <a:xfrm>
            <a:off x="4618889" y="91667"/>
            <a:ext cx="4334457" cy="5051784"/>
          </a:xfrm>
          <a:prstGeom prst="rect">
            <a:avLst/>
          </a:prstGeom>
        </p:spPr>
      </p:pic>
      <p:sp>
        <p:nvSpPr>
          <p:cNvPr id="33" name="橢圓 32"/>
          <p:cNvSpPr/>
          <p:nvPr/>
        </p:nvSpPr>
        <p:spPr>
          <a:xfrm>
            <a:off x="3040025" y="1169087"/>
            <a:ext cx="719270" cy="562311"/>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4F4A9E">
                    <a:lumMod val="50000"/>
                  </a:srgbClr>
                </a:solidFill>
              </a:rPr>
              <a:t>1</a:t>
            </a:r>
            <a:endParaRPr lang="zh-TW" altLang="en-US" sz="4800" dirty="0">
              <a:solidFill>
                <a:srgbClr val="4F4A9E">
                  <a:lumMod val="50000"/>
                </a:srgbClr>
              </a:solidFill>
            </a:endParaRPr>
          </a:p>
        </p:txBody>
      </p:sp>
      <p:sp>
        <p:nvSpPr>
          <p:cNvPr id="10" name="圓角矩形 9"/>
          <p:cNvSpPr/>
          <p:nvPr/>
        </p:nvSpPr>
        <p:spPr>
          <a:xfrm>
            <a:off x="5857565" y="793280"/>
            <a:ext cx="1806497" cy="4350171"/>
          </a:xfrm>
          <a:prstGeom prst="roundRect">
            <a:avLst/>
          </a:prstGeom>
          <a:noFill/>
          <a:ln w="762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C00000"/>
                </a:solidFill>
              </a:ln>
              <a:solidFill>
                <a:srgbClr val="FFFFFF"/>
              </a:solidFill>
            </a:endParaRPr>
          </a:p>
        </p:txBody>
      </p:sp>
    </p:spTree>
    <p:extLst>
      <p:ext uri="{BB962C8B-B14F-4D97-AF65-F5344CB8AC3E}">
        <p14:creationId xmlns:p14="http://schemas.microsoft.com/office/powerpoint/2010/main" val="371923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6" name="矩形 5"/>
          <p:cNvSpPr/>
          <p:nvPr/>
        </p:nvSpPr>
        <p:spPr>
          <a:xfrm>
            <a:off x="1939988" y="1041235"/>
            <a:ext cx="2739327" cy="646331"/>
          </a:xfrm>
          <a:prstGeom prst="rect">
            <a:avLst/>
          </a:prstGeom>
          <a:noFill/>
        </p:spPr>
        <p:txBody>
          <a:bodyPr wrap="square" lIns="91440" tIns="45720" rIns="91440" bIns="45720">
            <a:spAutoFit/>
          </a:bodyPr>
          <a:lstStyle/>
          <a:p>
            <a:r>
              <a:rPr lang="zh-TW" altLang="en-US" sz="3600" b="1" dirty="0">
                <a:ln w="0"/>
                <a:solidFill>
                  <a:srgbClr val="8184D9">
                    <a:lumMod val="75000"/>
                  </a:srgbClr>
                </a:solidFill>
              </a:rPr>
              <a:t>封面</a:t>
            </a:r>
            <a:r>
              <a:rPr lang="zh-TW" altLang="en-US" sz="3600" b="1" dirty="0">
                <a:ln w="0"/>
              </a:rPr>
              <a:t>    </a:t>
            </a:r>
            <a:endParaRPr lang="zh-TW" altLang="en-US" sz="2800" b="1" dirty="0">
              <a:ln w="0"/>
            </a:endParaRPr>
          </a:p>
        </p:txBody>
      </p:sp>
      <p:sp>
        <p:nvSpPr>
          <p:cNvPr id="33" name="橢圓 32"/>
          <p:cNvSpPr/>
          <p:nvPr/>
        </p:nvSpPr>
        <p:spPr>
          <a:xfrm>
            <a:off x="1163445" y="1083246"/>
            <a:ext cx="729205" cy="562311"/>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7030A0"/>
                </a:solidFill>
              </a:rPr>
              <a:t>2</a:t>
            </a:r>
            <a:endParaRPr lang="zh-TW" altLang="en-US" sz="4800" dirty="0">
              <a:solidFill>
                <a:srgbClr val="7030A0"/>
              </a:solidFill>
            </a:endParaRPr>
          </a:p>
        </p:txBody>
      </p:sp>
      <p:sp>
        <p:nvSpPr>
          <p:cNvPr id="11" name="Google Shape;291;p19"/>
          <p:cNvSpPr/>
          <p:nvPr/>
        </p:nvSpPr>
        <p:spPr>
          <a:xfrm rot="2697410">
            <a:off x="8315278" y="4256829"/>
            <a:ext cx="637798" cy="608994"/>
          </a:xfrm>
          <a:custGeom>
            <a:avLst/>
            <a:gdLst/>
            <a:ahLst/>
            <a:cxnLst/>
            <a:rect l="l" t="t" r="r" b="b"/>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381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13" name="Google Shape;292;p19"/>
          <p:cNvSpPr/>
          <p:nvPr/>
        </p:nvSpPr>
        <p:spPr>
          <a:xfrm>
            <a:off x="8888529" y="3540474"/>
            <a:ext cx="255471" cy="244042"/>
          </a:xfrm>
          <a:custGeom>
            <a:avLst/>
            <a:gdLst/>
            <a:ahLst/>
            <a:cxnLst/>
            <a:rect l="l" t="t" r="r" b="b"/>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381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endParaRPr/>
          </a:p>
        </p:txBody>
      </p:sp>
      <p:pic>
        <p:nvPicPr>
          <p:cNvPr id="15" name="圖片 14"/>
          <p:cNvPicPr>
            <a:picLocks noChangeAspect="1"/>
          </p:cNvPicPr>
          <p:nvPr/>
        </p:nvPicPr>
        <p:blipFill rotWithShape="1">
          <a:blip r:embed="rId3"/>
          <a:srcRect b="33369"/>
          <a:stretch/>
        </p:blipFill>
        <p:spPr>
          <a:xfrm>
            <a:off x="4514504" y="166688"/>
            <a:ext cx="4396336" cy="4976812"/>
          </a:xfrm>
          <a:prstGeom prst="rect">
            <a:avLst/>
          </a:prstGeom>
        </p:spPr>
      </p:pic>
      <p:sp>
        <p:nvSpPr>
          <p:cNvPr id="16" name="圓角矩形 15"/>
          <p:cNvSpPr/>
          <p:nvPr/>
        </p:nvSpPr>
        <p:spPr>
          <a:xfrm>
            <a:off x="4577846" y="282422"/>
            <a:ext cx="4269651" cy="1711943"/>
          </a:xfrm>
          <a:prstGeom prst="roundRect">
            <a:avLst/>
          </a:prstGeom>
          <a:noFill/>
          <a:ln w="5715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2" name="矩形 1"/>
          <p:cNvSpPr/>
          <p:nvPr/>
        </p:nvSpPr>
        <p:spPr>
          <a:xfrm>
            <a:off x="393360" y="2073190"/>
            <a:ext cx="4590164" cy="1938992"/>
          </a:xfrm>
          <a:prstGeom prst="rect">
            <a:avLst/>
          </a:prstGeom>
        </p:spPr>
        <p:txBody>
          <a:bodyPr wrap="square">
            <a:spAutoFit/>
          </a:bodyPr>
          <a:lstStyle/>
          <a:p>
            <a:r>
              <a:rPr lang="zh-TW" altLang="en-US" sz="2400" b="1" dirty="0">
                <a:ln w="0"/>
              </a:rPr>
              <a:t>於教育局備審核定發函後，</a:t>
            </a:r>
            <a:endParaRPr lang="en-US" altLang="zh-TW" sz="2400" b="1" dirty="0">
              <a:ln w="0"/>
            </a:endParaRPr>
          </a:p>
          <a:p>
            <a:r>
              <a:rPr lang="zh-TW" altLang="en-US" sz="2400" b="1" dirty="0">
                <a:ln w="0"/>
                <a:solidFill>
                  <a:srgbClr val="FF0000"/>
                </a:solidFill>
              </a:rPr>
              <a:t>請加入教育局備查字號及各</a:t>
            </a:r>
            <a:endParaRPr lang="en-US" altLang="zh-TW" sz="2400" b="1" dirty="0">
              <a:ln w="0"/>
              <a:solidFill>
                <a:srgbClr val="FF0000"/>
              </a:solidFill>
            </a:endParaRPr>
          </a:p>
          <a:p>
            <a:r>
              <a:rPr lang="zh-TW" altLang="en-US" sz="2400" b="1" dirty="0">
                <a:ln w="0"/>
                <a:solidFill>
                  <a:srgbClr val="FF0000"/>
                </a:solidFill>
              </a:rPr>
              <a:t>校課發會會議通過時間後上</a:t>
            </a:r>
            <a:endParaRPr lang="en-US" altLang="zh-TW" sz="2400" b="1" dirty="0">
              <a:ln w="0"/>
              <a:solidFill>
                <a:srgbClr val="FF0000"/>
              </a:solidFill>
            </a:endParaRPr>
          </a:p>
          <a:p>
            <a:r>
              <a:rPr lang="zh-TW" altLang="en-US" sz="2400" b="1" dirty="0">
                <a:ln w="0"/>
                <a:solidFill>
                  <a:srgbClr val="FF0000"/>
                </a:solidFill>
              </a:rPr>
              <a:t>傳</a:t>
            </a:r>
            <a:endParaRPr lang="en-US" altLang="zh-TW" sz="2400" b="1" dirty="0">
              <a:ln w="0"/>
              <a:solidFill>
                <a:srgbClr val="FF0000"/>
              </a:solidFill>
            </a:endParaRPr>
          </a:p>
          <a:p>
            <a:r>
              <a:rPr lang="zh-TW" altLang="en-US" sz="2400" b="1" dirty="0">
                <a:ln w="0"/>
                <a:solidFill>
                  <a:srgbClr val="C00000"/>
                </a:solidFill>
              </a:rPr>
              <a:t>   </a:t>
            </a:r>
            <a:endParaRPr lang="en-US" altLang="zh-TW" sz="2400" b="1" dirty="0">
              <a:ln w="0"/>
            </a:endParaRPr>
          </a:p>
        </p:txBody>
      </p:sp>
      <p:sp>
        <p:nvSpPr>
          <p:cNvPr id="18" name="矩形 17"/>
          <p:cNvSpPr/>
          <p:nvPr/>
        </p:nvSpPr>
        <p:spPr>
          <a:xfrm>
            <a:off x="0" y="-28613"/>
            <a:ext cx="4710262" cy="830997"/>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a:t>
            </a:r>
            <a:r>
              <a:rPr lang="zh-TW" altLang="en-US"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重要細項說明</a:t>
            </a:r>
            <a:endParaRPr lang="zh-TW" altLang="en-US" sz="4800" dirty="0"/>
          </a:p>
        </p:txBody>
      </p:sp>
    </p:spTree>
    <p:extLst>
      <p:ext uri="{BB962C8B-B14F-4D97-AF65-F5344CB8AC3E}">
        <p14:creationId xmlns:p14="http://schemas.microsoft.com/office/powerpoint/2010/main" val="119895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6" name="矩形 5"/>
          <p:cNvSpPr/>
          <p:nvPr/>
        </p:nvSpPr>
        <p:spPr>
          <a:xfrm>
            <a:off x="1980479" y="761089"/>
            <a:ext cx="2739327" cy="646331"/>
          </a:xfrm>
          <a:prstGeom prst="rect">
            <a:avLst/>
          </a:prstGeom>
          <a:noFill/>
        </p:spPr>
        <p:txBody>
          <a:bodyPr wrap="square" lIns="91440" tIns="45720" rIns="91440" bIns="45720">
            <a:spAutoFit/>
          </a:bodyPr>
          <a:lstStyle/>
          <a:p>
            <a:r>
              <a:rPr lang="zh-TW" altLang="en-US" sz="3600" b="1" dirty="0">
                <a:ln w="0"/>
                <a:solidFill>
                  <a:srgbClr val="8184D9">
                    <a:lumMod val="75000"/>
                  </a:srgbClr>
                </a:solidFill>
              </a:rPr>
              <a:t>目錄</a:t>
            </a:r>
            <a:r>
              <a:rPr lang="zh-TW" altLang="en-US" sz="3600" b="1" dirty="0">
                <a:ln w="0"/>
              </a:rPr>
              <a:t>    </a:t>
            </a:r>
            <a:endParaRPr lang="zh-TW" altLang="en-US" sz="2800" b="1" dirty="0">
              <a:ln w="0"/>
            </a:endParaRPr>
          </a:p>
        </p:txBody>
      </p:sp>
      <p:sp>
        <p:nvSpPr>
          <p:cNvPr id="33" name="橢圓 32"/>
          <p:cNvSpPr/>
          <p:nvPr/>
        </p:nvSpPr>
        <p:spPr>
          <a:xfrm>
            <a:off x="1258834" y="802384"/>
            <a:ext cx="729205" cy="562311"/>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7030A0"/>
                </a:solidFill>
              </a:rPr>
              <a:t>3</a:t>
            </a:r>
            <a:endParaRPr lang="zh-TW" altLang="en-US" sz="4800" dirty="0">
              <a:solidFill>
                <a:srgbClr val="7030A0"/>
              </a:solidFill>
            </a:endParaRPr>
          </a:p>
        </p:txBody>
      </p:sp>
      <p:sp>
        <p:nvSpPr>
          <p:cNvPr id="11" name="Google Shape;291;p19"/>
          <p:cNvSpPr/>
          <p:nvPr/>
        </p:nvSpPr>
        <p:spPr>
          <a:xfrm rot="2697410">
            <a:off x="8315278" y="4256829"/>
            <a:ext cx="637798" cy="608994"/>
          </a:xfrm>
          <a:custGeom>
            <a:avLst/>
            <a:gdLst/>
            <a:ahLst/>
            <a:cxnLst/>
            <a:rect l="l" t="t" r="r" b="b"/>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381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13" name="Google Shape;292;p19"/>
          <p:cNvSpPr/>
          <p:nvPr/>
        </p:nvSpPr>
        <p:spPr>
          <a:xfrm>
            <a:off x="8888529" y="3540474"/>
            <a:ext cx="255471" cy="244042"/>
          </a:xfrm>
          <a:custGeom>
            <a:avLst/>
            <a:gdLst/>
            <a:ahLst/>
            <a:cxnLst/>
            <a:rect l="l" t="t" r="r" b="b"/>
            <a:pathLst>
              <a:path w="15101" h="14419" fill="none" extrusionOk="0">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w="38100" cap="rnd"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endParaRPr/>
          </a:p>
        </p:txBody>
      </p:sp>
      <p:sp>
        <p:nvSpPr>
          <p:cNvPr id="14" name="Google Shape;294;p19"/>
          <p:cNvSpPr txBox="1">
            <a:spLocks/>
          </p:cNvSpPr>
          <p:nvPr/>
        </p:nvSpPr>
        <p:spPr>
          <a:xfrm>
            <a:off x="8808000" y="2208175"/>
            <a:ext cx="336000" cy="72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1pPr>
            <a:lvl2pPr marR="0" lvl="1"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2pPr>
            <a:lvl3pPr marR="0" lvl="2"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3pPr>
            <a:lvl4pPr marR="0" lvl="3"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4pPr>
            <a:lvl5pPr marR="0" lvl="4"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5pPr>
            <a:lvl6pPr marR="0" lvl="5"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6pPr>
            <a:lvl7pPr marR="0" lvl="6"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7pPr>
            <a:lvl8pPr marR="0" lvl="7"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8pPr>
            <a:lvl9pPr marR="0" lvl="8" algn="ctr" rtl="0">
              <a:lnSpc>
                <a:spcPct val="100000"/>
              </a:lnSpc>
              <a:spcBef>
                <a:spcPts val="0"/>
              </a:spcBef>
              <a:spcAft>
                <a:spcPts val="0"/>
              </a:spcAft>
              <a:buClr>
                <a:srgbClr val="000000"/>
              </a:buClr>
              <a:buFont typeface="Arial"/>
              <a:buNone/>
              <a:defRPr sz="1000" b="0" i="0" u="none" strike="noStrike" cap="none">
                <a:solidFill>
                  <a:schemeClr val="lt1"/>
                </a:solidFill>
                <a:latin typeface="Barlow"/>
                <a:ea typeface="Barlow"/>
                <a:cs typeface="Barlow"/>
                <a:sym typeface="Barlow"/>
              </a:defRPr>
            </a:lvl9pPr>
          </a:lstStyle>
          <a:p>
            <a:r>
              <a:rPr lang="en-US">
                <a:solidFill>
                  <a:srgbClr val="FFFFFF"/>
                </a:solidFill>
              </a:rPr>
              <a:t>1</a:t>
            </a:r>
            <a:endParaRPr lang="en-US" dirty="0">
              <a:solidFill>
                <a:srgbClr val="FFFFFF"/>
              </a:solidFill>
            </a:endParaRPr>
          </a:p>
        </p:txBody>
      </p:sp>
      <p:sp>
        <p:nvSpPr>
          <p:cNvPr id="2" name="矩形 1"/>
          <p:cNvSpPr/>
          <p:nvPr/>
        </p:nvSpPr>
        <p:spPr>
          <a:xfrm>
            <a:off x="367208" y="1364695"/>
            <a:ext cx="4175780" cy="3970318"/>
          </a:xfrm>
          <a:prstGeom prst="rect">
            <a:avLst/>
          </a:prstGeom>
        </p:spPr>
        <p:txBody>
          <a:bodyPr wrap="square">
            <a:spAutoFit/>
          </a:bodyPr>
          <a:lstStyle/>
          <a:p>
            <a:r>
              <a:rPr lang="zh-TW" altLang="en-US" sz="2400" b="1" dirty="0">
                <a:ln w="0"/>
              </a:rPr>
              <a:t>方法</a:t>
            </a:r>
            <a:r>
              <a:rPr lang="en-US" altLang="zh-TW" sz="2400" b="1" dirty="0">
                <a:ln w="0"/>
              </a:rPr>
              <a:t>1:</a:t>
            </a:r>
          </a:p>
          <a:p>
            <a:r>
              <a:rPr lang="zh-TW" altLang="en-US" sz="2400" b="1" dirty="0">
                <a:ln w="0"/>
              </a:rPr>
              <a:t>於教育局備審核定發函後，</a:t>
            </a:r>
            <a:r>
              <a:rPr lang="zh-TW" altLang="en-US" sz="2400" b="1" dirty="0">
                <a:ln w="0"/>
                <a:solidFill>
                  <a:srgbClr val="C00000"/>
                </a:solidFill>
              </a:rPr>
              <a:t>彙整所有審閱通過檔案，加入頁碼再上傳</a:t>
            </a:r>
            <a:endParaRPr lang="en-US" altLang="zh-TW" sz="2400" b="1" dirty="0">
              <a:ln w="0"/>
              <a:solidFill>
                <a:srgbClr val="C00000"/>
              </a:solidFill>
            </a:endParaRPr>
          </a:p>
          <a:p>
            <a:r>
              <a:rPr lang="zh-TW" altLang="en-US" sz="2000" b="1" dirty="0">
                <a:ln w="0"/>
                <a:solidFill>
                  <a:srgbClr val="C00000"/>
                </a:solidFill>
              </a:rPr>
              <a:t>   </a:t>
            </a:r>
            <a:endParaRPr lang="en-US" altLang="zh-TW" sz="2000" b="1" dirty="0">
              <a:ln w="0"/>
              <a:solidFill>
                <a:srgbClr val="C00000"/>
              </a:solidFill>
            </a:endParaRPr>
          </a:p>
          <a:p>
            <a:r>
              <a:rPr lang="zh-TW" altLang="en-US" sz="2400" b="1" dirty="0">
                <a:ln w="0"/>
              </a:rPr>
              <a:t>方法</a:t>
            </a:r>
            <a:r>
              <a:rPr lang="en-US" altLang="zh-TW" sz="2400" b="1" dirty="0">
                <a:ln w="0"/>
              </a:rPr>
              <a:t>2:</a:t>
            </a:r>
          </a:p>
          <a:p>
            <a:r>
              <a:rPr lang="zh-TW" altLang="en-US" sz="2400" b="1" dirty="0">
                <a:ln w="0"/>
              </a:rPr>
              <a:t>於教育局備審核定發函後，採用超連結本頁各項內容方式上傳</a:t>
            </a:r>
            <a:r>
              <a:rPr lang="en-US" altLang="zh-TW" sz="1800" b="1" dirty="0">
                <a:ln w="0"/>
                <a:solidFill>
                  <a:srgbClr val="FFFFFF">
                    <a:lumMod val="50000"/>
                  </a:srgbClr>
                </a:solidFill>
              </a:rPr>
              <a:t>(</a:t>
            </a:r>
            <a:r>
              <a:rPr lang="zh-TW" altLang="en-US" sz="1800" b="1" dirty="0">
                <a:ln w="0"/>
                <a:solidFill>
                  <a:srgbClr val="FFFFFF">
                    <a:lumMod val="50000"/>
                  </a:srgbClr>
                </a:solidFill>
              </a:rPr>
              <a:t>切勿一整個資料夾無編列檔案名稱丟到雲端</a:t>
            </a:r>
            <a:r>
              <a:rPr lang="en-US" altLang="zh-TW" sz="1800" b="1" dirty="0">
                <a:ln w="0"/>
                <a:solidFill>
                  <a:srgbClr val="FFFFFF">
                    <a:lumMod val="50000"/>
                  </a:srgbClr>
                </a:solidFill>
              </a:rPr>
              <a:t>)</a:t>
            </a:r>
          </a:p>
          <a:p>
            <a:endParaRPr lang="en-US" altLang="zh-TW" sz="2000" b="1" dirty="0">
              <a:ln w="0"/>
            </a:endParaRPr>
          </a:p>
        </p:txBody>
      </p:sp>
      <p:pic>
        <p:nvPicPr>
          <p:cNvPr id="17" name="圖片 16"/>
          <p:cNvPicPr>
            <a:picLocks noChangeAspect="1"/>
          </p:cNvPicPr>
          <p:nvPr/>
        </p:nvPicPr>
        <p:blipFill rotWithShape="1">
          <a:blip r:embed="rId3"/>
          <a:srcRect t="2086" b="53795"/>
          <a:stretch/>
        </p:blipFill>
        <p:spPr>
          <a:xfrm>
            <a:off x="4654722" y="104109"/>
            <a:ext cx="4489278" cy="4934616"/>
          </a:xfrm>
          <a:prstGeom prst="rect">
            <a:avLst/>
          </a:prstGeom>
        </p:spPr>
      </p:pic>
      <p:sp>
        <p:nvSpPr>
          <p:cNvPr id="18" name="矩形 17"/>
          <p:cNvSpPr/>
          <p:nvPr/>
        </p:nvSpPr>
        <p:spPr>
          <a:xfrm>
            <a:off x="0" y="-28613"/>
            <a:ext cx="4710262" cy="830997"/>
          </a:xfrm>
          <a:prstGeom prst="rect">
            <a:avLst/>
          </a:prstGeom>
        </p:spPr>
        <p:txBody>
          <a:bodyPr wrap="square">
            <a:spAutoFit/>
          </a:bodyPr>
          <a:lstStyle/>
          <a:p>
            <a:r>
              <a:rPr lang="en-US" altLang="zh-TW"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a:t>
            </a:r>
            <a:r>
              <a:rPr lang="zh-TW" altLang="en-US" sz="4800" b="1" dirty="0">
                <a:ln w="10160">
                  <a:solidFill>
                    <a:srgbClr val="212121"/>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重要細項說明</a:t>
            </a:r>
            <a:endParaRPr lang="zh-TW" altLang="en-US" sz="4800" dirty="0"/>
          </a:p>
        </p:txBody>
      </p:sp>
      <p:sp>
        <p:nvSpPr>
          <p:cNvPr id="20" name="圓角矩形 19"/>
          <p:cNvSpPr/>
          <p:nvPr/>
        </p:nvSpPr>
        <p:spPr>
          <a:xfrm>
            <a:off x="8416830" y="455042"/>
            <a:ext cx="681975" cy="4583683"/>
          </a:xfrm>
          <a:prstGeom prst="roundRect">
            <a:avLst/>
          </a:prstGeom>
          <a:noFill/>
          <a:ln w="5715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Tree>
    <p:extLst>
      <p:ext uri="{BB962C8B-B14F-4D97-AF65-F5344CB8AC3E}">
        <p14:creationId xmlns:p14="http://schemas.microsoft.com/office/powerpoint/2010/main" val="347966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28</a:t>
            </a:fld>
            <a:endParaRPr>
              <a:solidFill>
                <a:srgbClr val="FFFFFF"/>
              </a:solidFill>
            </a:endParaRPr>
          </a:p>
        </p:txBody>
      </p:sp>
      <p:sp>
        <p:nvSpPr>
          <p:cNvPr id="26" name="矩形 25"/>
          <p:cNvSpPr/>
          <p:nvPr/>
        </p:nvSpPr>
        <p:spPr>
          <a:xfrm>
            <a:off x="432478" y="1779353"/>
            <a:ext cx="3975764" cy="269920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cs typeface="Arial"/>
              </a:rPr>
              <a:t>◆</a:t>
            </a:r>
            <a:r>
              <a:rPr lang="en-US" altLang="zh-TW" sz="2200" dirty="0">
                <a:solidFill>
                  <a:srgbClr val="002060"/>
                </a:solidFill>
                <a:latin typeface="華康中黑體" panose="02010609010101010101" pitchFamily="49" charset="-120"/>
                <a:ea typeface="華康中黑體" panose="02010609010101010101" pitchFamily="49" charset="-120"/>
                <a:cs typeface="Arial"/>
              </a:rPr>
              <a:t>1-2</a:t>
            </a:r>
            <a:r>
              <a:rPr lang="zh-TW" altLang="en-US" sz="2200" dirty="0">
                <a:solidFill>
                  <a:srgbClr val="002060"/>
                </a:solidFill>
                <a:latin typeface="華康中黑體" panose="02010609010101010101" pitchFamily="49" charset="-120"/>
                <a:ea typeface="華康中黑體" panose="02010609010101010101" pitchFamily="49" charset="-120"/>
                <a:cs typeface="Arial"/>
              </a:rPr>
              <a:t>年級語文領域</a:t>
            </a:r>
            <a:r>
              <a:rPr lang="zh-TW" altLang="en-US" sz="2200" dirty="0">
                <a:solidFill>
                  <a:srgbClr val="C00000"/>
                </a:solidFill>
                <a:latin typeface="華康中黑體" panose="02010609010101010101" pitchFamily="49" charset="-120"/>
                <a:ea typeface="華康中黑體" panose="02010609010101010101" pitchFamily="49" charset="-120"/>
                <a:cs typeface="Arial"/>
              </a:rPr>
              <a:t>新增「台灣  </a:t>
            </a:r>
            <a:endParaRPr lang="en-US" altLang="zh-TW" sz="2200" dirty="0">
              <a:solidFill>
                <a:srgbClr val="C00000"/>
              </a:solidFill>
              <a:latin typeface="華康中黑體" panose="02010609010101010101" pitchFamily="49" charset="-120"/>
              <a:ea typeface="華康中黑體" panose="02010609010101010101" pitchFamily="49" charset="-120"/>
              <a:cs typeface="Arial"/>
            </a:endParaRPr>
          </a:p>
          <a:p>
            <a:pPr>
              <a:lnSpc>
                <a:spcPct val="110000"/>
              </a:lnSpc>
            </a:pPr>
            <a:r>
              <a:rPr lang="en-US" altLang="zh-TW" sz="2200" dirty="0">
                <a:solidFill>
                  <a:srgbClr val="C00000"/>
                </a:solidFill>
                <a:latin typeface="華康中黑體" panose="02010609010101010101" pitchFamily="49" charset="-120"/>
                <a:ea typeface="華康中黑體" panose="02010609010101010101" pitchFamily="49" charset="-120"/>
                <a:cs typeface="Arial"/>
              </a:rPr>
              <a:t>  </a:t>
            </a:r>
            <a:r>
              <a:rPr lang="zh-TW" altLang="en-US" sz="2200" dirty="0">
                <a:solidFill>
                  <a:srgbClr val="C00000"/>
                </a:solidFill>
                <a:latin typeface="華康中黑體" panose="02010609010101010101" pitchFamily="49" charset="-120"/>
                <a:ea typeface="華康中黑體" panose="02010609010101010101" pitchFamily="49" charset="-120"/>
                <a:cs typeface="Arial"/>
              </a:rPr>
              <a:t>手語」</a:t>
            </a:r>
            <a:endParaRPr lang="en-US" altLang="zh-TW" sz="2200" dirty="0">
              <a:solidFill>
                <a:srgbClr val="C00000"/>
              </a:solidFill>
              <a:latin typeface="華康中黑體" panose="02010609010101010101" pitchFamily="49" charset="-120"/>
              <a:ea typeface="華康中黑體" panose="02010609010101010101" pitchFamily="49" charset="-120"/>
              <a:cs typeface="Arial"/>
            </a:endParaRPr>
          </a:p>
          <a:p>
            <a:pPr algn="dist">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cs typeface="Arial"/>
              </a:rPr>
              <a:t>◆</a:t>
            </a:r>
            <a:r>
              <a:rPr lang="zh-TW" altLang="en-US" sz="2200" dirty="0">
                <a:solidFill>
                  <a:srgbClr val="FFFF00"/>
                </a:solidFill>
                <a:latin typeface="華康中黑體" panose="02010609010101010101" pitchFamily="49" charset="-120"/>
                <a:ea typeface="華康中黑體" panose="02010609010101010101" pitchFamily="49" charset="-120"/>
                <a:cs typeface="Arial"/>
              </a:rPr>
              <a:t>本土語含閩南語、閩東語、</a:t>
            </a:r>
            <a:endParaRPr lang="en-US" altLang="zh-TW" sz="2200" dirty="0">
              <a:solidFill>
                <a:srgbClr val="FFFF00"/>
              </a:solidFill>
              <a:latin typeface="華康中黑體" panose="02010609010101010101" pitchFamily="49" charset="-120"/>
              <a:ea typeface="華康中黑體" panose="02010609010101010101" pitchFamily="49" charset="-120"/>
              <a:cs typeface="Arial"/>
            </a:endParaRPr>
          </a:p>
          <a:p>
            <a:pPr>
              <a:lnSpc>
                <a:spcPct val="110000"/>
              </a:lnSpc>
            </a:pPr>
            <a:r>
              <a:rPr lang="en-US" altLang="zh-TW" sz="2200" dirty="0">
                <a:solidFill>
                  <a:srgbClr val="FFFF00"/>
                </a:solidFill>
                <a:latin typeface="華康中黑體" panose="02010609010101010101" pitchFamily="49" charset="-120"/>
                <a:ea typeface="華康中黑體" panose="02010609010101010101" pitchFamily="49" charset="-120"/>
                <a:cs typeface="Arial"/>
              </a:rPr>
              <a:t>  </a:t>
            </a:r>
            <a:r>
              <a:rPr lang="zh-TW" altLang="en-US" sz="2200" dirty="0">
                <a:solidFill>
                  <a:srgbClr val="FFFF00"/>
                </a:solidFill>
                <a:latin typeface="華康中黑體" panose="02010609010101010101" pitchFamily="49" charset="-120"/>
                <a:ea typeface="華康中黑體" panose="02010609010101010101" pitchFamily="49" charset="-120"/>
                <a:cs typeface="Arial"/>
              </a:rPr>
              <a:t>客家語、原民語四種</a:t>
            </a:r>
            <a:endParaRPr lang="en-US" altLang="zh-TW" sz="2200" dirty="0">
              <a:solidFill>
                <a:srgbClr val="FFFF00"/>
              </a:solidFill>
              <a:latin typeface="華康中黑體" panose="02010609010101010101" pitchFamily="49" charset="-120"/>
              <a:ea typeface="華康中黑體" panose="02010609010101010101" pitchFamily="49" charset="-120"/>
              <a:cs typeface="Arial"/>
            </a:endParaRPr>
          </a:p>
          <a:p>
            <a:pPr algn="dist">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cs typeface="Arial"/>
              </a:rPr>
              <a:t>◆節數以灰字提醒，</a:t>
            </a:r>
            <a:r>
              <a:rPr lang="en-US" altLang="zh-TW" sz="2200" dirty="0">
                <a:solidFill>
                  <a:srgbClr val="002060"/>
                </a:solidFill>
                <a:latin typeface="華康中黑體" panose="02010609010101010101" pitchFamily="49" charset="-120"/>
                <a:ea typeface="華康中黑體" panose="02010609010101010101" pitchFamily="49" charset="-120"/>
                <a:cs typeface="Arial"/>
              </a:rPr>
              <a:t>6</a:t>
            </a:r>
            <a:r>
              <a:rPr lang="zh-TW" altLang="en-US" sz="2200" dirty="0">
                <a:solidFill>
                  <a:srgbClr val="002060"/>
                </a:solidFill>
                <a:latin typeface="華康中黑體" panose="02010609010101010101" pitchFamily="49" charset="-120"/>
                <a:ea typeface="華康中黑體" panose="02010609010101010101" pitchFamily="49" charset="-120"/>
                <a:cs typeface="Arial"/>
              </a:rPr>
              <a:t>年級實施</a:t>
            </a:r>
            <a:endParaRPr lang="en-US" altLang="zh-TW" sz="2200" dirty="0">
              <a:solidFill>
                <a:srgbClr val="002060"/>
              </a:solidFill>
              <a:latin typeface="華康中黑體" panose="02010609010101010101" pitchFamily="49" charset="-120"/>
              <a:ea typeface="華康中黑體" panose="02010609010101010101" pitchFamily="49" charset="-120"/>
              <a:cs typeface="Arial"/>
            </a:endParaRPr>
          </a:p>
          <a:p>
            <a:pPr algn="dist">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cs typeface="Arial"/>
              </a:rPr>
              <a:t>  九貫課程，節數可依九貫課</a:t>
            </a:r>
            <a:endParaRPr lang="en-US" altLang="zh-TW" sz="2200" dirty="0">
              <a:solidFill>
                <a:srgbClr val="002060"/>
              </a:solidFill>
              <a:latin typeface="華康中黑體" panose="02010609010101010101" pitchFamily="49" charset="-120"/>
              <a:ea typeface="華康中黑體" panose="02010609010101010101" pitchFamily="49" charset="-120"/>
              <a:cs typeface="Arial"/>
            </a:endParaRP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cs typeface="Arial"/>
              </a:rPr>
              <a:t>  程彈性調整</a:t>
            </a:r>
            <a:endParaRPr lang="en-US" altLang="zh-TW" sz="2200" dirty="0">
              <a:solidFill>
                <a:srgbClr val="002060"/>
              </a:solidFill>
              <a:latin typeface="華康中黑體" panose="02010609010101010101" pitchFamily="49" charset="-120"/>
              <a:ea typeface="華康中黑體" panose="02010609010101010101" pitchFamily="49" charset="-120"/>
              <a:cs typeface="Arial"/>
            </a:endParaRPr>
          </a:p>
        </p:txBody>
      </p:sp>
      <p:sp>
        <p:nvSpPr>
          <p:cNvPr id="27" name="橢圓 26"/>
          <p:cNvSpPr/>
          <p:nvPr/>
        </p:nvSpPr>
        <p:spPr>
          <a:xfrm>
            <a:off x="1999773" y="378640"/>
            <a:ext cx="841174" cy="6464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FFFFFF"/>
                </a:solidFill>
              </a:rPr>
              <a:t>4</a:t>
            </a:r>
            <a:endParaRPr lang="zh-TW" altLang="en-US" sz="4800" dirty="0">
              <a:solidFill>
                <a:srgbClr val="FFFFFF"/>
              </a:solidFill>
            </a:endParaRPr>
          </a:p>
        </p:txBody>
      </p:sp>
      <p:sp>
        <p:nvSpPr>
          <p:cNvPr id="29" name="矩形 28"/>
          <p:cNvSpPr/>
          <p:nvPr/>
        </p:nvSpPr>
        <p:spPr>
          <a:xfrm>
            <a:off x="711078" y="1025133"/>
            <a:ext cx="3908938" cy="584775"/>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FF"/>
                </a:solidFill>
                <a:latin typeface="華康中黑體" panose="02010609010101010101" pitchFamily="49" charset="-120"/>
                <a:ea typeface="華康中黑體" panose="02010609010101010101" pitchFamily="49" charset="-120"/>
              </a:rPr>
              <a:t>總體課程節數安排</a:t>
            </a:r>
          </a:p>
        </p:txBody>
      </p:sp>
      <p:pic>
        <p:nvPicPr>
          <p:cNvPr id="3" name="圖片 2"/>
          <p:cNvPicPr>
            <a:picLocks noChangeAspect="1"/>
          </p:cNvPicPr>
          <p:nvPr/>
        </p:nvPicPr>
        <p:blipFill>
          <a:blip r:embed="rId3"/>
          <a:stretch>
            <a:fillRect/>
          </a:stretch>
        </p:blipFill>
        <p:spPr>
          <a:xfrm>
            <a:off x="4545237" y="91504"/>
            <a:ext cx="4536316" cy="5051996"/>
          </a:xfrm>
          <a:prstGeom prst="rect">
            <a:avLst/>
          </a:prstGeom>
        </p:spPr>
      </p:pic>
      <p:sp>
        <p:nvSpPr>
          <p:cNvPr id="8" name="五邊形 7"/>
          <p:cNvSpPr/>
          <p:nvPr/>
        </p:nvSpPr>
        <p:spPr>
          <a:xfrm>
            <a:off x="152401" y="171689"/>
            <a:ext cx="728662" cy="56197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accent1">
                    <a:lumMod val="25000"/>
                  </a:schemeClr>
                </a:solidFill>
              </a:rPr>
              <a:t>小</a:t>
            </a:r>
          </a:p>
        </p:txBody>
      </p:sp>
    </p:spTree>
    <p:extLst>
      <p:ext uri="{BB962C8B-B14F-4D97-AF65-F5344CB8AC3E}">
        <p14:creationId xmlns:p14="http://schemas.microsoft.com/office/powerpoint/2010/main" val="12981418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29</a:t>
            </a:fld>
            <a:endParaRPr>
              <a:solidFill>
                <a:srgbClr val="FFFFFF"/>
              </a:solidFill>
            </a:endParaRPr>
          </a:p>
        </p:txBody>
      </p:sp>
      <p:sp>
        <p:nvSpPr>
          <p:cNvPr id="30" name="橢圓 29"/>
          <p:cNvSpPr/>
          <p:nvPr/>
        </p:nvSpPr>
        <p:spPr>
          <a:xfrm>
            <a:off x="1965571" y="358707"/>
            <a:ext cx="870251" cy="62313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FFFFFF"/>
                </a:solidFill>
              </a:rPr>
              <a:t>5</a:t>
            </a:r>
            <a:endParaRPr lang="zh-TW" altLang="en-US" sz="4800" dirty="0">
              <a:solidFill>
                <a:srgbClr val="FFFFFF"/>
              </a:solidFill>
            </a:endParaRPr>
          </a:p>
        </p:txBody>
      </p:sp>
      <p:sp>
        <p:nvSpPr>
          <p:cNvPr id="32" name="矩形 31"/>
          <p:cNvSpPr/>
          <p:nvPr/>
        </p:nvSpPr>
        <p:spPr>
          <a:xfrm>
            <a:off x="719452" y="981838"/>
            <a:ext cx="4710620" cy="584775"/>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法律規定教育議題</a:t>
            </a:r>
            <a:endParaRPr lang="zh-TW" altLang="en-US" sz="3200" b="1" dirty="0">
              <a:solidFill>
                <a:srgbClr val="4F4A9E">
                  <a:lumMod val="50000"/>
                </a:srgbClr>
              </a:solidFill>
              <a:latin typeface="華康中黑體" panose="02010609010101010101" pitchFamily="49" charset="-120"/>
              <a:ea typeface="華康中黑體" panose="02010609010101010101" pitchFamily="49" charset="-120"/>
            </a:endParaRPr>
          </a:p>
        </p:txBody>
      </p:sp>
      <p:sp>
        <p:nvSpPr>
          <p:cNvPr id="2" name="矩形 1"/>
          <p:cNvSpPr/>
          <p:nvPr/>
        </p:nvSpPr>
        <p:spPr>
          <a:xfrm>
            <a:off x="509902" y="1706664"/>
            <a:ext cx="3852337" cy="3071610"/>
          </a:xfrm>
          <a:prstGeom prst="rect">
            <a:avLst/>
          </a:prstGeom>
        </p:spPr>
        <p:txBody>
          <a:bodyPr wrap="none">
            <a:spAutoFit/>
          </a:bodyPr>
          <a:lstStyle/>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◆性別平等教育</a:t>
            </a:r>
            <a:r>
              <a:rPr lang="en-US" altLang="zh-TW" sz="2200" dirty="0">
                <a:solidFill>
                  <a:srgbClr val="FFFF00"/>
                </a:solidFill>
                <a:latin typeface="華康中黑體" panose="02010609010101010101" pitchFamily="49" charset="-120"/>
                <a:ea typeface="華康中黑體" panose="02010609010101010101" pitchFamily="49" charset="-120"/>
              </a:rPr>
              <a:t>(12</a:t>
            </a:r>
            <a:r>
              <a:rPr lang="zh-TW" altLang="en-US" sz="2200" dirty="0">
                <a:solidFill>
                  <a:srgbClr val="FFFF00"/>
                </a:solidFill>
                <a:latin typeface="華康中黑體" panose="02010609010101010101" pitchFamily="49" charset="-120"/>
                <a:ea typeface="華康中黑體" panose="02010609010101010101" pitchFamily="49" charset="-120"/>
              </a:rPr>
              <a:t>節</a:t>
            </a:r>
            <a:r>
              <a:rPr lang="en-US" altLang="zh-TW" sz="2200" dirty="0">
                <a:solidFill>
                  <a:srgbClr val="FFFF00"/>
                </a:solidFill>
                <a:latin typeface="華康中黑體" panose="02010609010101010101" pitchFamily="49" charset="-120"/>
                <a:ea typeface="華康中黑體" panose="02010609010101010101" pitchFamily="49" charset="-120"/>
              </a:rPr>
              <a:t>)</a:t>
            </a: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  家庭教育</a:t>
            </a:r>
            <a:r>
              <a:rPr lang="en-US" altLang="zh-TW" sz="2200" dirty="0">
                <a:solidFill>
                  <a:srgbClr val="002060"/>
                </a:solidFill>
                <a:latin typeface="華康中黑體" panose="02010609010101010101" pitchFamily="49" charset="-120"/>
                <a:ea typeface="華康中黑體" panose="02010609010101010101" pitchFamily="49" charset="-120"/>
              </a:rPr>
              <a:t>(6</a:t>
            </a:r>
            <a:r>
              <a:rPr lang="zh-TW" altLang="en-US" sz="2200" dirty="0">
                <a:solidFill>
                  <a:srgbClr val="002060"/>
                </a:solidFill>
                <a:latin typeface="華康中黑體" panose="02010609010101010101" pitchFamily="49" charset="-120"/>
                <a:ea typeface="華康中黑體" panose="02010609010101010101" pitchFamily="49" charset="-120"/>
              </a:rPr>
              <a:t>節</a:t>
            </a:r>
            <a:r>
              <a:rPr lang="en-US" altLang="zh-TW" sz="2200" dirty="0">
                <a:solidFill>
                  <a:srgbClr val="002060"/>
                </a:solidFill>
                <a:latin typeface="華康中黑體" panose="02010609010101010101" pitchFamily="49" charset="-120"/>
                <a:ea typeface="華康中黑體" panose="02010609010101010101" pitchFamily="49" charset="-120"/>
              </a:rPr>
              <a:t>)</a:t>
            </a: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  </a:t>
            </a:r>
            <a:r>
              <a:rPr lang="zh-TW" altLang="en-US" sz="2200" b="1" dirty="0">
                <a:solidFill>
                  <a:srgbClr val="C00000"/>
                </a:solidFill>
                <a:latin typeface="華康中黑體" panose="02010609010101010101" pitchFamily="49" charset="-120"/>
                <a:ea typeface="華康中黑體" panose="02010609010101010101" pitchFamily="49" charset="-120"/>
              </a:rPr>
              <a:t>除融入外須獨立授課</a:t>
            </a:r>
          </a:p>
          <a:p>
            <a:pPr>
              <a:lnSpc>
                <a:spcPct val="110000"/>
              </a:lnSpc>
            </a:pPr>
            <a:endParaRPr lang="en-US" altLang="zh-TW" sz="2200" dirty="0">
              <a:solidFill>
                <a:srgbClr val="002060"/>
              </a:solidFill>
              <a:latin typeface="華康中黑體" panose="02010609010101010101" pitchFamily="49" charset="-120"/>
              <a:ea typeface="華康中黑體" panose="02010609010101010101" pitchFamily="49" charset="-120"/>
            </a:endParaRP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◆家庭暴力防治教育</a:t>
            </a:r>
            <a:r>
              <a:rPr lang="en-US" altLang="zh-TW" sz="2200" dirty="0">
                <a:solidFill>
                  <a:srgbClr val="002060"/>
                </a:solidFill>
                <a:latin typeface="華康中黑體" panose="02010609010101010101" pitchFamily="49" charset="-120"/>
                <a:ea typeface="華康中黑體" panose="02010609010101010101" pitchFamily="49" charset="-120"/>
              </a:rPr>
              <a:t>(6</a:t>
            </a:r>
            <a:r>
              <a:rPr lang="zh-TW" altLang="en-US" sz="2200" dirty="0">
                <a:solidFill>
                  <a:srgbClr val="002060"/>
                </a:solidFill>
                <a:latin typeface="華康中黑體" panose="02010609010101010101" pitchFamily="49" charset="-120"/>
                <a:ea typeface="華康中黑體" panose="02010609010101010101" pitchFamily="49" charset="-120"/>
              </a:rPr>
              <a:t>節</a:t>
            </a:r>
            <a:r>
              <a:rPr lang="en-US" altLang="zh-TW" sz="2200" dirty="0">
                <a:solidFill>
                  <a:srgbClr val="002060"/>
                </a:solidFill>
                <a:latin typeface="華康中黑體" panose="02010609010101010101" pitchFamily="49" charset="-120"/>
                <a:ea typeface="華康中黑體" panose="02010609010101010101" pitchFamily="49" charset="-120"/>
              </a:rPr>
              <a:t>)</a:t>
            </a: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  環境教育</a:t>
            </a:r>
            <a:r>
              <a:rPr lang="en-US" altLang="zh-TW" sz="2200" dirty="0">
                <a:solidFill>
                  <a:srgbClr val="002060"/>
                </a:solidFill>
                <a:latin typeface="華康中黑體" panose="02010609010101010101" pitchFamily="49" charset="-120"/>
                <a:ea typeface="華康中黑體" panose="02010609010101010101" pitchFamily="49" charset="-120"/>
              </a:rPr>
              <a:t>(6</a:t>
            </a:r>
            <a:r>
              <a:rPr lang="zh-TW" altLang="en-US" sz="2200" dirty="0">
                <a:solidFill>
                  <a:srgbClr val="002060"/>
                </a:solidFill>
                <a:latin typeface="華康中黑體" panose="02010609010101010101" pitchFamily="49" charset="-120"/>
                <a:ea typeface="華康中黑體" panose="02010609010101010101" pitchFamily="49" charset="-120"/>
              </a:rPr>
              <a:t>節</a:t>
            </a:r>
            <a:r>
              <a:rPr lang="en-US" altLang="zh-TW" sz="2200" dirty="0">
                <a:solidFill>
                  <a:srgbClr val="002060"/>
                </a:solidFill>
                <a:latin typeface="華康中黑體" panose="02010609010101010101" pitchFamily="49" charset="-120"/>
                <a:ea typeface="華康中黑體" panose="02010609010101010101" pitchFamily="49" charset="-120"/>
              </a:rPr>
              <a:t>)</a:t>
            </a: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  性侵害犯罪防治教育</a:t>
            </a:r>
            <a:r>
              <a:rPr lang="en-US" altLang="zh-TW" sz="2200" dirty="0">
                <a:solidFill>
                  <a:srgbClr val="002060"/>
                </a:solidFill>
                <a:latin typeface="華康中黑體" panose="02010609010101010101" pitchFamily="49" charset="-120"/>
                <a:ea typeface="華康中黑體" panose="02010609010101010101" pitchFamily="49" charset="-120"/>
              </a:rPr>
              <a:t>(6</a:t>
            </a:r>
            <a:r>
              <a:rPr lang="zh-TW" altLang="en-US" sz="2200" dirty="0">
                <a:solidFill>
                  <a:srgbClr val="002060"/>
                </a:solidFill>
                <a:latin typeface="華康中黑體" panose="02010609010101010101" pitchFamily="49" charset="-120"/>
                <a:ea typeface="華康中黑體" panose="02010609010101010101" pitchFamily="49" charset="-120"/>
              </a:rPr>
              <a:t>節</a:t>
            </a:r>
            <a:r>
              <a:rPr lang="en-US" altLang="zh-TW" sz="2200" dirty="0">
                <a:solidFill>
                  <a:srgbClr val="002060"/>
                </a:solidFill>
                <a:latin typeface="華康中黑體" panose="02010609010101010101" pitchFamily="49" charset="-120"/>
                <a:ea typeface="華康中黑體" panose="02010609010101010101" pitchFamily="49" charset="-120"/>
              </a:rPr>
              <a:t>)</a:t>
            </a:r>
          </a:p>
          <a:p>
            <a:pPr>
              <a:lnSpc>
                <a:spcPct val="110000"/>
              </a:lnSpc>
            </a:pPr>
            <a:r>
              <a:rPr lang="zh-TW" altLang="en-US" sz="2200" dirty="0">
                <a:solidFill>
                  <a:srgbClr val="002060"/>
                </a:solidFill>
                <a:latin typeface="華康中黑體" panose="02010609010101010101" pitchFamily="49" charset="-120"/>
                <a:ea typeface="華康中黑體" panose="02010609010101010101" pitchFamily="49" charset="-120"/>
              </a:rPr>
              <a:t>  </a:t>
            </a:r>
            <a:r>
              <a:rPr lang="zh-TW" altLang="en-US" sz="2200" b="1" dirty="0">
                <a:solidFill>
                  <a:srgbClr val="C00000"/>
                </a:solidFill>
                <a:latin typeface="華康中黑體" panose="02010609010101010101" pitchFamily="49" charset="-120"/>
                <a:ea typeface="華康中黑體" panose="02010609010101010101" pitchFamily="49" charset="-120"/>
              </a:rPr>
              <a:t>得以融入方式規劃</a:t>
            </a:r>
          </a:p>
        </p:txBody>
      </p:sp>
      <p:pic>
        <p:nvPicPr>
          <p:cNvPr id="3" name="圖片 2"/>
          <p:cNvPicPr>
            <a:picLocks noChangeAspect="1"/>
          </p:cNvPicPr>
          <p:nvPr/>
        </p:nvPicPr>
        <p:blipFill>
          <a:blip r:embed="rId3"/>
          <a:stretch>
            <a:fillRect/>
          </a:stretch>
        </p:blipFill>
        <p:spPr>
          <a:xfrm>
            <a:off x="4667249" y="0"/>
            <a:ext cx="4398567" cy="5143500"/>
          </a:xfrm>
          <a:prstGeom prst="rect">
            <a:avLst/>
          </a:prstGeom>
        </p:spPr>
      </p:pic>
      <p:sp>
        <p:nvSpPr>
          <p:cNvPr id="8" name="五邊形 7"/>
          <p:cNvSpPr/>
          <p:nvPr/>
        </p:nvSpPr>
        <p:spPr>
          <a:xfrm>
            <a:off x="152401" y="171689"/>
            <a:ext cx="728662" cy="56197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accent1">
                    <a:lumMod val="25000"/>
                  </a:schemeClr>
                </a:solidFill>
              </a:rPr>
              <a:t>小</a:t>
            </a:r>
          </a:p>
        </p:txBody>
      </p:sp>
    </p:spTree>
    <p:extLst>
      <p:ext uri="{BB962C8B-B14F-4D97-AF65-F5344CB8AC3E}">
        <p14:creationId xmlns:p14="http://schemas.microsoft.com/office/powerpoint/2010/main" val="37509821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30</a:t>
            </a:fld>
            <a:endParaRPr>
              <a:solidFill>
                <a:srgbClr val="FFFFFF"/>
              </a:solidFill>
            </a:endParaRPr>
          </a:p>
        </p:txBody>
      </p:sp>
      <p:sp>
        <p:nvSpPr>
          <p:cNvPr id="38" name="橢圓 37"/>
          <p:cNvSpPr/>
          <p:nvPr/>
        </p:nvSpPr>
        <p:spPr>
          <a:xfrm>
            <a:off x="1969106" y="356603"/>
            <a:ext cx="790952" cy="629268"/>
          </a:xfrm>
          <a:prstGeom prst="ellipse">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6463BD">
                    <a:lumMod val="75000"/>
                  </a:srgbClr>
                </a:solidFill>
              </a:rPr>
              <a:t>6</a:t>
            </a:r>
            <a:endParaRPr lang="zh-TW" altLang="en-US" sz="4800" dirty="0">
              <a:solidFill>
                <a:srgbClr val="6463BD">
                  <a:lumMod val="75000"/>
                </a:srgbClr>
              </a:solidFill>
            </a:endParaRPr>
          </a:p>
        </p:txBody>
      </p:sp>
      <p:sp>
        <p:nvSpPr>
          <p:cNvPr id="40" name="矩形 39"/>
          <p:cNvSpPr/>
          <p:nvPr/>
        </p:nvSpPr>
        <p:spPr>
          <a:xfrm>
            <a:off x="611047" y="1027807"/>
            <a:ext cx="3483072"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畢業考後至畢業前</a:t>
            </a:r>
            <a:br>
              <a:rPr lang="en-US" altLang="zh-TW" sz="3200" b="1" dirty="0">
                <a:solidFill>
                  <a:srgbClr val="000000"/>
                </a:solidFill>
                <a:latin typeface="華康中黑體" panose="02010609010101010101" pitchFamily="49" charset="-120"/>
                <a:ea typeface="華康中黑體" panose="02010609010101010101" pitchFamily="49" charset="-120"/>
              </a:rPr>
            </a:br>
            <a:r>
              <a:rPr lang="zh-TW" altLang="en-US" sz="3200" b="1" dirty="0">
                <a:solidFill>
                  <a:srgbClr val="000000"/>
                </a:solidFill>
                <a:latin typeface="華康中黑體" panose="02010609010101010101" pitchFamily="49" charset="-120"/>
                <a:ea typeface="華康中黑體" panose="02010609010101010101" pitchFamily="49" charset="-120"/>
              </a:rPr>
              <a:t>課程活動之規劃</a:t>
            </a:r>
            <a:endParaRPr lang="en-US" altLang="zh-TW" sz="3200" b="1" dirty="0">
              <a:solidFill>
                <a:srgbClr val="000000"/>
              </a:solidFill>
              <a:latin typeface="華康中黑體" panose="02010609010101010101" pitchFamily="49" charset="-120"/>
              <a:ea typeface="華康中黑體" panose="02010609010101010101" pitchFamily="49" charset="-120"/>
            </a:endParaRPr>
          </a:p>
        </p:txBody>
      </p:sp>
      <p:sp>
        <p:nvSpPr>
          <p:cNvPr id="41" name="矩形 40"/>
          <p:cNvSpPr/>
          <p:nvPr/>
        </p:nvSpPr>
        <p:spPr>
          <a:xfrm>
            <a:off x="469929" y="2278856"/>
            <a:ext cx="3902046" cy="2385268"/>
          </a:xfrm>
          <a:prstGeom prst="rect">
            <a:avLst/>
          </a:prstGeom>
        </p:spPr>
        <p:txBody>
          <a:bodyPr wrap="square">
            <a:spAutoFit/>
          </a:bodyPr>
          <a:lstStyle/>
          <a:p>
            <a:pPr>
              <a:lnSpc>
                <a:spcPct val="120000"/>
              </a:lnSpc>
            </a:pPr>
            <a:r>
              <a:rPr lang="zh-TW" altLang="en-US" sz="2200" dirty="0">
                <a:solidFill>
                  <a:srgbClr val="002060"/>
                </a:solidFill>
                <a:ea typeface="華康中黑體" panose="02010609010101010101" pitchFamily="49" charset="-120"/>
                <a:cs typeface="Segoe UI Emoji" panose="020B0502040204020203" pitchFamily="34" charset="0"/>
              </a:rPr>
              <a:t>◆</a:t>
            </a:r>
            <a:r>
              <a:rPr lang="zh-TW" altLang="en-US" sz="2200" dirty="0">
                <a:solidFill>
                  <a:srgbClr val="002060"/>
                </a:solidFill>
                <a:ea typeface="華康中黑體" panose="02010609010101010101" pitchFamily="49" charset="-120"/>
              </a:rPr>
              <a:t>除原課程安排外，請明列</a:t>
            </a:r>
            <a:endParaRPr lang="en-US" altLang="zh-TW" sz="2200" dirty="0">
              <a:solidFill>
                <a:srgbClr val="002060"/>
              </a:solidFill>
              <a:ea typeface="華康中黑體" panose="02010609010101010101" pitchFamily="49" charset="-120"/>
            </a:endParaRPr>
          </a:p>
          <a:p>
            <a:pPr>
              <a:lnSpc>
                <a:spcPct val="120000"/>
              </a:lnSpc>
            </a:pPr>
            <a:r>
              <a:rPr lang="en-US" altLang="zh-TW" sz="2200" dirty="0">
                <a:solidFill>
                  <a:srgbClr val="002060"/>
                </a:solidFill>
                <a:ea typeface="華康中黑體" panose="02010609010101010101" pitchFamily="49" charset="-120"/>
              </a:rPr>
              <a:t>   </a:t>
            </a:r>
            <a:r>
              <a:rPr lang="zh-TW" altLang="en-US" sz="2200" dirty="0">
                <a:solidFill>
                  <a:srgbClr val="002060"/>
                </a:solidFill>
                <a:ea typeface="華康中黑體" panose="02010609010101010101" pitchFamily="49" charset="-120"/>
              </a:rPr>
              <a:t>各項課程活動規劃設計，</a:t>
            </a:r>
            <a:endParaRPr lang="en-US" altLang="zh-TW" sz="2200" dirty="0">
              <a:solidFill>
                <a:srgbClr val="002060"/>
              </a:solidFill>
              <a:ea typeface="華康中黑體" panose="02010609010101010101" pitchFamily="49" charset="-120"/>
            </a:endParaRPr>
          </a:p>
          <a:p>
            <a:pPr>
              <a:lnSpc>
                <a:spcPct val="120000"/>
              </a:lnSpc>
            </a:pPr>
            <a:r>
              <a:rPr lang="en-US" altLang="zh-TW" sz="2200" dirty="0">
                <a:solidFill>
                  <a:srgbClr val="002060"/>
                </a:solidFill>
                <a:ea typeface="華康中黑體" panose="02010609010101010101" pitchFamily="49" charset="-120"/>
              </a:rPr>
              <a:t>   </a:t>
            </a:r>
            <a:r>
              <a:rPr lang="zh-TW" altLang="en-US" sz="2200" dirty="0">
                <a:solidFill>
                  <a:srgbClr val="002060"/>
                </a:solidFill>
                <a:ea typeface="華康中黑體" panose="02010609010101010101" pitchFamily="49" charset="-120"/>
              </a:rPr>
              <a:t>包括</a:t>
            </a:r>
            <a:r>
              <a:rPr lang="zh-TW" altLang="zh-TW" sz="2200" dirty="0">
                <a:solidFill>
                  <a:srgbClr val="FF0000"/>
                </a:solidFill>
                <a:ea typeface="華康中黑體" panose="02010609010101010101" pitchFamily="49" charset="-120"/>
                <a:cs typeface="Segoe UI Emoji" panose="020B0502040204020203" pitchFamily="34" charset="0"/>
              </a:rPr>
              <a:t>時間規劃、領域、課</a:t>
            </a:r>
            <a:endParaRPr lang="en-US" altLang="zh-TW" sz="2200" dirty="0">
              <a:solidFill>
                <a:srgbClr val="FF0000"/>
              </a:solidFill>
              <a:ea typeface="華康中黑體" panose="02010609010101010101" pitchFamily="49" charset="-120"/>
              <a:cs typeface="Segoe UI Emoji" panose="020B0502040204020203" pitchFamily="34" charset="0"/>
            </a:endParaRPr>
          </a:p>
          <a:p>
            <a:pPr>
              <a:lnSpc>
                <a:spcPct val="120000"/>
              </a:lnSpc>
            </a:pPr>
            <a:r>
              <a:rPr lang="en-US" altLang="zh-TW" sz="2200" dirty="0">
                <a:solidFill>
                  <a:srgbClr val="FF0000"/>
                </a:solidFill>
                <a:ea typeface="華康中黑體" panose="02010609010101010101" pitchFamily="49" charset="-120"/>
                <a:cs typeface="Segoe UI Emoji" panose="020B0502040204020203" pitchFamily="34" charset="0"/>
              </a:rPr>
              <a:t>   </a:t>
            </a:r>
            <a:r>
              <a:rPr lang="zh-TW" altLang="zh-TW" sz="2200" dirty="0">
                <a:solidFill>
                  <a:srgbClr val="FF0000"/>
                </a:solidFill>
                <a:ea typeface="華康中黑體" panose="02010609010101010101" pitchFamily="49" charset="-120"/>
                <a:cs typeface="Segoe UI Emoji" panose="020B0502040204020203" pitchFamily="34" charset="0"/>
              </a:rPr>
              <a:t>程主題</a:t>
            </a:r>
            <a:r>
              <a:rPr lang="en-US" altLang="zh-TW" sz="2200" dirty="0">
                <a:solidFill>
                  <a:srgbClr val="FF0000"/>
                </a:solidFill>
                <a:ea typeface="華康中黑體" panose="02010609010101010101" pitchFamily="49" charset="-120"/>
                <a:cs typeface="Segoe UI Emoji" panose="020B0502040204020203" pitchFamily="34" charset="0"/>
              </a:rPr>
              <a:t> </a:t>
            </a:r>
            <a:r>
              <a:rPr lang="en-US" altLang="zh-TW" sz="2200" dirty="0">
                <a:solidFill>
                  <a:srgbClr val="FF0000"/>
                </a:solidFill>
                <a:ea typeface="華康中黑體" panose="02010609010101010101" pitchFamily="49" charset="-120"/>
                <a:cs typeface="標楷體" panose="03000509000000000000" pitchFamily="65" charset="-120"/>
              </a:rPr>
              <a:t>/ </a:t>
            </a:r>
            <a:r>
              <a:rPr lang="zh-TW" altLang="zh-TW" sz="2200" dirty="0">
                <a:solidFill>
                  <a:srgbClr val="FF0000"/>
                </a:solidFill>
                <a:ea typeface="華康中黑體" panose="02010609010101010101" pitchFamily="49" charset="-120"/>
                <a:cs typeface="Segoe UI Emoji" panose="020B0502040204020203" pitchFamily="34" charset="0"/>
              </a:rPr>
              <a:t>內容說明，</a:t>
            </a:r>
            <a:r>
              <a:rPr lang="zh-TW" altLang="zh-TW" sz="2200" b="1" dirty="0">
                <a:solidFill>
                  <a:srgbClr val="008000"/>
                </a:solidFill>
                <a:ea typeface="華康中黑體" panose="02010609010101010101" pitchFamily="49" charset="-120"/>
                <a:cs typeface="標楷體" panose="03000509000000000000" pitchFamily="65" charset="-120"/>
              </a:rPr>
              <a:t>且能</a:t>
            </a:r>
            <a:endParaRPr lang="en-US" altLang="zh-TW" sz="2200" b="1" dirty="0">
              <a:solidFill>
                <a:srgbClr val="008000"/>
              </a:solidFill>
              <a:ea typeface="華康中黑體" panose="02010609010101010101" pitchFamily="49" charset="-120"/>
              <a:cs typeface="標楷體" panose="03000509000000000000" pitchFamily="65" charset="-120"/>
            </a:endParaRPr>
          </a:p>
          <a:p>
            <a:pPr>
              <a:lnSpc>
                <a:spcPct val="120000"/>
              </a:lnSpc>
            </a:pPr>
            <a:r>
              <a:rPr lang="en-US" altLang="zh-TW" sz="2200" b="1" dirty="0">
                <a:solidFill>
                  <a:srgbClr val="008000"/>
                </a:solidFill>
                <a:ea typeface="華康中黑體" panose="02010609010101010101" pitchFamily="49" charset="-120"/>
                <a:cs typeface="標楷體" panose="03000509000000000000" pitchFamily="65" charset="-120"/>
              </a:rPr>
              <a:t>   </a:t>
            </a:r>
            <a:r>
              <a:rPr lang="zh-TW" altLang="zh-TW" sz="2200" b="1" dirty="0">
                <a:solidFill>
                  <a:srgbClr val="008000"/>
                </a:solidFill>
                <a:ea typeface="華康中黑體" panose="02010609010101010101" pitchFamily="49" charset="-120"/>
                <a:cs typeface="標楷體" panose="03000509000000000000" pitchFamily="65" charset="-120"/>
              </a:rPr>
              <a:t>延續學生學習發展</a:t>
            </a:r>
            <a:endParaRPr lang="en-US" altLang="zh-TW" sz="2200" b="1" dirty="0">
              <a:solidFill>
                <a:srgbClr val="008000"/>
              </a:solidFill>
              <a:ea typeface="華康中黑體" panose="02010609010101010101" pitchFamily="49" charset="-120"/>
              <a:cs typeface="標楷體" panose="03000509000000000000" pitchFamily="65" charset="-120"/>
            </a:endParaRPr>
          </a:p>
          <a:p>
            <a:endParaRPr lang="zh-TW" altLang="en-US" sz="1700" b="1" dirty="0">
              <a:solidFill>
                <a:srgbClr val="CCFFFF"/>
              </a:solidFill>
              <a:latin typeface="華康中黑體" panose="02010609010101010101" pitchFamily="49" charset="-120"/>
              <a:ea typeface="華康中黑體" panose="02010609010101010101" pitchFamily="49" charset="-120"/>
            </a:endParaRPr>
          </a:p>
        </p:txBody>
      </p:sp>
      <p:pic>
        <p:nvPicPr>
          <p:cNvPr id="3" name="圖片 2"/>
          <p:cNvPicPr>
            <a:picLocks noChangeAspect="1"/>
          </p:cNvPicPr>
          <p:nvPr/>
        </p:nvPicPr>
        <p:blipFill>
          <a:blip r:embed="rId3"/>
          <a:stretch>
            <a:fillRect/>
          </a:stretch>
        </p:blipFill>
        <p:spPr>
          <a:xfrm>
            <a:off x="4562475" y="0"/>
            <a:ext cx="4419600" cy="5143500"/>
          </a:xfrm>
          <a:prstGeom prst="rect">
            <a:avLst/>
          </a:prstGeom>
        </p:spPr>
      </p:pic>
    </p:spTree>
    <p:extLst>
      <p:ext uri="{BB962C8B-B14F-4D97-AF65-F5344CB8AC3E}">
        <p14:creationId xmlns:p14="http://schemas.microsoft.com/office/powerpoint/2010/main" val="3145614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31</a:t>
            </a:fld>
            <a:endParaRPr>
              <a:solidFill>
                <a:srgbClr val="FFFFFF"/>
              </a:solidFill>
            </a:endParaRPr>
          </a:p>
        </p:txBody>
      </p:sp>
      <p:sp>
        <p:nvSpPr>
          <p:cNvPr id="38" name="橢圓 37"/>
          <p:cNvSpPr/>
          <p:nvPr/>
        </p:nvSpPr>
        <p:spPr>
          <a:xfrm>
            <a:off x="2065315" y="439802"/>
            <a:ext cx="805454" cy="6292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666666">
                    <a:lumMod val="20000"/>
                    <a:lumOff val="80000"/>
                  </a:srgbClr>
                </a:solidFill>
              </a:rPr>
              <a:t>7</a:t>
            </a:r>
            <a:endParaRPr lang="zh-TW" altLang="en-US" sz="4800" dirty="0">
              <a:solidFill>
                <a:srgbClr val="666666">
                  <a:lumMod val="20000"/>
                  <a:lumOff val="80000"/>
                </a:srgbClr>
              </a:solidFill>
            </a:endParaRPr>
          </a:p>
        </p:txBody>
      </p:sp>
      <p:sp>
        <p:nvSpPr>
          <p:cNvPr id="40" name="矩形 39"/>
          <p:cNvSpPr/>
          <p:nvPr/>
        </p:nvSpPr>
        <p:spPr>
          <a:xfrm>
            <a:off x="611048" y="1009851"/>
            <a:ext cx="3582840" cy="584775"/>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課程發展相關組織</a:t>
            </a:r>
            <a:endParaRPr lang="en-US" altLang="zh-TW" sz="3200" b="1" dirty="0">
              <a:solidFill>
                <a:srgbClr val="000000"/>
              </a:solidFill>
              <a:latin typeface="華康中黑體" panose="02010609010101010101" pitchFamily="49" charset="-120"/>
              <a:ea typeface="華康中黑體" panose="02010609010101010101" pitchFamily="49" charset="-120"/>
            </a:endParaRPr>
          </a:p>
        </p:txBody>
      </p:sp>
      <p:sp>
        <p:nvSpPr>
          <p:cNvPr id="41" name="矩形 40"/>
          <p:cNvSpPr/>
          <p:nvPr/>
        </p:nvSpPr>
        <p:spPr>
          <a:xfrm>
            <a:off x="611048" y="2164675"/>
            <a:ext cx="7178616" cy="2385268"/>
          </a:xfrm>
          <a:prstGeom prst="rect">
            <a:avLst/>
          </a:prstGeom>
        </p:spPr>
        <p:txBody>
          <a:bodyPr wrap="square">
            <a:spAutoFit/>
          </a:bodyPr>
          <a:lstStyle/>
          <a:p>
            <a:pPr>
              <a:lnSpc>
                <a:spcPct val="120000"/>
              </a:lnSpc>
            </a:pPr>
            <a:r>
              <a:rPr lang="zh-TW" altLang="en-US" sz="2200" dirty="0">
                <a:solidFill>
                  <a:srgbClr val="A5B0FE">
                    <a:lumMod val="25000"/>
                  </a:srgbClr>
                </a:solidFill>
                <a:latin typeface="華康中黑體" panose="02010609010101010101" pitchFamily="49" charset="-120"/>
                <a:ea typeface="華康中黑體" panose="02010609010101010101" pitchFamily="49" charset="-120"/>
              </a:rPr>
              <a:t>◆課發會</a:t>
            </a:r>
            <a:endParaRPr lang="en-US" altLang="zh-TW" sz="2200" dirty="0">
              <a:solidFill>
                <a:srgbClr val="A5B0FE">
                  <a:lumMod val="25000"/>
                </a:srgbClr>
              </a:solidFill>
              <a:latin typeface="華康中黑體" panose="02010609010101010101" pitchFamily="49" charset="-120"/>
              <a:ea typeface="華康中黑體" panose="02010609010101010101" pitchFamily="49" charset="-120"/>
            </a:endParaRPr>
          </a:p>
          <a:p>
            <a:pPr>
              <a:lnSpc>
                <a:spcPct val="120000"/>
              </a:lnSpc>
            </a:pPr>
            <a:r>
              <a:rPr lang="zh-TW" altLang="en-US" sz="2200" dirty="0">
                <a:solidFill>
                  <a:srgbClr val="A5B0FE">
                    <a:lumMod val="25000"/>
                  </a:srgbClr>
                </a:solidFill>
                <a:latin typeface="華康中黑體" panose="02010609010101010101" pitchFamily="49" charset="-120"/>
                <a:ea typeface="華康中黑體" panose="02010609010101010101" pitchFamily="49" charset="-120"/>
              </a:rPr>
              <a:t>◆領域會議</a:t>
            </a:r>
            <a:endParaRPr lang="en-US" altLang="zh-TW" sz="2200" dirty="0">
              <a:solidFill>
                <a:srgbClr val="A5B0FE">
                  <a:lumMod val="25000"/>
                </a:srgbClr>
              </a:solidFill>
              <a:latin typeface="華康中黑體" panose="02010609010101010101" pitchFamily="49" charset="-120"/>
              <a:ea typeface="華康中黑體" panose="02010609010101010101" pitchFamily="49" charset="-120"/>
            </a:endParaRPr>
          </a:p>
          <a:p>
            <a:pPr>
              <a:lnSpc>
                <a:spcPct val="120000"/>
              </a:lnSpc>
            </a:pPr>
            <a:r>
              <a:rPr lang="zh-TW" altLang="en-US" sz="2200" dirty="0">
                <a:solidFill>
                  <a:srgbClr val="A5B0FE">
                    <a:lumMod val="25000"/>
                  </a:srgbClr>
                </a:solidFill>
                <a:latin typeface="華康中黑體" panose="02010609010101010101" pitchFamily="49" charset="-120"/>
                <a:ea typeface="華康中黑體" panose="02010609010101010101" pitchFamily="49" charset="-120"/>
              </a:rPr>
              <a:t>◆學年會議</a:t>
            </a:r>
            <a:endParaRPr lang="en-US" altLang="zh-TW" sz="2200" dirty="0">
              <a:solidFill>
                <a:srgbClr val="A5B0FE">
                  <a:lumMod val="25000"/>
                </a:srgbClr>
              </a:solidFill>
              <a:latin typeface="華康中黑體" panose="02010609010101010101" pitchFamily="49" charset="-120"/>
              <a:ea typeface="華康中黑體" panose="02010609010101010101" pitchFamily="49" charset="-120"/>
            </a:endParaRPr>
          </a:p>
          <a:p>
            <a:pPr>
              <a:lnSpc>
                <a:spcPct val="120000"/>
              </a:lnSpc>
            </a:pPr>
            <a:r>
              <a:rPr lang="zh-TW" altLang="en-US" sz="2200" dirty="0">
                <a:solidFill>
                  <a:srgbClr val="A5B0FE">
                    <a:lumMod val="25000"/>
                  </a:srgbClr>
                </a:solidFill>
                <a:latin typeface="華康中黑體" panose="02010609010101010101" pitchFamily="49" charset="-120"/>
                <a:ea typeface="華康中黑體" panose="02010609010101010101" pitchFamily="49" charset="-120"/>
              </a:rPr>
              <a:t>◆教師專業學習社群</a:t>
            </a:r>
            <a:endParaRPr lang="en-US" altLang="zh-TW" sz="2200" dirty="0">
              <a:solidFill>
                <a:srgbClr val="A5B0FE">
                  <a:lumMod val="25000"/>
                </a:srgbClr>
              </a:solidFill>
              <a:latin typeface="華康中黑體" panose="02010609010101010101" pitchFamily="49" charset="-120"/>
              <a:ea typeface="華康中黑體" panose="02010609010101010101" pitchFamily="49" charset="-120"/>
            </a:endParaRPr>
          </a:p>
          <a:p>
            <a:pPr>
              <a:lnSpc>
                <a:spcPct val="120000"/>
              </a:lnSpc>
            </a:pPr>
            <a:r>
              <a:rPr lang="zh-TW" altLang="en-US" sz="2200" dirty="0">
                <a:solidFill>
                  <a:srgbClr val="C00000"/>
                </a:solidFill>
                <a:latin typeface="華康中黑體" panose="02010609010101010101" pitchFamily="49" charset="-120"/>
                <a:ea typeface="華康中黑體" panose="02010609010101010101" pitchFamily="49" charset="-120"/>
              </a:rPr>
              <a:t>依各校實際規劃寫出</a:t>
            </a:r>
          </a:p>
          <a:p>
            <a:endParaRPr lang="zh-TW" altLang="en-US" sz="1700" b="1" dirty="0">
              <a:solidFill>
                <a:srgbClr val="CCFFFF"/>
              </a:solidFill>
              <a:latin typeface="華康中黑體" panose="02010609010101010101" pitchFamily="49" charset="-120"/>
              <a:ea typeface="華康中黑體" panose="02010609010101010101" pitchFamily="49" charset="-120"/>
            </a:endParaRPr>
          </a:p>
        </p:txBody>
      </p:sp>
      <p:pic>
        <p:nvPicPr>
          <p:cNvPr id="4" name="圖片 3"/>
          <p:cNvPicPr>
            <a:picLocks noChangeAspect="1"/>
          </p:cNvPicPr>
          <p:nvPr/>
        </p:nvPicPr>
        <p:blipFill>
          <a:blip r:embed="rId3"/>
          <a:stretch>
            <a:fillRect/>
          </a:stretch>
        </p:blipFill>
        <p:spPr>
          <a:xfrm>
            <a:off x="4710262" y="1"/>
            <a:ext cx="4357519" cy="5143500"/>
          </a:xfrm>
          <a:prstGeom prst="rect">
            <a:avLst/>
          </a:prstGeom>
        </p:spPr>
      </p:pic>
      <p:sp>
        <p:nvSpPr>
          <p:cNvPr id="11" name="圓角矩形 10"/>
          <p:cNvSpPr/>
          <p:nvPr/>
        </p:nvSpPr>
        <p:spPr>
          <a:xfrm>
            <a:off x="4710262" y="3144036"/>
            <a:ext cx="1743074" cy="237340"/>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13" name="圓角矩形 12"/>
          <p:cNvSpPr/>
          <p:nvPr/>
        </p:nvSpPr>
        <p:spPr>
          <a:xfrm>
            <a:off x="4707635" y="2208315"/>
            <a:ext cx="1685923" cy="263446"/>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14" name="圓角矩形 13"/>
          <p:cNvSpPr/>
          <p:nvPr/>
        </p:nvSpPr>
        <p:spPr>
          <a:xfrm>
            <a:off x="4707713" y="695326"/>
            <a:ext cx="1007438" cy="187201"/>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15" name="圓角矩形 14"/>
          <p:cNvSpPr/>
          <p:nvPr/>
        </p:nvSpPr>
        <p:spPr>
          <a:xfrm>
            <a:off x="4710262" y="4115586"/>
            <a:ext cx="1743074" cy="180749"/>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solidFill>
                <a:srgbClr val="FFFFFF"/>
              </a:solidFill>
            </a:endParaRPr>
          </a:p>
        </p:txBody>
      </p:sp>
      <p:sp>
        <p:nvSpPr>
          <p:cNvPr id="16" name="五邊形 15"/>
          <p:cNvSpPr/>
          <p:nvPr/>
        </p:nvSpPr>
        <p:spPr>
          <a:xfrm>
            <a:off x="152401" y="171689"/>
            <a:ext cx="728662" cy="56197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b="1" dirty="0">
                <a:solidFill>
                  <a:schemeClr val="accent1">
                    <a:lumMod val="25000"/>
                  </a:schemeClr>
                </a:solidFill>
              </a:rPr>
              <a:t>小</a:t>
            </a:r>
          </a:p>
        </p:txBody>
      </p:sp>
    </p:spTree>
    <p:extLst>
      <p:ext uri="{BB962C8B-B14F-4D97-AF65-F5344CB8AC3E}">
        <p14:creationId xmlns:p14="http://schemas.microsoft.com/office/powerpoint/2010/main" val="26857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32</a:t>
            </a:fld>
            <a:endParaRPr>
              <a:solidFill>
                <a:srgbClr val="FFFFFF"/>
              </a:solidFill>
            </a:endParaRPr>
          </a:p>
        </p:txBody>
      </p:sp>
      <p:sp>
        <p:nvSpPr>
          <p:cNvPr id="38" name="橢圓 37"/>
          <p:cNvSpPr/>
          <p:nvPr/>
        </p:nvSpPr>
        <p:spPr>
          <a:xfrm>
            <a:off x="1999494" y="388649"/>
            <a:ext cx="838956" cy="629268"/>
          </a:xfrm>
          <a:prstGeom prst="ellipse">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4800" dirty="0">
                <a:solidFill>
                  <a:srgbClr val="6463BD">
                    <a:lumMod val="75000"/>
                  </a:srgbClr>
                </a:solidFill>
              </a:rPr>
              <a:t>8</a:t>
            </a:r>
            <a:endParaRPr lang="zh-TW" altLang="en-US" sz="4800" dirty="0">
              <a:solidFill>
                <a:srgbClr val="6463BD">
                  <a:lumMod val="75000"/>
                </a:srgbClr>
              </a:solidFill>
            </a:endParaRPr>
          </a:p>
        </p:txBody>
      </p:sp>
      <p:sp>
        <p:nvSpPr>
          <p:cNvPr id="40" name="矩形 39"/>
          <p:cNvSpPr/>
          <p:nvPr/>
        </p:nvSpPr>
        <p:spPr>
          <a:xfrm>
            <a:off x="483140" y="1109421"/>
            <a:ext cx="4710620"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教師專業研習及成長</a:t>
            </a:r>
            <a:endParaRPr lang="en-US" altLang="zh-TW" sz="3200" b="1" dirty="0">
              <a:solidFill>
                <a:srgbClr val="000000"/>
              </a:solidFill>
              <a:latin typeface="華康中黑體" panose="02010609010101010101" pitchFamily="49" charset="-120"/>
              <a:ea typeface="華康中黑體" panose="02010609010101010101" pitchFamily="49" charset="-120"/>
            </a:endParaRPr>
          </a:p>
          <a:p>
            <a:pPr algn="just"/>
            <a:r>
              <a:rPr lang="zh-TW" altLang="en-US" sz="3200" b="1" dirty="0">
                <a:solidFill>
                  <a:srgbClr val="000000"/>
                </a:solidFill>
                <a:latin typeface="華康中黑體" panose="02010609010101010101" pitchFamily="49" charset="-120"/>
                <a:ea typeface="華康中黑體" panose="02010609010101010101" pitchFamily="49" charset="-120"/>
              </a:rPr>
              <a:t>活動</a:t>
            </a:r>
            <a:endParaRPr lang="zh-TW" altLang="en-US" sz="3200" b="1" dirty="0">
              <a:solidFill>
                <a:srgbClr val="4F4A9E">
                  <a:lumMod val="50000"/>
                </a:srgbClr>
              </a:solidFill>
              <a:latin typeface="華康中黑體" panose="02010609010101010101" pitchFamily="49" charset="-120"/>
              <a:ea typeface="華康中黑體" panose="02010609010101010101" pitchFamily="49" charset="-120"/>
            </a:endParaRPr>
          </a:p>
        </p:txBody>
      </p:sp>
      <p:sp>
        <p:nvSpPr>
          <p:cNvPr id="41" name="矩形 40"/>
          <p:cNvSpPr/>
          <p:nvPr/>
        </p:nvSpPr>
        <p:spPr>
          <a:xfrm>
            <a:off x="385537" y="2278143"/>
            <a:ext cx="7178616" cy="2542234"/>
          </a:xfrm>
          <a:prstGeom prst="rect">
            <a:avLst/>
          </a:prstGeom>
        </p:spPr>
        <p:txBody>
          <a:bodyPr wrap="square">
            <a:spAutoFit/>
          </a:bodyPr>
          <a:lstStyle/>
          <a:p>
            <a:r>
              <a:rPr lang="zh-TW" altLang="en-US" sz="2200" dirty="0">
                <a:solidFill>
                  <a:srgbClr val="8184D9">
                    <a:lumMod val="75000"/>
                  </a:srgbClr>
                </a:solidFill>
                <a:latin typeface="華康中黑體" panose="02010609010101010101" pitchFamily="49" charset="-120"/>
                <a:ea typeface="華康中黑體" panose="02010609010101010101" pitchFamily="49" charset="-120"/>
              </a:rPr>
              <a:t>◆班級經營</a:t>
            </a:r>
            <a:endParaRPr lang="en-US" altLang="zh-TW" sz="2200" dirty="0">
              <a:solidFill>
                <a:srgbClr val="8184D9">
                  <a:lumMod val="75000"/>
                </a:srgbClr>
              </a:solidFill>
              <a:latin typeface="華康中黑體" panose="02010609010101010101" pitchFamily="49" charset="-120"/>
              <a:ea typeface="華康中黑體" panose="02010609010101010101" pitchFamily="49" charset="-120"/>
            </a:endParaRPr>
          </a:p>
          <a:p>
            <a:r>
              <a:rPr lang="zh-TW" altLang="en-US" sz="2200" dirty="0">
                <a:solidFill>
                  <a:srgbClr val="8184D9">
                    <a:lumMod val="75000"/>
                  </a:srgbClr>
                </a:solidFill>
                <a:latin typeface="華康中黑體" panose="02010609010101010101" pitchFamily="49" charset="-120"/>
                <a:ea typeface="華康中黑體" panose="02010609010101010101" pitchFamily="49" charset="-120"/>
              </a:rPr>
              <a:t>◆素養導向課程設計與評量</a:t>
            </a:r>
            <a:endParaRPr lang="en-US" altLang="zh-TW" sz="2200" dirty="0">
              <a:solidFill>
                <a:srgbClr val="8184D9">
                  <a:lumMod val="75000"/>
                </a:srgbClr>
              </a:solidFill>
              <a:latin typeface="華康中黑體" panose="02010609010101010101" pitchFamily="49" charset="-120"/>
              <a:ea typeface="華康中黑體" panose="02010609010101010101" pitchFamily="49" charset="-120"/>
            </a:endParaRPr>
          </a:p>
          <a:p>
            <a:pPr>
              <a:lnSpc>
                <a:spcPct val="120000"/>
              </a:lnSpc>
            </a:pPr>
            <a:r>
              <a:rPr lang="zh-TW" altLang="en-US" sz="2400" dirty="0">
                <a:solidFill>
                  <a:srgbClr val="8184D9">
                    <a:lumMod val="75000"/>
                  </a:srgbClr>
                </a:solidFill>
                <a:latin typeface="華康中黑體" panose="02010609010101010101" pitchFamily="49" charset="-120"/>
                <a:ea typeface="華康中黑體" panose="02010609010101010101" pitchFamily="49" charset="-120"/>
              </a:rPr>
              <a:t>◆數位學習</a:t>
            </a:r>
            <a:endParaRPr lang="en-US" altLang="zh-TW" sz="2400" dirty="0">
              <a:solidFill>
                <a:srgbClr val="8184D9">
                  <a:lumMod val="75000"/>
                </a:srgbClr>
              </a:solidFill>
              <a:latin typeface="華康中黑體" panose="02010609010101010101" pitchFamily="49" charset="-120"/>
              <a:ea typeface="華康中黑體" panose="02010609010101010101" pitchFamily="49" charset="-120"/>
            </a:endParaRPr>
          </a:p>
          <a:p>
            <a:pPr>
              <a:lnSpc>
                <a:spcPct val="120000"/>
              </a:lnSpc>
            </a:pPr>
            <a:r>
              <a:rPr lang="zh-TW" altLang="en-US" sz="2400" b="1" dirty="0">
                <a:solidFill>
                  <a:srgbClr val="C00000"/>
                </a:solidFill>
                <a:latin typeface="華康中黑體" panose="02010609010101010101" pitchFamily="49" charset="-120"/>
                <a:ea typeface="華康中黑體" panose="02010609010101010101" pitchFamily="49" charset="-120"/>
              </a:rPr>
              <a:t>本學年度教師專業精進三項</a:t>
            </a:r>
            <a:endParaRPr lang="en-US" altLang="zh-TW" sz="2400" b="1" dirty="0">
              <a:solidFill>
                <a:srgbClr val="C00000"/>
              </a:solidFill>
              <a:latin typeface="華康中黑體" panose="02010609010101010101" pitchFamily="49" charset="-120"/>
              <a:ea typeface="華康中黑體" panose="02010609010101010101" pitchFamily="49" charset="-120"/>
            </a:endParaRPr>
          </a:p>
          <a:p>
            <a:pPr>
              <a:lnSpc>
                <a:spcPct val="120000"/>
              </a:lnSpc>
            </a:pPr>
            <a:r>
              <a:rPr lang="zh-TW" altLang="en-US" sz="2400" b="1" dirty="0">
                <a:solidFill>
                  <a:srgbClr val="C00000"/>
                </a:solidFill>
                <a:latin typeface="華康中黑體" panose="02010609010101010101" pitchFamily="49" charset="-120"/>
                <a:ea typeface="華康中黑體" panose="02010609010101010101" pitchFamily="49" charset="-120"/>
              </a:rPr>
              <a:t>主題請於</a:t>
            </a:r>
            <a:r>
              <a:rPr lang="en-US" altLang="zh-TW" sz="2400" b="1" dirty="0">
                <a:solidFill>
                  <a:srgbClr val="C00000"/>
                </a:solidFill>
                <a:latin typeface="華康中黑體" panose="02010609010101010101" pitchFamily="49" charset="-120"/>
                <a:ea typeface="華康中黑體" panose="02010609010101010101" pitchFamily="49" charset="-120"/>
              </a:rPr>
              <a:t>112</a:t>
            </a:r>
            <a:r>
              <a:rPr lang="zh-TW" altLang="en-US" sz="2400" b="1" dirty="0">
                <a:solidFill>
                  <a:srgbClr val="C00000"/>
                </a:solidFill>
                <a:latin typeface="華康中黑體" panose="02010609010101010101" pitchFamily="49" charset="-120"/>
                <a:ea typeface="華康中黑體" panose="02010609010101010101" pitchFamily="49" charset="-120"/>
              </a:rPr>
              <a:t>學年至少辦理一次</a:t>
            </a:r>
            <a:endParaRPr lang="en-US" altLang="zh-TW" sz="2400" b="1" dirty="0">
              <a:solidFill>
                <a:srgbClr val="C00000"/>
              </a:solidFill>
              <a:latin typeface="華康中黑體" panose="02010609010101010101" pitchFamily="49" charset="-120"/>
              <a:ea typeface="華康中黑體" panose="02010609010101010101" pitchFamily="49" charset="-120"/>
            </a:endParaRPr>
          </a:p>
          <a:p>
            <a:pPr>
              <a:lnSpc>
                <a:spcPct val="120000"/>
              </a:lnSpc>
            </a:pPr>
            <a:r>
              <a:rPr lang="zh-TW" altLang="en-US" sz="2400" b="1" dirty="0">
                <a:solidFill>
                  <a:srgbClr val="008000"/>
                </a:solidFill>
                <a:latin typeface="華康中黑體" panose="02010609010101010101" pitchFamily="49" charset="-120"/>
                <a:ea typeface="華康中黑體" panose="02010609010101010101" pitchFamily="49" charset="-120"/>
              </a:rPr>
              <a:t>中小校可跨校共同規畫辦理</a:t>
            </a:r>
          </a:p>
        </p:txBody>
      </p:sp>
      <p:pic>
        <p:nvPicPr>
          <p:cNvPr id="3" name="圖片 2"/>
          <p:cNvPicPr>
            <a:picLocks noChangeAspect="1"/>
          </p:cNvPicPr>
          <p:nvPr/>
        </p:nvPicPr>
        <p:blipFill>
          <a:blip r:embed="rId3"/>
          <a:stretch>
            <a:fillRect/>
          </a:stretch>
        </p:blipFill>
        <p:spPr>
          <a:xfrm>
            <a:off x="4676775" y="228600"/>
            <a:ext cx="4286250" cy="4914900"/>
          </a:xfrm>
          <a:prstGeom prst="rect">
            <a:avLst/>
          </a:prstGeom>
        </p:spPr>
      </p:pic>
      <p:sp>
        <p:nvSpPr>
          <p:cNvPr id="2" name="圓角矩形 1"/>
          <p:cNvSpPr/>
          <p:nvPr/>
        </p:nvSpPr>
        <p:spPr>
          <a:xfrm>
            <a:off x="5695950" y="2188915"/>
            <a:ext cx="2390775" cy="2044948"/>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Tree>
    <p:extLst>
      <p:ext uri="{BB962C8B-B14F-4D97-AF65-F5344CB8AC3E}">
        <p14:creationId xmlns:p14="http://schemas.microsoft.com/office/powerpoint/2010/main" val="212244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33</a:t>
            </a:fld>
            <a:endParaRPr>
              <a:solidFill>
                <a:srgbClr val="FFFFFF"/>
              </a:solidFill>
            </a:endParaRPr>
          </a:p>
        </p:txBody>
      </p:sp>
      <p:sp>
        <p:nvSpPr>
          <p:cNvPr id="38" name="橢圓 37"/>
          <p:cNvSpPr/>
          <p:nvPr/>
        </p:nvSpPr>
        <p:spPr>
          <a:xfrm>
            <a:off x="392891" y="417507"/>
            <a:ext cx="908050" cy="678761"/>
          </a:xfrm>
          <a:prstGeom prst="ellipse">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3200" dirty="0">
                <a:solidFill>
                  <a:srgbClr val="6463BD">
                    <a:lumMod val="75000"/>
                  </a:srgbClr>
                </a:solidFill>
              </a:rPr>
              <a:t>9</a:t>
            </a:r>
            <a:endParaRPr lang="zh-TW" altLang="en-US" sz="3200" dirty="0">
              <a:solidFill>
                <a:srgbClr val="6463BD">
                  <a:lumMod val="75000"/>
                </a:srgbClr>
              </a:solidFill>
            </a:endParaRPr>
          </a:p>
        </p:txBody>
      </p:sp>
      <p:cxnSp>
        <p:nvCxnSpPr>
          <p:cNvPr id="39" name="直線接點 38"/>
          <p:cNvCxnSpPr/>
          <p:nvPr/>
        </p:nvCxnSpPr>
        <p:spPr>
          <a:xfrm>
            <a:off x="1447693" y="655286"/>
            <a:ext cx="0" cy="105156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1501481" y="245035"/>
            <a:ext cx="4710620"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領域</a:t>
            </a:r>
            <a:r>
              <a:rPr lang="en-US" altLang="zh-TW" sz="3200" b="1" dirty="0">
                <a:solidFill>
                  <a:srgbClr val="000000"/>
                </a:solidFill>
                <a:latin typeface="華康中黑體" panose="02010609010101010101" pitchFamily="49" charset="-120"/>
                <a:ea typeface="華康中黑體" panose="02010609010101010101" pitchFamily="49" charset="-120"/>
              </a:rPr>
              <a:t>/</a:t>
            </a:r>
            <a:r>
              <a:rPr lang="zh-TW" altLang="en-US" sz="3200" b="1" dirty="0">
                <a:solidFill>
                  <a:srgbClr val="000000"/>
                </a:solidFill>
                <a:latin typeface="華康中黑體" panose="02010609010101010101" pitchFamily="49" charset="-120"/>
                <a:ea typeface="華康中黑體" panose="02010609010101010101" pitchFamily="49" charset="-120"/>
              </a:rPr>
              <a:t>科目</a:t>
            </a:r>
            <a:endParaRPr lang="en-US" altLang="zh-TW" sz="3200" b="1" dirty="0">
              <a:solidFill>
                <a:srgbClr val="000000"/>
              </a:solidFill>
              <a:latin typeface="華康中黑體" panose="02010609010101010101" pitchFamily="49" charset="-120"/>
              <a:ea typeface="華康中黑體" panose="02010609010101010101" pitchFamily="49" charset="-120"/>
            </a:endParaRPr>
          </a:p>
          <a:p>
            <a:pPr algn="just"/>
            <a:r>
              <a:rPr lang="zh-TW" altLang="en-US" sz="3200" b="1" dirty="0">
                <a:solidFill>
                  <a:srgbClr val="000000"/>
                </a:solidFill>
                <a:latin typeface="華康中黑體" panose="02010609010101010101" pitchFamily="49" charset="-120"/>
                <a:ea typeface="華康中黑體" panose="02010609010101010101" pitchFamily="49" charset="-120"/>
              </a:rPr>
              <a:t>課程計畫</a:t>
            </a:r>
            <a:endParaRPr lang="en-US" altLang="zh-TW" sz="3200" b="1" dirty="0">
              <a:solidFill>
                <a:srgbClr val="000000"/>
              </a:solidFill>
              <a:latin typeface="華康中黑體" panose="02010609010101010101" pitchFamily="49" charset="-120"/>
              <a:ea typeface="華康中黑體" panose="02010609010101010101" pitchFamily="49" charset="-120"/>
            </a:endParaRPr>
          </a:p>
        </p:txBody>
      </p:sp>
      <p:pic>
        <p:nvPicPr>
          <p:cNvPr id="3" name="圖片 2"/>
          <p:cNvPicPr>
            <a:picLocks noChangeAspect="1"/>
          </p:cNvPicPr>
          <p:nvPr/>
        </p:nvPicPr>
        <p:blipFill>
          <a:blip r:embed="rId3"/>
          <a:stretch>
            <a:fillRect/>
          </a:stretch>
        </p:blipFill>
        <p:spPr>
          <a:xfrm>
            <a:off x="4663844" y="1418054"/>
            <a:ext cx="4480156" cy="3725446"/>
          </a:xfrm>
          <a:prstGeom prst="rect">
            <a:avLst/>
          </a:prstGeom>
        </p:spPr>
      </p:pic>
      <p:pic>
        <p:nvPicPr>
          <p:cNvPr id="4" name="圖片 3"/>
          <p:cNvPicPr>
            <a:picLocks noChangeAspect="1"/>
          </p:cNvPicPr>
          <p:nvPr/>
        </p:nvPicPr>
        <p:blipFill>
          <a:blip r:embed="rId4"/>
          <a:stretch>
            <a:fillRect/>
          </a:stretch>
        </p:blipFill>
        <p:spPr>
          <a:xfrm>
            <a:off x="0" y="1418055"/>
            <a:ext cx="4591204" cy="3725446"/>
          </a:xfrm>
          <a:prstGeom prst="rect">
            <a:avLst/>
          </a:prstGeom>
        </p:spPr>
      </p:pic>
      <p:sp>
        <p:nvSpPr>
          <p:cNvPr id="13" name="矩形 12"/>
          <p:cNvSpPr/>
          <p:nvPr/>
        </p:nvSpPr>
        <p:spPr>
          <a:xfrm>
            <a:off x="3459159" y="346587"/>
            <a:ext cx="5364082" cy="1092607"/>
          </a:xfrm>
          <a:prstGeom prst="rect">
            <a:avLst/>
          </a:prstGeom>
        </p:spPr>
        <p:txBody>
          <a:bodyPr wrap="square">
            <a:spAutoFit/>
          </a:bodyPr>
          <a:lstStyle/>
          <a:p>
            <a:pPr>
              <a:lnSpc>
                <a:spcPct val="120000"/>
              </a:lnSpc>
            </a:pPr>
            <a:r>
              <a:rPr lang="en-US" altLang="zh-TW" sz="2000" b="1" dirty="0">
                <a:solidFill>
                  <a:srgbClr val="FFFFFF"/>
                </a:solidFill>
                <a:latin typeface="華康中黑體" panose="02010609010101010101" pitchFamily="49" charset="-120"/>
                <a:ea typeface="華康中黑體" panose="02010609010101010101" pitchFamily="49" charset="-120"/>
              </a:rPr>
              <a:t>◆</a:t>
            </a:r>
            <a:r>
              <a:rPr lang="en-US" altLang="zh-TW" sz="2000" b="1" dirty="0">
                <a:solidFill>
                  <a:srgbClr val="C00000"/>
                </a:solidFill>
                <a:latin typeface="華康中黑體" panose="02010609010101010101" pitchFamily="49" charset="-120"/>
                <a:ea typeface="華康中黑體" panose="02010609010101010101" pitchFamily="49" charset="-120"/>
              </a:rPr>
              <a:t>1-5</a:t>
            </a:r>
            <a:r>
              <a:rPr lang="zh-TW" altLang="en-US" sz="2000" b="1" dirty="0">
                <a:solidFill>
                  <a:srgbClr val="C00000"/>
                </a:solidFill>
                <a:latin typeface="華康中黑體" panose="02010609010101010101" pitchFamily="49" charset="-120"/>
                <a:ea typeface="華康中黑體" panose="02010609010101010101" pitchFamily="49" charset="-120"/>
              </a:rPr>
              <a:t>年級</a:t>
            </a:r>
            <a:r>
              <a:rPr lang="zh-TW" altLang="en-US" sz="2000" b="1" dirty="0">
                <a:solidFill>
                  <a:srgbClr val="FFFFFF"/>
                </a:solidFill>
                <a:latin typeface="華康中黑體" panose="02010609010101010101" pitchFamily="49" charset="-120"/>
                <a:ea typeface="華康中黑體" panose="02010609010101010101" pitchFamily="49" charset="-120"/>
              </a:rPr>
              <a:t>以</a:t>
            </a:r>
            <a:r>
              <a:rPr lang="zh-TW" altLang="en-US" sz="2000" b="1" dirty="0">
                <a:solidFill>
                  <a:srgbClr val="C00000"/>
                </a:solidFill>
                <a:latin typeface="華康中黑體" panose="02010609010101010101" pitchFamily="49" charset="-120"/>
                <a:ea typeface="華康中黑體" panose="02010609010101010101" pitchFamily="49" charset="-120"/>
              </a:rPr>
              <a:t>十二年國教課綱</a:t>
            </a:r>
            <a:r>
              <a:rPr lang="zh-TW" altLang="en-US" sz="2000" b="1" dirty="0">
                <a:solidFill>
                  <a:srgbClr val="FFFFFF"/>
                </a:solidFill>
                <a:latin typeface="華康中黑體" panose="02010609010101010101" pitchFamily="49" charset="-120"/>
                <a:ea typeface="華康中黑體" panose="02010609010101010101" pitchFamily="49" charset="-120"/>
              </a:rPr>
              <a:t>方式撰寫</a:t>
            </a:r>
            <a:r>
              <a:rPr lang="en-US" altLang="zh-TW" sz="2000" b="1" dirty="0">
                <a:solidFill>
                  <a:srgbClr val="FFFFFF"/>
                </a:solidFill>
                <a:latin typeface="華康中黑體" panose="02010609010101010101" pitchFamily="49" charset="-120"/>
                <a:ea typeface="華康中黑體" panose="02010609010101010101" pitchFamily="49" charset="-120"/>
              </a:rPr>
              <a:t>(</a:t>
            </a:r>
            <a:r>
              <a:rPr lang="zh-TW" altLang="en-US" sz="2000" b="1" dirty="0">
                <a:solidFill>
                  <a:srgbClr val="FFFFFF"/>
                </a:solidFill>
                <a:latin typeface="華康中黑體" panose="02010609010101010101" pitchFamily="49" charset="-120"/>
                <a:ea typeface="華康中黑體" panose="02010609010101010101" pitchFamily="49" charset="-120"/>
              </a:rPr>
              <a:t>範例二</a:t>
            </a:r>
            <a:r>
              <a:rPr lang="en-US" altLang="zh-TW" sz="2000" b="1" dirty="0">
                <a:solidFill>
                  <a:srgbClr val="FFFFFF"/>
                </a:solidFill>
                <a:latin typeface="華康中黑體" panose="02010609010101010101" pitchFamily="49" charset="-120"/>
                <a:ea typeface="華康中黑體" panose="02010609010101010101" pitchFamily="49" charset="-120"/>
              </a:rPr>
              <a:t>)</a:t>
            </a:r>
          </a:p>
          <a:p>
            <a:pPr>
              <a:lnSpc>
                <a:spcPct val="120000"/>
              </a:lnSpc>
            </a:pPr>
            <a:r>
              <a:rPr lang="en-US" altLang="zh-TW" sz="2000" b="1" dirty="0">
                <a:solidFill>
                  <a:srgbClr val="FFFFFF"/>
                </a:solidFill>
                <a:latin typeface="華康中黑體" panose="02010609010101010101" pitchFamily="49" charset="-120"/>
                <a:ea typeface="華康中黑體" panose="02010609010101010101" pitchFamily="49" charset="-120"/>
              </a:rPr>
              <a:t>◆</a:t>
            </a:r>
            <a:r>
              <a:rPr lang="en-US" altLang="zh-TW" sz="2000" b="1" dirty="0">
                <a:solidFill>
                  <a:srgbClr val="FFFF00"/>
                </a:solidFill>
                <a:latin typeface="華康中黑體" panose="02010609010101010101" pitchFamily="49" charset="-120"/>
                <a:ea typeface="華康中黑體" panose="02010609010101010101" pitchFamily="49" charset="-120"/>
              </a:rPr>
              <a:t>6</a:t>
            </a:r>
            <a:r>
              <a:rPr lang="zh-TW" altLang="en-US" sz="2000" b="1" dirty="0">
                <a:solidFill>
                  <a:srgbClr val="FFFF00"/>
                </a:solidFill>
                <a:latin typeface="華康中黑體" panose="02010609010101010101" pitchFamily="49" charset="-120"/>
                <a:ea typeface="華康中黑體" panose="02010609010101010101" pitchFamily="49" charset="-120"/>
              </a:rPr>
              <a:t>年級</a:t>
            </a:r>
            <a:r>
              <a:rPr lang="zh-TW" altLang="en-US" sz="2000" b="1" dirty="0">
                <a:solidFill>
                  <a:srgbClr val="FFFFFF"/>
                </a:solidFill>
                <a:latin typeface="華康中黑體" panose="02010609010101010101" pitchFamily="49" charset="-120"/>
                <a:ea typeface="華康中黑體" panose="02010609010101010101" pitchFamily="49" charset="-120"/>
              </a:rPr>
              <a:t>以</a:t>
            </a:r>
            <a:r>
              <a:rPr lang="zh-TW" altLang="en-US" sz="2000" b="1" dirty="0">
                <a:solidFill>
                  <a:srgbClr val="FFFF00"/>
                </a:solidFill>
                <a:latin typeface="華康中黑體" panose="02010609010101010101" pitchFamily="49" charset="-120"/>
                <a:ea typeface="華康中黑體" panose="02010609010101010101" pitchFamily="49" charset="-120"/>
              </a:rPr>
              <a:t>九年一貫課綱</a:t>
            </a:r>
            <a:r>
              <a:rPr lang="zh-TW" altLang="en-US" sz="2000" b="1" dirty="0">
                <a:solidFill>
                  <a:srgbClr val="FFFFFF"/>
                </a:solidFill>
                <a:latin typeface="華康中黑體" panose="02010609010101010101" pitchFamily="49" charset="-120"/>
                <a:ea typeface="華康中黑體" panose="02010609010101010101" pitchFamily="49" charset="-120"/>
              </a:rPr>
              <a:t>方式撰寫</a:t>
            </a:r>
            <a:r>
              <a:rPr lang="en-US" altLang="zh-TW" sz="2000" b="1" dirty="0">
                <a:solidFill>
                  <a:srgbClr val="FFFFFF"/>
                </a:solidFill>
                <a:latin typeface="華康中黑體" panose="02010609010101010101" pitchFamily="49" charset="-120"/>
                <a:ea typeface="華康中黑體" panose="02010609010101010101" pitchFamily="49" charset="-120"/>
              </a:rPr>
              <a:t>(</a:t>
            </a:r>
            <a:r>
              <a:rPr lang="zh-TW" altLang="en-US" sz="2000" b="1" dirty="0">
                <a:solidFill>
                  <a:srgbClr val="FFFFFF"/>
                </a:solidFill>
                <a:latin typeface="華康中黑體" panose="02010609010101010101" pitchFamily="49" charset="-120"/>
                <a:ea typeface="華康中黑體" panose="02010609010101010101" pitchFamily="49" charset="-120"/>
              </a:rPr>
              <a:t>範例一</a:t>
            </a:r>
            <a:r>
              <a:rPr lang="en-US" altLang="zh-TW" sz="2000" b="1" dirty="0">
                <a:solidFill>
                  <a:srgbClr val="FFFFFF"/>
                </a:solidFill>
                <a:latin typeface="華康中黑體" panose="02010609010101010101" pitchFamily="49" charset="-120"/>
                <a:ea typeface="華康中黑體" panose="02010609010101010101" pitchFamily="49" charset="-120"/>
              </a:rPr>
              <a:t>)</a:t>
            </a:r>
          </a:p>
          <a:p>
            <a:endParaRPr lang="zh-TW" altLang="en-US" sz="1700" b="1" dirty="0">
              <a:solidFill>
                <a:srgbClr val="FFFFFF"/>
              </a:solidFill>
              <a:latin typeface="華康中黑體" panose="02010609010101010101" pitchFamily="49" charset="-120"/>
              <a:ea typeface="華康中黑體" panose="02010609010101010101" pitchFamily="49" charset="-120"/>
            </a:endParaRPr>
          </a:p>
        </p:txBody>
      </p:sp>
    </p:spTree>
    <p:extLst>
      <p:ext uri="{BB962C8B-B14F-4D97-AF65-F5344CB8AC3E}">
        <p14:creationId xmlns:p14="http://schemas.microsoft.com/office/powerpoint/2010/main" val="599094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3" name="圖片 2">
            <a:extLst>
              <a:ext uri="{FF2B5EF4-FFF2-40B4-BE49-F238E27FC236}">
                <a16:creationId xmlns:a16="http://schemas.microsoft.com/office/drawing/2014/main" id="{CFB1E59C-12D5-41F2-991B-867D0626169F}"/>
              </a:ext>
            </a:extLst>
          </p:cNvPr>
          <p:cNvPicPr>
            <a:picLocks noChangeAspect="1"/>
          </p:cNvPicPr>
          <p:nvPr/>
        </p:nvPicPr>
        <p:blipFill>
          <a:blip r:embed="rId3"/>
          <a:stretch>
            <a:fillRect/>
          </a:stretch>
        </p:blipFill>
        <p:spPr>
          <a:xfrm>
            <a:off x="4665671" y="0"/>
            <a:ext cx="4357566" cy="5143500"/>
          </a:xfrm>
          <a:prstGeom prst="rect">
            <a:avLst/>
          </a:prstGeom>
        </p:spPr>
      </p:pic>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pPr>
              <a:defRPr/>
            </a:pPr>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defRPr/>
            </a:pPr>
            <a:fld id="{00000000-1234-1234-1234-123412341234}" type="slidenum">
              <a:rPr lang="en">
                <a:solidFill>
                  <a:srgbClr val="FFFFFF"/>
                </a:solidFill>
              </a:rPr>
              <a:pPr algn="r">
                <a:defRPr/>
              </a:pPr>
              <a:t>34</a:t>
            </a:fld>
            <a:endParaRPr>
              <a:solidFill>
                <a:srgbClr val="FFFFFF"/>
              </a:solidFill>
            </a:endParaRPr>
          </a:p>
        </p:txBody>
      </p:sp>
      <p:sp>
        <p:nvSpPr>
          <p:cNvPr id="17" name="橢圓 16"/>
          <p:cNvSpPr/>
          <p:nvPr/>
        </p:nvSpPr>
        <p:spPr>
          <a:xfrm>
            <a:off x="381000" y="641660"/>
            <a:ext cx="908835" cy="67876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altLang="zh-TW" sz="3200" dirty="0">
                <a:solidFill>
                  <a:srgbClr val="FFFFFF"/>
                </a:solidFill>
              </a:rPr>
              <a:t>10</a:t>
            </a:r>
            <a:endParaRPr lang="zh-TW" altLang="en-US" sz="3200" dirty="0">
              <a:solidFill>
                <a:srgbClr val="FFFFFF"/>
              </a:solidFill>
            </a:endParaRPr>
          </a:p>
        </p:txBody>
      </p:sp>
      <p:cxnSp>
        <p:nvCxnSpPr>
          <p:cNvPr id="20" name="直線接點 19"/>
          <p:cNvCxnSpPr/>
          <p:nvPr/>
        </p:nvCxnSpPr>
        <p:spPr>
          <a:xfrm>
            <a:off x="1447693" y="455261"/>
            <a:ext cx="0" cy="105156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1447692" y="475355"/>
            <a:ext cx="4710620"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defRPr/>
            </a:pPr>
            <a:r>
              <a:rPr lang="zh-TW" altLang="en-US" sz="3200" b="1" dirty="0">
                <a:solidFill>
                  <a:srgbClr val="000000"/>
                </a:solidFill>
                <a:latin typeface="華康中黑體" panose="02010609010101010101" pitchFamily="49" charset="-120"/>
                <a:ea typeface="華康中黑體" panose="02010609010101010101" pitchFamily="49" charset="-120"/>
              </a:rPr>
              <a:t>第一類彈性學習</a:t>
            </a:r>
            <a:endParaRPr lang="en-US" altLang="zh-TW" sz="3200" b="1" dirty="0">
              <a:solidFill>
                <a:srgbClr val="000000"/>
              </a:solidFill>
              <a:latin typeface="華康中黑體" panose="02010609010101010101" pitchFamily="49" charset="-120"/>
              <a:ea typeface="華康中黑體" panose="02010609010101010101" pitchFamily="49" charset="-120"/>
            </a:endParaRPr>
          </a:p>
          <a:p>
            <a:pPr algn="just">
              <a:defRPr/>
            </a:pPr>
            <a:r>
              <a:rPr lang="zh-TW" altLang="en-US" sz="3200" b="1" dirty="0">
                <a:solidFill>
                  <a:srgbClr val="000000"/>
                </a:solidFill>
                <a:latin typeface="華康中黑體" panose="02010609010101010101" pitchFamily="49" charset="-120"/>
                <a:ea typeface="華康中黑體" panose="02010609010101010101" pitchFamily="49" charset="-120"/>
              </a:rPr>
              <a:t>課程計畫</a:t>
            </a:r>
            <a:endParaRPr lang="en-US" altLang="zh-TW" sz="3200" b="1" dirty="0">
              <a:solidFill>
                <a:srgbClr val="000000"/>
              </a:solidFill>
              <a:latin typeface="華康中黑體" panose="02010609010101010101" pitchFamily="49" charset="-120"/>
              <a:ea typeface="華康中黑體" panose="02010609010101010101" pitchFamily="49" charset="-120"/>
            </a:endParaRPr>
          </a:p>
        </p:txBody>
      </p:sp>
      <p:sp>
        <p:nvSpPr>
          <p:cNvPr id="22" name="矩形 21"/>
          <p:cNvSpPr/>
          <p:nvPr/>
        </p:nvSpPr>
        <p:spPr>
          <a:xfrm>
            <a:off x="276221" y="1994460"/>
            <a:ext cx="4389450" cy="2529923"/>
          </a:xfrm>
          <a:prstGeom prst="rect">
            <a:avLst/>
          </a:prstGeom>
        </p:spPr>
        <p:txBody>
          <a:bodyPr wrap="square">
            <a:spAutoFit/>
          </a:bodyPr>
          <a:lstStyle/>
          <a:p>
            <a:pPr>
              <a:lnSpc>
                <a:spcPct val="120000"/>
              </a:lnSpc>
              <a:defRPr/>
            </a:pPr>
            <a:r>
              <a:rPr lang="en-US" altLang="zh-TW" sz="2200" b="1" dirty="0">
                <a:solidFill>
                  <a:srgbClr val="6463BD">
                    <a:lumMod val="50000"/>
                  </a:srgbClr>
                </a:solidFill>
                <a:latin typeface="華康中黑體" panose="02010609010101010101" pitchFamily="49" charset="-120"/>
                <a:ea typeface="華康中黑體" panose="02010609010101010101" pitchFamily="49" charset="-120"/>
              </a:rPr>
              <a:t>◆</a:t>
            </a:r>
            <a:r>
              <a:rPr lang="zh-TW" altLang="en-US" sz="2200" b="1" dirty="0">
                <a:solidFill>
                  <a:srgbClr val="6463BD">
                    <a:lumMod val="50000"/>
                  </a:srgbClr>
                </a:solidFill>
              </a:rPr>
              <a:t>含</a:t>
            </a:r>
            <a:r>
              <a:rPr lang="zh-TW" altLang="en-US" sz="2200" b="1" dirty="0">
                <a:solidFill>
                  <a:srgbClr val="C00000"/>
                </a:solidFill>
              </a:rPr>
              <a:t>兩個</a:t>
            </a:r>
            <a:r>
              <a:rPr lang="en-US" altLang="zh-TW" sz="2200" b="1" dirty="0">
                <a:solidFill>
                  <a:srgbClr val="C00000"/>
                </a:solidFill>
              </a:rPr>
              <a:t>(</a:t>
            </a:r>
            <a:r>
              <a:rPr lang="zh-TW" altLang="en-US" sz="2200" b="1" dirty="0">
                <a:solidFill>
                  <a:srgbClr val="C00000"/>
                </a:solidFill>
              </a:rPr>
              <a:t>或以上</a:t>
            </a:r>
            <a:r>
              <a:rPr lang="en-US" altLang="zh-TW" sz="2200" b="1" dirty="0">
                <a:solidFill>
                  <a:srgbClr val="C00000"/>
                </a:solidFill>
              </a:rPr>
              <a:t>)</a:t>
            </a:r>
            <a:r>
              <a:rPr lang="zh-TW" altLang="en-US" sz="2200" b="1" dirty="0">
                <a:solidFill>
                  <a:srgbClr val="C00000"/>
                </a:solidFill>
              </a:rPr>
              <a:t>領域</a:t>
            </a:r>
            <a:endParaRPr lang="en-US" altLang="zh-TW" sz="2200" b="1" dirty="0">
              <a:solidFill>
                <a:srgbClr val="C00000"/>
              </a:solidFill>
            </a:endParaRPr>
          </a:p>
          <a:p>
            <a:pPr algn="dist">
              <a:lnSpc>
                <a:spcPct val="120000"/>
              </a:lnSpc>
              <a:defRPr/>
            </a:pPr>
            <a:endParaRPr lang="en-US" altLang="zh-TW" sz="2200" b="1" dirty="0">
              <a:solidFill>
                <a:srgbClr val="6463BD">
                  <a:lumMod val="50000"/>
                </a:srgbClr>
              </a:solidFill>
              <a:latin typeface="華康中黑體" panose="02010609010101010101" pitchFamily="49" charset="-120"/>
              <a:ea typeface="華康中黑體" panose="02010609010101010101" pitchFamily="49" charset="-120"/>
            </a:endParaRPr>
          </a:p>
          <a:p>
            <a:pPr algn="dist">
              <a:lnSpc>
                <a:spcPct val="120000"/>
              </a:lnSpc>
              <a:defRPr/>
            </a:pPr>
            <a:r>
              <a:rPr lang="en-US" altLang="zh-TW" sz="2200" b="1" dirty="0">
                <a:solidFill>
                  <a:srgbClr val="6463BD">
                    <a:lumMod val="50000"/>
                  </a:srgbClr>
                </a:solidFill>
                <a:latin typeface="華康中黑體" panose="02010609010101010101" pitchFamily="49" charset="-120"/>
                <a:ea typeface="華康中黑體" panose="02010609010101010101" pitchFamily="49" charset="-120"/>
              </a:rPr>
              <a:t>◆</a:t>
            </a:r>
            <a:r>
              <a:rPr lang="zh-TW" altLang="en-US" sz="2200" b="1" dirty="0">
                <a:solidFill>
                  <a:srgbClr val="6463BD">
                    <a:lumMod val="50000"/>
                  </a:srgbClr>
                </a:solidFill>
                <a:latin typeface="華康中黑體" panose="02010609010101010101" pitchFamily="49" charset="-120"/>
                <a:ea typeface="華康中黑體" panose="02010609010101010101" pitchFamily="49" charset="-120"/>
              </a:rPr>
              <a:t>學習目標需</a:t>
            </a:r>
            <a:r>
              <a:rPr lang="zh-TW" altLang="en-US" sz="2200" b="1" dirty="0">
                <a:solidFill>
                  <a:srgbClr val="C00000"/>
                </a:solidFill>
                <a:latin typeface="華康中黑體" panose="02010609010101010101" pitchFamily="49" charset="-120"/>
                <a:ea typeface="華康中黑體" panose="02010609010101010101" pitchFamily="49" charset="-120"/>
              </a:rPr>
              <a:t>含認知、技能、態度</a:t>
            </a:r>
            <a:endParaRPr lang="en-US" altLang="zh-TW" sz="2200" b="1" dirty="0">
              <a:solidFill>
                <a:srgbClr val="C00000"/>
              </a:solidFill>
              <a:latin typeface="華康中黑體" panose="02010609010101010101" pitchFamily="49" charset="-120"/>
              <a:ea typeface="華康中黑體" panose="02010609010101010101" pitchFamily="49" charset="-120"/>
            </a:endParaRPr>
          </a:p>
          <a:p>
            <a:pPr algn="dist">
              <a:lnSpc>
                <a:spcPct val="120000"/>
              </a:lnSpc>
              <a:defRPr/>
            </a:pPr>
            <a:endParaRPr lang="en-US" altLang="zh-TW" sz="2200" b="1" dirty="0">
              <a:solidFill>
                <a:srgbClr val="6463BD">
                  <a:lumMod val="50000"/>
                </a:srgbClr>
              </a:solidFill>
              <a:latin typeface="華康中黑體" panose="02010609010101010101" pitchFamily="49" charset="-120"/>
              <a:ea typeface="華康中黑體" panose="02010609010101010101" pitchFamily="49" charset="-120"/>
            </a:endParaRPr>
          </a:p>
          <a:p>
            <a:pPr>
              <a:lnSpc>
                <a:spcPct val="120000"/>
              </a:lnSpc>
              <a:defRPr/>
            </a:pPr>
            <a:r>
              <a:rPr lang="zh-TW" altLang="zh-TW" sz="2200" b="1" dirty="0">
                <a:solidFill>
                  <a:srgbClr val="6463BD">
                    <a:lumMod val="50000"/>
                  </a:srgbClr>
                </a:solidFill>
                <a:latin typeface="華康中黑體" panose="02010609010101010101" pitchFamily="49" charset="-120"/>
                <a:ea typeface="華康中黑體" panose="02010609010101010101" pitchFamily="49" charset="-120"/>
              </a:rPr>
              <a:t>◆</a:t>
            </a:r>
            <a:r>
              <a:rPr lang="zh-TW" altLang="en-US" sz="2200" b="1" dirty="0">
                <a:solidFill>
                  <a:srgbClr val="6463BD">
                    <a:lumMod val="50000"/>
                  </a:srgbClr>
                </a:solidFill>
                <a:latin typeface="華康中黑體" panose="02010609010101010101" pitchFamily="49" charset="-120"/>
                <a:ea typeface="華康中黑體" panose="02010609010101010101" pitchFamily="49" charset="-120"/>
              </a:rPr>
              <a:t>以一單元為主，撰寫課程內容， </a:t>
            </a:r>
            <a:endParaRPr lang="en-US" altLang="zh-TW" sz="2200" b="1" dirty="0">
              <a:solidFill>
                <a:srgbClr val="6463BD">
                  <a:lumMod val="50000"/>
                </a:srgbClr>
              </a:solidFill>
              <a:latin typeface="華康中黑體" panose="02010609010101010101" pitchFamily="49" charset="-120"/>
              <a:ea typeface="華康中黑體" panose="02010609010101010101" pitchFamily="49" charset="-120"/>
            </a:endParaRPr>
          </a:p>
          <a:p>
            <a:pPr>
              <a:lnSpc>
                <a:spcPct val="120000"/>
              </a:lnSpc>
              <a:defRPr/>
            </a:pPr>
            <a:r>
              <a:rPr lang="zh-TW" altLang="en-US" sz="2200" b="1" dirty="0">
                <a:solidFill>
                  <a:srgbClr val="6463BD">
                    <a:lumMod val="50000"/>
                  </a:srgbClr>
                </a:solidFill>
                <a:latin typeface="華康中黑體" panose="02010609010101010101" pitchFamily="49" charset="-120"/>
                <a:ea typeface="華康中黑體" panose="02010609010101010101" pitchFamily="49" charset="-120"/>
              </a:rPr>
              <a:t>  需含</a:t>
            </a:r>
            <a:r>
              <a:rPr lang="zh-TW" altLang="en-US" sz="2200" b="1" dirty="0">
                <a:solidFill>
                  <a:srgbClr val="008000"/>
                </a:solidFill>
                <a:latin typeface="華康中黑體" panose="02010609010101010101" pitchFamily="49" charset="-120"/>
                <a:ea typeface="華康中黑體" panose="02010609010101010101" pitchFamily="49" charset="-120"/>
              </a:rPr>
              <a:t>表現任務</a:t>
            </a:r>
            <a:r>
              <a:rPr lang="zh-TW" altLang="en-US" sz="2200" b="1" dirty="0">
                <a:solidFill>
                  <a:srgbClr val="6463BD">
                    <a:lumMod val="50000"/>
                  </a:srgbClr>
                </a:solidFill>
                <a:latin typeface="華康中黑體" panose="02010609010101010101" pitchFamily="49" charset="-120"/>
                <a:ea typeface="華康中黑體" panose="02010609010101010101" pitchFamily="49" charset="-120"/>
              </a:rPr>
              <a:t>及</a:t>
            </a:r>
            <a:r>
              <a:rPr lang="zh-TW" altLang="en-US" sz="2200" b="1" dirty="0">
                <a:solidFill>
                  <a:srgbClr val="008000"/>
                </a:solidFill>
                <a:latin typeface="華康中黑體" panose="02010609010101010101" pitchFamily="49" charset="-120"/>
                <a:ea typeface="華康中黑體" panose="02010609010101010101" pitchFamily="49" charset="-120"/>
              </a:rPr>
              <a:t>學習評量</a:t>
            </a:r>
            <a:endParaRPr lang="en-US" altLang="zh-TW" sz="2200" b="1" dirty="0">
              <a:solidFill>
                <a:srgbClr val="008000"/>
              </a:solidFill>
              <a:latin typeface="華康中黑體" panose="02010609010101010101" pitchFamily="49" charset="-120"/>
              <a:ea typeface="華康中黑體" panose="02010609010101010101" pitchFamily="49" charset="-120"/>
            </a:endParaRPr>
          </a:p>
        </p:txBody>
      </p:sp>
      <p:sp>
        <p:nvSpPr>
          <p:cNvPr id="13" name="圓角矩形 8">
            <a:extLst>
              <a:ext uri="{FF2B5EF4-FFF2-40B4-BE49-F238E27FC236}">
                <a16:creationId xmlns:a16="http://schemas.microsoft.com/office/drawing/2014/main" id="{04AA41BE-BC51-4133-BA97-5325C13FCBC8}"/>
              </a:ext>
            </a:extLst>
          </p:cNvPr>
          <p:cNvSpPr/>
          <p:nvPr/>
        </p:nvSpPr>
        <p:spPr>
          <a:xfrm>
            <a:off x="5338470" y="2091017"/>
            <a:ext cx="2288624" cy="1019341"/>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TW" altLang="en-US">
              <a:solidFill>
                <a:srgbClr val="FFFFFF"/>
              </a:solidFill>
            </a:endParaRPr>
          </a:p>
        </p:txBody>
      </p:sp>
      <p:sp>
        <p:nvSpPr>
          <p:cNvPr id="14" name="圓角矩形 8">
            <a:extLst>
              <a:ext uri="{FF2B5EF4-FFF2-40B4-BE49-F238E27FC236}">
                <a16:creationId xmlns:a16="http://schemas.microsoft.com/office/drawing/2014/main" id="{EA95F288-DC07-473B-821C-2D23C7F5CEFF}"/>
              </a:ext>
            </a:extLst>
          </p:cNvPr>
          <p:cNvSpPr/>
          <p:nvPr/>
        </p:nvSpPr>
        <p:spPr>
          <a:xfrm>
            <a:off x="7541418" y="3691253"/>
            <a:ext cx="1398404" cy="333442"/>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TW" altLang="en-US">
              <a:solidFill>
                <a:srgbClr val="FFFFFF"/>
              </a:solidFill>
            </a:endParaRPr>
          </a:p>
        </p:txBody>
      </p:sp>
    </p:spTree>
    <p:extLst>
      <p:ext uri="{BB962C8B-B14F-4D97-AF65-F5344CB8AC3E}">
        <p14:creationId xmlns:p14="http://schemas.microsoft.com/office/powerpoint/2010/main" val="180508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idx="12"/>
          </p:nvPr>
        </p:nvSpPr>
        <p:spPr/>
        <p:txBody>
          <a:bodyPr/>
          <a:lstStyle/>
          <a:p>
            <a:fld id="{00000000-1234-1234-1234-123412341234}" type="slidenum">
              <a:rPr lang="en" smtClean="0">
                <a:solidFill>
                  <a:srgbClr val="FFFFFF"/>
                </a:solidFill>
              </a:rPr>
              <a:pPr/>
              <a:t>35</a:t>
            </a:fld>
            <a:endParaRPr lang="en">
              <a:solidFill>
                <a:srgbClr val="FFFFFF"/>
              </a:solidFill>
            </a:endParaRPr>
          </a:p>
        </p:txBody>
      </p:sp>
      <p:pic>
        <p:nvPicPr>
          <p:cNvPr id="4" name="圖片 3"/>
          <p:cNvPicPr>
            <a:picLocks noChangeAspect="1"/>
          </p:cNvPicPr>
          <p:nvPr/>
        </p:nvPicPr>
        <p:blipFill rotWithShape="1">
          <a:blip r:embed="rId2"/>
          <a:srcRect b="16352"/>
          <a:stretch/>
        </p:blipFill>
        <p:spPr>
          <a:xfrm>
            <a:off x="50571" y="1460150"/>
            <a:ext cx="9042757" cy="3749700"/>
          </a:xfrm>
          <a:prstGeom prst="rect">
            <a:avLst/>
          </a:prstGeom>
        </p:spPr>
      </p:pic>
      <p:sp>
        <p:nvSpPr>
          <p:cNvPr id="6" name="橢圓 5"/>
          <p:cNvSpPr/>
          <p:nvPr/>
        </p:nvSpPr>
        <p:spPr>
          <a:xfrm>
            <a:off x="334160" y="479735"/>
            <a:ext cx="908050" cy="6787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3200" dirty="0">
                <a:solidFill>
                  <a:srgbClr val="FFFFFF"/>
                </a:solidFill>
              </a:rPr>
              <a:t>11</a:t>
            </a:r>
            <a:endParaRPr lang="zh-TW" altLang="en-US" sz="3200" dirty="0">
              <a:solidFill>
                <a:srgbClr val="FFFFFF"/>
              </a:solidFill>
            </a:endParaRPr>
          </a:p>
        </p:txBody>
      </p:sp>
      <p:cxnSp>
        <p:nvCxnSpPr>
          <p:cNvPr id="7" name="直線接點 6"/>
          <p:cNvCxnSpPr/>
          <p:nvPr/>
        </p:nvCxnSpPr>
        <p:spPr>
          <a:xfrm>
            <a:off x="1323761" y="258404"/>
            <a:ext cx="0" cy="105156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317518" y="320668"/>
            <a:ext cx="4710620"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彈性學習自編教材</a:t>
            </a:r>
            <a:endParaRPr lang="en-US" altLang="zh-TW" sz="3200" b="1" dirty="0">
              <a:solidFill>
                <a:srgbClr val="000000"/>
              </a:solidFill>
              <a:latin typeface="華康中黑體" panose="02010609010101010101" pitchFamily="49" charset="-120"/>
              <a:ea typeface="華康中黑體" panose="02010609010101010101" pitchFamily="49" charset="-120"/>
            </a:endParaRPr>
          </a:p>
          <a:p>
            <a:pPr algn="just"/>
            <a:r>
              <a:rPr lang="zh-TW" altLang="en-US" sz="3200" b="1" dirty="0">
                <a:solidFill>
                  <a:srgbClr val="000000"/>
                </a:solidFill>
                <a:latin typeface="華康中黑體" panose="02010609010101010101" pitchFamily="49" charset="-120"/>
                <a:ea typeface="華康中黑體" panose="02010609010101010101" pitchFamily="49" charset="-120"/>
              </a:rPr>
              <a:t>及師資安排</a:t>
            </a:r>
            <a:endParaRPr lang="en-US" altLang="zh-TW" sz="3200" b="1" dirty="0">
              <a:solidFill>
                <a:srgbClr val="000000"/>
              </a:solidFill>
              <a:latin typeface="華康中黑體" panose="02010609010101010101" pitchFamily="49" charset="-120"/>
              <a:ea typeface="華康中黑體" panose="02010609010101010101" pitchFamily="49" charset="-120"/>
            </a:endParaRPr>
          </a:p>
        </p:txBody>
      </p:sp>
      <p:sp>
        <p:nvSpPr>
          <p:cNvPr id="9" name="矩形 8"/>
          <p:cNvSpPr/>
          <p:nvPr/>
        </p:nvSpPr>
        <p:spPr>
          <a:xfrm>
            <a:off x="4834675" y="258404"/>
            <a:ext cx="4137178" cy="2022092"/>
          </a:xfrm>
          <a:prstGeom prst="rect">
            <a:avLst/>
          </a:prstGeom>
        </p:spPr>
        <p:txBody>
          <a:bodyPr wrap="square">
            <a:spAutoFit/>
          </a:bodyPr>
          <a:lstStyle/>
          <a:p>
            <a:pPr>
              <a:lnSpc>
                <a:spcPct val="110000"/>
              </a:lnSpc>
            </a:pPr>
            <a:r>
              <a:rPr lang="en-US" altLang="zh-TW" sz="2200" dirty="0">
                <a:solidFill>
                  <a:srgbClr val="C00000"/>
                </a:solidFill>
                <a:latin typeface="華康中黑體" panose="02010609010101010101" pitchFamily="49" charset="-120"/>
                <a:ea typeface="華康中黑體" panose="02010609010101010101" pitchFamily="49" charset="-120"/>
              </a:rPr>
              <a:t>◆</a:t>
            </a:r>
            <a:r>
              <a:rPr lang="zh-TW" altLang="en-US" sz="2200" b="1" dirty="0">
                <a:solidFill>
                  <a:srgbClr val="C00000"/>
                </a:solidFill>
                <a:latin typeface="華康中黑體" panose="02010609010101010101" pitchFamily="49" charset="-120"/>
                <a:ea typeface="華康中黑體" panose="02010609010101010101" pitchFamily="49" charset="-120"/>
              </a:rPr>
              <a:t>含課程名稱、選用教科書</a:t>
            </a:r>
            <a:endParaRPr lang="en-US" altLang="zh-TW" sz="2200" b="1" dirty="0">
              <a:solidFill>
                <a:srgbClr val="C00000"/>
              </a:solidFill>
              <a:latin typeface="華康中黑體" panose="02010609010101010101" pitchFamily="49" charset="-120"/>
              <a:ea typeface="華康中黑體" panose="02010609010101010101" pitchFamily="49" charset="-120"/>
            </a:endParaRPr>
          </a:p>
          <a:p>
            <a:pPr>
              <a:lnSpc>
                <a:spcPct val="110000"/>
              </a:lnSpc>
            </a:pPr>
            <a:r>
              <a:rPr lang="zh-TW" altLang="en-US" sz="2200" b="1" dirty="0">
                <a:solidFill>
                  <a:srgbClr val="C00000"/>
                </a:solidFill>
                <a:latin typeface="華康中黑體" panose="02010609010101010101" pitchFamily="49" charset="-120"/>
                <a:ea typeface="華康中黑體" panose="02010609010101010101" pitchFamily="49" charset="-120"/>
              </a:rPr>
              <a:t>  </a:t>
            </a:r>
            <a:r>
              <a:rPr lang="en-US" altLang="zh-TW" sz="2200" b="1" dirty="0">
                <a:solidFill>
                  <a:srgbClr val="C00000"/>
                </a:solidFill>
                <a:latin typeface="華康中黑體" panose="02010609010101010101" pitchFamily="49" charset="-120"/>
                <a:ea typeface="華康中黑體" panose="02010609010101010101" pitchFamily="49" charset="-120"/>
              </a:rPr>
              <a:t>/</a:t>
            </a:r>
            <a:r>
              <a:rPr lang="zh-TW" altLang="en-US" sz="2200" b="1" dirty="0">
                <a:solidFill>
                  <a:srgbClr val="C00000"/>
                </a:solidFill>
                <a:latin typeface="華康中黑體" panose="02010609010101010101" pitchFamily="49" charset="-120"/>
                <a:ea typeface="華康中黑體" panose="02010609010101010101" pitchFamily="49" charset="-120"/>
              </a:rPr>
              <a:t>自編教材、師資安排</a:t>
            </a:r>
            <a:endParaRPr lang="en-US" altLang="zh-TW" sz="2200" b="1" dirty="0">
              <a:solidFill>
                <a:srgbClr val="C00000"/>
              </a:solidFill>
              <a:latin typeface="華康中黑體" panose="02010609010101010101" pitchFamily="49" charset="-120"/>
              <a:ea typeface="華康中黑體" panose="02010609010101010101" pitchFamily="49" charset="-120"/>
            </a:endParaRPr>
          </a:p>
          <a:p>
            <a:pPr>
              <a:lnSpc>
                <a:spcPct val="110000"/>
              </a:lnSpc>
            </a:pPr>
            <a:r>
              <a:rPr lang="zh-TW" altLang="zh-TW" sz="2200" dirty="0">
                <a:solidFill>
                  <a:srgbClr val="C00000"/>
                </a:solidFill>
                <a:latin typeface="華康中黑體" panose="02010609010101010101" pitchFamily="49" charset="-120"/>
                <a:ea typeface="華康中黑體" panose="02010609010101010101" pitchFamily="49" charset="-120"/>
              </a:rPr>
              <a:t>◆</a:t>
            </a:r>
            <a:r>
              <a:rPr lang="zh-TW" altLang="en-US" sz="2200" b="1" dirty="0">
                <a:solidFill>
                  <a:srgbClr val="C00000"/>
                </a:solidFill>
                <a:latin typeface="華康中黑體" panose="02010609010101010101" pitchFamily="49" charset="-120"/>
                <a:ea typeface="華康中黑體" panose="02010609010101010101" pitchFamily="49" charset="-120"/>
              </a:rPr>
              <a:t>需加註經課發會通過日期</a:t>
            </a:r>
            <a:endParaRPr lang="en-US" altLang="zh-TW" sz="2200" b="1" dirty="0">
              <a:solidFill>
                <a:srgbClr val="C00000"/>
              </a:solidFill>
              <a:latin typeface="華康中黑體" panose="02010609010101010101" pitchFamily="49" charset="-120"/>
              <a:ea typeface="華康中黑體" panose="02010609010101010101" pitchFamily="49" charset="-120"/>
            </a:endParaRPr>
          </a:p>
          <a:p>
            <a:pPr>
              <a:lnSpc>
                <a:spcPct val="120000"/>
              </a:lnSpc>
            </a:pPr>
            <a:endParaRPr lang="en-US" altLang="zh-TW" sz="2200" b="1" dirty="0">
              <a:solidFill>
                <a:srgbClr val="FFFFFF"/>
              </a:solidFill>
              <a:latin typeface="華康中黑體" panose="02010609010101010101" pitchFamily="49" charset="-120"/>
              <a:ea typeface="華康中黑體" panose="02010609010101010101" pitchFamily="49" charset="-120"/>
            </a:endParaRPr>
          </a:p>
          <a:p>
            <a:pPr>
              <a:lnSpc>
                <a:spcPct val="120000"/>
              </a:lnSpc>
            </a:pPr>
            <a:r>
              <a:rPr lang="en-US" altLang="zh-TW" sz="2200" b="1" dirty="0">
                <a:solidFill>
                  <a:srgbClr val="FFFFFF"/>
                </a:solidFill>
                <a:latin typeface="華康中黑體" panose="02010609010101010101" pitchFamily="49" charset="-120"/>
                <a:ea typeface="華康中黑體" panose="02010609010101010101" pitchFamily="49" charset="-120"/>
              </a:rPr>
              <a:t>◆</a:t>
            </a:r>
            <a:r>
              <a:rPr lang="zh-TW" altLang="en-US" sz="2200" b="1" dirty="0">
                <a:solidFill>
                  <a:srgbClr val="FFFFFF"/>
                </a:solidFill>
                <a:latin typeface="華康中黑體" panose="02010609010101010101" pitchFamily="49" charset="-120"/>
                <a:ea typeface="華康中黑體" panose="02010609010101010101" pitchFamily="49" charset="-120"/>
              </a:rPr>
              <a:t>學習目標需</a:t>
            </a:r>
            <a:endParaRPr lang="en-US" altLang="zh-TW" sz="2200" b="1" dirty="0">
              <a:solidFill>
                <a:srgbClr val="C00000"/>
              </a:solidFill>
              <a:latin typeface="華康中黑體" panose="02010609010101010101" pitchFamily="49" charset="-120"/>
              <a:ea typeface="華康中黑體" panose="02010609010101010101" pitchFamily="49" charset="-120"/>
            </a:endParaRPr>
          </a:p>
        </p:txBody>
      </p:sp>
    </p:spTree>
    <p:extLst>
      <p:ext uri="{BB962C8B-B14F-4D97-AF65-F5344CB8AC3E}">
        <p14:creationId xmlns:p14="http://schemas.microsoft.com/office/powerpoint/2010/main" val="26424095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idx="12"/>
          </p:nvPr>
        </p:nvSpPr>
        <p:spPr/>
        <p:txBody>
          <a:bodyPr/>
          <a:lstStyle/>
          <a:p>
            <a:fld id="{00000000-1234-1234-1234-123412341234}" type="slidenum">
              <a:rPr lang="en" smtClean="0">
                <a:solidFill>
                  <a:srgbClr val="FFFFFF"/>
                </a:solidFill>
              </a:rPr>
              <a:pPr/>
              <a:t>36</a:t>
            </a:fld>
            <a:endParaRPr lang="en">
              <a:solidFill>
                <a:srgbClr val="FFFFFF"/>
              </a:solidFill>
            </a:endParaRPr>
          </a:p>
        </p:txBody>
      </p:sp>
      <p:sp>
        <p:nvSpPr>
          <p:cNvPr id="6" name="橢圓 5"/>
          <p:cNvSpPr/>
          <p:nvPr/>
        </p:nvSpPr>
        <p:spPr>
          <a:xfrm>
            <a:off x="322751" y="566993"/>
            <a:ext cx="908050" cy="67876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3200" dirty="0">
                <a:solidFill>
                  <a:srgbClr val="FFFFFF"/>
                </a:solidFill>
              </a:rPr>
              <a:t>12</a:t>
            </a:r>
            <a:endParaRPr lang="zh-TW" altLang="en-US" sz="3200" dirty="0">
              <a:solidFill>
                <a:srgbClr val="FFFFFF"/>
              </a:solidFill>
            </a:endParaRPr>
          </a:p>
        </p:txBody>
      </p:sp>
      <p:cxnSp>
        <p:nvCxnSpPr>
          <p:cNvPr id="7" name="直線接點 6"/>
          <p:cNvCxnSpPr/>
          <p:nvPr/>
        </p:nvCxnSpPr>
        <p:spPr>
          <a:xfrm>
            <a:off x="1310314" y="397142"/>
            <a:ext cx="0" cy="105156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257305" y="376356"/>
            <a:ext cx="4710620"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彈性學習自編教材</a:t>
            </a:r>
            <a:endParaRPr lang="en-US" altLang="zh-TW" sz="3200" b="1" dirty="0">
              <a:solidFill>
                <a:srgbClr val="000000"/>
              </a:solidFill>
              <a:latin typeface="華康中黑體" panose="02010609010101010101" pitchFamily="49" charset="-120"/>
              <a:ea typeface="華康中黑體" panose="02010609010101010101" pitchFamily="49" charset="-120"/>
            </a:endParaRPr>
          </a:p>
          <a:p>
            <a:pPr algn="just"/>
            <a:r>
              <a:rPr lang="zh-TW" altLang="en-US" sz="3200" b="1" dirty="0">
                <a:solidFill>
                  <a:srgbClr val="000000"/>
                </a:solidFill>
                <a:latin typeface="華康中黑體" panose="02010609010101010101" pitchFamily="49" charset="-120"/>
                <a:ea typeface="華康中黑體" panose="02010609010101010101" pitchFamily="49" charset="-120"/>
              </a:rPr>
              <a:t>及師資安排</a:t>
            </a:r>
            <a:endParaRPr lang="en-US" altLang="zh-TW" sz="3200" b="1" dirty="0">
              <a:solidFill>
                <a:srgbClr val="000000"/>
              </a:solidFill>
              <a:latin typeface="華康中黑體" panose="02010609010101010101" pitchFamily="49" charset="-120"/>
              <a:ea typeface="華康中黑體" panose="02010609010101010101" pitchFamily="49" charset="-120"/>
            </a:endParaRPr>
          </a:p>
        </p:txBody>
      </p:sp>
      <p:sp>
        <p:nvSpPr>
          <p:cNvPr id="9" name="矩形 8"/>
          <p:cNvSpPr/>
          <p:nvPr/>
        </p:nvSpPr>
        <p:spPr>
          <a:xfrm>
            <a:off x="4783479" y="550900"/>
            <a:ext cx="3903295" cy="746102"/>
          </a:xfrm>
          <a:prstGeom prst="rect">
            <a:avLst/>
          </a:prstGeom>
        </p:spPr>
        <p:txBody>
          <a:bodyPr wrap="square">
            <a:spAutoFit/>
          </a:bodyPr>
          <a:lstStyle/>
          <a:p>
            <a:pPr>
              <a:lnSpc>
                <a:spcPct val="110000"/>
              </a:lnSpc>
            </a:pPr>
            <a:r>
              <a:rPr lang="en-US" altLang="zh-TW" sz="2000" dirty="0">
                <a:solidFill>
                  <a:srgbClr val="C00000"/>
                </a:solidFill>
                <a:latin typeface="華康中黑體" panose="02010609010101010101" pitchFamily="49" charset="-120"/>
                <a:ea typeface="華康中黑體" panose="02010609010101010101" pitchFamily="49" charset="-120"/>
              </a:rPr>
              <a:t>◆</a:t>
            </a:r>
            <a:r>
              <a:rPr lang="zh-TW" altLang="en-US" sz="2000" b="1" dirty="0">
                <a:solidFill>
                  <a:srgbClr val="C00000"/>
                </a:solidFill>
                <a:latin typeface="華康中黑體" panose="02010609010101010101" pitchFamily="49" charset="-120"/>
                <a:ea typeface="華康中黑體" panose="02010609010101010101" pitchFamily="49" charset="-120"/>
              </a:rPr>
              <a:t>建議刪除</a:t>
            </a:r>
            <a:r>
              <a:rPr lang="en-US" altLang="zh-TW" sz="2000" b="1" dirty="0">
                <a:solidFill>
                  <a:srgbClr val="C00000"/>
                </a:solidFill>
                <a:latin typeface="華康中黑體" panose="02010609010101010101" pitchFamily="49" charset="-120"/>
                <a:ea typeface="華康中黑體" panose="02010609010101010101" pitchFamily="49" charset="-120"/>
              </a:rPr>
              <a:t>-</a:t>
            </a:r>
            <a:r>
              <a:rPr lang="zh-TW" altLang="en-US" sz="2000" b="1" dirty="0">
                <a:solidFill>
                  <a:srgbClr val="C00000"/>
                </a:solidFill>
                <a:latin typeface="華康中黑體" panose="02010609010101010101" pitchFamily="49" charset="-120"/>
                <a:ea typeface="華康中黑體" panose="02010609010101010101" pitchFamily="49" charset="-120"/>
              </a:rPr>
              <a:t>不得使用領域教材</a:t>
            </a:r>
            <a:r>
              <a:rPr lang="en-US" altLang="zh-TW" sz="2000" b="1" dirty="0">
                <a:solidFill>
                  <a:srgbClr val="C00000"/>
                </a:solidFill>
                <a:latin typeface="華康中黑體" panose="02010609010101010101" pitchFamily="49" charset="-120"/>
                <a:ea typeface="華康中黑體" panose="02010609010101010101" pitchFamily="49" charset="-120"/>
              </a:rPr>
              <a:t>/</a:t>
            </a:r>
            <a:r>
              <a:rPr lang="zh-TW" altLang="en-US" sz="2000" b="1" dirty="0">
                <a:solidFill>
                  <a:srgbClr val="C00000"/>
                </a:solidFill>
                <a:latin typeface="華康中黑體" panose="02010609010101010101" pitchFamily="49" charset="-120"/>
                <a:ea typeface="華康中黑體" panose="02010609010101010101" pitchFamily="49" charset="-120"/>
              </a:rPr>
              <a:t>  </a:t>
            </a:r>
            <a:endParaRPr lang="en-US" altLang="zh-TW" sz="2000" b="1" dirty="0">
              <a:solidFill>
                <a:srgbClr val="C00000"/>
              </a:solidFill>
              <a:latin typeface="華康中黑體" panose="02010609010101010101" pitchFamily="49" charset="-120"/>
              <a:ea typeface="華康中黑體" panose="02010609010101010101" pitchFamily="49" charset="-120"/>
            </a:endParaRPr>
          </a:p>
          <a:p>
            <a:pPr>
              <a:lnSpc>
                <a:spcPct val="110000"/>
              </a:lnSpc>
            </a:pPr>
            <a:r>
              <a:rPr lang="zh-TW" altLang="en-US" sz="2000" b="1" dirty="0">
                <a:solidFill>
                  <a:srgbClr val="C00000"/>
                </a:solidFill>
                <a:latin typeface="華康中黑體" panose="02010609010101010101" pitchFamily="49" charset="-120"/>
                <a:ea typeface="華康中黑體" panose="02010609010101010101" pitchFamily="49" charset="-120"/>
              </a:rPr>
              <a:t>  科目教科書版本</a:t>
            </a:r>
            <a:endParaRPr lang="en-US" altLang="zh-TW" sz="2000" b="1" dirty="0">
              <a:solidFill>
                <a:srgbClr val="C00000"/>
              </a:solidFill>
              <a:latin typeface="華康中黑體" panose="02010609010101010101" pitchFamily="49" charset="-120"/>
              <a:ea typeface="華康中黑體" panose="02010609010101010101" pitchFamily="49" charset="-120"/>
            </a:endParaRPr>
          </a:p>
        </p:txBody>
      </p:sp>
      <p:pic>
        <p:nvPicPr>
          <p:cNvPr id="3" name="圖片 2">
            <a:extLst>
              <a:ext uri="{FF2B5EF4-FFF2-40B4-BE49-F238E27FC236}">
                <a16:creationId xmlns:a16="http://schemas.microsoft.com/office/drawing/2014/main" id="{375B504B-4B3F-43F6-9070-A7E3866158E0}"/>
              </a:ext>
            </a:extLst>
          </p:cNvPr>
          <p:cNvPicPr>
            <a:picLocks noChangeAspect="1"/>
          </p:cNvPicPr>
          <p:nvPr/>
        </p:nvPicPr>
        <p:blipFill>
          <a:blip r:embed="rId2"/>
          <a:stretch>
            <a:fillRect/>
          </a:stretch>
        </p:blipFill>
        <p:spPr>
          <a:xfrm>
            <a:off x="183718" y="1896275"/>
            <a:ext cx="8839255" cy="2458655"/>
          </a:xfrm>
          <a:prstGeom prst="rect">
            <a:avLst/>
          </a:prstGeom>
        </p:spPr>
      </p:pic>
    </p:spTree>
    <p:extLst>
      <p:ext uri="{BB962C8B-B14F-4D97-AF65-F5344CB8AC3E}">
        <p14:creationId xmlns:p14="http://schemas.microsoft.com/office/powerpoint/2010/main" val="1441139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0" name="Google Shape;109;p17"/>
          <p:cNvSpPr/>
          <p:nvPr/>
        </p:nvSpPr>
        <p:spPr>
          <a:xfrm rot="2926258">
            <a:off x="8536336" y="302267"/>
            <a:ext cx="241382" cy="230480"/>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gradFill>
            <a:gsLst>
              <a:gs pos="0">
                <a:schemeClr val="accent5"/>
              </a:gs>
              <a:gs pos="100000">
                <a:schemeClr val="accent6"/>
              </a:gs>
            </a:gsLst>
            <a:path path="circle">
              <a:fillToRect l="100000" t="100000"/>
            </a:path>
            <a:tileRect r="-100000" b="-100000"/>
          </a:gradFill>
          <a:ln>
            <a:noFill/>
          </a:ln>
        </p:spPr>
        <p:txBody>
          <a:bodyPr spcFirstLastPara="1" wrap="square" lIns="91425" tIns="91425" rIns="91425" bIns="91425" anchor="ctr" anchorCtr="0">
            <a:noAutofit/>
          </a:bodyPr>
          <a:lstStyle/>
          <a:p>
            <a:endParaRPr/>
          </a:p>
        </p:txBody>
      </p:sp>
      <p:sp>
        <p:nvSpPr>
          <p:cNvPr id="12" name="Google Shape;111;p17"/>
          <p:cNvSpPr txBox="1">
            <a:spLocks noGrp="1"/>
          </p:cNvSpPr>
          <p:nvPr>
            <p:ph type="sldNum" idx="12"/>
          </p:nvPr>
        </p:nvSpPr>
        <p:spPr>
          <a:xfrm>
            <a:off x="4806305" y="5235004"/>
            <a:ext cx="548700" cy="393600"/>
          </a:xfrm>
          <a:prstGeom prst="rect">
            <a:avLst/>
          </a:prstGeom>
        </p:spPr>
        <p:txBody>
          <a:bodyPr spcFirstLastPara="1" wrap="square" lIns="0" tIns="0" rIns="0" bIns="0" anchor="ctr" anchorCtr="0">
            <a:noAutofit/>
          </a:bodyPr>
          <a:lstStyle/>
          <a:p>
            <a:pPr algn="r"/>
            <a:fld id="{00000000-1234-1234-1234-123412341234}" type="slidenum">
              <a:rPr lang="en">
                <a:solidFill>
                  <a:srgbClr val="FFFFFF"/>
                </a:solidFill>
              </a:rPr>
              <a:pPr algn="r"/>
              <a:t>37</a:t>
            </a:fld>
            <a:endParaRPr>
              <a:solidFill>
                <a:srgbClr val="FFFFFF"/>
              </a:solidFill>
            </a:endParaRPr>
          </a:p>
        </p:txBody>
      </p:sp>
      <p:sp>
        <p:nvSpPr>
          <p:cNvPr id="30" name="橢圓 29"/>
          <p:cNvSpPr/>
          <p:nvPr/>
        </p:nvSpPr>
        <p:spPr>
          <a:xfrm>
            <a:off x="422063" y="417507"/>
            <a:ext cx="964018" cy="7477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3200" dirty="0">
                <a:solidFill>
                  <a:srgbClr val="FFFFFF"/>
                </a:solidFill>
              </a:rPr>
              <a:t>14</a:t>
            </a:r>
            <a:endParaRPr lang="zh-TW" altLang="en-US" sz="3200" dirty="0">
              <a:solidFill>
                <a:srgbClr val="FFFFFF"/>
              </a:solidFill>
            </a:endParaRPr>
          </a:p>
        </p:txBody>
      </p:sp>
      <p:sp>
        <p:nvSpPr>
          <p:cNvPr id="32" name="矩形 31"/>
          <p:cNvSpPr/>
          <p:nvPr/>
        </p:nvSpPr>
        <p:spPr>
          <a:xfrm>
            <a:off x="1431000" y="330474"/>
            <a:ext cx="4710620" cy="1077218"/>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zh-TW" altLang="en-US" sz="3200" b="1" dirty="0">
                <a:solidFill>
                  <a:srgbClr val="000000"/>
                </a:solidFill>
                <a:latin typeface="華康中黑體" panose="02010609010101010101" pitchFamily="49" charset="-120"/>
                <a:ea typeface="華康中黑體" panose="02010609010101010101" pitchFamily="49" charset="-120"/>
              </a:rPr>
              <a:t>行事曆加註</a:t>
            </a:r>
            <a:endParaRPr lang="en-US" altLang="zh-TW" sz="3200" b="1" dirty="0">
              <a:solidFill>
                <a:srgbClr val="000000"/>
              </a:solidFill>
              <a:latin typeface="華康中黑體" panose="02010609010101010101" pitchFamily="49" charset="-120"/>
              <a:ea typeface="華康中黑體" panose="02010609010101010101" pitchFamily="49" charset="-120"/>
            </a:endParaRPr>
          </a:p>
          <a:p>
            <a:pPr algn="just"/>
            <a:r>
              <a:rPr lang="zh-TW" altLang="en-US" sz="3200" b="1" dirty="0">
                <a:solidFill>
                  <a:srgbClr val="000000"/>
                </a:solidFill>
                <a:latin typeface="華康中黑體" panose="02010609010101010101" pitchFamily="49" charset="-120"/>
                <a:ea typeface="華康中黑體" panose="02010609010101010101" pitchFamily="49" charset="-120"/>
              </a:rPr>
              <a:t>重要規劃</a:t>
            </a:r>
            <a:endParaRPr lang="zh-TW" altLang="en-US" sz="3200" b="1" dirty="0">
              <a:solidFill>
                <a:srgbClr val="4F4A9E">
                  <a:lumMod val="50000"/>
                </a:srgbClr>
              </a:solidFill>
              <a:latin typeface="華康中黑體" panose="02010609010101010101" pitchFamily="49" charset="-120"/>
              <a:ea typeface="華康中黑體" panose="02010609010101010101" pitchFamily="49" charset="-120"/>
            </a:endParaRPr>
          </a:p>
        </p:txBody>
      </p:sp>
      <p:sp>
        <p:nvSpPr>
          <p:cNvPr id="6" name="矩形 5"/>
          <p:cNvSpPr/>
          <p:nvPr/>
        </p:nvSpPr>
        <p:spPr>
          <a:xfrm>
            <a:off x="283788" y="1846900"/>
            <a:ext cx="4745836" cy="3077766"/>
          </a:xfrm>
          <a:prstGeom prst="rect">
            <a:avLst/>
          </a:prstGeom>
        </p:spPr>
        <p:txBody>
          <a:bodyPr wrap="square">
            <a:spAutoFit/>
          </a:bodyPr>
          <a:lstStyle/>
          <a:p>
            <a:r>
              <a:rPr lang="zh-TW" altLang="en-US" sz="2200" dirty="0">
                <a:solidFill>
                  <a:srgbClr val="FFFFFF"/>
                </a:solidFill>
                <a:latin typeface="華康中黑體" panose="02010609010101010101" pitchFamily="49" charset="-120"/>
                <a:ea typeface="華康中黑體" panose="02010609010101010101" pitchFamily="49" charset="-120"/>
              </a:rPr>
              <a:t>一、</a:t>
            </a:r>
            <a:r>
              <a:rPr lang="zh-TW" altLang="en-US" sz="2200" b="1" dirty="0">
                <a:solidFill>
                  <a:srgbClr val="FFFFFF"/>
                </a:solidFill>
                <a:latin typeface="華康中黑體" panose="02010609010101010101" pitchFamily="49" charset="-120"/>
                <a:ea typeface="華康中黑體" panose="02010609010101010101" pitchFamily="49" charset="-120"/>
              </a:rPr>
              <a:t>「家庭教育」</a:t>
            </a:r>
            <a:endParaRPr lang="en-US" altLang="zh-TW" sz="2200" b="1" dirty="0">
              <a:solidFill>
                <a:srgbClr val="FFFFFF"/>
              </a:solidFill>
              <a:latin typeface="華康中黑體" panose="02010609010101010101" pitchFamily="49" charset="-120"/>
              <a:ea typeface="華康中黑體" panose="02010609010101010101" pitchFamily="49" charset="-120"/>
            </a:endParaRPr>
          </a:p>
          <a:p>
            <a:r>
              <a:rPr lang="en-US" altLang="zh-TW" sz="2200" b="1" dirty="0">
                <a:solidFill>
                  <a:srgbClr val="FFFFFF"/>
                </a:solidFill>
                <a:latin typeface="華康中黑體" panose="02010609010101010101" pitchFamily="49" charset="-120"/>
                <a:ea typeface="華康中黑體" panose="02010609010101010101" pitchFamily="49" charset="-120"/>
              </a:rPr>
              <a:t>    </a:t>
            </a:r>
            <a:endParaRPr lang="en-US" altLang="zh-TW" sz="2200" dirty="0">
              <a:solidFill>
                <a:srgbClr val="FFFFFF"/>
              </a:solidFill>
              <a:latin typeface="華康中黑體" panose="02010609010101010101" pitchFamily="49" charset="-120"/>
              <a:ea typeface="華康中黑體" panose="02010609010101010101" pitchFamily="49" charset="-120"/>
            </a:endParaRPr>
          </a:p>
          <a:p>
            <a:r>
              <a:rPr lang="zh-TW" altLang="en-US" sz="2200" dirty="0">
                <a:solidFill>
                  <a:srgbClr val="FFFFFF"/>
                </a:solidFill>
                <a:latin typeface="華康中黑體" panose="02010609010101010101" pitchFamily="49" charset="-120"/>
                <a:ea typeface="華康中黑體" panose="02010609010101010101" pitchFamily="49" charset="-120"/>
              </a:rPr>
              <a:t>二、</a:t>
            </a:r>
            <a:r>
              <a:rPr lang="zh-TW" altLang="en-US" sz="2200" b="1" dirty="0">
                <a:solidFill>
                  <a:srgbClr val="FFFFFF"/>
                </a:solidFill>
                <a:latin typeface="華康中黑體" panose="02010609010101010101" pitchFamily="49" charset="-120"/>
                <a:ea typeface="華康中黑體" panose="02010609010101010101" pitchFamily="49" charset="-120"/>
              </a:rPr>
              <a:t>「在地化課程」</a:t>
            </a:r>
            <a:r>
              <a:rPr lang="zh-TW" altLang="en-US" sz="1800" b="1" dirty="0">
                <a:ln w="0"/>
                <a:solidFill>
                  <a:srgbClr val="C00000"/>
                </a:solidFill>
                <a:latin typeface="華康中黑體" panose="02010609010101010101" pitchFamily="49" charset="-120"/>
                <a:ea typeface="華康中黑體" panose="02010609010101010101" pitchFamily="49" charset="-120"/>
              </a:rPr>
              <a:t>四年級</a:t>
            </a:r>
            <a:r>
              <a:rPr lang="en-US" altLang="zh-TW" sz="1800" b="1" dirty="0">
                <a:ln w="0"/>
                <a:solidFill>
                  <a:srgbClr val="C00000"/>
                </a:solidFill>
                <a:latin typeface="華康中黑體" panose="02010609010101010101" pitchFamily="49" charset="-120"/>
                <a:ea typeface="華康中黑體" panose="02010609010101010101" pitchFamily="49" charset="-120"/>
              </a:rPr>
              <a:t>-</a:t>
            </a:r>
            <a:r>
              <a:rPr lang="zh-TW" altLang="en-US" sz="1800" b="1" dirty="0">
                <a:ln w="0"/>
                <a:solidFill>
                  <a:srgbClr val="C00000"/>
                </a:solidFill>
                <a:latin typeface="華康中黑體" panose="02010609010101010101" pitchFamily="49" charset="-120"/>
                <a:ea typeface="華康中黑體" panose="02010609010101010101" pitchFamily="49" charset="-120"/>
              </a:rPr>
              <a:t>品桃園</a:t>
            </a:r>
            <a:endParaRPr lang="en-US" altLang="zh-TW" sz="1800" b="1" dirty="0">
              <a:ln w="0"/>
              <a:solidFill>
                <a:srgbClr val="C00000"/>
              </a:solidFill>
              <a:latin typeface="華康中黑體" panose="02010609010101010101" pitchFamily="49" charset="-120"/>
              <a:ea typeface="華康中黑體" panose="02010609010101010101" pitchFamily="49" charset="-120"/>
            </a:endParaRPr>
          </a:p>
          <a:p>
            <a:r>
              <a:rPr lang="en-US" altLang="zh-TW" sz="1800" b="1" dirty="0">
                <a:ln w="0"/>
                <a:solidFill>
                  <a:srgbClr val="C00000"/>
                </a:solidFill>
                <a:latin typeface="華康中黑體" panose="02010609010101010101" pitchFamily="49" charset="-120"/>
                <a:ea typeface="華康中黑體" panose="02010609010101010101" pitchFamily="49" charset="-120"/>
              </a:rPr>
              <a:t>    </a:t>
            </a:r>
            <a:r>
              <a:rPr lang="zh-TW" altLang="en-US" sz="1800" b="1" dirty="0">
                <a:ln w="0"/>
                <a:solidFill>
                  <a:srgbClr val="C00000"/>
                </a:solidFill>
                <a:latin typeface="華康中黑體" panose="02010609010101010101" pitchFamily="49" charset="-120"/>
                <a:ea typeface="華康中黑體" panose="02010609010101010101" pitchFamily="49" charset="-120"/>
              </a:rPr>
              <a:t>  五年級</a:t>
            </a:r>
            <a:r>
              <a:rPr lang="en-US" altLang="zh-TW" sz="1800" b="1" dirty="0">
                <a:ln w="0"/>
                <a:solidFill>
                  <a:srgbClr val="C00000"/>
                </a:solidFill>
                <a:latin typeface="華康中黑體" panose="02010609010101010101" pitchFamily="49" charset="-120"/>
                <a:ea typeface="華康中黑體" panose="02010609010101010101" pitchFamily="49" charset="-120"/>
              </a:rPr>
              <a:t>-</a:t>
            </a:r>
            <a:r>
              <a:rPr lang="zh-TW" altLang="en-US" sz="1800" b="1" dirty="0">
                <a:ln w="0"/>
                <a:solidFill>
                  <a:srgbClr val="C00000"/>
                </a:solidFill>
                <a:latin typeface="華康中黑體" panose="02010609010101010101" pitchFamily="49" charset="-120"/>
                <a:ea typeface="華康中黑體" panose="02010609010101010101" pitchFamily="49" charset="-120"/>
              </a:rPr>
              <a:t>賞桃園</a:t>
            </a:r>
            <a:endParaRPr lang="en-US" altLang="zh-TW" sz="2200" b="1" dirty="0">
              <a:solidFill>
                <a:srgbClr val="FFFFFF"/>
              </a:solidFill>
              <a:latin typeface="華康中黑體" panose="02010609010101010101" pitchFamily="49" charset="-120"/>
              <a:ea typeface="華康中黑體" panose="02010609010101010101" pitchFamily="49" charset="-120"/>
            </a:endParaRPr>
          </a:p>
          <a:p>
            <a:endParaRPr lang="en-US" altLang="zh-TW" sz="2200" dirty="0">
              <a:solidFill>
                <a:srgbClr val="FFFFFF"/>
              </a:solidFill>
              <a:latin typeface="華康中黑體" panose="02010609010101010101" pitchFamily="49" charset="-120"/>
              <a:ea typeface="華康中黑體" panose="02010609010101010101" pitchFamily="49" charset="-120"/>
            </a:endParaRPr>
          </a:p>
          <a:p>
            <a:r>
              <a:rPr lang="zh-TW" altLang="en-US" sz="2200" b="1" dirty="0">
                <a:solidFill>
                  <a:srgbClr val="FFFFFF"/>
                </a:solidFill>
                <a:latin typeface="華康中黑體" panose="02010609010101010101" pitchFamily="49" charset="-120"/>
                <a:ea typeface="華康中黑體" panose="02010609010101010101" pitchFamily="49" charset="-120"/>
              </a:rPr>
              <a:t>三、「安全教育</a:t>
            </a:r>
            <a:r>
              <a:rPr lang="en-US" altLang="zh-TW" sz="1800" b="1" dirty="0">
                <a:solidFill>
                  <a:srgbClr val="C00000"/>
                </a:solidFill>
                <a:latin typeface="華康中黑體" panose="02010609010101010101" pitchFamily="49" charset="-120"/>
                <a:ea typeface="華康中黑體" panose="02010609010101010101" pitchFamily="49" charset="-120"/>
              </a:rPr>
              <a:t>(</a:t>
            </a:r>
            <a:r>
              <a:rPr lang="zh-TW" altLang="en-US" sz="1800" b="1" dirty="0">
                <a:solidFill>
                  <a:srgbClr val="C00000"/>
                </a:solidFill>
                <a:latin typeface="華康中黑體" panose="02010609010101010101" pitchFamily="49" charset="-120"/>
                <a:ea typeface="華康中黑體" panose="02010609010101010101" pitchFamily="49" charset="-120"/>
              </a:rPr>
              <a:t>包括交通安全</a:t>
            </a:r>
            <a:r>
              <a:rPr lang="en-US" altLang="zh-TW" sz="1800" b="1" dirty="0">
                <a:solidFill>
                  <a:srgbClr val="C00000"/>
                </a:solidFill>
                <a:latin typeface="華康中黑體" panose="02010609010101010101" pitchFamily="49" charset="-120"/>
                <a:ea typeface="華康中黑體" panose="02010609010101010101" pitchFamily="49" charset="-120"/>
              </a:rPr>
              <a:t>)</a:t>
            </a:r>
            <a:r>
              <a:rPr lang="zh-TW" altLang="en-US" sz="2200" b="1" dirty="0">
                <a:solidFill>
                  <a:srgbClr val="FFFFFF"/>
                </a:solidFill>
                <a:latin typeface="華康中黑體" panose="02010609010101010101" pitchFamily="49" charset="-120"/>
                <a:ea typeface="華康中黑體" panose="02010609010101010101" pitchFamily="49" charset="-120"/>
              </a:rPr>
              <a:t>」</a:t>
            </a:r>
            <a:endParaRPr lang="en-US" altLang="zh-TW" sz="2200" b="1" dirty="0">
              <a:solidFill>
                <a:srgbClr val="FFFFFF"/>
              </a:solidFill>
              <a:latin typeface="華康中黑體" panose="02010609010101010101" pitchFamily="49" charset="-120"/>
              <a:ea typeface="華康中黑體" panose="02010609010101010101" pitchFamily="49" charset="-120"/>
            </a:endParaRPr>
          </a:p>
          <a:p>
            <a:endParaRPr lang="en-US" altLang="zh-TW" sz="2200" dirty="0">
              <a:solidFill>
                <a:srgbClr val="FFFFFF"/>
              </a:solidFill>
              <a:latin typeface="華康中黑體" panose="02010609010101010101" pitchFamily="49" charset="-120"/>
              <a:ea typeface="華康中黑體" panose="02010609010101010101" pitchFamily="49" charset="-120"/>
            </a:endParaRPr>
          </a:p>
          <a:p>
            <a:r>
              <a:rPr lang="zh-TW" altLang="en-US" sz="2200" b="1" dirty="0">
                <a:solidFill>
                  <a:srgbClr val="FFFFFF"/>
                </a:solidFill>
                <a:latin typeface="華康中黑體" panose="02010609010101010101" pitchFamily="49" charset="-120"/>
                <a:ea typeface="華康中黑體" panose="02010609010101010101" pitchFamily="49" charset="-120"/>
              </a:rPr>
              <a:t>四、有效運用學校社區資源</a:t>
            </a:r>
            <a:r>
              <a:rPr lang="en-US" altLang="zh-TW" sz="2200" b="1" dirty="0">
                <a:solidFill>
                  <a:srgbClr val="FFFFFF"/>
                </a:solidFill>
                <a:latin typeface="華康中黑體" panose="02010609010101010101" pitchFamily="49" charset="-120"/>
                <a:ea typeface="華康中黑體" panose="02010609010101010101" pitchFamily="49" charset="-120"/>
              </a:rPr>
              <a:t>(</a:t>
            </a:r>
            <a:r>
              <a:rPr lang="zh-TW" altLang="en-US" sz="2200" b="1" dirty="0">
                <a:solidFill>
                  <a:srgbClr val="FFFFFF"/>
                </a:solidFill>
                <a:latin typeface="華康中黑體" panose="02010609010101010101" pitchFamily="49" charset="-120"/>
                <a:ea typeface="華康中黑體" panose="02010609010101010101" pitchFamily="49" charset="-120"/>
              </a:rPr>
              <a:t>人</a:t>
            </a:r>
            <a:endParaRPr lang="en-US" altLang="zh-TW" sz="2200" b="1" dirty="0">
              <a:solidFill>
                <a:srgbClr val="FFFFFF"/>
              </a:solidFill>
              <a:latin typeface="華康中黑體" panose="02010609010101010101" pitchFamily="49" charset="-120"/>
              <a:ea typeface="華康中黑體" panose="02010609010101010101" pitchFamily="49" charset="-120"/>
            </a:endParaRPr>
          </a:p>
          <a:p>
            <a:r>
              <a:rPr lang="en-US" altLang="zh-TW" sz="2200" b="1" dirty="0">
                <a:solidFill>
                  <a:srgbClr val="FFFFFF"/>
                </a:solidFill>
                <a:latin typeface="華康中黑體" panose="02010609010101010101" pitchFamily="49" charset="-120"/>
                <a:ea typeface="華康中黑體" panose="02010609010101010101" pitchFamily="49" charset="-120"/>
              </a:rPr>
              <a:t>     </a:t>
            </a:r>
            <a:r>
              <a:rPr lang="zh-TW" altLang="en-US" sz="2200" b="1" dirty="0">
                <a:solidFill>
                  <a:srgbClr val="FFFFFF"/>
                </a:solidFill>
                <a:latin typeface="華康中黑體" panose="02010609010101010101" pitchFamily="49" charset="-120"/>
                <a:ea typeface="華康中黑體" panose="02010609010101010101" pitchFamily="49" charset="-120"/>
              </a:rPr>
              <a:t>力、物力、環境</a:t>
            </a:r>
            <a:r>
              <a:rPr lang="en-US" altLang="zh-TW" sz="2200" b="1" dirty="0">
                <a:solidFill>
                  <a:srgbClr val="FFFFFF"/>
                </a:solidFill>
                <a:latin typeface="華康中黑體" panose="02010609010101010101" pitchFamily="49" charset="-120"/>
                <a:ea typeface="華康中黑體" panose="02010609010101010101" pitchFamily="49" charset="-120"/>
              </a:rPr>
              <a:t>)</a:t>
            </a:r>
            <a:endParaRPr lang="zh-TW" altLang="en-US" sz="2200" dirty="0">
              <a:solidFill>
                <a:srgbClr val="FFFFFF"/>
              </a:solidFill>
              <a:latin typeface="華康中黑體" panose="02010609010101010101" pitchFamily="49" charset="-120"/>
              <a:ea typeface="華康中黑體" panose="02010609010101010101" pitchFamily="49" charset="-120"/>
            </a:endParaRPr>
          </a:p>
        </p:txBody>
      </p:sp>
      <p:pic>
        <p:nvPicPr>
          <p:cNvPr id="3" name="圖片 2"/>
          <p:cNvPicPr>
            <a:picLocks noChangeAspect="1"/>
          </p:cNvPicPr>
          <p:nvPr/>
        </p:nvPicPr>
        <p:blipFill>
          <a:blip r:embed="rId3"/>
          <a:stretch>
            <a:fillRect/>
          </a:stretch>
        </p:blipFill>
        <p:spPr>
          <a:xfrm>
            <a:off x="4572000" y="-31224"/>
            <a:ext cx="4575393" cy="5174724"/>
          </a:xfrm>
          <a:prstGeom prst="rect">
            <a:avLst/>
          </a:prstGeom>
        </p:spPr>
      </p:pic>
      <p:sp>
        <p:nvSpPr>
          <p:cNvPr id="2" name="圓角矩形 1"/>
          <p:cNvSpPr/>
          <p:nvPr/>
        </p:nvSpPr>
        <p:spPr>
          <a:xfrm>
            <a:off x="319088" y="2376488"/>
            <a:ext cx="4252912" cy="96202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512702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17"/>
          <p:cNvPicPr preferRelativeResize="0"/>
          <p:nvPr/>
        </p:nvPicPr>
        <p:blipFill rotWithShape="1">
          <a:blip r:embed="rId3">
            <a:alphaModFix/>
          </a:blip>
          <a:srcRect l="9485"/>
          <a:stretch/>
        </p:blipFill>
        <p:spPr>
          <a:xfrm>
            <a:off x="-496777" y="315725"/>
            <a:ext cx="4626896" cy="4189720"/>
          </a:xfrm>
          <a:prstGeom prst="rect">
            <a:avLst/>
          </a:prstGeom>
          <a:noFill/>
          <a:ln>
            <a:noFill/>
          </a:ln>
        </p:spPr>
      </p:pic>
      <p:sp>
        <p:nvSpPr>
          <p:cNvPr id="96" name="Google Shape;96;p17"/>
          <p:cNvSpPr txBox="1">
            <a:spLocks noGrp="1"/>
          </p:cNvSpPr>
          <p:nvPr>
            <p:ph type="ctrTitle" idx="4294967295"/>
          </p:nvPr>
        </p:nvSpPr>
        <p:spPr>
          <a:xfrm rot="20428563">
            <a:off x="1491790" y="674213"/>
            <a:ext cx="2698858" cy="991514"/>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zh-TW" altLang="en-US" sz="2800" b="1" dirty="0">
                <a:solidFill>
                  <a:srgbClr val="FFFF00"/>
                </a:solidFill>
                <a:latin typeface="華康中黑體" panose="02010609010101010101" pitchFamily="49" charset="-120"/>
                <a:ea typeface="華康中黑體" panose="02010609010101010101" pitchFamily="49" charset="-120"/>
              </a:rPr>
              <a:t>重點項目</a:t>
            </a:r>
            <a:br>
              <a:rPr lang="en-US" altLang="zh-TW" sz="2800" b="1" dirty="0">
                <a:solidFill>
                  <a:srgbClr val="FFFF00"/>
                </a:solidFill>
                <a:latin typeface="華康中黑體" panose="02010609010101010101" pitchFamily="49" charset="-120"/>
                <a:ea typeface="華康中黑體" panose="02010609010101010101" pitchFamily="49" charset="-120"/>
              </a:rPr>
            </a:br>
            <a:r>
              <a:rPr lang="zh-TW" altLang="en-US" sz="2800" b="1" dirty="0">
                <a:solidFill>
                  <a:srgbClr val="FFFF00"/>
                </a:solidFill>
                <a:latin typeface="華康中黑體" panose="02010609010101010101" pitchFamily="49" charset="-120"/>
                <a:ea typeface="華康中黑體" panose="02010609010101010101" pitchFamily="49" charset="-120"/>
              </a:rPr>
              <a:t>檢核表</a:t>
            </a:r>
            <a:endParaRPr sz="2800" b="1" dirty="0">
              <a:solidFill>
                <a:srgbClr val="FFFF00"/>
              </a:solidFill>
              <a:latin typeface="華康中黑體" panose="02010609010101010101" pitchFamily="49" charset="-120"/>
              <a:ea typeface="華康中黑體" panose="02010609010101010101" pitchFamily="49" charset="-120"/>
            </a:endParaRPr>
          </a:p>
        </p:txBody>
      </p:sp>
      <p:pic>
        <p:nvPicPr>
          <p:cNvPr id="5" name="圖片 4"/>
          <p:cNvPicPr>
            <a:picLocks noChangeAspect="1"/>
          </p:cNvPicPr>
          <p:nvPr/>
        </p:nvPicPr>
        <p:blipFill>
          <a:blip r:embed="rId4"/>
          <a:stretch>
            <a:fillRect/>
          </a:stretch>
        </p:blipFill>
        <p:spPr>
          <a:xfrm>
            <a:off x="4570169" y="13054"/>
            <a:ext cx="4386200" cy="3488590"/>
          </a:xfrm>
          <a:prstGeom prst="rect">
            <a:avLst/>
          </a:prstGeom>
        </p:spPr>
      </p:pic>
      <p:pic>
        <p:nvPicPr>
          <p:cNvPr id="7" name="圖片 6"/>
          <p:cNvPicPr>
            <a:picLocks noChangeAspect="1"/>
          </p:cNvPicPr>
          <p:nvPr/>
        </p:nvPicPr>
        <p:blipFill>
          <a:blip r:embed="rId5"/>
          <a:stretch>
            <a:fillRect/>
          </a:stretch>
        </p:blipFill>
        <p:spPr>
          <a:xfrm>
            <a:off x="4570168" y="3590124"/>
            <a:ext cx="4573831" cy="1553376"/>
          </a:xfrm>
          <a:prstGeom prst="rect">
            <a:avLst/>
          </a:prstGeom>
        </p:spPr>
      </p:pic>
      <p:sp>
        <p:nvSpPr>
          <p:cNvPr id="8" name="矩形 7"/>
          <p:cNvSpPr/>
          <p:nvPr/>
        </p:nvSpPr>
        <p:spPr>
          <a:xfrm>
            <a:off x="950219" y="2815106"/>
            <a:ext cx="4710620" cy="1754326"/>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TW" altLang="en-US" sz="2400" b="1" dirty="0">
                <a:solidFill>
                  <a:srgbClr val="008000"/>
                </a:solidFill>
                <a:latin typeface="華康中黑體" panose="02010609010101010101" pitchFamily="49" charset="-120"/>
                <a:ea typeface="華康中黑體" panose="02010609010101010101" pitchFamily="49" charset="-120"/>
              </a:rPr>
              <a:t>◆課發會委員檢核後簽名</a:t>
            </a:r>
            <a:endParaRPr lang="en-US" altLang="zh-TW" sz="2400" b="1" dirty="0">
              <a:solidFill>
                <a:srgbClr val="008000"/>
              </a:solidFill>
              <a:latin typeface="華康中黑體" panose="02010609010101010101" pitchFamily="49" charset="-120"/>
              <a:ea typeface="華康中黑體" panose="02010609010101010101" pitchFamily="49" charset="-120"/>
            </a:endParaRPr>
          </a:p>
          <a:p>
            <a:pPr algn="just">
              <a:lnSpc>
                <a:spcPct val="150000"/>
              </a:lnSpc>
            </a:pPr>
            <a:r>
              <a:rPr lang="zh-TW" altLang="en-US" sz="2400" b="1" dirty="0">
                <a:solidFill>
                  <a:srgbClr val="002060"/>
                </a:solidFill>
                <a:latin typeface="華康中黑體" panose="02010609010101010101" pitchFamily="49" charset="-120"/>
                <a:ea typeface="華康中黑體" panose="02010609010101010101" pitchFamily="49" charset="-120"/>
              </a:rPr>
              <a:t>◆教務人員、校長核章</a:t>
            </a:r>
            <a:endParaRPr lang="en-US" altLang="zh-TW" sz="2400" b="1" dirty="0">
              <a:solidFill>
                <a:srgbClr val="002060"/>
              </a:solidFill>
              <a:latin typeface="華康中黑體" panose="02010609010101010101" pitchFamily="49" charset="-120"/>
              <a:ea typeface="華康中黑體" panose="02010609010101010101" pitchFamily="49" charset="-120"/>
            </a:endParaRPr>
          </a:p>
          <a:p>
            <a:pPr algn="just">
              <a:lnSpc>
                <a:spcPct val="150000"/>
              </a:lnSpc>
            </a:pPr>
            <a:r>
              <a:rPr lang="zh-TW" altLang="zh-TW" sz="2400" b="1" dirty="0">
                <a:solidFill>
                  <a:srgbClr val="C00000"/>
                </a:solidFill>
                <a:latin typeface="華康中黑體" panose="02010609010101010101" pitchFamily="49" charset="-120"/>
                <a:ea typeface="華康中黑體" panose="02010609010101010101" pitchFamily="49" charset="-120"/>
              </a:rPr>
              <a:t>◆</a:t>
            </a:r>
            <a:r>
              <a:rPr lang="zh-TW" altLang="en-US" sz="2400" b="1" dirty="0">
                <a:solidFill>
                  <a:srgbClr val="C00000"/>
                </a:solidFill>
                <a:latin typeface="華康中黑體" panose="02010609010101010101" pitchFamily="49" charset="-120"/>
                <a:ea typeface="華康中黑體" panose="02010609010101010101" pitchFamily="49" charset="-120"/>
              </a:rPr>
              <a:t>掃描後上傳</a:t>
            </a:r>
          </a:p>
        </p:txBody>
      </p:sp>
      <p:sp>
        <p:nvSpPr>
          <p:cNvPr id="2" name="圓角矩形 1"/>
          <p:cNvSpPr/>
          <p:nvPr/>
        </p:nvSpPr>
        <p:spPr>
          <a:xfrm>
            <a:off x="4605851" y="3586963"/>
            <a:ext cx="4453399" cy="1480151"/>
          </a:xfrm>
          <a:prstGeom prst="roundRect">
            <a:avLst/>
          </a:prstGeom>
          <a:noFill/>
          <a:ln w="5715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FFFFFF"/>
              </a:solidFill>
            </a:endParaRPr>
          </a:p>
        </p:txBody>
      </p:sp>
      <p:sp>
        <p:nvSpPr>
          <p:cNvPr id="10" name="橢圓 9">
            <a:extLst>
              <a:ext uri="{FF2B5EF4-FFF2-40B4-BE49-F238E27FC236}">
                <a16:creationId xmlns:a16="http://schemas.microsoft.com/office/drawing/2014/main" id="{9E3D0FA8-12FE-4EE0-8BA3-12BD4EC97968}"/>
              </a:ext>
            </a:extLst>
          </p:cNvPr>
          <p:cNvSpPr/>
          <p:nvPr/>
        </p:nvSpPr>
        <p:spPr>
          <a:xfrm>
            <a:off x="1403698" y="315725"/>
            <a:ext cx="964018" cy="747713"/>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3200" dirty="0">
                <a:solidFill>
                  <a:srgbClr val="FFFFFF"/>
                </a:solidFill>
              </a:rPr>
              <a:t>15</a:t>
            </a:r>
            <a:endParaRPr lang="zh-TW" altLang="en-US" sz="3200" dirty="0">
              <a:solidFill>
                <a:srgbClr val="FFFFFF"/>
              </a:solidFill>
            </a:endParaRPr>
          </a:p>
        </p:txBody>
      </p:sp>
    </p:spTree>
    <p:extLst>
      <p:ext uri="{BB962C8B-B14F-4D97-AF65-F5344CB8AC3E}">
        <p14:creationId xmlns:p14="http://schemas.microsoft.com/office/powerpoint/2010/main" val="294178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Roderigo template">
  <a:themeElements>
    <a:clrScheme name="暖調藍色">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Roderigo template">
  <a:themeElements>
    <a:clrScheme name="自訂 2">
      <a:dk1>
        <a:srgbClr val="6699FF"/>
      </a:dk1>
      <a:lt1>
        <a:sysClr val="window" lastClr="FFFFFF"/>
      </a:lt1>
      <a:dk2>
        <a:srgbClr val="548BB7"/>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Roderigo template">
  <a:themeElements>
    <a:clrScheme name="暖調藍色">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Roderigo template">
  <a:themeElements>
    <a:clrScheme name="Custom 347">
      <a:dk1>
        <a:srgbClr val="000000"/>
      </a:dk1>
      <a:lt1>
        <a:srgbClr val="FFFFFF"/>
      </a:lt1>
      <a:dk2>
        <a:srgbClr val="666666"/>
      </a:dk2>
      <a:lt2>
        <a:srgbClr val="DADBE6"/>
      </a:lt2>
      <a:accent1>
        <a:srgbClr val="A5B0FE"/>
      </a:accent1>
      <a:accent2>
        <a:srgbClr val="8184D9"/>
      </a:accent2>
      <a:accent3>
        <a:srgbClr val="6463BD"/>
      </a:accent3>
      <a:accent4>
        <a:srgbClr val="4F4A9E"/>
      </a:accent4>
      <a:accent5>
        <a:srgbClr val="212121"/>
      </a:accent5>
      <a:accent6>
        <a:srgbClr val="FFA500"/>
      </a:accent6>
      <a:hlink>
        <a:srgbClr val="6463BD"/>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Roderigo template">
  <a:themeElements>
    <a:clrScheme name="Custom 347">
      <a:dk1>
        <a:srgbClr val="000000"/>
      </a:dk1>
      <a:lt1>
        <a:srgbClr val="FFFFFF"/>
      </a:lt1>
      <a:dk2>
        <a:srgbClr val="666666"/>
      </a:dk2>
      <a:lt2>
        <a:srgbClr val="DADBE6"/>
      </a:lt2>
      <a:accent1>
        <a:srgbClr val="A5B0FE"/>
      </a:accent1>
      <a:accent2>
        <a:srgbClr val="8184D9"/>
      </a:accent2>
      <a:accent3>
        <a:srgbClr val="6463BD"/>
      </a:accent3>
      <a:accent4>
        <a:srgbClr val="4F4A9E"/>
      </a:accent4>
      <a:accent5>
        <a:srgbClr val="212121"/>
      </a:accent5>
      <a:accent6>
        <a:srgbClr val="FFA500"/>
      </a:accent6>
      <a:hlink>
        <a:srgbClr val="6463BD"/>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5229</TotalTime>
  <Words>1721</Words>
  <Application>Microsoft Office PowerPoint</Application>
  <PresentationFormat>如螢幕大小 (16:9)</PresentationFormat>
  <Paragraphs>325</Paragraphs>
  <Slides>38</Slides>
  <Notes>27</Notes>
  <HiddenSlides>0</HiddenSlides>
  <MMClips>0</MMClips>
  <ScaleCrop>false</ScaleCrop>
  <HeadingPairs>
    <vt:vector size="6" baseType="variant">
      <vt:variant>
        <vt:lpstr>使用字型</vt:lpstr>
      </vt:variant>
      <vt:variant>
        <vt:i4>15</vt:i4>
      </vt:variant>
      <vt:variant>
        <vt:lpstr>佈景主題</vt:lpstr>
      </vt:variant>
      <vt:variant>
        <vt:i4>5</vt:i4>
      </vt:variant>
      <vt:variant>
        <vt:lpstr>投影片標題</vt:lpstr>
      </vt:variant>
      <vt:variant>
        <vt:i4>38</vt:i4>
      </vt:variant>
    </vt:vector>
  </HeadingPairs>
  <TitlesOfParts>
    <vt:vector size="58" baseType="lpstr">
      <vt:lpstr>Fredoka One</vt:lpstr>
      <vt:lpstr>微軟正黑體</vt:lpstr>
      <vt:lpstr>Calibri</vt:lpstr>
      <vt:lpstr>Segoe UI Emoji</vt:lpstr>
      <vt:lpstr>Barlow Light</vt:lpstr>
      <vt:lpstr>Barlow</vt:lpstr>
      <vt:lpstr>新細明體</vt:lpstr>
      <vt:lpstr>Microsoft YaHei</vt:lpstr>
      <vt:lpstr>Times New Roman</vt:lpstr>
      <vt:lpstr>新細明體</vt:lpstr>
      <vt:lpstr>標楷體</vt:lpstr>
      <vt:lpstr>Malgun Gothic</vt:lpstr>
      <vt:lpstr>Miriam Libre</vt:lpstr>
      <vt:lpstr>Arial</vt:lpstr>
      <vt:lpstr>華康中黑體</vt:lpstr>
      <vt:lpstr>Roderigo template</vt:lpstr>
      <vt:lpstr>2_Roderigo template</vt:lpstr>
      <vt:lpstr>6_Roderigo template</vt:lpstr>
      <vt:lpstr>1_Roderigo template</vt:lpstr>
      <vt:lpstr>3_Roderigo template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(一)臺教授國字第1070106766號函國民中學及國     民小學課程計畫備查作業參考原則 (二)112學年課程計畫審閱備查委員會籌備會議         決議 (三)十二年國民基本教育課程綱要 (四)九年一貫課程綱要    </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重點項目 檢核表</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whes</dc:creator>
  <cp:lastModifiedBy>sam</cp:lastModifiedBy>
  <cp:revision>437</cp:revision>
  <dcterms:modified xsi:type="dcterms:W3CDTF">2023-04-24T12:19:16Z</dcterms:modified>
</cp:coreProperties>
</file>